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theme/theme1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 id="2147483875" r:id="rId2"/>
    <p:sldMasterId id="2147483880" r:id="rId3"/>
    <p:sldMasterId id="2147483882" r:id="rId4"/>
    <p:sldMasterId id="2147483889" r:id="rId5"/>
    <p:sldMasterId id="2147483894" r:id="rId6"/>
    <p:sldMasterId id="2147483900" r:id="rId7"/>
    <p:sldMasterId id="2147483906" r:id="rId8"/>
    <p:sldMasterId id="2147483910" r:id="rId9"/>
    <p:sldMasterId id="2147483916" r:id="rId10"/>
    <p:sldMasterId id="2147483922" r:id="rId11"/>
    <p:sldMasterId id="2147483928" r:id="rId12"/>
    <p:sldMasterId id="2147483934" r:id="rId13"/>
    <p:sldMasterId id="2147483939" r:id="rId14"/>
    <p:sldMasterId id="2147483941" r:id="rId15"/>
    <p:sldMasterId id="2147483948" r:id="rId16"/>
    <p:sldMasterId id="2147483956" r:id="rId17"/>
    <p:sldMasterId id="2147483964" r:id="rId18"/>
    <p:sldMasterId id="2147483994" r:id="rId19"/>
    <p:sldMasterId id="2147484005" r:id="rId20"/>
    <p:sldMasterId id="2147484016" r:id="rId21"/>
    <p:sldMasterId id="2147484044" r:id="rId22"/>
    <p:sldMasterId id="2147484056" r:id="rId23"/>
    <p:sldMasterId id="2147484064" r:id="rId24"/>
  </p:sldMasterIdLst>
  <p:notesMasterIdLst>
    <p:notesMasterId r:id="rId58"/>
  </p:notesMasterIdLst>
  <p:handoutMasterIdLst>
    <p:handoutMasterId r:id="rId59"/>
  </p:handoutMasterIdLst>
  <p:sldIdLst>
    <p:sldId id="1413" r:id="rId25"/>
    <p:sldId id="1500" r:id="rId26"/>
    <p:sldId id="1535" r:id="rId27"/>
    <p:sldId id="1536" r:id="rId28"/>
    <p:sldId id="1537" r:id="rId29"/>
    <p:sldId id="1538" r:id="rId30"/>
    <p:sldId id="1539" r:id="rId31"/>
    <p:sldId id="1540" r:id="rId32"/>
    <p:sldId id="1550" r:id="rId33"/>
    <p:sldId id="1548" r:id="rId34"/>
    <p:sldId id="1582" r:id="rId35"/>
    <p:sldId id="1584" r:id="rId36"/>
    <p:sldId id="1560" r:id="rId37"/>
    <p:sldId id="1552" r:id="rId38"/>
    <p:sldId id="1579" r:id="rId39"/>
    <p:sldId id="1561" r:id="rId40"/>
    <p:sldId id="1578" r:id="rId41"/>
    <p:sldId id="1565" r:id="rId42"/>
    <p:sldId id="1575" r:id="rId43"/>
    <p:sldId id="1566" r:id="rId44"/>
    <p:sldId id="1424" r:id="rId45"/>
    <p:sldId id="1580" r:id="rId46"/>
    <p:sldId id="1564" r:id="rId47"/>
    <p:sldId id="1585" r:id="rId48"/>
    <p:sldId id="1574" r:id="rId49"/>
    <p:sldId id="1441" r:id="rId50"/>
    <p:sldId id="1442" r:id="rId51"/>
    <p:sldId id="1517" r:id="rId52"/>
    <p:sldId id="1527" r:id="rId53"/>
    <p:sldId id="1449" r:id="rId54"/>
    <p:sldId id="1543" r:id="rId55"/>
    <p:sldId id="1533" r:id="rId56"/>
    <p:sldId id="1115" r:id="rId57"/>
  </p:sldIdLst>
  <p:sldSz cx="12195175" cy="6858000"/>
  <p:notesSz cx="6805613" cy="9939338"/>
  <p:custDataLst>
    <p:tags r:id="rId60"/>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p15:guide id="4" pos="4657" userDrawn="1">
          <p15:clr>
            <a:srgbClr val="A4A3A4"/>
          </p15:clr>
        </p15:guide>
        <p15:guide id="5" orient="horz" pos="2183"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gjunjie" initials="J" lastIdx="58" clrIdx="0">
    <p:extLst>
      <p:ext uri="{19B8F6BF-5375-455C-9EA6-DF929625EA0E}">
        <p15:presenceInfo xmlns:p15="http://schemas.microsoft.com/office/powerpoint/2012/main" userId="S-1-5-21-147214757-305610072-1517763936-1749934" providerId="AD"/>
      </p:ext>
    </p:extLst>
  </p:cmAuthor>
  <p:cmAuthor id="2" name="Yangzhenqing" initials="Y" lastIdx="7" clrIdx="1">
    <p:extLst>
      <p:ext uri="{19B8F6BF-5375-455C-9EA6-DF929625EA0E}">
        <p15:presenceInfo xmlns:p15="http://schemas.microsoft.com/office/powerpoint/2012/main" userId="S-1-5-21-147214757-305610072-1517763936-13220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7F7F7F"/>
    <a:srgbClr val="8DCA3F"/>
    <a:srgbClr val="0070C0"/>
    <a:srgbClr val="00B0F0"/>
    <a:srgbClr val="9B9B9B"/>
    <a:srgbClr val="7CBF33"/>
    <a:srgbClr val="C00000"/>
    <a:srgbClr val="F0F0F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24" autoAdjust="0"/>
  </p:normalViewPr>
  <p:slideViewPr>
    <p:cSldViewPr snapToGrid="0" snapToObjects="1" showGuides="1">
      <p:cViewPr varScale="1">
        <p:scale>
          <a:sx n="71" d="100"/>
          <a:sy n="71" d="100"/>
        </p:scale>
        <p:origin x="618" y="60"/>
      </p:cViewPr>
      <p:guideLst>
        <p:guide pos="4657"/>
        <p:guide orient="horz" pos="218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734"/>
    </p:cViewPr>
  </p:sorterViewPr>
  <p:notesViewPr>
    <p:cSldViewPr snapToGrid="0" snapToObjects="1" showGuides="1">
      <p:cViewPr varScale="1">
        <p:scale>
          <a:sx n="53" d="100"/>
          <a:sy n="53" d="100"/>
        </p:scale>
        <p:origin x="-2952" y="-102"/>
      </p:cViewPr>
      <p:guideLst>
        <p:guide orient="horz" pos="3131"/>
        <p:guide pos="2144"/>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09492563429571"/>
          <c:y val="0.23992699189212688"/>
          <c:w val="0.85334951881014875"/>
          <c:h val="0.6484406312469736"/>
        </c:manualLayout>
      </c:layout>
      <c:barChart>
        <c:barDir val="col"/>
        <c:grouping val="clustered"/>
        <c:varyColors val="0"/>
        <c:ser>
          <c:idx val="0"/>
          <c:order val="0"/>
          <c:spPr>
            <a:solidFill>
              <a:srgbClr val="7F7F7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Sheet1!$B$3:$B$4</c:f>
              <c:strCache>
                <c:ptCount val="2"/>
                <c:pt idx="0">
                  <c:v>23#   39#</c:v>
                </c:pt>
                <c:pt idx="1">
                  <c:v>63#   40#</c:v>
                </c:pt>
              </c:strCache>
            </c:strRef>
          </c:cat>
          <c:val>
            <c:numRef>
              <c:f>Sheet1!$C$3:$C$4</c:f>
              <c:numCache>
                <c:formatCode>0.00%</c:formatCode>
                <c:ptCount val="2"/>
                <c:pt idx="0">
                  <c:v>0.97670000000000012</c:v>
                </c:pt>
                <c:pt idx="1">
                  <c:v>0.97629999999999995</c:v>
                </c:pt>
              </c:numCache>
            </c:numRef>
          </c:val>
        </c:ser>
        <c:ser>
          <c:idx val="1"/>
          <c:order val="1"/>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Sheet1!$B$3:$B$4</c:f>
              <c:strCache>
                <c:ptCount val="2"/>
                <c:pt idx="0">
                  <c:v>23#   39#</c:v>
                </c:pt>
                <c:pt idx="1">
                  <c:v>63#   40#</c:v>
                </c:pt>
              </c:strCache>
            </c:strRef>
          </c:cat>
          <c:val>
            <c:numRef>
              <c:f>Sheet1!$D$3:$D$4</c:f>
              <c:numCache>
                <c:formatCode>0.00%</c:formatCode>
                <c:ptCount val="2"/>
                <c:pt idx="0">
                  <c:v>0.98699999999999999</c:v>
                </c:pt>
                <c:pt idx="1">
                  <c:v>0.98729999999999996</c:v>
                </c:pt>
              </c:numCache>
            </c:numRef>
          </c:val>
        </c:ser>
        <c:dLbls>
          <c:showLegendKey val="0"/>
          <c:showVal val="0"/>
          <c:showCatName val="0"/>
          <c:showSerName val="0"/>
          <c:showPercent val="0"/>
          <c:showBubbleSize val="0"/>
        </c:dLbls>
        <c:gapWidth val="219"/>
        <c:overlap val="-27"/>
        <c:axId val="287572568"/>
        <c:axId val="287572960"/>
      </c:barChart>
      <c:catAx>
        <c:axId val="28757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87572960"/>
        <c:crosses val="autoZero"/>
        <c:auto val="1"/>
        <c:lblAlgn val="ctr"/>
        <c:lblOffset val="100"/>
        <c:noMultiLvlLbl val="0"/>
      </c:catAx>
      <c:valAx>
        <c:axId val="287572960"/>
        <c:scaling>
          <c:orientation val="minMax"/>
        </c:scaling>
        <c:delete val="0"/>
        <c:axPos val="l"/>
        <c:numFmt formatCode="0.00%" sourceLinked="1"/>
        <c:majorTickMark val="none"/>
        <c:minorTickMark val="none"/>
        <c:tickLblPos val="nextTo"/>
        <c:spPr>
          <a:noFill/>
          <a:ln>
            <a:solidFill>
              <a:srgbClr val="FFFFFF">
                <a:lumMod val="85000"/>
              </a:srgb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87572568"/>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577302005670199E-2"/>
          <c:y val="0.12065928540590642"/>
          <c:w val="0.94986411818422967"/>
          <c:h val="0.76872679140973033"/>
        </c:manualLayout>
      </c:layout>
      <c:lineChart>
        <c:grouping val="standard"/>
        <c:varyColors val="0"/>
        <c:ser>
          <c:idx val="0"/>
          <c:order val="0"/>
          <c:tx>
            <c:strRef>
              <c:f>Sheet1!$B$1</c:f>
              <c:strCache>
                <c:ptCount val="1"/>
                <c:pt idx="0">
                  <c:v>传统电站</c:v>
                </c:pt>
              </c:strCache>
            </c:strRef>
          </c:tx>
          <c:spPr>
            <a:ln w="28575" cap="rnd">
              <a:solidFill>
                <a:srgbClr val="FF0000"/>
              </a:solidFill>
              <a:round/>
            </a:ln>
            <a:effectLst/>
          </c:spPr>
          <c:marker>
            <c:symbol val="circle"/>
            <c:size val="5"/>
            <c:spPr>
              <a:solidFill>
                <a:srgbClr val="FF0000"/>
              </a:solidFill>
              <a:ln w="9525">
                <a:solidFill>
                  <a:schemeClr val="accent1"/>
                </a:solidFill>
              </a:ln>
              <a:effectLst/>
            </c:spPr>
          </c:marker>
          <c:dPt>
            <c:idx val="0"/>
            <c:bubble3D val="0"/>
            <c:spPr>
              <a:ln w="28575" cap="sq">
                <a:solidFill>
                  <a:srgbClr val="FF0000"/>
                </a:solidFill>
                <a:round/>
              </a:ln>
              <a:effectLst/>
            </c:spPr>
          </c:dPt>
          <c:cat>
            <c:strRef>
              <c:f>Sheet1!$A$2:$A$4</c:f>
              <c:strCache>
                <c:ptCount val="3"/>
                <c:pt idx="0">
                  <c:v>40MW</c:v>
                </c:pt>
                <c:pt idx="1">
                  <c:v>170MW</c:v>
                </c:pt>
                <c:pt idx="2">
                  <c:v>300MW</c:v>
                </c:pt>
              </c:strCache>
            </c:strRef>
          </c:cat>
          <c:val>
            <c:numRef>
              <c:f>Sheet1!$B$2:$B$4</c:f>
              <c:numCache>
                <c:formatCode>General</c:formatCode>
                <c:ptCount val="3"/>
                <c:pt idx="0">
                  <c:v>4.4000000000000004</c:v>
                </c:pt>
                <c:pt idx="2">
                  <c:v>8.8000000000000007</c:v>
                </c:pt>
              </c:numCache>
            </c:numRef>
          </c:val>
          <c:smooth val="0"/>
        </c:ser>
        <c:dLbls>
          <c:showLegendKey val="0"/>
          <c:showVal val="0"/>
          <c:showCatName val="0"/>
          <c:showSerName val="0"/>
          <c:showPercent val="0"/>
          <c:showBubbleSize val="0"/>
        </c:dLbls>
        <c:marker val="1"/>
        <c:smooth val="0"/>
        <c:axId val="287574136"/>
        <c:axId val="287574528"/>
      </c:lineChart>
      <c:catAx>
        <c:axId val="287574136"/>
        <c:scaling>
          <c:orientation val="minMax"/>
        </c:scaling>
        <c:delete val="0"/>
        <c:axPos val="b"/>
        <c:numFmt formatCode="General" sourceLinked="1"/>
        <c:majorTickMark val="in"/>
        <c:minorTickMark val="none"/>
        <c:tickLblPos val="nextTo"/>
        <c:spPr>
          <a:noFill/>
          <a:ln w="9525" cap="flat" cmpd="dbl" algn="ctr">
            <a:solidFill>
              <a:schemeClr val="bg1">
                <a:lumMod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287574528"/>
        <c:crosses val="autoZero"/>
        <c:auto val="0"/>
        <c:lblAlgn val="ctr"/>
        <c:lblOffset val="100"/>
        <c:noMultiLvlLbl val="0"/>
      </c:catAx>
      <c:valAx>
        <c:axId val="287574528"/>
        <c:scaling>
          <c:orientation val="minMax"/>
          <c:max val="18"/>
          <c:min val="2"/>
        </c:scaling>
        <c:delete val="1"/>
        <c:axPos val="l"/>
        <c:numFmt formatCode="General" sourceLinked="1"/>
        <c:majorTickMark val="in"/>
        <c:minorTickMark val="none"/>
        <c:tickLblPos val="none"/>
        <c:crossAx val="2875741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Sheet1!$A$1</c:f>
              <c:strCache>
                <c:ptCount val="1"/>
                <c:pt idx="0">
                  <c:v>正常曲线</c:v>
                </c:pt>
              </c:strCache>
            </c:strRef>
          </c:tx>
          <c:spPr>
            <a:ln w="9525" cap="rnd">
              <a:solidFill>
                <a:schemeClr val="accent1"/>
              </a:solidFill>
              <a:round/>
            </a:ln>
            <a:effectLst>
              <a:outerShdw blurRad="40000" dist="23000" dir="5400000" rotWithShape="0">
                <a:srgbClr val="000000">
                  <a:alpha val="35000"/>
                </a:srgbClr>
              </a:outerShdw>
            </a:effectLst>
          </c:spPr>
          <c:marker>
            <c:symbol val="none"/>
          </c:marker>
          <c:xVal>
            <c:numRef>
              <c:f>Sheet1!$A$2:$A$65</c:f>
              <c:numCache>
                <c:formatCode>General</c:formatCode>
                <c:ptCount val="64"/>
                <c:pt idx="0">
                  <c:v>759.2</c:v>
                </c:pt>
                <c:pt idx="1">
                  <c:v>753.5</c:v>
                </c:pt>
                <c:pt idx="2">
                  <c:v>745.6</c:v>
                </c:pt>
                <c:pt idx="3">
                  <c:v>738.3</c:v>
                </c:pt>
                <c:pt idx="4">
                  <c:v>730.8</c:v>
                </c:pt>
                <c:pt idx="5">
                  <c:v>723.1</c:v>
                </c:pt>
                <c:pt idx="6">
                  <c:v>715.5</c:v>
                </c:pt>
                <c:pt idx="7">
                  <c:v>707.9</c:v>
                </c:pt>
                <c:pt idx="8">
                  <c:v>700.5</c:v>
                </c:pt>
                <c:pt idx="9">
                  <c:v>692.8</c:v>
                </c:pt>
                <c:pt idx="10">
                  <c:v>684.9</c:v>
                </c:pt>
                <c:pt idx="11">
                  <c:v>677.6</c:v>
                </c:pt>
                <c:pt idx="12">
                  <c:v>669.6</c:v>
                </c:pt>
                <c:pt idx="13">
                  <c:v>662.1</c:v>
                </c:pt>
                <c:pt idx="14">
                  <c:v>654.9</c:v>
                </c:pt>
                <c:pt idx="15">
                  <c:v>647</c:v>
                </c:pt>
                <c:pt idx="16">
                  <c:v>643.1</c:v>
                </c:pt>
                <c:pt idx="17">
                  <c:v>639.29999999999995</c:v>
                </c:pt>
                <c:pt idx="18">
                  <c:v>635.4</c:v>
                </c:pt>
                <c:pt idx="19">
                  <c:v>631.70000000000005</c:v>
                </c:pt>
                <c:pt idx="20">
                  <c:v>628.1</c:v>
                </c:pt>
                <c:pt idx="21">
                  <c:v>624.1</c:v>
                </c:pt>
                <c:pt idx="22">
                  <c:v>619.9</c:v>
                </c:pt>
                <c:pt idx="23">
                  <c:v>616.6</c:v>
                </c:pt>
                <c:pt idx="24">
                  <c:v>612.29999999999995</c:v>
                </c:pt>
                <c:pt idx="25">
                  <c:v>609.20000000000005</c:v>
                </c:pt>
                <c:pt idx="26">
                  <c:v>604.29999999999995</c:v>
                </c:pt>
                <c:pt idx="27">
                  <c:v>601.20000000000005</c:v>
                </c:pt>
                <c:pt idx="28">
                  <c:v>596.9</c:v>
                </c:pt>
                <c:pt idx="29">
                  <c:v>593.1</c:v>
                </c:pt>
                <c:pt idx="30">
                  <c:v>589.6</c:v>
                </c:pt>
                <c:pt idx="31">
                  <c:v>586.29999999999995</c:v>
                </c:pt>
                <c:pt idx="32">
                  <c:v>581.1</c:v>
                </c:pt>
                <c:pt idx="33">
                  <c:v>577.70000000000005</c:v>
                </c:pt>
                <c:pt idx="34">
                  <c:v>574.1</c:v>
                </c:pt>
                <c:pt idx="35">
                  <c:v>569.9</c:v>
                </c:pt>
                <c:pt idx="36">
                  <c:v>560.79999999999995</c:v>
                </c:pt>
                <c:pt idx="37">
                  <c:v>549.9</c:v>
                </c:pt>
                <c:pt idx="38">
                  <c:v>538.79999999999995</c:v>
                </c:pt>
                <c:pt idx="39">
                  <c:v>529.79999999999995</c:v>
                </c:pt>
                <c:pt idx="40">
                  <c:v>520.6</c:v>
                </c:pt>
                <c:pt idx="41">
                  <c:v>507.7</c:v>
                </c:pt>
                <c:pt idx="42">
                  <c:v>497.4</c:v>
                </c:pt>
                <c:pt idx="43">
                  <c:v>489.1</c:v>
                </c:pt>
                <c:pt idx="44">
                  <c:v>477</c:v>
                </c:pt>
                <c:pt idx="45">
                  <c:v>469.4</c:v>
                </c:pt>
                <c:pt idx="46">
                  <c:v>458.6</c:v>
                </c:pt>
                <c:pt idx="47">
                  <c:v>447.7</c:v>
                </c:pt>
                <c:pt idx="48">
                  <c:v>438.9</c:v>
                </c:pt>
                <c:pt idx="49">
                  <c:v>427.4</c:v>
                </c:pt>
                <c:pt idx="50">
                  <c:v>417.9</c:v>
                </c:pt>
                <c:pt idx="51">
                  <c:v>409</c:v>
                </c:pt>
                <c:pt idx="52">
                  <c:v>384.4</c:v>
                </c:pt>
                <c:pt idx="53">
                  <c:v>362</c:v>
                </c:pt>
                <c:pt idx="54">
                  <c:v>340.9</c:v>
                </c:pt>
                <c:pt idx="55">
                  <c:v>321.10000000000002</c:v>
                </c:pt>
                <c:pt idx="56">
                  <c:v>298.39999999999998</c:v>
                </c:pt>
                <c:pt idx="57">
                  <c:v>276.89999999999998</c:v>
                </c:pt>
                <c:pt idx="58">
                  <c:v>253.8</c:v>
                </c:pt>
                <c:pt idx="59">
                  <c:v>232.2</c:v>
                </c:pt>
                <c:pt idx="60">
                  <c:v>211.8</c:v>
                </c:pt>
                <c:pt idx="61">
                  <c:v>197.5</c:v>
                </c:pt>
                <c:pt idx="62">
                  <c:v>143</c:v>
                </c:pt>
                <c:pt idx="63">
                  <c:v>0</c:v>
                </c:pt>
              </c:numCache>
            </c:numRef>
          </c:xVal>
          <c:yVal>
            <c:numRef>
              <c:f>Sheet1!$B$2:$B$65</c:f>
              <c:numCache>
                <c:formatCode>General</c:formatCode>
                <c:ptCount val="64"/>
                <c:pt idx="0">
                  <c:v>0.107</c:v>
                </c:pt>
                <c:pt idx="1">
                  <c:v>0.56299999999999994</c:v>
                </c:pt>
                <c:pt idx="2">
                  <c:v>1.1879999999999999</c:v>
                </c:pt>
                <c:pt idx="3">
                  <c:v>1.6819999999999999</c:v>
                </c:pt>
                <c:pt idx="4">
                  <c:v>2.2589999999999999</c:v>
                </c:pt>
                <c:pt idx="5">
                  <c:v>2.7869999999999999</c:v>
                </c:pt>
                <c:pt idx="6">
                  <c:v>3.2570000000000001</c:v>
                </c:pt>
                <c:pt idx="7">
                  <c:v>3.726</c:v>
                </c:pt>
                <c:pt idx="8">
                  <c:v>4.1379999999999999</c:v>
                </c:pt>
                <c:pt idx="9">
                  <c:v>4.5460000000000003</c:v>
                </c:pt>
                <c:pt idx="10">
                  <c:v>4.899</c:v>
                </c:pt>
                <c:pt idx="11">
                  <c:v>5.258</c:v>
                </c:pt>
                <c:pt idx="12">
                  <c:v>5.5739999999999998</c:v>
                </c:pt>
                <c:pt idx="13">
                  <c:v>5.8109999999999999</c:v>
                </c:pt>
                <c:pt idx="14">
                  <c:v>6.0670000000000002</c:v>
                </c:pt>
                <c:pt idx="15">
                  <c:v>6.31</c:v>
                </c:pt>
                <c:pt idx="16">
                  <c:v>6.4109999999999996</c:v>
                </c:pt>
                <c:pt idx="17">
                  <c:v>6.4980000000000002</c:v>
                </c:pt>
                <c:pt idx="18">
                  <c:v>6.569</c:v>
                </c:pt>
                <c:pt idx="19">
                  <c:v>6.673</c:v>
                </c:pt>
                <c:pt idx="20">
                  <c:v>6.7409999999999997</c:v>
                </c:pt>
                <c:pt idx="21">
                  <c:v>6.8239999999999998</c:v>
                </c:pt>
                <c:pt idx="22">
                  <c:v>6.8879999999999999</c:v>
                </c:pt>
                <c:pt idx="23">
                  <c:v>6.9160000000000004</c:v>
                </c:pt>
                <c:pt idx="24">
                  <c:v>7.0039999999999996</c:v>
                </c:pt>
                <c:pt idx="25">
                  <c:v>7.032</c:v>
                </c:pt>
                <c:pt idx="26">
                  <c:v>7.1040000000000001</c:v>
                </c:pt>
                <c:pt idx="27">
                  <c:v>7.1319999999999997</c:v>
                </c:pt>
                <c:pt idx="28">
                  <c:v>7.2009999999999996</c:v>
                </c:pt>
                <c:pt idx="29">
                  <c:v>7.2220000000000004</c:v>
                </c:pt>
                <c:pt idx="30">
                  <c:v>7.258</c:v>
                </c:pt>
                <c:pt idx="31">
                  <c:v>7.29</c:v>
                </c:pt>
                <c:pt idx="32">
                  <c:v>7.3410000000000002</c:v>
                </c:pt>
                <c:pt idx="33">
                  <c:v>7.3540000000000001</c:v>
                </c:pt>
                <c:pt idx="34">
                  <c:v>7.3710000000000004</c:v>
                </c:pt>
                <c:pt idx="35">
                  <c:v>7.4009999999999998</c:v>
                </c:pt>
                <c:pt idx="36">
                  <c:v>7.4509999999999996</c:v>
                </c:pt>
                <c:pt idx="37">
                  <c:v>7.49</c:v>
                </c:pt>
                <c:pt idx="38">
                  <c:v>7.5250000000000004</c:v>
                </c:pt>
                <c:pt idx="39">
                  <c:v>7.5359999999999996</c:v>
                </c:pt>
                <c:pt idx="40">
                  <c:v>7.5510000000000002</c:v>
                </c:pt>
                <c:pt idx="41">
                  <c:v>7.5650000000000004</c:v>
                </c:pt>
                <c:pt idx="42">
                  <c:v>7.5629999999999997</c:v>
                </c:pt>
                <c:pt idx="43">
                  <c:v>7.57</c:v>
                </c:pt>
                <c:pt idx="44">
                  <c:v>7.57</c:v>
                </c:pt>
                <c:pt idx="45">
                  <c:v>7.5720000000000001</c:v>
                </c:pt>
                <c:pt idx="46">
                  <c:v>7.5830000000000002</c:v>
                </c:pt>
                <c:pt idx="47">
                  <c:v>7.5819999999999999</c:v>
                </c:pt>
                <c:pt idx="48">
                  <c:v>7.5810000000000004</c:v>
                </c:pt>
                <c:pt idx="49">
                  <c:v>7.5839999999999996</c:v>
                </c:pt>
                <c:pt idx="50">
                  <c:v>7.5830000000000002</c:v>
                </c:pt>
                <c:pt idx="51">
                  <c:v>7.5860000000000003</c:v>
                </c:pt>
                <c:pt idx="52">
                  <c:v>7.5910000000000002</c:v>
                </c:pt>
                <c:pt idx="53">
                  <c:v>7.5949999999999998</c:v>
                </c:pt>
                <c:pt idx="54">
                  <c:v>7.59</c:v>
                </c:pt>
                <c:pt idx="55">
                  <c:v>7.5979999999999999</c:v>
                </c:pt>
                <c:pt idx="56">
                  <c:v>7.6029999999999998</c:v>
                </c:pt>
                <c:pt idx="57">
                  <c:v>7.6040000000000001</c:v>
                </c:pt>
                <c:pt idx="58">
                  <c:v>7.6180000000000003</c:v>
                </c:pt>
                <c:pt idx="59">
                  <c:v>7.6159999999999997</c:v>
                </c:pt>
                <c:pt idx="60">
                  <c:v>7.6230000000000002</c:v>
                </c:pt>
                <c:pt idx="61">
                  <c:v>7.6310000000000002</c:v>
                </c:pt>
                <c:pt idx="62">
                  <c:v>7.6710000000000003</c:v>
                </c:pt>
                <c:pt idx="63">
                  <c:v>7.6980000000000004</c:v>
                </c:pt>
              </c:numCache>
            </c:numRef>
          </c:yVal>
          <c:smooth val="1"/>
        </c:ser>
        <c:ser>
          <c:idx val="1"/>
          <c:order val="1"/>
          <c:tx>
            <c:strRef>
              <c:f>Sheet1!$C$1</c:f>
              <c:strCache>
                <c:ptCount val="1"/>
                <c:pt idx="0">
                  <c:v>组串有组件阴影遮挡</c:v>
                </c:pt>
              </c:strCache>
            </c:strRef>
          </c:tx>
          <c:spPr>
            <a:ln w="9525" cap="rnd">
              <a:solidFill>
                <a:schemeClr val="accent2"/>
              </a:solidFill>
              <a:round/>
            </a:ln>
            <a:effectLst>
              <a:outerShdw blurRad="40000" dist="23000" dir="5400000" rotWithShape="0">
                <a:srgbClr val="000000">
                  <a:alpha val="35000"/>
                </a:srgbClr>
              </a:outerShdw>
            </a:effectLst>
          </c:spPr>
          <c:marker>
            <c:symbol val="none"/>
          </c:marker>
          <c:xVal>
            <c:numRef>
              <c:f>Sheet1!$C$2:$C$65</c:f>
              <c:numCache>
                <c:formatCode>General</c:formatCode>
                <c:ptCount val="64"/>
                <c:pt idx="0">
                  <c:v>776.9</c:v>
                </c:pt>
                <c:pt idx="1">
                  <c:v>771.1</c:v>
                </c:pt>
                <c:pt idx="2">
                  <c:v>762.6</c:v>
                </c:pt>
                <c:pt idx="3">
                  <c:v>755.5</c:v>
                </c:pt>
                <c:pt idx="4">
                  <c:v>747.1</c:v>
                </c:pt>
                <c:pt idx="5">
                  <c:v>740</c:v>
                </c:pt>
                <c:pt idx="6">
                  <c:v>732</c:v>
                </c:pt>
                <c:pt idx="7">
                  <c:v>724.3</c:v>
                </c:pt>
                <c:pt idx="8">
                  <c:v>716.6</c:v>
                </c:pt>
                <c:pt idx="9">
                  <c:v>708.7</c:v>
                </c:pt>
                <c:pt idx="10">
                  <c:v>701.2</c:v>
                </c:pt>
                <c:pt idx="11">
                  <c:v>692.9</c:v>
                </c:pt>
                <c:pt idx="12">
                  <c:v>685.4</c:v>
                </c:pt>
                <c:pt idx="13">
                  <c:v>677.1</c:v>
                </c:pt>
                <c:pt idx="14">
                  <c:v>670.1</c:v>
                </c:pt>
                <c:pt idx="15">
                  <c:v>662.3</c:v>
                </c:pt>
                <c:pt idx="16">
                  <c:v>658.4</c:v>
                </c:pt>
                <c:pt idx="17">
                  <c:v>654.5</c:v>
                </c:pt>
                <c:pt idx="18">
                  <c:v>650.6</c:v>
                </c:pt>
                <c:pt idx="19">
                  <c:v>646.5</c:v>
                </c:pt>
                <c:pt idx="20">
                  <c:v>642.29999999999995</c:v>
                </c:pt>
                <c:pt idx="21">
                  <c:v>638.70000000000005</c:v>
                </c:pt>
                <c:pt idx="22">
                  <c:v>634.5</c:v>
                </c:pt>
                <c:pt idx="23">
                  <c:v>631.29999999999995</c:v>
                </c:pt>
                <c:pt idx="24">
                  <c:v>626.70000000000005</c:v>
                </c:pt>
                <c:pt idx="25">
                  <c:v>623.1</c:v>
                </c:pt>
                <c:pt idx="26">
                  <c:v>618.6</c:v>
                </c:pt>
                <c:pt idx="27">
                  <c:v>615.29999999999995</c:v>
                </c:pt>
                <c:pt idx="28">
                  <c:v>611.6</c:v>
                </c:pt>
                <c:pt idx="29">
                  <c:v>607.9</c:v>
                </c:pt>
                <c:pt idx="30">
                  <c:v>602.9</c:v>
                </c:pt>
                <c:pt idx="31">
                  <c:v>599.4</c:v>
                </c:pt>
                <c:pt idx="32">
                  <c:v>596</c:v>
                </c:pt>
                <c:pt idx="33">
                  <c:v>591.4</c:v>
                </c:pt>
                <c:pt idx="34">
                  <c:v>587.1</c:v>
                </c:pt>
                <c:pt idx="35">
                  <c:v>583.4</c:v>
                </c:pt>
                <c:pt idx="36">
                  <c:v>572.5</c:v>
                </c:pt>
                <c:pt idx="37">
                  <c:v>562.4</c:v>
                </c:pt>
                <c:pt idx="38">
                  <c:v>551</c:v>
                </c:pt>
                <c:pt idx="39">
                  <c:v>543.1</c:v>
                </c:pt>
                <c:pt idx="40">
                  <c:v>529.9</c:v>
                </c:pt>
                <c:pt idx="41">
                  <c:v>520.70000000000005</c:v>
                </c:pt>
                <c:pt idx="42">
                  <c:v>510.5</c:v>
                </c:pt>
                <c:pt idx="43">
                  <c:v>501.3</c:v>
                </c:pt>
                <c:pt idx="44">
                  <c:v>488.2</c:v>
                </c:pt>
                <c:pt idx="45">
                  <c:v>478.5</c:v>
                </c:pt>
                <c:pt idx="46">
                  <c:v>469.1</c:v>
                </c:pt>
                <c:pt idx="47">
                  <c:v>456.6</c:v>
                </c:pt>
                <c:pt idx="48">
                  <c:v>447</c:v>
                </c:pt>
                <c:pt idx="49">
                  <c:v>437.1</c:v>
                </c:pt>
                <c:pt idx="50">
                  <c:v>427.9</c:v>
                </c:pt>
                <c:pt idx="51">
                  <c:v>415.2</c:v>
                </c:pt>
                <c:pt idx="52">
                  <c:v>395.3</c:v>
                </c:pt>
                <c:pt idx="53">
                  <c:v>370.5</c:v>
                </c:pt>
                <c:pt idx="54">
                  <c:v>347.3</c:v>
                </c:pt>
                <c:pt idx="55">
                  <c:v>326</c:v>
                </c:pt>
                <c:pt idx="56">
                  <c:v>303.10000000000002</c:v>
                </c:pt>
                <c:pt idx="57">
                  <c:v>280.60000000000002</c:v>
                </c:pt>
                <c:pt idx="58">
                  <c:v>255.9</c:v>
                </c:pt>
                <c:pt idx="59">
                  <c:v>236.8</c:v>
                </c:pt>
                <c:pt idx="60">
                  <c:v>210.5</c:v>
                </c:pt>
                <c:pt idx="61">
                  <c:v>200.7</c:v>
                </c:pt>
                <c:pt idx="62">
                  <c:v>147.1</c:v>
                </c:pt>
                <c:pt idx="63">
                  <c:v>0</c:v>
                </c:pt>
              </c:numCache>
            </c:numRef>
          </c:xVal>
          <c:yVal>
            <c:numRef>
              <c:f>Sheet1!$D$2:$D$65</c:f>
              <c:numCache>
                <c:formatCode>General</c:formatCode>
                <c:ptCount val="64"/>
                <c:pt idx="0">
                  <c:v>9.5000000000000001E-2</c:v>
                </c:pt>
                <c:pt idx="1">
                  <c:v>0.55700000000000005</c:v>
                </c:pt>
                <c:pt idx="2">
                  <c:v>1.169</c:v>
                </c:pt>
                <c:pt idx="3">
                  <c:v>1.3859999999999999</c:v>
                </c:pt>
                <c:pt idx="4">
                  <c:v>1.423</c:v>
                </c:pt>
                <c:pt idx="5">
                  <c:v>1.4670000000000001</c:v>
                </c:pt>
                <c:pt idx="6">
                  <c:v>1.7</c:v>
                </c:pt>
                <c:pt idx="7">
                  <c:v>2.2650000000000001</c:v>
                </c:pt>
                <c:pt idx="8">
                  <c:v>2.7749999999999999</c:v>
                </c:pt>
                <c:pt idx="9">
                  <c:v>3.2509999999999999</c:v>
                </c:pt>
                <c:pt idx="10">
                  <c:v>3.7029999999999998</c:v>
                </c:pt>
                <c:pt idx="11">
                  <c:v>4.1310000000000002</c:v>
                </c:pt>
                <c:pt idx="12">
                  <c:v>4.4950000000000001</c:v>
                </c:pt>
                <c:pt idx="13">
                  <c:v>4.8630000000000004</c:v>
                </c:pt>
                <c:pt idx="14">
                  <c:v>5.1349999999999998</c:v>
                </c:pt>
                <c:pt idx="15">
                  <c:v>5.4240000000000004</c:v>
                </c:pt>
                <c:pt idx="16">
                  <c:v>5.5389999999999997</c:v>
                </c:pt>
                <c:pt idx="17">
                  <c:v>5.6529999999999996</c:v>
                </c:pt>
                <c:pt idx="18">
                  <c:v>5.75</c:v>
                </c:pt>
                <c:pt idx="19">
                  <c:v>5.8719999999999999</c:v>
                </c:pt>
                <c:pt idx="20">
                  <c:v>5.98</c:v>
                </c:pt>
                <c:pt idx="21">
                  <c:v>6.0640000000000001</c:v>
                </c:pt>
                <c:pt idx="22">
                  <c:v>6.16</c:v>
                </c:pt>
                <c:pt idx="23">
                  <c:v>6.2130000000000001</c:v>
                </c:pt>
                <c:pt idx="24">
                  <c:v>6.319</c:v>
                </c:pt>
                <c:pt idx="25">
                  <c:v>6.3650000000000002</c:v>
                </c:pt>
                <c:pt idx="26">
                  <c:v>6.4489999999999998</c:v>
                </c:pt>
                <c:pt idx="27">
                  <c:v>6.4870000000000001</c:v>
                </c:pt>
                <c:pt idx="28">
                  <c:v>6.5369999999999999</c:v>
                </c:pt>
                <c:pt idx="29">
                  <c:v>6.5860000000000003</c:v>
                </c:pt>
                <c:pt idx="30">
                  <c:v>6.6589999999999998</c:v>
                </c:pt>
                <c:pt idx="31">
                  <c:v>6.6820000000000004</c:v>
                </c:pt>
                <c:pt idx="32">
                  <c:v>6.7160000000000002</c:v>
                </c:pt>
                <c:pt idx="33">
                  <c:v>6.7649999999999997</c:v>
                </c:pt>
                <c:pt idx="34">
                  <c:v>6.7889999999999997</c:v>
                </c:pt>
                <c:pt idx="35">
                  <c:v>6.82</c:v>
                </c:pt>
                <c:pt idx="36">
                  <c:v>6.8929999999999998</c:v>
                </c:pt>
                <c:pt idx="37">
                  <c:v>6.9489999999999998</c:v>
                </c:pt>
                <c:pt idx="38">
                  <c:v>6.984</c:v>
                </c:pt>
                <c:pt idx="39">
                  <c:v>7.0030000000000001</c:v>
                </c:pt>
                <c:pt idx="40">
                  <c:v>7.0259999999999998</c:v>
                </c:pt>
                <c:pt idx="41">
                  <c:v>7.0270000000000001</c:v>
                </c:pt>
                <c:pt idx="42">
                  <c:v>7.0369999999999999</c:v>
                </c:pt>
                <c:pt idx="43">
                  <c:v>7.05</c:v>
                </c:pt>
                <c:pt idx="44">
                  <c:v>7.0519999999999996</c:v>
                </c:pt>
                <c:pt idx="45">
                  <c:v>7.06</c:v>
                </c:pt>
                <c:pt idx="46">
                  <c:v>7.0650000000000004</c:v>
                </c:pt>
                <c:pt idx="47">
                  <c:v>7.0709999999999997</c:v>
                </c:pt>
                <c:pt idx="48">
                  <c:v>7.07</c:v>
                </c:pt>
                <c:pt idx="49">
                  <c:v>7.0780000000000003</c:v>
                </c:pt>
                <c:pt idx="50">
                  <c:v>7.08</c:v>
                </c:pt>
                <c:pt idx="51">
                  <c:v>7.077</c:v>
                </c:pt>
                <c:pt idx="52">
                  <c:v>7.09</c:v>
                </c:pt>
                <c:pt idx="53">
                  <c:v>7.101</c:v>
                </c:pt>
                <c:pt idx="54">
                  <c:v>7.0919999999999996</c:v>
                </c:pt>
                <c:pt idx="55">
                  <c:v>7.1</c:v>
                </c:pt>
                <c:pt idx="56">
                  <c:v>7.11</c:v>
                </c:pt>
                <c:pt idx="57">
                  <c:v>7.1210000000000004</c:v>
                </c:pt>
                <c:pt idx="58">
                  <c:v>7.1319999999999997</c:v>
                </c:pt>
                <c:pt idx="59">
                  <c:v>7.1420000000000003</c:v>
                </c:pt>
                <c:pt idx="60">
                  <c:v>7.1429999999999998</c:v>
                </c:pt>
                <c:pt idx="61">
                  <c:v>7.157</c:v>
                </c:pt>
                <c:pt idx="62">
                  <c:v>7.21</c:v>
                </c:pt>
                <c:pt idx="63">
                  <c:v>7.2709999999999999</c:v>
                </c:pt>
              </c:numCache>
            </c:numRef>
          </c:yVal>
          <c:smooth val="1"/>
        </c:ser>
        <c:ser>
          <c:idx val="2"/>
          <c:order val="2"/>
          <c:tx>
            <c:strRef>
              <c:f>Sheet1!$E$1</c:f>
              <c:strCache>
                <c:ptCount val="1"/>
              </c:strCache>
            </c:strRef>
          </c:tx>
          <c:spPr>
            <a:ln w="9525" cap="rnd">
              <a:solidFill>
                <a:schemeClr val="accent3"/>
              </a:solidFill>
              <a:round/>
            </a:ln>
            <a:effectLst>
              <a:outerShdw blurRad="40000" dist="23000" dir="5400000" rotWithShape="0">
                <a:srgbClr val="000000">
                  <a:alpha val="35000"/>
                </a:srgbClr>
              </a:outerShdw>
            </a:effectLst>
          </c:spPr>
          <c:marker>
            <c:symbol val="none"/>
          </c:marker>
          <c:xVal>
            <c:numRef>
              <c:f>Sheet1!$E$2:$E$65</c:f>
              <c:numCache>
                <c:formatCode>General</c:formatCode>
                <c:ptCount val="64"/>
              </c:numCache>
            </c:numRef>
          </c:xVal>
          <c:yVal>
            <c:numRef>
              <c:f>Sheet1!$F$2:$F$65</c:f>
              <c:numCache>
                <c:formatCode>General</c:formatCode>
                <c:ptCount val="64"/>
              </c:numCache>
            </c:numRef>
          </c:yVal>
          <c:smooth val="1"/>
        </c:ser>
        <c:dLbls>
          <c:showLegendKey val="0"/>
          <c:showVal val="0"/>
          <c:showCatName val="0"/>
          <c:showSerName val="0"/>
          <c:showPercent val="0"/>
          <c:showBubbleSize val="0"/>
        </c:dLbls>
        <c:axId val="303062088"/>
        <c:axId val="303062480"/>
      </c:scatterChart>
      <c:valAx>
        <c:axId val="303062088"/>
        <c:scaling>
          <c:orientation val="minMax"/>
          <c:max val="800"/>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zh-CN"/>
          </a:p>
        </c:txPr>
        <c:crossAx val="303062480"/>
        <c:crosses val="autoZero"/>
        <c:crossBetween val="midCat"/>
        <c:majorUnit val="100"/>
        <c:minorUnit val="50"/>
      </c:valAx>
      <c:valAx>
        <c:axId val="303062480"/>
        <c:scaling>
          <c:orientation val="minMax"/>
          <c:min val="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zh-CN"/>
          </a:p>
        </c:txPr>
        <c:crossAx val="303062088"/>
        <c:crosses val="autoZero"/>
        <c:crossBetween val="midCat"/>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zh-CN"/>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Sheet1!$A$1</c:f>
              <c:strCache>
                <c:ptCount val="1"/>
                <c:pt idx="0">
                  <c:v>正常曲线</c:v>
                </c:pt>
              </c:strCache>
            </c:strRef>
          </c:tx>
          <c:spPr>
            <a:ln w="9525" cap="rnd">
              <a:solidFill>
                <a:schemeClr val="accent1"/>
              </a:solidFill>
              <a:round/>
            </a:ln>
            <a:effectLst>
              <a:outerShdw blurRad="40000" dist="23000" dir="5400000" rotWithShape="0">
                <a:srgbClr val="000000">
                  <a:alpha val="35000"/>
                </a:srgbClr>
              </a:outerShdw>
            </a:effectLst>
          </c:spPr>
          <c:marker>
            <c:symbol val="none"/>
          </c:marker>
          <c:xVal>
            <c:numRef>
              <c:f>Sheet1!$A$2:$A$65</c:f>
              <c:numCache>
                <c:formatCode>General</c:formatCode>
                <c:ptCount val="64"/>
                <c:pt idx="0">
                  <c:v>789.3</c:v>
                </c:pt>
                <c:pt idx="1">
                  <c:v>783.2</c:v>
                </c:pt>
                <c:pt idx="2">
                  <c:v>775.2</c:v>
                </c:pt>
                <c:pt idx="3">
                  <c:v>767.5</c:v>
                </c:pt>
                <c:pt idx="4">
                  <c:v>759.1</c:v>
                </c:pt>
                <c:pt idx="5">
                  <c:v>751.6</c:v>
                </c:pt>
                <c:pt idx="6">
                  <c:v>743.8</c:v>
                </c:pt>
                <c:pt idx="7">
                  <c:v>735.7</c:v>
                </c:pt>
                <c:pt idx="8">
                  <c:v>727.1</c:v>
                </c:pt>
                <c:pt idx="9">
                  <c:v>719.4</c:v>
                </c:pt>
                <c:pt idx="10">
                  <c:v>712.3</c:v>
                </c:pt>
                <c:pt idx="11">
                  <c:v>704</c:v>
                </c:pt>
                <c:pt idx="12">
                  <c:v>695.5</c:v>
                </c:pt>
                <c:pt idx="13">
                  <c:v>688.5</c:v>
                </c:pt>
                <c:pt idx="14">
                  <c:v>680.6</c:v>
                </c:pt>
                <c:pt idx="15">
                  <c:v>672.8</c:v>
                </c:pt>
                <c:pt idx="16">
                  <c:v>668.6</c:v>
                </c:pt>
                <c:pt idx="17">
                  <c:v>664.2</c:v>
                </c:pt>
                <c:pt idx="18">
                  <c:v>660.6</c:v>
                </c:pt>
                <c:pt idx="19">
                  <c:v>655.8</c:v>
                </c:pt>
                <c:pt idx="20">
                  <c:v>652.1</c:v>
                </c:pt>
                <c:pt idx="21">
                  <c:v>648.29999999999995</c:v>
                </c:pt>
                <c:pt idx="22">
                  <c:v>643.5</c:v>
                </c:pt>
                <c:pt idx="23">
                  <c:v>640.1</c:v>
                </c:pt>
                <c:pt idx="24">
                  <c:v>636.5</c:v>
                </c:pt>
                <c:pt idx="25">
                  <c:v>632.70000000000005</c:v>
                </c:pt>
                <c:pt idx="26">
                  <c:v>627.70000000000005</c:v>
                </c:pt>
                <c:pt idx="27">
                  <c:v>623.4</c:v>
                </c:pt>
                <c:pt idx="28">
                  <c:v>620.29999999999995</c:v>
                </c:pt>
                <c:pt idx="29">
                  <c:v>615</c:v>
                </c:pt>
                <c:pt idx="30">
                  <c:v>612.1</c:v>
                </c:pt>
                <c:pt idx="31">
                  <c:v>608</c:v>
                </c:pt>
                <c:pt idx="32">
                  <c:v>604.6</c:v>
                </c:pt>
                <c:pt idx="33">
                  <c:v>599.6</c:v>
                </c:pt>
                <c:pt idx="34">
                  <c:v>595.79999999999995</c:v>
                </c:pt>
                <c:pt idx="35">
                  <c:v>593</c:v>
                </c:pt>
                <c:pt idx="36">
                  <c:v>581.4</c:v>
                </c:pt>
                <c:pt idx="37">
                  <c:v>570.5</c:v>
                </c:pt>
                <c:pt idx="38">
                  <c:v>561.6</c:v>
                </c:pt>
                <c:pt idx="39">
                  <c:v>548.9</c:v>
                </c:pt>
                <c:pt idx="40">
                  <c:v>540</c:v>
                </c:pt>
                <c:pt idx="41">
                  <c:v>529.4</c:v>
                </c:pt>
                <c:pt idx="42">
                  <c:v>520</c:v>
                </c:pt>
                <c:pt idx="43">
                  <c:v>505.9</c:v>
                </c:pt>
                <c:pt idx="44">
                  <c:v>498.8</c:v>
                </c:pt>
                <c:pt idx="45">
                  <c:v>486.8</c:v>
                </c:pt>
                <c:pt idx="46">
                  <c:v>475.9</c:v>
                </c:pt>
                <c:pt idx="47">
                  <c:v>467.2</c:v>
                </c:pt>
                <c:pt idx="48">
                  <c:v>455.6</c:v>
                </c:pt>
                <c:pt idx="49">
                  <c:v>445.2</c:v>
                </c:pt>
                <c:pt idx="50">
                  <c:v>435.1</c:v>
                </c:pt>
                <c:pt idx="51">
                  <c:v>421.6</c:v>
                </c:pt>
                <c:pt idx="52">
                  <c:v>400.5</c:v>
                </c:pt>
                <c:pt idx="53">
                  <c:v>375.7</c:v>
                </c:pt>
                <c:pt idx="54">
                  <c:v>352.1</c:v>
                </c:pt>
                <c:pt idx="55">
                  <c:v>329.9</c:v>
                </c:pt>
                <c:pt idx="56">
                  <c:v>306</c:v>
                </c:pt>
                <c:pt idx="57">
                  <c:v>283.10000000000002</c:v>
                </c:pt>
                <c:pt idx="58">
                  <c:v>257.89999999999998</c:v>
                </c:pt>
                <c:pt idx="59">
                  <c:v>238</c:v>
                </c:pt>
                <c:pt idx="60">
                  <c:v>211.6</c:v>
                </c:pt>
                <c:pt idx="61">
                  <c:v>200.8</c:v>
                </c:pt>
                <c:pt idx="62">
                  <c:v>146.6</c:v>
                </c:pt>
                <c:pt idx="63">
                  <c:v>0</c:v>
                </c:pt>
              </c:numCache>
            </c:numRef>
          </c:xVal>
          <c:yVal>
            <c:numRef>
              <c:f>Sheet1!$B$2:$B$65</c:f>
              <c:numCache>
                <c:formatCode>General</c:formatCode>
                <c:ptCount val="64"/>
                <c:pt idx="0">
                  <c:v>0</c:v>
                </c:pt>
                <c:pt idx="1">
                  <c:v>0.313</c:v>
                </c:pt>
                <c:pt idx="2">
                  <c:v>0.83499999999999996</c:v>
                </c:pt>
                <c:pt idx="3">
                  <c:v>1.2969999999999999</c:v>
                </c:pt>
                <c:pt idx="4">
                  <c:v>1.64</c:v>
                </c:pt>
                <c:pt idx="5">
                  <c:v>2.125</c:v>
                </c:pt>
                <c:pt idx="6">
                  <c:v>2.4660000000000002</c:v>
                </c:pt>
                <c:pt idx="7">
                  <c:v>2.7850000000000001</c:v>
                </c:pt>
                <c:pt idx="8">
                  <c:v>3.085</c:v>
                </c:pt>
                <c:pt idx="9">
                  <c:v>3.343</c:v>
                </c:pt>
                <c:pt idx="10">
                  <c:v>3.585</c:v>
                </c:pt>
                <c:pt idx="11">
                  <c:v>3.7949999999999999</c:v>
                </c:pt>
                <c:pt idx="12">
                  <c:v>3.972</c:v>
                </c:pt>
                <c:pt idx="13">
                  <c:v>4.1280000000000001</c:v>
                </c:pt>
                <c:pt idx="14">
                  <c:v>4.2750000000000004</c:v>
                </c:pt>
                <c:pt idx="15">
                  <c:v>4.37</c:v>
                </c:pt>
                <c:pt idx="16">
                  <c:v>4.45</c:v>
                </c:pt>
                <c:pt idx="17">
                  <c:v>4.4939999999999998</c:v>
                </c:pt>
                <c:pt idx="18">
                  <c:v>4.54</c:v>
                </c:pt>
                <c:pt idx="19">
                  <c:v>4.5750000000000002</c:v>
                </c:pt>
                <c:pt idx="20">
                  <c:v>4.6150000000000002</c:v>
                </c:pt>
                <c:pt idx="21">
                  <c:v>4.6459999999999999</c:v>
                </c:pt>
                <c:pt idx="22">
                  <c:v>4.6840000000000002</c:v>
                </c:pt>
                <c:pt idx="23">
                  <c:v>4.7080000000000002</c:v>
                </c:pt>
                <c:pt idx="24">
                  <c:v>4.7270000000000003</c:v>
                </c:pt>
                <c:pt idx="25">
                  <c:v>4.7519999999999998</c:v>
                </c:pt>
                <c:pt idx="26">
                  <c:v>4.7779999999999996</c:v>
                </c:pt>
                <c:pt idx="27">
                  <c:v>4.79</c:v>
                </c:pt>
                <c:pt idx="28">
                  <c:v>4.8140000000000001</c:v>
                </c:pt>
                <c:pt idx="29">
                  <c:v>4.8259999999999996</c:v>
                </c:pt>
                <c:pt idx="30">
                  <c:v>4.8410000000000002</c:v>
                </c:pt>
                <c:pt idx="31">
                  <c:v>4.8490000000000002</c:v>
                </c:pt>
                <c:pt idx="32">
                  <c:v>4.8630000000000004</c:v>
                </c:pt>
                <c:pt idx="33">
                  <c:v>4.8769999999999998</c:v>
                </c:pt>
                <c:pt idx="34">
                  <c:v>4.8819999999999997</c:v>
                </c:pt>
                <c:pt idx="35">
                  <c:v>4.8840000000000003</c:v>
                </c:pt>
                <c:pt idx="36">
                  <c:v>4.8959999999999999</c:v>
                </c:pt>
                <c:pt idx="37">
                  <c:v>4.907</c:v>
                </c:pt>
                <c:pt idx="38">
                  <c:v>4.915</c:v>
                </c:pt>
                <c:pt idx="39">
                  <c:v>4.9109999999999996</c:v>
                </c:pt>
                <c:pt idx="40">
                  <c:v>4.9130000000000003</c:v>
                </c:pt>
                <c:pt idx="41">
                  <c:v>4.9180000000000001</c:v>
                </c:pt>
                <c:pt idx="42">
                  <c:v>4.9249999999999998</c:v>
                </c:pt>
                <c:pt idx="43">
                  <c:v>4.9279999999999999</c:v>
                </c:pt>
                <c:pt idx="44">
                  <c:v>4.9320000000000004</c:v>
                </c:pt>
                <c:pt idx="45">
                  <c:v>4.93</c:v>
                </c:pt>
                <c:pt idx="46">
                  <c:v>4.9340000000000002</c:v>
                </c:pt>
                <c:pt idx="47">
                  <c:v>4.9359999999999999</c:v>
                </c:pt>
                <c:pt idx="48">
                  <c:v>4.9429999999999996</c:v>
                </c:pt>
                <c:pt idx="49">
                  <c:v>4.9400000000000004</c:v>
                </c:pt>
                <c:pt idx="50">
                  <c:v>4.9459999999999997</c:v>
                </c:pt>
                <c:pt idx="51">
                  <c:v>4.9539999999999997</c:v>
                </c:pt>
                <c:pt idx="52">
                  <c:v>4.952</c:v>
                </c:pt>
                <c:pt idx="53">
                  <c:v>4.9589999999999996</c:v>
                </c:pt>
                <c:pt idx="54">
                  <c:v>4.9660000000000002</c:v>
                </c:pt>
                <c:pt idx="55">
                  <c:v>4.968</c:v>
                </c:pt>
                <c:pt idx="56">
                  <c:v>4.9740000000000002</c:v>
                </c:pt>
                <c:pt idx="57">
                  <c:v>4.9740000000000002</c:v>
                </c:pt>
                <c:pt idx="58">
                  <c:v>4.9809999999999999</c:v>
                </c:pt>
                <c:pt idx="59">
                  <c:v>4.9880000000000004</c:v>
                </c:pt>
                <c:pt idx="60">
                  <c:v>4.9950000000000001</c:v>
                </c:pt>
                <c:pt idx="61">
                  <c:v>4.9989999999999997</c:v>
                </c:pt>
                <c:pt idx="62">
                  <c:v>5.0069999999999997</c:v>
                </c:pt>
                <c:pt idx="63">
                  <c:v>5.0179999999999998</c:v>
                </c:pt>
              </c:numCache>
            </c:numRef>
          </c:yVal>
          <c:smooth val="1"/>
        </c:ser>
        <c:ser>
          <c:idx val="1"/>
          <c:order val="1"/>
          <c:tx>
            <c:strRef>
              <c:f>Sheet1!$C$1</c:f>
              <c:strCache>
                <c:ptCount val="1"/>
                <c:pt idx="0">
                  <c:v>组串有二极管通路故障</c:v>
                </c:pt>
              </c:strCache>
            </c:strRef>
          </c:tx>
          <c:spPr>
            <a:ln w="9525" cap="rnd">
              <a:solidFill>
                <a:schemeClr val="accent2"/>
              </a:solidFill>
              <a:round/>
            </a:ln>
            <a:effectLst>
              <a:outerShdw blurRad="40000" dist="23000" dir="5400000" rotWithShape="0">
                <a:srgbClr val="000000">
                  <a:alpha val="35000"/>
                </a:srgbClr>
              </a:outerShdw>
            </a:effectLst>
          </c:spPr>
          <c:marker>
            <c:symbol val="none"/>
          </c:marker>
          <c:xVal>
            <c:numRef>
              <c:f>Sheet1!$C$2:$C$65</c:f>
              <c:numCache>
                <c:formatCode>General</c:formatCode>
                <c:ptCount val="64"/>
                <c:pt idx="0">
                  <c:v>784.3</c:v>
                </c:pt>
                <c:pt idx="1">
                  <c:v>777.9</c:v>
                </c:pt>
                <c:pt idx="2">
                  <c:v>770.3</c:v>
                </c:pt>
                <c:pt idx="3">
                  <c:v>762.3</c:v>
                </c:pt>
                <c:pt idx="4">
                  <c:v>754.5</c:v>
                </c:pt>
                <c:pt idx="5">
                  <c:v>745.9</c:v>
                </c:pt>
                <c:pt idx="6">
                  <c:v>738.9</c:v>
                </c:pt>
                <c:pt idx="7">
                  <c:v>728.6</c:v>
                </c:pt>
                <c:pt idx="8">
                  <c:v>723.3</c:v>
                </c:pt>
                <c:pt idx="9">
                  <c:v>715.3</c:v>
                </c:pt>
                <c:pt idx="10">
                  <c:v>707.9</c:v>
                </c:pt>
                <c:pt idx="11">
                  <c:v>699.4</c:v>
                </c:pt>
                <c:pt idx="12">
                  <c:v>691.8</c:v>
                </c:pt>
                <c:pt idx="13">
                  <c:v>684.1</c:v>
                </c:pt>
                <c:pt idx="14">
                  <c:v>675.9</c:v>
                </c:pt>
                <c:pt idx="15">
                  <c:v>668.4</c:v>
                </c:pt>
                <c:pt idx="16">
                  <c:v>664.4</c:v>
                </c:pt>
                <c:pt idx="17">
                  <c:v>659.9</c:v>
                </c:pt>
                <c:pt idx="18">
                  <c:v>656.6</c:v>
                </c:pt>
                <c:pt idx="19">
                  <c:v>652.29999999999995</c:v>
                </c:pt>
                <c:pt idx="20">
                  <c:v>648.79999999999995</c:v>
                </c:pt>
                <c:pt idx="21">
                  <c:v>644.20000000000005</c:v>
                </c:pt>
                <c:pt idx="22">
                  <c:v>640.70000000000005</c:v>
                </c:pt>
                <c:pt idx="23">
                  <c:v>636.6</c:v>
                </c:pt>
                <c:pt idx="24">
                  <c:v>632.6</c:v>
                </c:pt>
                <c:pt idx="25">
                  <c:v>628.79999999999995</c:v>
                </c:pt>
                <c:pt idx="26">
                  <c:v>625.20000000000005</c:v>
                </c:pt>
                <c:pt idx="27">
                  <c:v>620.29999999999995</c:v>
                </c:pt>
                <c:pt idx="28">
                  <c:v>616.29999999999995</c:v>
                </c:pt>
                <c:pt idx="29">
                  <c:v>612.6</c:v>
                </c:pt>
                <c:pt idx="30">
                  <c:v>608</c:v>
                </c:pt>
                <c:pt idx="31">
                  <c:v>604</c:v>
                </c:pt>
                <c:pt idx="32">
                  <c:v>600.6</c:v>
                </c:pt>
                <c:pt idx="33">
                  <c:v>597.1</c:v>
                </c:pt>
                <c:pt idx="34">
                  <c:v>593.1</c:v>
                </c:pt>
                <c:pt idx="35">
                  <c:v>588.9</c:v>
                </c:pt>
                <c:pt idx="36">
                  <c:v>579.6</c:v>
                </c:pt>
                <c:pt idx="37">
                  <c:v>567.20000000000005</c:v>
                </c:pt>
                <c:pt idx="38">
                  <c:v>558.79999999999995</c:v>
                </c:pt>
                <c:pt idx="39">
                  <c:v>546.4</c:v>
                </c:pt>
                <c:pt idx="40">
                  <c:v>536.4</c:v>
                </c:pt>
                <c:pt idx="41">
                  <c:v>526.29999999999995</c:v>
                </c:pt>
                <c:pt idx="42">
                  <c:v>513.5</c:v>
                </c:pt>
                <c:pt idx="43">
                  <c:v>505.7</c:v>
                </c:pt>
                <c:pt idx="44">
                  <c:v>494.5</c:v>
                </c:pt>
                <c:pt idx="45">
                  <c:v>483.3</c:v>
                </c:pt>
                <c:pt idx="46">
                  <c:v>474.6</c:v>
                </c:pt>
                <c:pt idx="47">
                  <c:v>462</c:v>
                </c:pt>
                <c:pt idx="48">
                  <c:v>453.6</c:v>
                </c:pt>
                <c:pt idx="49">
                  <c:v>443.3</c:v>
                </c:pt>
                <c:pt idx="50">
                  <c:v>429.4</c:v>
                </c:pt>
                <c:pt idx="51">
                  <c:v>419.9</c:v>
                </c:pt>
                <c:pt idx="52">
                  <c:v>399.2</c:v>
                </c:pt>
                <c:pt idx="53">
                  <c:v>373.1</c:v>
                </c:pt>
                <c:pt idx="54">
                  <c:v>349.9</c:v>
                </c:pt>
                <c:pt idx="55">
                  <c:v>328.8</c:v>
                </c:pt>
                <c:pt idx="56">
                  <c:v>304.89999999999998</c:v>
                </c:pt>
                <c:pt idx="57">
                  <c:v>282.10000000000002</c:v>
                </c:pt>
                <c:pt idx="58">
                  <c:v>257.39999999999998</c:v>
                </c:pt>
                <c:pt idx="59">
                  <c:v>237</c:v>
                </c:pt>
                <c:pt idx="60">
                  <c:v>210.9</c:v>
                </c:pt>
                <c:pt idx="61">
                  <c:v>201.5</c:v>
                </c:pt>
                <c:pt idx="62">
                  <c:v>149.5</c:v>
                </c:pt>
                <c:pt idx="63">
                  <c:v>0</c:v>
                </c:pt>
              </c:numCache>
            </c:numRef>
          </c:xVal>
          <c:yVal>
            <c:numRef>
              <c:f>Sheet1!$D$2:$D$65</c:f>
              <c:numCache>
                <c:formatCode>General</c:formatCode>
                <c:ptCount val="64"/>
                <c:pt idx="0">
                  <c:v>3.0000000000000001E-3</c:v>
                </c:pt>
                <c:pt idx="1">
                  <c:v>4.0000000000000001E-3</c:v>
                </c:pt>
                <c:pt idx="2">
                  <c:v>2E-3</c:v>
                </c:pt>
                <c:pt idx="3">
                  <c:v>3.0000000000000001E-3</c:v>
                </c:pt>
                <c:pt idx="4">
                  <c:v>4.0000000000000001E-3</c:v>
                </c:pt>
                <c:pt idx="5">
                  <c:v>2E-3</c:v>
                </c:pt>
                <c:pt idx="6">
                  <c:v>0</c:v>
                </c:pt>
                <c:pt idx="7">
                  <c:v>0.22</c:v>
                </c:pt>
                <c:pt idx="8">
                  <c:v>0.75600000000000001</c:v>
                </c:pt>
                <c:pt idx="9">
                  <c:v>1.2390000000000001</c:v>
                </c:pt>
                <c:pt idx="10">
                  <c:v>1.6459999999999999</c:v>
                </c:pt>
                <c:pt idx="11">
                  <c:v>2.0640000000000001</c:v>
                </c:pt>
                <c:pt idx="12">
                  <c:v>2.4140000000000001</c:v>
                </c:pt>
                <c:pt idx="13">
                  <c:v>2.7730000000000001</c:v>
                </c:pt>
                <c:pt idx="14">
                  <c:v>3.073</c:v>
                </c:pt>
                <c:pt idx="15">
                  <c:v>3.3069999999999999</c:v>
                </c:pt>
                <c:pt idx="16">
                  <c:v>3.4380000000000002</c:v>
                </c:pt>
                <c:pt idx="17">
                  <c:v>3.573</c:v>
                </c:pt>
                <c:pt idx="18">
                  <c:v>3.6469999999999998</c:v>
                </c:pt>
                <c:pt idx="19">
                  <c:v>3.7639999999999998</c:v>
                </c:pt>
                <c:pt idx="20">
                  <c:v>3.839</c:v>
                </c:pt>
                <c:pt idx="21">
                  <c:v>3.9409999999999998</c:v>
                </c:pt>
                <c:pt idx="22">
                  <c:v>4.0049999999999999</c:v>
                </c:pt>
                <c:pt idx="23">
                  <c:v>4.085</c:v>
                </c:pt>
                <c:pt idx="24">
                  <c:v>4.1559999999999997</c:v>
                </c:pt>
                <c:pt idx="25">
                  <c:v>4.2370000000000001</c:v>
                </c:pt>
                <c:pt idx="26">
                  <c:v>4.2830000000000004</c:v>
                </c:pt>
                <c:pt idx="27">
                  <c:v>4.34</c:v>
                </c:pt>
                <c:pt idx="28">
                  <c:v>4.383</c:v>
                </c:pt>
                <c:pt idx="29">
                  <c:v>4.4219999999999997</c:v>
                </c:pt>
                <c:pt idx="30">
                  <c:v>4.4489999999999998</c:v>
                </c:pt>
                <c:pt idx="31">
                  <c:v>4.5030000000000001</c:v>
                </c:pt>
                <c:pt idx="32">
                  <c:v>4.532</c:v>
                </c:pt>
                <c:pt idx="33">
                  <c:v>4.556</c:v>
                </c:pt>
                <c:pt idx="34">
                  <c:v>4.5750000000000002</c:v>
                </c:pt>
                <c:pt idx="35">
                  <c:v>4.6059999999999999</c:v>
                </c:pt>
                <c:pt idx="36">
                  <c:v>4.641</c:v>
                </c:pt>
                <c:pt idx="37">
                  <c:v>4.6849999999999996</c:v>
                </c:pt>
                <c:pt idx="38">
                  <c:v>4.7149999999999999</c:v>
                </c:pt>
                <c:pt idx="39">
                  <c:v>4.7270000000000003</c:v>
                </c:pt>
                <c:pt idx="40">
                  <c:v>4.74</c:v>
                </c:pt>
                <c:pt idx="41">
                  <c:v>4.7430000000000003</c:v>
                </c:pt>
                <c:pt idx="42">
                  <c:v>4.7510000000000003</c:v>
                </c:pt>
                <c:pt idx="43">
                  <c:v>4.7519999999999998</c:v>
                </c:pt>
                <c:pt idx="44">
                  <c:v>4.7569999999999997</c:v>
                </c:pt>
                <c:pt idx="45">
                  <c:v>4.7640000000000002</c:v>
                </c:pt>
                <c:pt idx="46">
                  <c:v>4.7690000000000001</c:v>
                </c:pt>
                <c:pt idx="47">
                  <c:v>4.78</c:v>
                </c:pt>
                <c:pt idx="48">
                  <c:v>4.7859999999999996</c:v>
                </c:pt>
                <c:pt idx="49">
                  <c:v>4.7850000000000001</c:v>
                </c:pt>
                <c:pt idx="50">
                  <c:v>4.7930000000000001</c:v>
                </c:pt>
                <c:pt idx="51">
                  <c:v>4.7949999999999999</c:v>
                </c:pt>
                <c:pt idx="52">
                  <c:v>4.8029999999999999</c:v>
                </c:pt>
                <c:pt idx="53">
                  <c:v>4.8040000000000003</c:v>
                </c:pt>
                <c:pt idx="54">
                  <c:v>4.8099999999999996</c:v>
                </c:pt>
                <c:pt idx="55">
                  <c:v>4.8129999999999997</c:v>
                </c:pt>
                <c:pt idx="56">
                  <c:v>4.8129999999999997</c:v>
                </c:pt>
                <c:pt idx="57">
                  <c:v>4.8209999999999997</c:v>
                </c:pt>
                <c:pt idx="58">
                  <c:v>4.8230000000000004</c:v>
                </c:pt>
                <c:pt idx="59">
                  <c:v>4.83</c:v>
                </c:pt>
                <c:pt idx="60">
                  <c:v>4.8330000000000002</c:v>
                </c:pt>
                <c:pt idx="61">
                  <c:v>4.8360000000000003</c:v>
                </c:pt>
                <c:pt idx="62">
                  <c:v>4.843</c:v>
                </c:pt>
                <c:pt idx="63">
                  <c:v>4.8650000000000002</c:v>
                </c:pt>
              </c:numCache>
            </c:numRef>
          </c:yVal>
          <c:smooth val="1"/>
        </c:ser>
        <c:ser>
          <c:idx val="2"/>
          <c:order val="2"/>
          <c:tx>
            <c:strRef>
              <c:f>Sheet1!$E$1</c:f>
              <c:strCache>
                <c:ptCount val="1"/>
              </c:strCache>
            </c:strRef>
          </c:tx>
          <c:spPr>
            <a:ln w="9525" cap="rnd">
              <a:solidFill>
                <a:schemeClr val="accent3"/>
              </a:solidFill>
              <a:round/>
            </a:ln>
            <a:effectLst>
              <a:outerShdw blurRad="40000" dist="23000" dir="5400000" rotWithShape="0">
                <a:srgbClr val="000000">
                  <a:alpha val="35000"/>
                </a:srgbClr>
              </a:outerShdw>
            </a:effectLst>
          </c:spPr>
          <c:marker>
            <c:symbol val="none"/>
          </c:marker>
          <c:xVal>
            <c:numRef>
              <c:f>Sheet1!$E$2:$E$65</c:f>
              <c:numCache>
                <c:formatCode>General</c:formatCode>
                <c:ptCount val="64"/>
              </c:numCache>
            </c:numRef>
          </c:xVal>
          <c:yVal>
            <c:numRef>
              <c:f>Sheet1!$F$2:$F$65</c:f>
              <c:numCache>
                <c:formatCode>General</c:formatCode>
                <c:ptCount val="64"/>
              </c:numCache>
            </c:numRef>
          </c:yVal>
          <c:smooth val="1"/>
        </c:ser>
        <c:dLbls>
          <c:showLegendKey val="0"/>
          <c:showVal val="0"/>
          <c:showCatName val="0"/>
          <c:showSerName val="0"/>
          <c:showPercent val="0"/>
          <c:showBubbleSize val="0"/>
        </c:dLbls>
        <c:axId val="309174160"/>
        <c:axId val="309174552"/>
      </c:scatterChart>
      <c:valAx>
        <c:axId val="309174160"/>
        <c:scaling>
          <c:orientation val="minMax"/>
          <c:max val="800"/>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zh-CN"/>
          </a:p>
        </c:txPr>
        <c:crossAx val="309174552"/>
        <c:crosses val="autoZero"/>
        <c:crossBetween val="midCat"/>
        <c:majorUnit val="100"/>
        <c:minorUnit val="50"/>
      </c:valAx>
      <c:valAx>
        <c:axId val="309174552"/>
        <c:scaling>
          <c:orientation val="minMax"/>
          <c:min val="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zh-CN"/>
          </a:p>
        </c:txPr>
        <c:crossAx val="309174160"/>
        <c:crosses val="autoZero"/>
        <c:crossBetween val="midCat"/>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zh-CN"/>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0.23137</cdr:x>
      <cdr:y>0.67814</cdr:y>
    </cdr:from>
    <cdr:to>
      <cdr:x>0.43012</cdr:x>
      <cdr:y>0.86383</cdr:y>
    </cdr:to>
    <cdr:sp macro="" textlink="">
      <cdr:nvSpPr>
        <cdr:cNvPr id="2" name="弧形 1"/>
        <cdr:cNvSpPr/>
      </cdr:nvSpPr>
      <cdr:spPr bwMode="auto">
        <a:xfrm xmlns:a="http://schemas.openxmlformats.org/drawingml/2006/main">
          <a:off x="1064455" y="3339403"/>
          <a:ext cx="914400" cy="914400"/>
        </a:xfrm>
        <a:prstGeom xmlns:a="http://schemas.openxmlformats.org/drawingml/2006/main" prst="arc">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zh-CN"/>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bwMode="auto">
          <a:xfrm>
            <a:off x="0" y="0"/>
            <a:ext cx="2949099" cy="49696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ea typeface="宋体" pitchFamily="2" charset="-122"/>
              </a:defRPr>
            </a:lvl1pPr>
          </a:lstStyle>
          <a:p>
            <a:pPr>
              <a:defRPr/>
            </a:pPr>
            <a:endParaRPr lang="zh-CN" altLang="en-US"/>
          </a:p>
        </p:txBody>
      </p:sp>
      <p:sp>
        <p:nvSpPr>
          <p:cNvPr id="227331" name="Rectangle 3"/>
          <p:cNvSpPr>
            <a:spLocks noGrp="1" noChangeArrowheads="1"/>
          </p:cNvSpPr>
          <p:nvPr>
            <p:ph type="dt" sz="quarter" idx="1"/>
          </p:nvPr>
        </p:nvSpPr>
        <p:spPr bwMode="auto">
          <a:xfrm>
            <a:off x="3854939" y="0"/>
            <a:ext cx="2949099" cy="49696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ea typeface="宋体" pitchFamily="2" charset="-122"/>
              </a:defRPr>
            </a:lvl1pPr>
          </a:lstStyle>
          <a:p>
            <a:pPr>
              <a:defRPr/>
            </a:pPr>
            <a:fld id="{6299ECB0-6573-4573-97F8-0F22CF6BD3F2}" type="datetimeFigureOut">
              <a:rPr lang="zh-CN" altLang="en-US"/>
              <a:pPr>
                <a:defRPr/>
              </a:pPr>
              <a:t>2016/9/8</a:t>
            </a:fld>
            <a:endParaRPr lang="en-US" altLang="zh-CN"/>
          </a:p>
        </p:txBody>
      </p:sp>
      <p:sp>
        <p:nvSpPr>
          <p:cNvPr id="227332" name="Rectangle 4"/>
          <p:cNvSpPr>
            <a:spLocks noGrp="1" noChangeArrowheads="1"/>
          </p:cNvSpPr>
          <p:nvPr>
            <p:ph type="ftr" sz="quarter" idx="2"/>
          </p:nvPr>
        </p:nvSpPr>
        <p:spPr bwMode="auto">
          <a:xfrm>
            <a:off x="0" y="9440646"/>
            <a:ext cx="2949099" cy="49696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ea typeface="宋体" pitchFamily="2" charset="-122"/>
              </a:defRPr>
            </a:lvl1pPr>
          </a:lstStyle>
          <a:p>
            <a:pPr>
              <a:defRPr/>
            </a:pPr>
            <a:endParaRPr lang="en-US" altLang="zh-CN"/>
          </a:p>
        </p:txBody>
      </p:sp>
      <p:sp>
        <p:nvSpPr>
          <p:cNvPr id="227333" name="Rectangle 5"/>
          <p:cNvSpPr>
            <a:spLocks noGrp="1" noChangeArrowheads="1"/>
          </p:cNvSpPr>
          <p:nvPr>
            <p:ph type="sldNum" sz="quarter" idx="3"/>
          </p:nvPr>
        </p:nvSpPr>
        <p:spPr bwMode="auto">
          <a:xfrm>
            <a:off x="3854939" y="9440646"/>
            <a:ext cx="2949099" cy="49696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ea typeface="宋体" pitchFamily="2" charset="-122"/>
              </a:defRPr>
            </a:lvl1pPr>
          </a:lstStyle>
          <a:p>
            <a:pPr>
              <a:defRPr/>
            </a:pPr>
            <a:fld id="{6F672297-AFAB-40D7-9FB7-D5F863C7FB9A}" type="slidenum">
              <a:rPr lang="zh-CN" altLang="en-US"/>
              <a:pPr>
                <a:defRPr/>
              </a:pPr>
              <a:t>‹#›</a:t>
            </a:fld>
            <a:endParaRPr lang="en-US" altLang="zh-CN"/>
          </a:p>
        </p:txBody>
      </p:sp>
    </p:spTree>
    <p:extLst>
      <p:ext uri="{BB962C8B-B14F-4D97-AF65-F5344CB8AC3E}">
        <p14:creationId xmlns:p14="http://schemas.microsoft.com/office/powerpoint/2010/main" val="2061434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15C52A1D-0B79-43B0-8EDA-E4269B7B86C5}" type="datetimeFigureOut">
              <a:rPr lang="zh-CN" altLang="en-US" smtClean="0"/>
              <a:pPr/>
              <a:t>2016/9/8</a:t>
            </a:fld>
            <a:endParaRPr lang="zh-CN" altLang="en-US"/>
          </a:p>
        </p:txBody>
      </p:sp>
      <p:sp>
        <p:nvSpPr>
          <p:cNvPr id="4" name="幻灯片图像占位符 3"/>
          <p:cNvSpPr>
            <a:spLocks noGrp="1" noRot="1" noChangeAspect="1"/>
          </p:cNvSpPr>
          <p:nvPr>
            <p:ph type="sldImg" idx="2"/>
          </p:nvPr>
        </p:nvSpPr>
        <p:spPr>
          <a:xfrm>
            <a:off x="88900" y="746125"/>
            <a:ext cx="6627813" cy="37274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2F8BAA25-472E-4EC8-8EA2-6D2DEE5509F0}" type="slidenum">
              <a:rPr lang="zh-CN" altLang="en-US" smtClean="0"/>
              <a:pPr/>
              <a:t>‹#›</a:t>
            </a:fld>
            <a:endParaRPr lang="zh-CN" altLang="en-US"/>
          </a:p>
        </p:txBody>
      </p:sp>
    </p:spTree>
    <p:extLst>
      <p:ext uri="{BB962C8B-B14F-4D97-AF65-F5344CB8AC3E}">
        <p14:creationId xmlns:p14="http://schemas.microsoft.com/office/powerpoint/2010/main" val="3754165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b="1" dirty="0" smtClean="0">
                <a:solidFill>
                  <a:srgbClr val="C00000"/>
                </a:solidFill>
              </a:rPr>
              <a:t>A</a:t>
            </a:r>
            <a:r>
              <a:rPr lang="en-US" altLang="zh-CN" sz="1200" b="1" baseline="0" dirty="0" smtClean="0">
                <a:solidFill>
                  <a:srgbClr val="C00000"/>
                </a:solidFill>
              </a:rPr>
              <a:t>  YG</a:t>
            </a:r>
          </a:p>
          <a:p>
            <a:r>
              <a:rPr lang="en-US" altLang="zh-CN" sz="1200" b="1" baseline="0" dirty="0" smtClean="0">
                <a:solidFill>
                  <a:srgbClr val="C00000"/>
                </a:solidFill>
              </a:rPr>
              <a:t>B  YG</a:t>
            </a:r>
          </a:p>
          <a:p>
            <a:r>
              <a:rPr lang="en-US" altLang="zh-CN" sz="1200" b="1" baseline="0" dirty="0" smtClean="0">
                <a:solidFill>
                  <a:srgbClr val="C00000"/>
                </a:solidFill>
              </a:rPr>
              <a:t>C  SN</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13</a:t>
            </a:fld>
            <a:endParaRPr lang="en-US" altLang="zh-CN" dirty="0">
              <a:solidFill>
                <a:prstClr val="black"/>
              </a:solidFill>
            </a:endParaRPr>
          </a:p>
        </p:txBody>
      </p:sp>
    </p:spTree>
    <p:extLst>
      <p:ext uri="{BB962C8B-B14F-4D97-AF65-F5344CB8AC3E}">
        <p14:creationId xmlns:p14="http://schemas.microsoft.com/office/powerpoint/2010/main" val="109947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utigerNext LT Regular" panose="020B0503040504020204" pitchFamily="34" charset="0"/>
                <a:ea typeface="华文细黑" panose="02010600040101010101" pitchFamily="2" charset="-122"/>
              </a:defRPr>
            </a:lvl1pPr>
            <a:lvl2pPr marL="742950" indent="-285750">
              <a:defRPr>
                <a:solidFill>
                  <a:schemeClr val="tx1"/>
                </a:solidFill>
                <a:latin typeface="FrutigerNext LT Regular" panose="020B0503040504020204" pitchFamily="34" charset="0"/>
                <a:ea typeface="华文细黑" panose="02010600040101010101" pitchFamily="2" charset="-122"/>
              </a:defRPr>
            </a:lvl2pPr>
            <a:lvl3pPr marL="1143000" indent="-228600">
              <a:defRPr>
                <a:solidFill>
                  <a:schemeClr val="tx1"/>
                </a:solidFill>
                <a:latin typeface="FrutigerNext LT Regular" panose="020B0503040504020204" pitchFamily="34" charset="0"/>
                <a:ea typeface="华文细黑" panose="02010600040101010101" pitchFamily="2" charset="-122"/>
              </a:defRPr>
            </a:lvl3pPr>
            <a:lvl4pPr marL="1600200" indent="-228600">
              <a:defRPr>
                <a:solidFill>
                  <a:schemeClr val="tx1"/>
                </a:solidFill>
                <a:latin typeface="FrutigerNext LT Regular" panose="020B0503040504020204" pitchFamily="34" charset="0"/>
                <a:ea typeface="华文细黑" panose="02010600040101010101" pitchFamily="2" charset="-122"/>
              </a:defRPr>
            </a:lvl4pPr>
            <a:lvl5pPr marL="2057400" indent="-228600">
              <a:defRPr>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9pPr>
          </a:lstStyle>
          <a:p>
            <a:fld id="{51671607-83F6-4812-8D4F-69BEDD5CF233}" type="slidenum">
              <a:rPr lang="zh-CN" altLang="en-US" smtClean="0">
                <a:solidFill>
                  <a:srgbClr val="000000"/>
                </a:solidFill>
                <a:latin typeface="Calibri" panose="020F0502020204030204" pitchFamily="34" charset="0"/>
                <a:ea typeface="宋体" panose="02010600030101010101" pitchFamily="2" charset="-122"/>
              </a:rPr>
              <a:pPr/>
              <a:t>23</a:t>
            </a:fld>
            <a:endParaRPr lang="zh-CN" altLang="en-US" smtClean="0">
              <a:solidFill>
                <a:srgbClr val="000000"/>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4345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smtClean="0">
                <a:solidFill>
                  <a:schemeClr val="bg1"/>
                </a:solidFill>
                <a:latin typeface="微软雅黑" panose="020B0503020204020204" pitchFamily="34" charset="-122"/>
                <a:ea typeface="微软雅黑" panose="020B0503020204020204" pitchFamily="34" charset="-122"/>
              </a:rPr>
              <a:t>智能化</a:t>
            </a:r>
            <a:endParaRPr lang="en-US" altLang="zh-CN" b="1"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基于大数据的问题分析，实现问题的主动发现和提供运维建议；</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基于远程运维移动运维，实现专家的远程指导和复用；</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基于专家运维系统，实现预防性维护；</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基于自动报表系统，实现数据向不同层面自动报告；</a:t>
            </a:r>
          </a:p>
          <a:p>
            <a:r>
              <a:rPr lang="zh-CN" altLang="en-US" b="1" dirty="0" smtClean="0">
                <a:solidFill>
                  <a:schemeClr val="bg1"/>
                </a:solidFill>
                <a:latin typeface="微软雅黑" panose="020B0503020204020204" pitchFamily="34" charset="-122"/>
                <a:ea typeface="微软雅黑" panose="020B0503020204020204" pitchFamily="34" charset="-122"/>
              </a:rPr>
              <a:t>信息化</a:t>
            </a:r>
            <a:endParaRPr lang="en-US" altLang="zh-CN" b="1"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电站全量数据的监测，每个组串的高精度智能检测，每个设备的运行信息，以后所有资产的属性和物理位置信息等</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信息的高速可靠安全低成本传输，后台数据高可靠性存储及监视</a:t>
            </a:r>
            <a:endParaRPr lang="en-US" altLang="zh-CN" sz="1200" dirty="0" smtClean="0">
              <a:latin typeface="微软雅黑" panose="020B0503020204020204" pitchFamily="34" charset="-122"/>
              <a:ea typeface="微软雅黑" panose="020B0503020204020204" pitchFamily="34" charset="-122"/>
            </a:endParaRPr>
          </a:p>
          <a:p>
            <a:r>
              <a:rPr lang="zh-CN" altLang="en-US" b="1" dirty="0" smtClean="0">
                <a:solidFill>
                  <a:schemeClr val="bg1"/>
                </a:solidFill>
                <a:latin typeface="微软雅黑" panose="020B0503020204020204" pitchFamily="34" charset="-122"/>
                <a:ea typeface="微软雅黑" panose="020B0503020204020204" pitchFamily="34" charset="-122"/>
              </a:rPr>
              <a:t>自动化</a:t>
            </a:r>
            <a:endParaRPr lang="en-US" altLang="zh-CN" b="1"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减少建设和维护成本，系统无易损部件，</a:t>
            </a:r>
            <a:r>
              <a:rPr lang="en-US" altLang="zh-CN" sz="1200" dirty="0" smtClean="0">
                <a:solidFill>
                  <a:schemeClr val="bg1"/>
                </a:solidFill>
                <a:latin typeface="微软雅黑" panose="020B0503020204020204" pitchFamily="34" charset="-122"/>
                <a:ea typeface="微软雅黑" panose="020B0503020204020204" pitchFamily="34" charset="-122"/>
              </a:rPr>
              <a:t>25</a:t>
            </a:r>
            <a:r>
              <a:rPr lang="zh-CN" altLang="en-US" sz="1200" dirty="0" smtClean="0">
                <a:solidFill>
                  <a:schemeClr val="bg1"/>
                </a:solidFill>
                <a:latin typeface="微软雅黑" panose="020B0503020204020204" pitchFamily="34" charset="-122"/>
                <a:ea typeface="微软雅黑" panose="020B0503020204020204" pitchFamily="34" charset="-122"/>
              </a:rPr>
              <a:t>年免维护；</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smtClean="0">
                <a:solidFill>
                  <a:schemeClr val="bg1"/>
                </a:solidFill>
                <a:latin typeface="微软雅黑" panose="020B0503020204020204" pitchFamily="34" charset="-122"/>
                <a:ea typeface="微软雅黑" panose="020B0503020204020204" pitchFamily="34" charset="-122"/>
              </a:rPr>
              <a:t>无需专家现场进行问题诊断，无需人工现场修复；</a:t>
            </a:r>
            <a:endParaRPr lang="en-US" altLang="zh-CN" sz="1200" dirty="0" smtClean="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2F8BAA25-472E-4EC8-8EA2-6D2DEE5509F0}" type="slidenum">
              <a:rPr lang="zh-CN" altLang="en-US" smtClean="0"/>
              <a:pPr/>
              <a:t>26</a:t>
            </a:fld>
            <a:endParaRPr lang="zh-CN" altLang="en-US"/>
          </a:p>
        </p:txBody>
      </p:sp>
    </p:spTree>
    <p:extLst>
      <p:ext uri="{BB962C8B-B14F-4D97-AF65-F5344CB8AC3E}">
        <p14:creationId xmlns:p14="http://schemas.microsoft.com/office/powerpoint/2010/main" val="666117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我们再看一下智能光伏解决方案</a:t>
            </a:r>
            <a:r>
              <a:rPr lang="en-US" altLang="zh-CN" sz="1200" kern="1200" dirty="0" smtClean="0">
                <a:solidFill>
                  <a:schemeClr val="tx1"/>
                </a:solidFill>
                <a:effectLst/>
                <a:latin typeface="+mn-lt"/>
                <a:ea typeface="+mn-ea"/>
                <a:cs typeface="+mn-cs"/>
              </a:rPr>
              <a:t>3.0</a:t>
            </a:r>
            <a:r>
              <a:rPr lang="zh-CN" altLang="zh-CN" sz="1200" kern="1200" dirty="0" smtClean="0">
                <a:solidFill>
                  <a:schemeClr val="tx1"/>
                </a:solidFill>
                <a:effectLst/>
                <a:latin typeface="+mn-lt"/>
                <a:ea typeface="+mn-ea"/>
                <a:cs typeface="+mn-cs"/>
              </a:rPr>
              <a:t>有哪些核心的变化。</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一个是智能光伏控制器，我们有新的控制器，引入了很多新的设备。</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第二个</a:t>
            </a:r>
            <a:r>
              <a:rPr lang="zh-CN" altLang="zh-CN" sz="1200" kern="1200" dirty="0" smtClean="0">
                <a:solidFill>
                  <a:schemeClr val="tx1"/>
                </a:solidFill>
                <a:effectLst/>
                <a:latin typeface="+mn-lt"/>
                <a:ea typeface="+mn-ea"/>
                <a:cs typeface="+mn-cs"/>
              </a:rPr>
              <a:t>是把我们的无线通讯模块的供电功能、新一代的数据采集器功能打包成一个独立的设备，这个设备最大的好处就是部署、安装、维护非常方便。</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第三个</a:t>
            </a:r>
            <a:r>
              <a:rPr lang="zh-CN" altLang="zh-CN" sz="1200" kern="1200" dirty="0" smtClean="0">
                <a:solidFill>
                  <a:schemeClr val="tx1"/>
                </a:solidFill>
                <a:effectLst/>
                <a:latin typeface="+mn-lt"/>
                <a:ea typeface="+mn-ea"/>
                <a:cs typeface="+mn-cs"/>
              </a:rPr>
              <a:t>我们的管理系统、云计算系统、大数据平台都做了智能的升级。</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2F8BAA25-472E-4EC8-8EA2-6D2DEE5509F0}" type="slidenum">
              <a:rPr lang="zh-CN" altLang="en-US" smtClean="0"/>
              <a:pPr/>
              <a:t>27</a:t>
            </a:fld>
            <a:endParaRPr lang="zh-CN" altLang="en-US"/>
          </a:p>
        </p:txBody>
      </p:sp>
    </p:spTree>
    <p:extLst>
      <p:ext uri="{BB962C8B-B14F-4D97-AF65-F5344CB8AC3E}">
        <p14:creationId xmlns:p14="http://schemas.microsoft.com/office/powerpoint/2010/main" val="328166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BAA25-472E-4EC8-8EA2-6D2DEE5509F0}" type="slidenum">
              <a:rPr lang="zh-CN" altLang="en-US" smtClean="0"/>
              <a:pPr/>
              <a:t>28</a:t>
            </a:fld>
            <a:endParaRPr lang="zh-CN" altLang="en-US"/>
          </a:p>
        </p:txBody>
      </p:sp>
    </p:spTree>
    <p:extLst>
      <p:ext uri="{BB962C8B-B14F-4D97-AF65-F5344CB8AC3E}">
        <p14:creationId xmlns:p14="http://schemas.microsoft.com/office/powerpoint/2010/main" val="19644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另外是我们的云平台，我们这个平台有两部分组成，一部分是软件，一部分是硬件，硬件就是基于华为公司的云计算技术，它里面包括服务器和系统。我们开发了一个</a:t>
            </a:r>
            <a:r>
              <a:rPr lang="en-US" altLang="zh-CN" sz="1200" kern="1200" dirty="0" smtClean="0">
                <a:solidFill>
                  <a:schemeClr val="tx1"/>
                </a:solidFill>
                <a:effectLst/>
                <a:latin typeface="+mn-lt"/>
                <a:ea typeface="+mn-ea"/>
                <a:cs typeface="+mn-cs"/>
              </a:rPr>
              <a:t>FusionSolar</a:t>
            </a:r>
            <a:r>
              <a:rPr lang="zh-CN" altLang="zh-CN" sz="1200" kern="1200" dirty="0" smtClean="0">
                <a:solidFill>
                  <a:schemeClr val="tx1"/>
                </a:solidFill>
                <a:effectLst/>
                <a:latin typeface="+mn-lt"/>
                <a:ea typeface="+mn-ea"/>
                <a:cs typeface="+mn-cs"/>
              </a:rPr>
              <a:t>智能营维云中心，这只是我们的第一步，关键是我们的这里面的</a:t>
            </a:r>
            <a:r>
              <a:rPr lang="en-US" altLang="zh-CN" sz="1200" kern="1200" dirty="0" smtClean="0">
                <a:solidFill>
                  <a:schemeClr val="tx1"/>
                </a:solidFill>
                <a:effectLst/>
                <a:latin typeface="+mn-lt"/>
                <a:ea typeface="+mn-ea"/>
                <a:cs typeface="+mn-cs"/>
              </a:rPr>
              <a:t>API</a:t>
            </a:r>
            <a:r>
              <a:rPr lang="zh-CN" altLang="zh-CN" sz="1200" kern="1200" dirty="0" smtClean="0">
                <a:solidFill>
                  <a:schemeClr val="tx1"/>
                </a:solidFill>
                <a:effectLst/>
                <a:latin typeface="+mn-lt"/>
                <a:ea typeface="+mn-ea"/>
                <a:cs typeface="+mn-cs"/>
              </a:rPr>
              <a:t>是开放的，第三方可以基于我的公开文档进行二次开发，另外我们的操作系统的源代码也是开放的，你想在这上面开发你自己的应用，比如你的风能的模块、储能模块、农业、渔业模块都非常方便，这个系统将来不止是华为一家在做，我们有千千万万的开发者可以加入到这套体系里面，整个生态链构成之后最主要的获益者就是我们的投资者，你们获得了非常有性价比的这样一套系统，这也是面向未来演进的一个考虑。</a:t>
            </a:r>
          </a:p>
          <a:p>
            <a:endParaRPr lang="zh-CN" altLang="en-US" dirty="0"/>
          </a:p>
        </p:txBody>
      </p:sp>
      <p:sp>
        <p:nvSpPr>
          <p:cNvPr id="4" name="灯片编号占位符 3"/>
          <p:cNvSpPr>
            <a:spLocks noGrp="1"/>
          </p:cNvSpPr>
          <p:nvPr>
            <p:ph type="sldNum" sz="quarter" idx="10"/>
          </p:nvPr>
        </p:nvSpPr>
        <p:spPr/>
        <p:txBody>
          <a:bodyPr/>
          <a:lstStyle/>
          <a:p>
            <a:fld id="{2F8BAA25-472E-4EC8-8EA2-6D2DEE5509F0}" type="slidenum">
              <a:rPr lang="zh-CN" altLang="en-US" smtClean="0"/>
              <a:pPr/>
              <a:t>30</a:t>
            </a:fld>
            <a:endParaRPr lang="zh-CN" altLang="en-US"/>
          </a:p>
        </p:txBody>
      </p:sp>
    </p:spTree>
    <p:extLst>
      <p:ext uri="{BB962C8B-B14F-4D97-AF65-F5344CB8AC3E}">
        <p14:creationId xmlns:p14="http://schemas.microsoft.com/office/powerpoint/2010/main" val="262440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BAC5458-9D8F-496A-8CA9-D1357EC7E62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830279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3"/>
            <a:ext cx="12195173" cy="6859784"/>
          </a:xfrm>
          <a:prstGeom prst="rect">
            <a:avLst/>
          </a:prstGeom>
        </p:spPr>
      </p:pic>
    </p:spTree>
    <p:extLst>
      <p:ext uri="{BB962C8B-B14F-4D97-AF65-F5344CB8AC3E}">
        <p14:creationId xmlns:p14="http://schemas.microsoft.com/office/powerpoint/2010/main" val="38111630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317092"/>
      </p:ext>
    </p:extLst>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88351170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212317985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96566" y="318716"/>
            <a:ext cx="10959766" cy="717549"/>
          </a:xfrm>
          <a:prstGeom prst="rect">
            <a:avLst/>
          </a:prstGeom>
        </p:spPr>
        <p:txBody>
          <a:bodyPr anchor="ctr"/>
          <a:lstStyle>
            <a:lvl1pPr>
              <a:defRPr sz="3200">
                <a:solidFill>
                  <a:srgbClr val="C00000"/>
                </a:solidFill>
                <a:latin typeface="+mn-ea"/>
                <a:ea typeface="+mn-ea"/>
              </a:defRPr>
            </a:lvl1pPr>
          </a:lstStyle>
          <a:p>
            <a:r>
              <a:rPr lang="zh-CN" altLang="en-US" dirty="0" smtClean="0"/>
              <a:t>标题</a:t>
            </a:r>
            <a:endParaRPr lang="zh-CN" altLang="en-US" dirty="0"/>
          </a:p>
        </p:txBody>
      </p:sp>
      <p:sp>
        <p:nvSpPr>
          <p:cNvPr id="7" name="矩形 6"/>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2" name="矩形 11"/>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358220819"/>
      </p:ext>
    </p:extLst>
  </p:cSld>
  <p:clrMapOvr>
    <a:masterClrMapping/>
  </p:clrMapOv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24266" y="0"/>
            <a:ext cx="5170909" cy="6858000"/>
          </a:xfrm>
          <a:prstGeom prst="rect">
            <a:avLst/>
          </a:prstGeom>
        </p:spPr>
      </p:pic>
      <p:sp>
        <p:nvSpPr>
          <p:cNvPr id="3" name="矩形 2"/>
          <p:cNvSpPr/>
          <p:nvPr userDrawn="1"/>
        </p:nvSpPr>
        <p:spPr>
          <a:xfrm>
            <a:off x="-713195" y="2459424"/>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713195" y="3035673"/>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713195" y="3596865"/>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713195" y="4173116"/>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713195" y="1858554"/>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713195" y="4797152"/>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7179237"/>
      </p:ext>
    </p:extLst>
  </p:cSld>
  <p:clrMapOvr>
    <a:masterClrMapping/>
  </p:clrMapOv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pic>
        <p:nvPicPr>
          <p:cNvPr id="9"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10415" y="786548"/>
            <a:ext cx="12192000" cy="606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75522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45724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24266" y="0"/>
            <a:ext cx="5170909" cy="6858000"/>
          </a:xfrm>
          <a:prstGeom prst="rect">
            <a:avLst/>
          </a:prstGeom>
        </p:spPr>
      </p:pic>
      <p:sp>
        <p:nvSpPr>
          <p:cNvPr id="3" name="矩形 2"/>
          <p:cNvSpPr/>
          <p:nvPr userDrawn="1"/>
        </p:nvSpPr>
        <p:spPr>
          <a:xfrm>
            <a:off x="-713195" y="2459424"/>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713195" y="3035673"/>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713195" y="3596865"/>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713195" y="4173116"/>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713195" y="1858554"/>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713195" y="4797152"/>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410947995"/>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23124582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pic>
        <p:nvPicPr>
          <p:cNvPr id="10"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64823" y="269857"/>
            <a:ext cx="2807752" cy="505133"/>
          </a:xfrm>
          <a:prstGeom prst="rect">
            <a:avLst/>
          </a:prstGeom>
          <a:noFill/>
          <a:ln w="9525">
            <a:noFill/>
            <a:miter lim="800000"/>
            <a:headEnd/>
            <a:tailEnd/>
          </a:ln>
        </p:spPr>
      </p:pic>
    </p:spTree>
    <p:extLst>
      <p:ext uri="{BB962C8B-B14F-4D97-AF65-F5344CB8AC3E}">
        <p14:creationId xmlns:p14="http://schemas.microsoft.com/office/powerpoint/2010/main" val="35589558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506857"/>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81050" y="274638"/>
            <a:ext cx="1097597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1050" y="1600200"/>
            <a:ext cx="10975975"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054564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943701" y="1136469"/>
            <a:ext cx="11257008"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12660023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3175" y="1084216"/>
            <a:ext cx="12192000" cy="5773783"/>
          </a:xfrm>
          <a:prstGeom prst="rect">
            <a:avLst/>
          </a:prstGeom>
          <a:solidFill>
            <a:srgbClr val="FBFBFB">
              <a:alpha val="80000"/>
            </a:srgbClr>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pic>
        <p:nvPicPr>
          <p:cNvPr id="5"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64823" y="256002"/>
            <a:ext cx="2807752" cy="505133"/>
          </a:xfrm>
          <a:prstGeom prst="rect">
            <a:avLst/>
          </a:prstGeom>
          <a:noFill/>
          <a:ln w="9525">
            <a:noFill/>
            <a:miter lim="800000"/>
            <a:headEnd/>
            <a:tailEnd/>
          </a:ln>
        </p:spPr>
      </p:pic>
    </p:spTree>
    <p:extLst>
      <p:ext uri="{BB962C8B-B14F-4D97-AF65-F5344CB8AC3E}">
        <p14:creationId xmlns:p14="http://schemas.microsoft.com/office/powerpoint/2010/main" val="7800275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312464"/>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pic>
        <p:nvPicPr>
          <p:cNvPr id="10"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64823" y="269857"/>
            <a:ext cx="2807752" cy="505133"/>
          </a:xfrm>
          <a:prstGeom prst="rect">
            <a:avLst/>
          </a:prstGeom>
          <a:noFill/>
          <a:ln w="9525">
            <a:noFill/>
            <a:miter lim="800000"/>
            <a:headEnd/>
            <a:tailEnd/>
          </a:ln>
        </p:spPr>
      </p:pic>
    </p:spTree>
    <p:extLst>
      <p:ext uri="{BB962C8B-B14F-4D97-AF65-F5344CB8AC3E}">
        <p14:creationId xmlns:p14="http://schemas.microsoft.com/office/powerpoint/2010/main" val="17395507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206680"/>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1650"/>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31196618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pic>
        <p:nvPicPr>
          <p:cNvPr id="10"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64823" y="256002"/>
            <a:ext cx="2807752" cy="505133"/>
          </a:xfrm>
          <a:prstGeom prst="rect">
            <a:avLst/>
          </a:prstGeom>
          <a:noFill/>
          <a:ln w="9525">
            <a:noFill/>
            <a:miter lim="800000"/>
            <a:headEnd/>
            <a:tailEnd/>
          </a:ln>
        </p:spPr>
      </p:pic>
    </p:spTree>
    <p:extLst>
      <p:ext uri="{BB962C8B-B14F-4D97-AF65-F5344CB8AC3E}">
        <p14:creationId xmlns:p14="http://schemas.microsoft.com/office/powerpoint/2010/main" val="23141402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24240"/>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81050" y="274638"/>
            <a:ext cx="1097597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1050" y="1600200"/>
            <a:ext cx="10975975"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8544644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6839200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pic>
        <p:nvPicPr>
          <p:cNvPr id="11"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534121" y="165337"/>
            <a:ext cx="837619" cy="816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1901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223301"/>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81050" y="274638"/>
            <a:ext cx="1097597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1050" y="1600200"/>
            <a:ext cx="10975975"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3998827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pic>
        <p:nvPicPr>
          <p:cNvPr id="10"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64823" y="228292"/>
            <a:ext cx="2807752" cy="505133"/>
          </a:xfrm>
          <a:prstGeom prst="rect">
            <a:avLst/>
          </a:prstGeom>
          <a:noFill/>
          <a:ln w="9525">
            <a:noFill/>
            <a:miter lim="800000"/>
            <a:headEnd/>
            <a:tailEnd/>
          </a:ln>
        </p:spPr>
      </p:pic>
    </p:spTree>
    <p:extLst>
      <p:ext uri="{BB962C8B-B14F-4D97-AF65-F5344CB8AC3E}">
        <p14:creationId xmlns:p14="http://schemas.microsoft.com/office/powerpoint/2010/main" val="38649822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653063"/>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67463795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309500320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6555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77834"/>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418" y="6356351"/>
            <a:ext cx="2743914" cy="365125"/>
          </a:xfrm>
          <a:prstGeom prst="rect">
            <a:avLst/>
          </a:prstGeom>
        </p:spPr>
        <p:txBody>
          <a:bodyPr/>
          <a:lstStyle/>
          <a:p>
            <a:fld id="{77F9A179-B9C7-48D4-B32C-E642EE3E2F2F}" type="datetimeFigureOut">
              <a:rPr lang="zh-CN" altLang="en-US" smtClean="0">
                <a:solidFill>
                  <a:srgbClr val="000000"/>
                </a:solidFill>
              </a:rPr>
              <a:pPr/>
              <a:t>2016/9/8</a:t>
            </a:fld>
            <a:endParaRPr lang="zh-CN" altLang="en-US">
              <a:solidFill>
                <a:srgbClr val="000000"/>
              </a:solidFill>
            </a:endParaRPr>
          </a:p>
        </p:txBody>
      </p:sp>
      <p:sp>
        <p:nvSpPr>
          <p:cNvPr id="3" name="页脚占位符 2"/>
          <p:cNvSpPr>
            <a:spLocks noGrp="1"/>
          </p:cNvSpPr>
          <p:nvPr>
            <p:ph type="ftr" sz="quarter" idx="11"/>
          </p:nvPr>
        </p:nvSpPr>
        <p:spPr>
          <a:xfrm>
            <a:off x="4039652" y="6356351"/>
            <a:ext cx="4115872" cy="365125"/>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nvPr>
        </p:nvSpPr>
        <p:spPr>
          <a:xfrm>
            <a:off x="8612843" y="6356351"/>
            <a:ext cx="2743914" cy="365125"/>
          </a:xfrm>
          <a:prstGeom prst="rect">
            <a:avLst/>
          </a:prstGeom>
        </p:spPr>
        <p:txBody>
          <a:bodyPr/>
          <a:lstStyle/>
          <a:p>
            <a:fld id="{66E854E0-C246-4FE7-A4B3-C1F07FA43A0C}"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295883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943701" y="1136469"/>
            <a:ext cx="11257008"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408609484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3175" y="1084216"/>
            <a:ext cx="12192000" cy="5773783"/>
          </a:xfrm>
          <a:prstGeom prst="rect">
            <a:avLst/>
          </a:prstGeom>
          <a:solidFill>
            <a:srgbClr val="FBFBFB">
              <a:alpha val="80000"/>
            </a:srgbClr>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118714147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710621"/>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431484" y="1228021"/>
            <a:ext cx="6480000" cy="2519416"/>
          </a:xfrm>
          <a:prstGeom prst="rect">
            <a:avLst/>
          </a:prstGeom>
        </p:spPr>
        <p:txBody>
          <a:bodyPr>
            <a:noAutofit/>
          </a:bodyPr>
          <a:lstStyle>
            <a:lvl1pPr algn="l">
              <a:defRPr sz="4800" b="1" baseline="0">
                <a:solidFill>
                  <a:schemeClr val="bg1"/>
                </a:solidFill>
                <a:latin typeface="+mj-lt"/>
                <a:ea typeface="+mj-ea"/>
                <a:cs typeface="Arial" pitchFamily="34" charset="0"/>
              </a:defRPr>
            </a:lvl1pPr>
          </a:lstStyle>
          <a:p>
            <a:r>
              <a:rPr lang="en-US" altLang="zh-CN" dirty="0" smtClean="0"/>
              <a:t>Headline in Arial bold 48 point</a:t>
            </a:r>
          </a:p>
        </p:txBody>
      </p:sp>
      <p:sp>
        <p:nvSpPr>
          <p:cNvPr id="3" name="副标题 2"/>
          <p:cNvSpPr>
            <a:spLocks noGrp="1"/>
          </p:cNvSpPr>
          <p:nvPr>
            <p:ph type="subTitle" idx="1" hasCustomPrompt="1"/>
          </p:nvPr>
        </p:nvSpPr>
        <p:spPr>
          <a:xfrm>
            <a:off x="431483" y="3758484"/>
            <a:ext cx="4319999" cy="1079749"/>
          </a:xfrm>
          <a:prstGeom prst="rect">
            <a:avLst/>
          </a:prstGeom>
        </p:spPr>
        <p:txBody>
          <a:bodyPr>
            <a:noAutofit/>
          </a:bodyPr>
          <a:lstStyle>
            <a:lvl1pPr marL="0" indent="0" algn="l">
              <a:buNone/>
              <a:defRPr sz="2400">
                <a:solidFill>
                  <a:schemeClr val="bg1"/>
                </a:solidFill>
                <a:latin typeface="+mj-lt"/>
                <a:ea typeface="+mj-ea"/>
                <a:cs typeface="Arial" pitchFamily="34" charset="0"/>
              </a:defRPr>
            </a:lvl1pPr>
            <a:lvl2pPr marL="609545" indent="0" algn="ctr">
              <a:buNone/>
              <a:defRPr>
                <a:solidFill>
                  <a:schemeClr val="tx1">
                    <a:tint val="75000"/>
                  </a:schemeClr>
                </a:solidFill>
              </a:defRPr>
            </a:lvl2pPr>
            <a:lvl3pPr marL="1219088" indent="0" algn="ctr">
              <a:buNone/>
              <a:defRPr>
                <a:solidFill>
                  <a:schemeClr val="tx1">
                    <a:tint val="75000"/>
                  </a:schemeClr>
                </a:solidFill>
              </a:defRPr>
            </a:lvl3pPr>
            <a:lvl4pPr marL="1828633" indent="0" algn="ctr">
              <a:buNone/>
              <a:defRPr>
                <a:solidFill>
                  <a:schemeClr val="tx1">
                    <a:tint val="75000"/>
                  </a:schemeClr>
                </a:solidFill>
              </a:defRPr>
            </a:lvl4pPr>
            <a:lvl5pPr marL="2438176" indent="0" algn="ctr">
              <a:buNone/>
              <a:defRPr>
                <a:solidFill>
                  <a:schemeClr val="tx1">
                    <a:tint val="75000"/>
                  </a:schemeClr>
                </a:solidFill>
              </a:defRPr>
            </a:lvl5pPr>
            <a:lvl6pPr marL="3047721" indent="0" algn="ctr">
              <a:buNone/>
              <a:defRPr>
                <a:solidFill>
                  <a:schemeClr val="tx1">
                    <a:tint val="75000"/>
                  </a:schemeClr>
                </a:solidFill>
              </a:defRPr>
            </a:lvl6pPr>
            <a:lvl7pPr marL="3657265" indent="0" algn="ctr">
              <a:buNone/>
              <a:defRPr>
                <a:solidFill>
                  <a:schemeClr val="tx1">
                    <a:tint val="75000"/>
                  </a:schemeClr>
                </a:solidFill>
              </a:defRPr>
            </a:lvl7pPr>
            <a:lvl8pPr marL="4266808" indent="0" algn="ctr">
              <a:buNone/>
              <a:defRPr>
                <a:solidFill>
                  <a:schemeClr val="tx1">
                    <a:tint val="75000"/>
                  </a:schemeClr>
                </a:solidFill>
              </a:defRPr>
            </a:lvl8pPr>
            <a:lvl9pPr marL="4876353" indent="0" algn="ctr">
              <a:buNone/>
              <a:defRPr>
                <a:solidFill>
                  <a:schemeClr val="tx1">
                    <a:tint val="75000"/>
                  </a:schemeClr>
                </a:solidFill>
              </a:defRPr>
            </a:lvl9pPr>
          </a:lstStyle>
          <a:p>
            <a:r>
              <a:rPr lang="en-US" altLang="zh-CN" dirty="0" smtClean="0"/>
              <a:t>Department name</a:t>
            </a:r>
            <a:endParaRPr lang="zh-CN" altLang="en-US" dirty="0"/>
          </a:p>
        </p:txBody>
      </p:sp>
      <p:sp>
        <p:nvSpPr>
          <p:cNvPr id="4" name="矩形 3"/>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itchFamily="34" charset="-122"/>
              <a:cs typeface="Arial" pitchFamily="34" charset="0"/>
            </a:endParaRPr>
          </a:p>
        </p:txBody>
      </p:sp>
      <p:sp>
        <p:nvSpPr>
          <p:cNvPr id="6" name="矩形 5"/>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itchFamily="34" charset="-122"/>
              <a:cs typeface="Arial" pitchFamily="34" charset="0"/>
            </a:endParaRPr>
          </a:p>
        </p:txBody>
      </p:sp>
      <p:sp>
        <p:nvSpPr>
          <p:cNvPr id="7" name="矩形 6"/>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itchFamily="34" charset="-122"/>
              <a:cs typeface="Arial" pitchFamily="34" charset="0"/>
            </a:endParaRPr>
          </a:p>
        </p:txBody>
      </p:sp>
      <p:sp>
        <p:nvSpPr>
          <p:cNvPr id="8" name="矩形 7"/>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itchFamily="34" charset="-122"/>
              <a:cs typeface="Arial" pitchFamily="34" charset="0"/>
            </a:endParaRPr>
          </a:p>
        </p:txBody>
      </p:sp>
      <p:sp>
        <p:nvSpPr>
          <p:cNvPr id="9" name="矩形 8"/>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itchFamily="34" charset="-122"/>
              <a:cs typeface="Arial" pitchFamily="34" charset="0"/>
            </a:endParaRPr>
          </a:p>
        </p:txBody>
      </p:sp>
      <p:pic>
        <p:nvPicPr>
          <p:cNvPr id="11" name="图片 10"/>
          <p:cNvPicPr>
            <a:picLocks noChangeAspect="1"/>
          </p:cNvPicPr>
          <p:nvPr userDrawn="1"/>
        </p:nvPicPr>
        <p:blipFill>
          <a:blip r:embed="rId2" cstate="print"/>
          <a:stretch>
            <a:fillRect/>
          </a:stretch>
        </p:blipFill>
        <p:spPr>
          <a:xfrm>
            <a:off x="9628094" y="201707"/>
            <a:ext cx="2164977" cy="863934"/>
          </a:xfrm>
          <a:prstGeom prst="rect">
            <a:avLst/>
          </a:prstGeom>
        </p:spPr>
      </p:pic>
    </p:spTree>
    <p:extLst>
      <p:ext uri="{BB962C8B-B14F-4D97-AF65-F5344CB8AC3E}">
        <p14:creationId xmlns:p14="http://schemas.microsoft.com/office/powerpoint/2010/main" val="339550786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122240450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2904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68605383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122474"/>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418" y="6356351"/>
            <a:ext cx="2743914" cy="365125"/>
          </a:xfrm>
          <a:prstGeom prst="rect">
            <a:avLst/>
          </a:prstGeom>
        </p:spPr>
        <p:txBody>
          <a:bodyPr/>
          <a:lstStyle/>
          <a:p>
            <a:fld id="{77F9A179-B9C7-48D4-B32C-E642EE3E2F2F}" type="datetimeFigureOut">
              <a:rPr lang="zh-CN" altLang="en-US" smtClean="0">
                <a:solidFill>
                  <a:srgbClr val="000000"/>
                </a:solidFill>
              </a:rPr>
              <a:pPr/>
              <a:t>2016/9/8</a:t>
            </a:fld>
            <a:endParaRPr lang="zh-CN" altLang="en-US">
              <a:solidFill>
                <a:srgbClr val="000000"/>
              </a:solidFill>
            </a:endParaRPr>
          </a:p>
        </p:txBody>
      </p:sp>
      <p:sp>
        <p:nvSpPr>
          <p:cNvPr id="3" name="页脚占位符 2"/>
          <p:cNvSpPr>
            <a:spLocks noGrp="1"/>
          </p:cNvSpPr>
          <p:nvPr>
            <p:ph type="ftr" sz="quarter" idx="11"/>
          </p:nvPr>
        </p:nvSpPr>
        <p:spPr>
          <a:xfrm>
            <a:off x="4039652" y="6356351"/>
            <a:ext cx="4115872" cy="365125"/>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nvPr>
        </p:nvSpPr>
        <p:spPr>
          <a:xfrm>
            <a:off x="8612843" y="6356351"/>
            <a:ext cx="2743914" cy="365125"/>
          </a:xfrm>
          <a:prstGeom prst="rect">
            <a:avLst/>
          </a:prstGeom>
        </p:spPr>
        <p:txBody>
          <a:bodyPr/>
          <a:lstStyle/>
          <a:p>
            <a:fld id="{66E854E0-C246-4FE7-A4B3-C1F07FA43A0C}"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85727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44678839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3" name="矩形 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041241750"/>
      </p:ext>
    </p:extLst>
  </p:cSld>
  <p:clrMapOvr>
    <a:masterClrMapping/>
  </p:clrMapOvr>
  <p:transition spd="slow"/>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25853769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232111289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96566" y="318716"/>
            <a:ext cx="10959766" cy="717549"/>
          </a:xfrm>
          <a:prstGeom prst="rect">
            <a:avLst/>
          </a:prstGeom>
        </p:spPr>
        <p:txBody>
          <a:bodyPr anchor="ctr"/>
          <a:lstStyle>
            <a:lvl1pPr>
              <a:defRPr sz="3200">
                <a:solidFill>
                  <a:srgbClr val="C00000"/>
                </a:solidFill>
                <a:latin typeface="+mn-ea"/>
                <a:ea typeface="+mn-ea"/>
              </a:defRPr>
            </a:lvl1pPr>
          </a:lstStyle>
          <a:p>
            <a:r>
              <a:rPr lang="zh-CN" altLang="en-US" dirty="0" smtClean="0"/>
              <a:t>标题</a:t>
            </a:r>
            <a:endParaRPr lang="zh-CN" altLang="en-US" dirty="0"/>
          </a:p>
        </p:txBody>
      </p:sp>
      <p:sp>
        <p:nvSpPr>
          <p:cNvPr id="7" name="矩形 6"/>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2" name="矩形 11"/>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925780083"/>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0" name="Picture 87"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11"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Tree>
    <p:extLst>
      <p:ext uri="{BB962C8B-B14F-4D97-AF65-F5344CB8AC3E}">
        <p14:creationId xmlns:p14="http://schemas.microsoft.com/office/powerpoint/2010/main" val="109603633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0" name="Picture 87"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11"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Tree>
    <p:extLst>
      <p:ext uri="{BB962C8B-B14F-4D97-AF65-F5344CB8AC3E}">
        <p14:creationId xmlns:p14="http://schemas.microsoft.com/office/powerpoint/2010/main" val="147672123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7284971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651406"/>
      </p:ext>
    </p:extLst>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40381" y="515011"/>
            <a:ext cx="11346171" cy="745784"/>
          </a:xfrm>
          <a:prstGeom prst="rect">
            <a:avLst/>
          </a:prstGeom>
        </p:spPr>
        <p:txBody>
          <a:bodyPr/>
          <a:lstStyle>
            <a:lvl1pPr>
              <a:defRPr sz="3200">
                <a:solidFill>
                  <a:srgbClr val="C00000"/>
                </a:solidFill>
                <a:latin typeface="+mn-lt"/>
                <a:ea typeface="微软雅黑"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99685323"/>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24266" y="0"/>
            <a:ext cx="5170909" cy="6858000"/>
          </a:xfrm>
          <a:prstGeom prst="rect">
            <a:avLst/>
          </a:prstGeom>
        </p:spPr>
      </p:pic>
      <p:sp>
        <p:nvSpPr>
          <p:cNvPr id="3" name="矩形 2"/>
          <p:cNvSpPr/>
          <p:nvPr userDrawn="1"/>
        </p:nvSpPr>
        <p:spPr>
          <a:xfrm>
            <a:off x="-713195" y="2459424"/>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713195" y="3035673"/>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713195" y="3596865"/>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713195" y="4173116"/>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713195" y="1858554"/>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713195" y="4797152"/>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597662649"/>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3" name="Picture 87"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4"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Tree>
    <p:extLst>
      <p:ext uri="{BB962C8B-B14F-4D97-AF65-F5344CB8AC3E}">
        <p14:creationId xmlns:p14="http://schemas.microsoft.com/office/powerpoint/2010/main" val="31968970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3" name="矩形 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9" name="Picture 87"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10"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Tree>
    <p:extLst>
      <p:ext uri="{BB962C8B-B14F-4D97-AF65-F5344CB8AC3E}">
        <p14:creationId xmlns:p14="http://schemas.microsoft.com/office/powerpoint/2010/main" val="107646858"/>
      </p:ext>
    </p:extLst>
  </p:cSld>
  <p:clrMapOvr>
    <a:masterClrMapping/>
  </p:clrMapOvr>
  <p:transition spd="slow"/>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76300" y="80963"/>
            <a:ext cx="10975975" cy="1143000"/>
          </a:xfrm>
          <a:prstGeom prst="rect">
            <a:avLst/>
          </a:prstGeom>
        </p:spPr>
        <p:txBody>
          <a:bodyPr/>
          <a:lstStyle>
            <a:lvl1pPr>
              <a:defRPr>
                <a:latin typeface="+mj-lt"/>
                <a:ea typeface="黑体" pitchFamily="49"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82575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89281497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413083222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89876260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349367"/>
      </p:ext>
    </p:extLst>
  </p:cSld>
  <p:clrMapOvr>
    <a:masterClrMapping/>
  </p:clrMapOvr>
  <p:transition advClick="0" advTm="8000">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8169528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431484" y="1228021"/>
            <a:ext cx="6480000" cy="2519416"/>
          </a:xfrm>
          <a:prstGeom prst="rect">
            <a:avLst/>
          </a:prstGeom>
        </p:spPr>
        <p:txBody>
          <a:bodyPr>
            <a:noAutofit/>
          </a:bodyPr>
          <a:lstStyle>
            <a:lvl1pPr algn="l">
              <a:defRPr sz="4800" b="1" baseline="0">
                <a:solidFill>
                  <a:schemeClr val="bg1"/>
                </a:solidFill>
                <a:latin typeface="+mj-lt"/>
                <a:ea typeface="+mj-ea"/>
                <a:cs typeface="Arial" pitchFamily="34" charset="0"/>
              </a:defRPr>
            </a:lvl1pPr>
          </a:lstStyle>
          <a:p>
            <a:r>
              <a:rPr lang="en-US" altLang="zh-CN" dirty="0" smtClean="0"/>
              <a:t>Headline in Arial bold 48 point</a:t>
            </a:r>
          </a:p>
        </p:txBody>
      </p:sp>
      <p:sp>
        <p:nvSpPr>
          <p:cNvPr id="3" name="副标题 2"/>
          <p:cNvSpPr>
            <a:spLocks noGrp="1"/>
          </p:cNvSpPr>
          <p:nvPr>
            <p:ph type="subTitle" idx="1" hasCustomPrompt="1"/>
          </p:nvPr>
        </p:nvSpPr>
        <p:spPr>
          <a:xfrm>
            <a:off x="431483" y="3758484"/>
            <a:ext cx="4319999" cy="1079749"/>
          </a:xfrm>
          <a:prstGeom prst="rect">
            <a:avLst/>
          </a:prstGeom>
        </p:spPr>
        <p:txBody>
          <a:bodyPr>
            <a:noAutofit/>
          </a:bodyPr>
          <a:lstStyle>
            <a:lvl1pPr marL="0" indent="0" algn="l">
              <a:buNone/>
              <a:defRPr sz="2400">
                <a:solidFill>
                  <a:schemeClr val="bg1"/>
                </a:solidFill>
                <a:latin typeface="+mj-lt"/>
                <a:ea typeface="+mj-ea"/>
                <a:cs typeface="Arial" pitchFamily="34" charset="0"/>
              </a:defRPr>
            </a:lvl1pPr>
            <a:lvl2pPr marL="609545" indent="0" algn="ctr">
              <a:buNone/>
              <a:defRPr>
                <a:solidFill>
                  <a:schemeClr val="tx1">
                    <a:tint val="75000"/>
                  </a:schemeClr>
                </a:solidFill>
              </a:defRPr>
            </a:lvl2pPr>
            <a:lvl3pPr marL="1219088" indent="0" algn="ctr">
              <a:buNone/>
              <a:defRPr>
                <a:solidFill>
                  <a:schemeClr val="tx1">
                    <a:tint val="75000"/>
                  </a:schemeClr>
                </a:solidFill>
              </a:defRPr>
            </a:lvl3pPr>
            <a:lvl4pPr marL="1828633" indent="0" algn="ctr">
              <a:buNone/>
              <a:defRPr>
                <a:solidFill>
                  <a:schemeClr val="tx1">
                    <a:tint val="75000"/>
                  </a:schemeClr>
                </a:solidFill>
              </a:defRPr>
            </a:lvl4pPr>
            <a:lvl5pPr marL="2438176" indent="0" algn="ctr">
              <a:buNone/>
              <a:defRPr>
                <a:solidFill>
                  <a:schemeClr val="tx1">
                    <a:tint val="75000"/>
                  </a:schemeClr>
                </a:solidFill>
              </a:defRPr>
            </a:lvl5pPr>
            <a:lvl6pPr marL="3047721" indent="0" algn="ctr">
              <a:buNone/>
              <a:defRPr>
                <a:solidFill>
                  <a:schemeClr val="tx1">
                    <a:tint val="75000"/>
                  </a:schemeClr>
                </a:solidFill>
              </a:defRPr>
            </a:lvl6pPr>
            <a:lvl7pPr marL="3657265" indent="0" algn="ctr">
              <a:buNone/>
              <a:defRPr>
                <a:solidFill>
                  <a:schemeClr val="tx1">
                    <a:tint val="75000"/>
                  </a:schemeClr>
                </a:solidFill>
              </a:defRPr>
            </a:lvl7pPr>
            <a:lvl8pPr marL="4266808" indent="0" algn="ctr">
              <a:buNone/>
              <a:defRPr>
                <a:solidFill>
                  <a:schemeClr val="tx1">
                    <a:tint val="75000"/>
                  </a:schemeClr>
                </a:solidFill>
              </a:defRPr>
            </a:lvl8pPr>
            <a:lvl9pPr marL="4876353" indent="0" algn="ctr">
              <a:buNone/>
              <a:defRPr>
                <a:solidFill>
                  <a:schemeClr val="tx1">
                    <a:tint val="75000"/>
                  </a:schemeClr>
                </a:solidFill>
              </a:defRPr>
            </a:lvl9pPr>
          </a:lstStyle>
          <a:p>
            <a:r>
              <a:rPr lang="en-US" altLang="zh-CN" dirty="0" smtClean="0"/>
              <a:t>Department name</a:t>
            </a:r>
            <a:endParaRPr lang="zh-CN" altLang="en-US" dirty="0"/>
          </a:p>
        </p:txBody>
      </p:sp>
      <p:sp>
        <p:nvSpPr>
          <p:cNvPr id="4" name="矩形 3"/>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6" name="矩形 5"/>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 name="矩形 6"/>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8" name="矩形 7"/>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9" name="矩形 8"/>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70458933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3" name="矩形 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43793476"/>
      </p:ext>
    </p:extLst>
  </p:cSld>
  <p:clrMapOvr>
    <a:masterClrMapping/>
  </p:clrMapOvr>
  <p:transition spd="slow"/>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72697621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164320778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24266" y="0"/>
            <a:ext cx="5170909" cy="6858000"/>
          </a:xfrm>
          <a:prstGeom prst="rect">
            <a:avLst/>
          </a:prstGeom>
        </p:spPr>
      </p:pic>
      <p:sp>
        <p:nvSpPr>
          <p:cNvPr id="3" name="矩形 2"/>
          <p:cNvSpPr/>
          <p:nvPr userDrawn="1"/>
        </p:nvSpPr>
        <p:spPr>
          <a:xfrm>
            <a:off x="-713195" y="2459424"/>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713195" y="3035673"/>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713195" y="3596865"/>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713195" y="4173116"/>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713195" y="1858554"/>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713195" y="4797152"/>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323997946"/>
      </p:ext>
    </p:extLst>
  </p:cSld>
  <p:clrMapOvr>
    <a:masterClrMapping/>
  </p:clrMapOv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5" name="矩形 4"/>
          <p:cNvSpPr/>
          <p:nvPr userDrawn="1"/>
        </p:nvSpPr>
        <p:spPr>
          <a:xfrm>
            <a:off x="0" y="139749"/>
            <a:ext cx="174858" cy="58891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799">
              <a:solidFill>
                <a:prstClr val="white"/>
              </a:solidFill>
            </a:endParaRPr>
          </a:p>
        </p:txBody>
      </p:sp>
      <p:pic>
        <p:nvPicPr>
          <p:cNvPr id="6" name="Picture 87" descr="图片3副本"/>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000466" y="6358297"/>
            <a:ext cx="1715159" cy="407896"/>
          </a:xfrm>
          <a:prstGeom prst="rect">
            <a:avLst/>
          </a:prstGeom>
          <a:noFill/>
        </p:spPr>
      </p:pic>
      <p:sp>
        <p:nvSpPr>
          <p:cNvPr id="9" name="标题占位符 1"/>
          <p:cNvSpPr>
            <a:spLocks noGrp="1"/>
          </p:cNvSpPr>
          <p:nvPr>
            <p:ph type="title" hasCustomPrompt="1"/>
          </p:nvPr>
        </p:nvSpPr>
        <p:spPr>
          <a:xfrm>
            <a:off x="479550" y="110617"/>
            <a:ext cx="11236075" cy="614923"/>
          </a:xfrm>
          <a:prstGeom prst="rect">
            <a:avLst/>
          </a:prstGeom>
        </p:spPr>
        <p:txBody>
          <a:bodyPr vert="horz" lIns="91440" tIns="45720" rIns="91440" bIns="45720" rtlCol="0" anchor="b">
            <a:noAutofit/>
          </a:bodyPr>
          <a:lstStyle>
            <a:lvl1pPr>
              <a:defRPr sz="3499" b="0" baseline="0">
                <a:solidFill>
                  <a:srgbClr val="990000"/>
                </a:solidFill>
                <a:latin typeface="FrutigerNext LT Medium" panose="020B0603040504020204" pitchFamily="34" charset="0"/>
                <a:ea typeface="黑体" panose="02010609060101010101" pitchFamily="49" charset="-122"/>
              </a:defRPr>
            </a:lvl1pPr>
          </a:lstStyle>
          <a:p>
            <a:r>
              <a:rPr lang="en-US" altLang="zh-CN" dirty="0" smtClean="0"/>
              <a:t>CLICK HERE TO ADD YOUR TITLE</a:t>
            </a:r>
          </a:p>
        </p:txBody>
      </p:sp>
      <p:sp>
        <p:nvSpPr>
          <p:cNvPr id="7" name="文本框 6"/>
          <p:cNvSpPr txBox="1"/>
          <p:nvPr userDrawn="1"/>
        </p:nvSpPr>
        <p:spPr>
          <a:xfrm>
            <a:off x="495116" y="6423747"/>
            <a:ext cx="5593644" cy="276999"/>
          </a:xfrm>
          <a:prstGeom prst="rect">
            <a:avLst/>
          </a:prstGeom>
          <a:noFill/>
        </p:spPr>
        <p:txBody>
          <a:bodyPr wrap="square" rtlCol="0" anchor="ctr">
            <a:spAutoFit/>
          </a:bodyPr>
          <a:lstStyle/>
          <a:p>
            <a:pPr fontAlgn="auto">
              <a:spcBef>
                <a:spcPts val="0"/>
              </a:spcBef>
              <a:spcAft>
                <a:spcPts val="0"/>
              </a:spcAft>
            </a:pPr>
            <a:r>
              <a:rPr lang="en-US" altLang="zh-CN" sz="1200" dirty="0" smtClean="0">
                <a:solidFill>
                  <a:prstClr val="white">
                    <a:lumMod val="50000"/>
                  </a:prstClr>
                </a:solidFill>
                <a:latin typeface="Microsoft YaHei UI" panose="020F0502020204030204"/>
                <a:ea typeface="微软雅黑" panose="020B0503020204020204" pitchFamily="34" charset="-122"/>
              </a:rPr>
              <a:t>Copyright Huawei Technologies Co., Ltd. 2015. All rights reserved.</a:t>
            </a:r>
            <a:endParaRPr lang="zh-CN" altLang="en-US" sz="1200" dirty="0" smtClean="0">
              <a:solidFill>
                <a:prstClr val="white">
                  <a:lumMod val="50000"/>
                </a:prstClr>
              </a:solidFill>
              <a:latin typeface="Microsoft YaHei UI" panose="020F0502020204030204"/>
              <a:ea typeface="微软雅黑" panose="020B0503020204020204" pitchFamily="34" charset="-122"/>
            </a:endParaRPr>
          </a:p>
        </p:txBody>
      </p:sp>
    </p:spTree>
    <p:extLst>
      <p:ext uri="{BB962C8B-B14F-4D97-AF65-F5344CB8AC3E}">
        <p14:creationId xmlns:p14="http://schemas.microsoft.com/office/powerpoint/2010/main" val="3632886833"/>
      </p:ext>
    </p:extLst>
  </p:cSld>
  <p:clrMapOvr>
    <a:masterClrMapping/>
  </p:clrMapOvr>
  <p:transition/>
  <p:timing>
    <p:tnLst>
      <p:par>
        <p:cTn id="1" dur="indefinite" restart="never" nodeType="tmRoot"/>
      </p:par>
    </p:tnLst>
  </p:timing>
  <p:extLst mod="1">
    <p:ext uri="{DCECCB84-F9BA-43D5-87BE-67443E8EF086}">
      <p15:sldGuideLst xmlns:p15="http://schemas.microsoft.com/office/powerpoint/2012/main">
        <p15:guide id="1" pos="303">
          <p15:clr>
            <a:srgbClr val="FBAE40"/>
          </p15:clr>
        </p15:guide>
        <p15:guide id="2" pos="7379">
          <p15:clr>
            <a:srgbClr val="FBAE40"/>
          </p15:clr>
        </p15:guide>
        <p15:guide id="3" orient="horz" pos="45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397" y="3602038"/>
            <a:ext cx="914638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418" y="6356351"/>
            <a:ext cx="2743914" cy="365125"/>
          </a:xfrm>
          <a:prstGeom prst="rect">
            <a:avLst/>
          </a:prstGeom>
        </p:spPr>
        <p:txBody>
          <a:bodyPr/>
          <a:lstStyle/>
          <a:p>
            <a:fld id="{3519A57F-678B-428B-846E-DCB90CC705F3}" type="datetimeFigureOut">
              <a:rPr lang="zh-CN" altLang="en-US" smtClean="0">
                <a:solidFill>
                  <a:srgbClr val="000000"/>
                </a:solidFill>
              </a:rPr>
              <a:pPr/>
              <a:t>2016/9/8</a:t>
            </a:fld>
            <a:endParaRPr lang="zh-CN" altLang="en-US">
              <a:solidFill>
                <a:srgbClr val="000000"/>
              </a:solidFill>
            </a:endParaRPr>
          </a:p>
        </p:txBody>
      </p:sp>
      <p:sp>
        <p:nvSpPr>
          <p:cNvPr id="5" name="页脚占位符 4"/>
          <p:cNvSpPr>
            <a:spLocks noGrp="1"/>
          </p:cNvSpPr>
          <p:nvPr>
            <p:ph type="ftr" sz="quarter" idx="11"/>
          </p:nvPr>
        </p:nvSpPr>
        <p:spPr>
          <a:xfrm>
            <a:off x="4039652" y="6356351"/>
            <a:ext cx="4115872"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2843" y="6356351"/>
            <a:ext cx="2743914" cy="365125"/>
          </a:xfrm>
          <a:prstGeom prst="rect">
            <a:avLst/>
          </a:prstGeom>
        </p:spPr>
        <p:txBody>
          <a:bodyPr/>
          <a:lstStyle/>
          <a:p>
            <a:fld id="{B76AE327-3FF3-40B7-A80C-5A45CEB8D56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41755942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180541"/>
      </p:ext>
    </p:extLst>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Picture 101"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93531" y="6310346"/>
            <a:ext cx="1362801" cy="32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userDrawn="1"/>
        </p:nvSpPr>
        <p:spPr bwMode="auto">
          <a:xfrm>
            <a:off x="457200" y="6386620"/>
            <a:ext cx="3136705"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106819"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lumMod val="65000"/>
                    <a:lumOff val="35000"/>
                  </a:srgbClr>
                </a:solidFill>
                <a:latin typeface="Arial" panose="020B0604020202020204" pitchFamily="34" charset="0"/>
                <a:ea typeface="MS PGothic" pitchFamily="34" charset="-128"/>
                <a:cs typeface="Arial" panose="020B0604020202020204" pitchFamily="34" charset="0"/>
              </a:rPr>
              <a:t>HUAWEI TECHNOLOGIES CO., LTD.</a:t>
            </a:r>
          </a:p>
        </p:txBody>
      </p:sp>
      <p:sp>
        <p:nvSpPr>
          <p:cNvPr id="5" name="Rectangle 5"/>
          <p:cNvSpPr>
            <a:spLocks noChangeArrowheads="1"/>
          </p:cNvSpPr>
          <p:nvPr userDrawn="1"/>
        </p:nvSpPr>
        <p:spPr bwMode="auto">
          <a:xfrm>
            <a:off x="8279592" y="6386619"/>
            <a:ext cx="793947" cy="183127"/>
          </a:xfrm>
          <a:prstGeom prst="rect">
            <a:avLst/>
          </a:prstGeom>
          <a:noFill/>
          <a:ln>
            <a:noFill/>
          </a:ln>
        </p:spPr>
        <p:txBody>
          <a:bodyPr wrap="none" lIns="0" tIns="0" rIns="106819" bIns="0">
            <a:spAutoFit/>
          </a:bodyPr>
          <a:lstStyle/>
          <a:p>
            <a:pPr defTabSz="1068891" eaLnBrk="0" hangingPunct="0">
              <a:lnSpc>
                <a:spcPct val="85000"/>
              </a:lnSpc>
              <a:defRPr/>
            </a:pPr>
            <a:r>
              <a:rPr lang="de-DE" altLang="zh-CN" sz="1400" dirty="0">
                <a:solidFill>
                  <a:srgbClr val="000000">
                    <a:lumMod val="65000"/>
                    <a:lumOff val="35000"/>
                  </a:srgbClr>
                </a:solidFill>
                <a:latin typeface="Arial" panose="020B0604020202020204" pitchFamily="34" charset="0"/>
                <a:ea typeface="MS PGothic" pitchFamily="34" charset="-128"/>
                <a:cs typeface="Arial" panose="020B0604020202020204" pitchFamily="34" charset="0"/>
              </a:rPr>
              <a:t>Page </a:t>
            </a:r>
            <a:fld id="{52A5D625-72FF-4364-B088-B7F11232586A}" type="slidenum">
              <a:rPr lang="de-DE" altLang="zh-CN" sz="1400">
                <a:solidFill>
                  <a:srgbClr val="000000">
                    <a:lumMod val="65000"/>
                    <a:lumOff val="35000"/>
                  </a:srgbClr>
                </a:solidFill>
                <a:latin typeface="Arial" panose="020B0604020202020204" pitchFamily="34" charset="0"/>
                <a:ea typeface="MS PGothic" pitchFamily="34" charset="-128"/>
                <a:cs typeface="Arial" panose="020B0604020202020204" pitchFamily="34" charset="0"/>
              </a:rPr>
              <a:pPr defTabSz="1068891" eaLnBrk="0" hangingPunct="0">
                <a:lnSpc>
                  <a:spcPct val="85000"/>
                </a:lnSpc>
                <a:defRPr/>
              </a:pPr>
              <a:t>‹#›</a:t>
            </a:fld>
            <a:endParaRPr lang="en-GB" altLang="zh-CN" sz="1400" dirty="0">
              <a:solidFill>
                <a:srgbClr val="000000">
                  <a:lumMod val="65000"/>
                  <a:lumOff val="35000"/>
                </a:srgbClr>
              </a:solidFill>
              <a:latin typeface="Arial" panose="020B0604020202020204" pitchFamily="34" charset="0"/>
              <a:ea typeface="MS PGothic" pitchFamily="34" charset="-128"/>
              <a:cs typeface="Arial" panose="020B0604020202020204" pitchFamily="34" charset="0"/>
            </a:endParaRPr>
          </a:p>
        </p:txBody>
      </p:sp>
      <p:sp>
        <p:nvSpPr>
          <p:cNvPr id="6" name="Title 1"/>
          <p:cNvSpPr>
            <a:spLocks noGrp="1"/>
          </p:cNvSpPr>
          <p:nvPr>
            <p:ph type="title" hasCustomPrompt="1"/>
          </p:nvPr>
        </p:nvSpPr>
        <p:spPr>
          <a:xfrm>
            <a:off x="457200" y="318716"/>
            <a:ext cx="11364686" cy="717549"/>
          </a:xfrm>
          <a:prstGeom prst="rect">
            <a:avLst/>
          </a:prstGeom>
        </p:spPr>
        <p:txBody>
          <a:bodyPr anchor="ctr"/>
          <a:lstStyle>
            <a:lvl1pPr>
              <a:defRPr sz="3200">
                <a:solidFill>
                  <a:srgbClr val="C00000"/>
                </a:solidFill>
                <a:latin typeface="+mn-ea"/>
                <a:ea typeface="+mn-ea"/>
              </a:defRPr>
            </a:lvl1pPr>
          </a:lstStyle>
          <a:p>
            <a:r>
              <a:rPr lang="zh-CN" altLang="en-US" dirty="0" smtClean="0"/>
              <a:t>标题</a:t>
            </a:r>
            <a:endParaRPr lang="zh-CN" altLang="en-US" dirty="0"/>
          </a:p>
        </p:txBody>
      </p:sp>
    </p:spTree>
    <p:extLst>
      <p:ext uri="{BB962C8B-B14F-4D97-AF65-F5344CB8AC3E}">
        <p14:creationId xmlns:p14="http://schemas.microsoft.com/office/powerpoint/2010/main" val="3847185799"/>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81695285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3" name="矩形 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43793476"/>
      </p:ext>
    </p:extLst>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pic>
        <p:nvPicPr>
          <p:cNvPr id="9"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10415" y="786548"/>
            <a:ext cx="12192000" cy="606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5285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72697621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1643207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24266" y="0"/>
            <a:ext cx="5170909" cy="6858000"/>
          </a:xfrm>
          <a:prstGeom prst="rect">
            <a:avLst/>
          </a:prstGeom>
        </p:spPr>
      </p:pic>
      <p:sp>
        <p:nvSpPr>
          <p:cNvPr id="3" name="矩形 2"/>
          <p:cNvSpPr/>
          <p:nvPr userDrawn="1"/>
        </p:nvSpPr>
        <p:spPr>
          <a:xfrm>
            <a:off x="-713195" y="2459424"/>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713195" y="3035673"/>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713195" y="3596865"/>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713195" y="4173116"/>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713195" y="1858554"/>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713195" y="4797152"/>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323997946"/>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5" name="矩形 4"/>
          <p:cNvSpPr/>
          <p:nvPr userDrawn="1"/>
        </p:nvSpPr>
        <p:spPr>
          <a:xfrm>
            <a:off x="0" y="139749"/>
            <a:ext cx="174858" cy="58891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799">
              <a:solidFill>
                <a:prstClr val="white"/>
              </a:solidFill>
            </a:endParaRPr>
          </a:p>
        </p:txBody>
      </p:sp>
      <p:pic>
        <p:nvPicPr>
          <p:cNvPr id="6" name="Picture 87" descr="图片3副本"/>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000466" y="6358297"/>
            <a:ext cx="1715159" cy="407896"/>
          </a:xfrm>
          <a:prstGeom prst="rect">
            <a:avLst/>
          </a:prstGeom>
          <a:noFill/>
        </p:spPr>
      </p:pic>
      <p:sp>
        <p:nvSpPr>
          <p:cNvPr id="9" name="标题占位符 1"/>
          <p:cNvSpPr>
            <a:spLocks noGrp="1"/>
          </p:cNvSpPr>
          <p:nvPr>
            <p:ph type="title" hasCustomPrompt="1"/>
          </p:nvPr>
        </p:nvSpPr>
        <p:spPr>
          <a:xfrm>
            <a:off x="479550" y="110617"/>
            <a:ext cx="11236075" cy="614923"/>
          </a:xfrm>
          <a:prstGeom prst="rect">
            <a:avLst/>
          </a:prstGeom>
        </p:spPr>
        <p:txBody>
          <a:bodyPr vert="horz" lIns="91440" tIns="45720" rIns="91440" bIns="45720" rtlCol="0" anchor="b">
            <a:noAutofit/>
          </a:bodyPr>
          <a:lstStyle>
            <a:lvl1pPr>
              <a:defRPr sz="3499" b="0" baseline="0">
                <a:solidFill>
                  <a:srgbClr val="990000"/>
                </a:solidFill>
                <a:latin typeface="FrutigerNext LT Medium" panose="020B0603040504020204" pitchFamily="34" charset="0"/>
                <a:ea typeface="黑体" panose="02010609060101010101" pitchFamily="49" charset="-122"/>
              </a:defRPr>
            </a:lvl1pPr>
          </a:lstStyle>
          <a:p>
            <a:r>
              <a:rPr lang="en-US" altLang="zh-CN" dirty="0" smtClean="0"/>
              <a:t>CLICK HERE TO ADD YOUR TITLE</a:t>
            </a:r>
          </a:p>
        </p:txBody>
      </p:sp>
      <p:sp>
        <p:nvSpPr>
          <p:cNvPr id="7" name="文本框 6"/>
          <p:cNvSpPr txBox="1"/>
          <p:nvPr userDrawn="1"/>
        </p:nvSpPr>
        <p:spPr>
          <a:xfrm>
            <a:off x="495116" y="6423747"/>
            <a:ext cx="5593644" cy="276999"/>
          </a:xfrm>
          <a:prstGeom prst="rect">
            <a:avLst/>
          </a:prstGeom>
          <a:noFill/>
        </p:spPr>
        <p:txBody>
          <a:bodyPr wrap="square" rtlCol="0" anchor="ctr">
            <a:spAutoFit/>
          </a:bodyPr>
          <a:lstStyle/>
          <a:p>
            <a:pPr fontAlgn="auto">
              <a:spcBef>
                <a:spcPts val="0"/>
              </a:spcBef>
              <a:spcAft>
                <a:spcPts val="0"/>
              </a:spcAft>
            </a:pPr>
            <a:r>
              <a:rPr lang="en-US" altLang="zh-CN" sz="1200" dirty="0" smtClean="0">
                <a:solidFill>
                  <a:prstClr val="white">
                    <a:lumMod val="50000"/>
                  </a:prstClr>
                </a:solidFill>
                <a:latin typeface="Microsoft YaHei UI" panose="020F0502020204030204"/>
                <a:ea typeface="微软雅黑" panose="020B0503020204020204" pitchFamily="34" charset="-122"/>
              </a:rPr>
              <a:t>Copyright Huawei Technologies Co., Ltd. 2015. All rights reserved.</a:t>
            </a:r>
            <a:endParaRPr lang="zh-CN" altLang="en-US" sz="1200" dirty="0" smtClean="0">
              <a:solidFill>
                <a:prstClr val="white">
                  <a:lumMod val="50000"/>
                </a:prstClr>
              </a:solidFill>
              <a:latin typeface="Microsoft YaHei UI" panose="020F0502020204030204"/>
              <a:ea typeface="微软雅黑" panose="020B0503020204020204" pitchFamily="34" charset="-122"/>
            </a:endParaRPr>
          </a:p>
        </p:txBody>
      </p:sp>
    </p:spTree>
    <p:extLst>
      <p:ext uri="{BB962C8B-B14F-4D97-AF65-F5344CB8AC3E}">
        <p14:creationId xmlns:p14="http://schemas.microsoft.com/office/powerpoint/2010/main" val="3632886833"/>
      </p:ext>
    </p:extLst>
  </p:cSld>
  <p:clrMapOvr>
    <a:masterClrMapping/>
  </p:clrMapOvr>
  <p:transition/>
  <p:timing>
    <p:tnLst>
      <p:par>
        <p:cTn id="1" dur="indefinite" restart="never" nodeType="tmRoot"/>
      </p:par>
    </p:tnLst>
  </p:timing>
  <p:extLst mod="1">
    <p:ext uri="{DCECCB84-F9BA-43D5-87BE-67443E8EF086}">
      <p15:sldGuideLst xmlns:p15="http://schemas.microsoft.com/office/powerpoint/2012/main">
        <p15:guide id="1" pos="303">
          <p15:clr>
            <a:srgbClr val="FBAE40"/>
          </p15:clr>
        </p15:guide>
        <p15:guide id="2" pos="7379">
          <p15:clr>
            <a:srgbClr val="FBAE40"/>
          </p15:clr>
        </p15:guide>
        <p15:guide id="3" orient="horz" pos="45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397" y="3602038"/>
            <a:ext cx="914638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418" y="6356351"/>
            <a:ext cx="2743914" cy="365125"/>
          </a:xfrm>
          <a:prstGeom prst="rect">
            <a:avLst/>
          </a:prstGeom>
        </p:spPr>
        <p:txBody>
          <a:bodyPr/>
          <a:lstStyle/>
          <a:p>
            <a:fld id="{3519A57F-678B-428B-846E-DCB90CC705F3}" type="datetimeFigureOut">
              <a:rPr lang="zh-CN" altLang="en-US" smtClean="0">
                <a:solidFill>
                  <a:srgbClr val="000000"/>
                </a:solidFill>
              </a:rPr>
              <a:pPr/>
              <a:t>2016/9/8</a:t>
            </a:fld>
            <a:endParaRPr lang="zh-CN" altLang="en-US">
              <a:solidFill>
                <a:srgbClr val="000000"/>
              </a:solidFill>
            </a:endParaRPr>
          </a:p>
        </p:txBody>
      </p:sp>
      <p:sp>
        <p:nvSpPr>
          <p:cNvPr id="5" name="页脚占位符 4"/>
          <p:cNvSpPr>
            <a:spLocks noGrp="1"/>
          </p:cNvSpPr>
          <p:nvPr>
            <p:ph type="ftr" sz="quarter" idx="11"/>
          </p:nvPr>
        </p:nvSpPr>
        <p:spPr>
          <a:xfrm>
            <a:off x="4039652" y="6356351"/>
            <a:ext cx="4115872"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2843" y="6356351"/>
            <a:ext cx="2743914" cy="365125"/>
          </a:xfrm>
          <a:prstGeom prst="rect">
            <a:avLst/>
          </a:prstGeom>
        </p:spPr>
        <p:txBody>
          <a:bodyPr/>
          <a:lstStyle/>
          <a:p>
            <a:fld id="{B76AE327-3FF3-40B7-A80C-5A45CEB8D56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41755942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180541"/>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Picture 101"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93531" y="6310346"/>
            <a:ext cx="1362801" cy="32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userDrawn="1"/>
        </p:nvSpPr>
        <p:spPr bwMode="auto">
          <a:xfrm>
            <a:off x="457200" y="6386620"/>
            <a:ext cx="3136705"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106819"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lumMod val="65000"/>
                    <a:lumOff val="35000"/>
                  </a:srgbClr>
                </a:solidFill>
                <a:latin typeface="Arial" panose="020B0604020202020204" pitchFamily="34" charset="0"/>
                <a:ea typeface="MS PGothic" pitchFamily="34" charset="-128"/>
                <a:cs typeface="Arial" panose="020B0604020202020204" pitchFamily="34" charset="0"/>
              </a:rPr>
              <a:t>HUAWEI TECHNOLOGIES CO., LTD.</a:t>
            </a:r>
          </a:p>
        </p:txBody>
      </p:sp>
      <p:sp>
        <p:nvSpPr>
          <p:cNvPr id="5" name="Rectangle 5"/>
          <p:cNvSpPr>
            <a:spLocks noChangeArrowheads="1"/>
          </p:cNvSpPr>
          <p:nvPr userDrawn="1"/>
        </p:nvSpPr>
        <p:spPr bwMode="auto">
          <a:xfrm>
            <a:off x="8279592" y="6386619"/>
            <a:ext cx="793947" cy="183127"/>
          </a:xfrm>
          <a:prstGeom prst="rect">
            <a:avLst/>
          </a:prstGeom>
          <a:noFill/>
          <a:ln>
            <a:noFill/>
          </a:ln>
        </p:spPr>
        <p:txBody>
          <a:bodyPr wrap="none" lIns="0" tIns="0" rIns="106819" bIns="0">
            <a:spAutoFit/>
          </a:bodyPr>
          <a:lstStyle/>
          <a:p>
            <a:pPr defTabSz="1068891" eaLnBrk="0" hangingPunct="0">
              <a:lnSpc>
                <a:spcPct val="85000"/>
              </a:lnSpc>
              <a:defRPr/>
            </a:pPr>
            <a:r>
              <a:rPr lang="de-DE" altLang="zh-CN" sz="1400" dirty="0">
                <a:solidFill>
                  <a:srgbClr val="000000">
                    <a:lumMod val="65000"/>
                    <a:lumOff val="35000"/>
                  </a:srgbClr>
                </a:solidFill>
                <a:latin typeface="Arial" panose="020B0604020202020204" pitchFamily="34" charset="0"/>
                <a:ea typeface="MS PGothic" pitchFamily="34" charset="-128"/>
                <a:cs typeface="Arial" panose="020B0604020202020204" pitchFamily="34" charset="0"/>
              </a:rPr>
              <a:t>Page </a:t>
            </a:r>
            <a:fld id="{52A5D625-72FF-4364-B088-B7F11232586A}" type="slidenum">
              <a:rPr lang="de-DE" altLang="zh-CN" sz="1400">
                <a:solidFill>
                  <a:srgbClr val="000000">
                    <a:lumMod val="65000"/>
                    <a:lumOff val="35000"/>
                  </a:srgbClr>
                </a:solidFill>
                <a:latin typeface="Arial" panose="020B0604020202020204" pitchFamily="34" charset="0"/>
                <a:ea typeface="MS PGothic" pitchFamily="34" charset="-128"/>
                <a:cs typeface="Arial" panose="020B0604020202020204" pitchFamily="34" charset="0"/>
              </a:rPr>
              <a:pPr defTabSz="1068891" eaLnBrk="0" hangingPunct="0">
                <a:lnSpc>
                  <a:spcPct val="85000"/>
                </a:lnSpc>
                <a:defRPr/>
              </a:pPr>
              <a:t>‹#›</a:t>
            </a:fld>
            <a:endParaRPr lang="en-GB" altLang="zh-CN" sz="1400" dirty="0">
              <a:solidFill>
                <a:srgbClr val="000000">
                  <a:lumMod val="65000"/>
                  <a:lumOff val="35000"/>
                </a:srgbClr>
              </a:solidFill>
              <a:latin typeface="Arial" panose="020B0604020202020204" pitchFamily="34" charset="0"/>
              <a:ea typeface="MS PGothic" pitchFamily="34" charset="-128"/>
              <a:cs typeface="Arial" panose="020B0604020202020204" pitchFamily="34" charset="0"/>
            </a:endParaRPr>
          </a:p>
        </p:txBody>
      </p:sp>
      <p:sp>
        <p:nvSpPr>
          <p:cNvPr id="6" name="Title 1"/>
          <p:cNvSpPr>
            <a:spLocks noGrp="1"/>
          </p:cNvSpPr>
          <p:nvPr>
            <p:ph type="title" hasCustomPrompt="1"/>
          </p:nvPr>
        </p:nvSpPr>
        <p:spPr>
          <a:xfrm>
            <a:off x="457200" y="318716"/>
            <a:ext cx="11364686" cy="717549"/>
          </a:xfrm>
          <a:prstGeom prst="rect">
            <a:avLst/>
          </a:prstGeom>
        </p:spPr>
        <p:txBody>
          <a:bodyPr anchor="ctr"/>
          <a:lstStyle>
            <a:lvl1pPr>
              <a:defRPr sz="3200">
                <a:solidFill>
                  <a:srgbClr val="C00000"/>
                </a:solidFill>
                <a:latin typeface="+mn-ea"/>
                <a:ea typeface="+mn-ea"/>
              </a:defRPr>
            </a:lvl1pPr>
          </a:lstStyle>
          <a:p>
            <a:r>
              <a:rPr lang="zh-CN" altLang="en-US" dirty="0" smtClean="0"/>
              <a:t>标题</a:t>
            </a:r>
            <a:endParaRPr lang="zh-CN" altLang="en-US" dirty="0"/>
          </a:p>
        </p:txBody>
      </p:sp>
    </p:spTree>
    <p:extLst>
      <p:ext uri="{BB962C8B-B14F-4D97-AF65-F5344CB8AC3E}">
        <p14:creationId xmlns:p14="http://schemas.microsoft.com/office/powerpoint/2010/main" val="3847185799"/>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81695285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3" name="矩形 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43793476"/>
      </p:ext>
    </p:extLst>
  </p:cSld>
  <p:clrMapOvr>
    <a:masterClrMapping/>
  </p:clrMapOvr>
  <p:transition spd="slow"/>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175" y="240457"/>
            <a:ext cx="10910738"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7269762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rotWithShape="1">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p:blipFill>
        <p:spPr bwMode="auto">
          <a:xfrm>
            <a:off x="3175" y="1136469"/>
            <a:ext cx="12192000" cy="57215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矩形 3"/>
          <p:cNvSpPr/>
          <p:nvPr userDrawn="1"/>
        </p:nvSpPr>
        <p:spPr bwMode="auto">
          <a:xfrm>
            <a:off x="0" y="837292"/>
            <a:ext cx="12195175" cy="323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ndParaRPr>
          </a:p>
        </p:txBody>
      </p:sp>
    </p:spTree>
    <p:extLst>
      <p:ext uri="{BB962C8B-B14F-4D97-AF65-F5344CB8AC3E}">
        <p14:creationId xmlns:p14="http://schemas.microsoft.com/office/powerpoint/2010/main" val="96130244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节标题">
    <p:bg>
      <p:bgPr>
        <a:gradFill>
          <a:gsLst>
            <a:gs pos="0">
              <a:schemeClr val="bg1"/>
            </a:gs>
            <a:gs pos="31000">
              <a:schemeClr val="bg1">
                <a:tint val="100000"/>
                <a:satMod val="300000"/>
              </a:schemeClr>
            </a:gs>
            <a:gs pos="62000">
              <a:schemeClr val="bg2">
                <a:tint val="100000"/>
                <a:shade val="100000"/>
                <a:satMod val="100000"/>
              </a:schemeClr>
            </a:gs>
            <a:gs pos="100000">
              <a:schemeClr val="bg2">
                <a:shade val="100000"/>
                <a:hueMod val="93000"/>
                <a:satMod val="50000"/>
                <a:lumMod val="200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02525" y="239465"/>
            <a:ext cx="10452867"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17" y="1714504"/>
            <a:ext cx="103695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164320778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24266" y="0"/>
            <a:ext cx="5170909" cy="6858000"/>
          </a:xfrm>
          <a:prstGeom prst="rect">
            <a:avLst/>
          </a:prstGeom>
        </p:spPr>
      </p:pic>
      <p:sp>
        <p:nvSpPr>
          <p:cNvPr id="3" name="矩形 2"/>
          <p:cNvSpPr/>
          <p:nvPr userDrawn="1"/>
        </p:nvSpPr>
        <p:spPr>
          <a:xfrm>
            <a:off x="-713195" y="2459424"/>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5" name="矩形 4"/>
          <p:cNvSpPr/>
          <p:nvPr userDrawn="1"/>
        </p:nvSpPr>
        <p:spPr>
          <a:xfrm>
            <a:off x="-713195" y="3035673"/>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713195" y="3596865"/>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713195" y="4173116"/>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713195" y="1858554"/>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713195" y="4797152"/>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323997946"/>
      </p:ext>
    </p:extLst>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5" name="矩形 4"/>
          <p:cNvSpPr/>
          <p:nvPr userDrawn="1"/>
        </p:nvSpPr>
        <p:spPr>
          <a:xfrm>
            <a:off x="0" y="139749"/>
            <a:ext cx="174858" cy="58891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799">
              <a:solidFill>
                <a:prstClr val="white"/>
              </a:solidFill>
            </a:endParaRPr>
          </a:p>
        </p:txBody>
      </p:sp>
      <p:pic>
        <p:nvPicPr>
          <p:cNvPr id="6" name="Picture 87" descr="图片3副本"/>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000466" y="6358297"/>
            <a:ext cx="1715159" cy="407896"/>
          </a:xfrm>
          <a:prstGeom prst="rect">
            <a:avLst/>
          </a:prstGeom>
          <a:noFill/>
        </p:spPr>
      </p:pic>
      <p:sp>
        <p:nvSpPr>
          <p:cNvPr id="9" name="标题占位符 1"/>
          <p:cNvSpPr>
            <a:spLocks noGrp="1"/>
          </p:cNvSpPr>
          <p:nvPr>
            <p:ph type="title" hasCustomPrompt="1"/>
          </p:nvPr>
        </p:nvSpPr>
        <p:spPr>
          <a:xfrm>
            <a:off x="479550" y="110617"/>
            <a:ext cx="11236075" cy="614923"/>
          </a:xfrm>
          <a:prstGeom prst="rect">
            <a:avLst/>
          </a:prstGeom>
        </p:spPr>
        <p:txBody>
          <a:bodyPr vert="horz" lIns="91440" tIns="45720" rIns="91440" bIns="45720" rtlCol="0" anchor="b">
            <a:noAutofit/>
          </a:bodyPr>
          <a:lstStyle>
            <a:lvl1pPr>
              <a:defRPr sz="3499" b="0" baseline="0">
                <a:solidFill>
                  <a:srgbClr val="990000"/>
                </a:solidFill>
                <a:latin typeface="FrutigerNext LT Medium" panose="020B0603040504020204" pitchFamily="34" charset="0"/>
                <a:ea typeface="黑体" panose="02010609060101010101" pitchFamily="49" charset="-122"/>
              </a:defRPr>
            </a:lvl1pPr>
          </a:lstStyle>
          <a:p>
            <a:r>
              <a:rPr lang="en-US" altLang="zh-CN" dirty="0" smtClean="0"/>
              <a:t>CLICK HERE TO ADD YOUR TITLE</a:t>
            </a:r>
          </a:p>
        </p:txBody>
      </p:sp>
      <p:sp>
        <p:nvSpPr>
          <p:cNvPr id="7" name="文本框 6"/>
          <p:cNvSpPr txBox="1"/>
          <p:nvPr userDrawn="1"/>
        </p:nvSpPr>
        <p:spPr>
          <a:xfrm>
            <a:off x="495116" y="6423747"/>
            <a:ext cx="5593644" cy="276999"/>
          </a:xfrm>
          <a:prstGeom prst="rect">
            <a:avLst/>
          </a:prstGeom>
          <a:noFill/>
        </p:spPr>
        <p:txBody>
          <a:bodyPr wrap="square" rtlCol="0" anchor="ctr">
            <a:spAutoFit/>
          </a:bodyPr>
          <a:lstStyle/>
          <a:p>
            <a:pPr fontAlgn="auto">
              <a:spcBef>
                <a:spcPts val="0"/>
              </a:spcBef>
              <a:spcAft>
                <a:spcPts val="0"/>
              </a:spcAft>
            </a:pPr>
            <a:r>
              <a:rPr lang="en-US" altLang="zh-CN" sz="1200" dirty="0" smtClean="0">
                <a:solidFill>
                  <a:prstClr val="white">
                    <a:lumMod val="50000"/>
                  </a:prstClr>
                </a:solidFill>
                <a:latin typeface="Microsoft YaHei UI" panose="020F0502020204030204"/>
                <a:ea typeface="微软雅黑" panose="020B0503020204020204" pitchFamily="34" charset="-122"/>
              </a:rPr>
              <a:t>Copyright Huawei Technologies Co., Ltd. 2015. All rights reserved.</a:t>
            </a:r>
            <a:endParaRPr lang="zh-CN" altLang="en-US" sz="1200" dirty="0" smtClean="0">
              <a:solidFill>
                <a:prstClr val="white">
                  <a:lumMod val="50000"/>
                </a:prstClr>
              </a:solidFill>
              <a:latin typeface="Microsoft YaHei UI" panose="020F0502020204030204"/>
              <a:ea typeface="微软雅黑" panose="020B0503020204020204" pitchFamily="34" charset="-122"/>
            </a:endParaRPr>
          </a:p>
        </p:txBody>
      </p:sp>
    </p:spTree>
    <p:extLst>
      <p:ext uri="{BB962C8B-B14F-4D97-AF65-F5344CB8AC3E}">
        <p14:creationId xmlns:p14="http://schemas.microsoft.com/office/powerpoint/2010/main" val="3632886833"/>
      </p:ext>
    </p:extLst>
  </p:cSld>
  <p:clrMapOvr>
    <a:masterClrMapping/>
  </p:clrMapOvr>
  <p:transition/>
  <p:timing>
    <p:tnLst>
      <p:par>
        <p:cTn id="1" dur="indefinite" restart="never" nodeType="tmRoot"/>
      </p:par>
    </p:tnLst>
  </p:timing>
  <p:extLst mod="1">
    <p:ext uri="{DCECCB84-F9BA-43D5-87BE-67443E8EF086}">
      <p15:sldGuideLst xmlns:p15="http://schemas.microsoft.com/office/powerpoint/2012/main">
        <p15:guide id="1" pos="303">
          <p15:clr>
            <a:srgbClr val="FBAE40"/>
          </p15:clr>
        </p15:guide>
        <p15:guide id="2" pos="7379">
          <p15:clr>
            <a:srgbClr val="FBAE40"/>
          </p15:clr>
        </p15:guide>
        <p15:guide id="3" orient="horz" pos="45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397" y="3602038"/>
            <a:ext cx="914638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418" y="6356351"/>
            <a:ext cx="2743914" cy="365125"/>
          </a:xfrm>
          <a:prstGeom prst="rect">
            <a:avLst/>
          </a:prstGeom>
        </p:spPr>
        <p:txBody>
          <a:bodyPr/>
          <a:lstStyle/>
          <a:p>
            <a:fld id="{3519A57F-678B-428B-846E-DCB90CC705F3}" type="datetimeFigureOut">
              <a:rPr lang="zh-CN" altLang="en-US" smtClean="0">
                <a:solidFill>
                  <a:srgbClr val="000000"/>
                </a:solidFill>
              </a:rPr>
              <a:pPr/>
              <a:t>2016/9/8</a:t>
            </a:fld>
            <a:endParaRPr lang="zh-CN" altLang="en-US">
              <a:solidFill>
                <a:srgbClr val="000000"/>
              </a:solidFill>
            </a:endParaRPr>
          </a:p>
        </p:txBody>
      </p:sp>
      <p:sp>
        <p:nvSpPr>
          <p:cNvPr id="5" name="页脚占位符 4"/>
          <p:cNvSpPr>
            <a:spLocks noGrp="1"/>
          </p:cNvSpPr>
          <p:nvPr>
            <p:ph type="ftr" sz="quarter" idx="11"/>
          </p:nvPr>
        </p:nvSpPr>
        <p:spPr>
          <a:xfrm>
            <a:off x="4039652" y="6356351"/>
            <a:ext cx="4115872"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2843" y="6356351"/>
            <a:ext cx="2743914" cy="365125"/>
          </a:xfrm>
          <a:prstGeom prst="rect">
            <a:avLst/>
          </a:prstGeom>
        </p:spPr>
        <p:txBody>
          <a:bodyPr/>
          <a:lstStyle/>
          <a:p>
            <a:fld id="{B76AE327-3FF3-40B7-A80C-5A45CEB8D56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41755942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180541"/>
      </p:ext>
    </p:extLst>
  </p:cSld>
  <p:clrMapOvr>
    <a:masterClrMapping/>
  </p:clrMapOv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Picture 101" descr="图片3副本"/>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93531" y="6310346"/>
            <a:ext cx="1362801" cy="32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userDrawn="1"/>
        </p:nvSpPr>
        <p:spPr bwMode="auto">
          <a:xfrm>
            <a:off x="457200" y="6386620"/>
            <a:ext cx="3136705"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106819"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lumMod val="65000"/>
                    <a:lumOff val="35000"/>
                  </a:srgbClr>
                </a:solidFill>
                <a:latin typeface="Arial" panose="020B0604020202020204" pitchFamily="34" charset="0"/>
                <a:ea typeface="MS PGothic" pitchFamily="34" charset="-128"/>
                <a:cs typeface="Arial" panose="020B0604020202020204" pitchFamily="34" charset="0"/>
              </a:rPr>
              <a:t>HUAWEI TECHNOLOGIES CO., LTD.</a:t>
            </a:r>
          </a:p>
        </p:txBody>
      </p:sp>
      <p:sp>
        <p:nvSpPr>
          <p:cNvPr id="5" name="Rectangle 5"/>
          <p:cNvSpPr>
            <a:spLocks noChangeArrowheads="1"/>
          </p:cNvSpPr>
          <p:nvPr userDrawn="1"/>
        </p:nvSpPr>
        <p:spPr bwMode="auto">
          <a:xfrm>
            <a:off x="8279592" y="6386619"/>
            <a:ext cx="793947" cy="183127"/>
          </a:xfrm>
          <a:prstGeom prst="rect">
            <a:avLst/>
          </a:prstGeom>
          <a:noFill/>
          <a:ln>
            <a:noFill/>
          </a:ln>
        </p:spPr>
        <p:txBody>
          <a:bodyPr wrap="none" lIns="0" tIns="0" rIns="106819" bIns="0">
            <a:spAutoFit/>
          </a:bodyPr>
          <a:lstStyle/>
          <a:p>
            <a:pPr defTabSz="1068891" eaLnBrk="0" hangingPunct="0">
              <a:lnSpc>
                <a:spcPct val="85000"/>
              </a:lnSpc>
              <a:defRPr/>
            </a:pPr>
            <a:r>
              <a:rPr lang="de-DE" altLang="zh-CN" sz="1400" dirty="0">
                <a:solidFill>
                  <a:srgbClr val="000000">
                    <a:lumMod val="65000"/>
                    <a:lumOff val="35000"/>
                  </a:srgbClr>
                </a:solidFill>
                <a:latin typeface="Arial" panose="020B0604020202020204" pitchFamily="34" charset="0"/>
                <a:ea typeface="MS PGothic" pitchFamily="34" charset="-128"/>
                <a:cs typeface="Arial" panose="020B0604020202020204" pitchFamily="34" charset="0"/>
              </a:rPr>
              <a:t>Page </a:t>
            </a:r>
            <a:fld id="{52A5D625-72FF-4364-B088-B7F11232586A}" type="slidenum">
              <a:rPr lang="de-DE" altLang="zh-CN" sz="1400">
                <a:solidFill>
                  <a:srgbClr val="000000">
                    <a:lumMod val="65000"/>
                    <a:lumOff val="35000"/>
                  </a:srgbClr>
                </a:solidFill>
                <a:latin typeface="Arial" panose="020B0604020202020204" pitchFamily="34" charset="0"/>
                <a:ea typeface="MS PGothic" pitchFamily="34" charset="-128"/>
                <a:cs typeface="Arial" panose="020B0604020202020204" pitchFamily="34" charset="0"/>
              </a:rPr>
              <a:pPr defTabSz="1068891" eaLnBrk="0" hangingPunct="0">
                <a:lnSpc>
                  <a:spcPct val="85000"/>
                </a:lnSpc>
                <a:defRPr/>
              </a:pPr>
              <a:t>‹#›</a:t>
            </a:fld>
            <a:endParaRPr lang="en-GB" altLang="zh-CN" sz="1400" dirty="0">
              <a:solidFill>
                <a:srgbClr val="000000">
                  <a:lumMod val="65000"/>
                  <a:lumOff val="35000"/>
                </a:srgbClr>
              </a:solidFill>
              <a:latin typeface="Arial" panose="020B0604020202020204" pitchFamily="34" charset="0"/>
              <a:ea typeface="MS PGothic" pitchFamily="34" charset="-128"/>
              <a:cs typeface="Arial" panose="020B0604020202020204" pitchFamily="34" charset="0"/>
            </a:endParaRPr>
          </a:p>
        </p:txBody>
      </p:sp>
      <p:sp>
        <p:nvSpPr>
          <p:cNvPr id="6" name="Title 1"/>
          <p:cNvSpPr>
            <a:spLocks noGrp="1"/>
          </p:cNvSpPr>
          <p:nvPr>
            <p:ph type="title" hasCustomPrompt="1"/>
          </p:nvPr>
        </p:nvSpPr>
        <p:spPr>
          <a:xfrm>
            <a:off x="457200" y="318716"/>
            <a:ext cx="11364686" cy="717549"/>
          </a:xfrm>
          <a:prstGeom prst="rect">
            <a:avLst/>
          </a:prstGeom>
        </p:spPr>
        <p:txBody>
          <a:bodyPr anchor="ctr"/>
          <a:lstStyle>
            <a:lvl1pPr>
              <a:defRPr sz="3200">
                <a:solidFill>
                  <a:srgbClr val="C00000"/>
                </a:solidFill>
                <a:latin typeface="+mn-ea"/>
                <a:ea typeface="+mn-ea"/>
              </a:defRPr>
            </a:lvl1pPr>
          </a:lstStyle>
          <a:p>
            <a:r>
              <a:rPr lang="zh-CN" altLang="en-US" dirty="0" smtClean="0"/>
              <a:t>标题</a:t>
            </a:r>
            <a:endParaRPr lang="zh-CN" altLang="en-US" dirty="0"/>
          </a:p>
        </p:txBody>
      </p:sp>
    </p:spTree>
    <p:extLst>
      <p:ext uri="{BB962C8B-B14F-4D97-AF65-F5344CB8AC3E}">
        <p14:creationId xmlns:p14="http://schemas.microsoft.com/office/powerpoint/2010/main" val="3847185799"/>
      </p:ext>
    </p:extLst>
  </p:cSld>
  <p:clrMapOvr>
    <a:masterClrMapping/>
  </p:clrMapOv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646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6911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7" y="1709739"/>
            <a:ext cx="1051833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067" y="4589464"/>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027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418" y="1825625"/>
            <a:ext cx="5182949"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808" y="1825625"/>
            <a:ext cx="5182949"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477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文本与内容">
    <p:spTree>
      <p:nvGrpSpPr>
        <p:cNvPr id="1" name=""/>
        <p:cNvGrpSpPr/>
        <p:nvPr/>
      </p:nvGrpSpPr>
      <p:grpSpPr>
        <a:xfrm>
          <a:off x="0" y="0"/>
          <a:ext cx="0" cy="0"/>
          <a:chOff x="0" y="0"/>
          <a:chExt cx="0" cy="0"/>
        </a:xfrm>
      </p:grpSpPr>
      <p:pic>
        <p:nvPicPr>
          <p:cNvPr id="3" name="Picture 2" descr="D:\2015 MWC KV\2015 MWC PPT\新建文件夹\06.jpg"/>
          <p:cNvPicPr>
            <a:picLocks noChangeAspect="1" noChangeArrowheads="1"/>
          </p:cNvPicPr>
          <p:nvPr userDrawn="1"/>
        </p:nvPicPr>
        <p:blipFill>
          <a:blip r:embed="rId2" cstate="email">
            <a:clrChange>
              <a:clrFrom>
                <a:srgbClr val="E8E9EB"/>
              </a:clrFrom>
              <a:clrTo>
                <a:srgbClr val="E8E9EB">
                  <a:alpha val="0"/>
                </a:srgbClr>
              </a:clrTo>
            </a:clrChange>
            <a:extLst>
              <a:ext uri="{28A0092B-C50C-407E-A947-70E740481C1C}">
                <a14:useLocalDpi xmlns:a14="http://schemas.microsoft.com/office/drawing/2010/main"/>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2531751"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cs typeface="Arial" pitchFamily="34" charset="0"/>
            </a:endParaRPr>
          </a:p>
        </p:txBody>
      </p:sp>
      <p:sp>
        <p:nvSpPr>
          <p:cNvPr id="5" name="矩形 4"/>
          <p:cNvSpPr/>
          <p:nvPr userDrawn="1"/>
        </p:nvSpPr>
        <p:spPr>
          <a:xfrm>
            <a:off x="12531751"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6" name="矩形 5"/>
          <p:cNvSpPr/>
          <p:nvPr userDrawn="1"/>
        </p:nvSpPr>
        <p:spPr>
          <a:xfrm>
            <a:off x="12531751"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7" name="矩形 6"/>
          <p:cNvSpPr/>
          <p:nvPr userDrawn="1"/>
        </p:nvSpPr>
        <p:spPr>
          <a:xfrm>
            <a:off x="12531751"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8" name="矩形 7"/>
          <p:cNvSpPr/>
          <p:nvPr userDrawn="1"/>
        </p:nvSpPr>
        <p:spPr>
          <a:xfrm>
            <a:off x="12531751"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sp>
        <p:nvSpPr>
          <p:cNvPr id="9" name="矩形 8"/>
          <p:cNvSpPr/>
          <p:nvPr userDrawn="1"/>
        </p:nvSpPr>
        <p:spPr>
          <a:xfrm>
            <a:off x="12531751"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FBFB"/>
              </a:solidFill>
              <a:latin typeface="微软雅黑" pitchFamily="34" charset="-122"/>
              <a:cs typeface="Arial" pitchFamily="34" charset="0"/>
            </a:endParaRPr>
          </a:p>
        </p:txBody>
      </p:sp>
      <p:pic>
        <p:nvPicPr>
          <p:cNvPr id="11"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534121" y="165337"/>
            <a:ext cx="837619" cy="816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568867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7" y="365126"/>
            <a:ext cx="105183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007" y="2505075"/>
            <a:ext cx="515913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3807"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3807" y="2505075"/>
            <a:ext cx="518453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48284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41853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1788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1526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4538" y="987426"/>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6799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15849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125"/>
            <a:ext cx="262958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418" y="365125"/>
            <a:ext cx="7736314"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161C79C-3BDA-40A2-8D62-3FAC38EF1414}" type="datetimeFigureOut">
              <a:rPr lang="zh-CN" altLang="en-US">
                <a:solidFill>
                  <a:prstClr val="black">
                    <a:tint val="75000"/>
                  </a:prstClr>
                </a:solidFill>
              </a:rPr>
              <a:pPr/>
              <a:t>2016/9/8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A475D6C-ECC7-46EF-AA45-A4C65DCC9C8F}"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3590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200" y="336813"/>
            <a:ext cx="10457621"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
        <p:nvSpPr>
          <p:cNvPr id="3" name="矩形 2"/>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77365860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47125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3" name="矩形 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4" name="矩形 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5" name="矩形 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6" name="矩形 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4148228038"/>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10.xml"/><Relationship Id="rId4"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12.xml"/><Relationship Id="rId4" Type="http://schemas.openxmlformats.org/officeDocument/2006/relationships/slideLayout" Target="../slideLayouts/slideLayout3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4.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15.xml"/><Relationship Id="rId4" Type="http://schemas.openxmlformats.org/officeDocument/2006/relationships/slideLayout" Target="../slideLayouts/slideLayout41.xml"/></Relationships>
</file>

<file path=ppt/slideMasters/_rels/slideMaster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4.xml"/><Relationship Id="rId7" Type="http://schemas.openxmlformats.org/officeDocument/2006/relationships/image" Target="../media/image5.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6.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microsoft.com/office/2007/relationships/hdphoto" Target="../media/hdphoto1.wdp"/><Relationship Id="rId5" Type="http://schemas.openxmlformats.org/officeDocument/2006/relationships/slideLayout" Target="../slideLayouts/slideLayout51.xml"/><Relationship Id="rId10" Type="http://schemas.openxmlformats.org/officeDocument/2006/relationships/image" Target="../media/image5.png"/><Relationship Id="rId4" Type="http://schemas.openxmlformats.org/officeDocument/2006/relationships/slideLayout" Target="../slideLayouts/slideLayout50.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7.xml"/><Relationship Id="rId7" Type="http://schemas.microsoft.com/office/2007/relationships/hdphoto" Target="../media/hdphoto1.wdp"/><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5.png"/><Relationship Id="rId5" Type="http://schemas.openxmlformats.org/officeDocument/2006/relationships/theme" Target="../theme/theme18.xml"/><Relationship Id="rId4" Type="http://schemas.openxmlformats.org/officeDocument/2006/relationships/slideLayout" Target="../slideLayouts/slideLayout5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microsoft.com/office/2007/relationships/hdphoto" Target="../media/hdphoto1.wdp"/><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5.png"/><Relationship Id="rId5" Type="http://schemas.openxmlformats.org/officeDocument/2006/relationships/slideLayout" Target="../slideLayouts/slideLayout63.xml"/><Relationship Id="rId10" Type="http://schemas.openxmlformats.org/officeDocument/2006/relationships/theme" Target="../theme/theme19.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microsoft.com/office/2007/relationships/hdphoto" Target="../media/hdphoto1.wdp"/><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5.png"/><Relationship Id="rId5" Type="http://schemas.openxmlformats.org/officeDocument/2006/relationships/slideLayout" Target="../slideLayouts/slideLayout72.xml"/><Relationship Id="rId10" Type="http://schemas.openxmlformats.org/officeDocument/2006/relationships/theme" Target="../theme/theme20.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6.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microsoft.com/office/2007/relationships/hdphoto" Target="../media/hdphoto1.wdp"/><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5.png"/><Relationship Id="rId5" Type="http://schemas.openxmlformats.org/officeDocument/2006/relationships/slideLayout" Target="../slideLayouts/slideLayout81.xml"/><Relationship Id="rId10" Type="http://schemas.openxmlformats.org/officeDocument/2006/relationships/theme" Target="../theme/theme21.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2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6.png"/><Relationship Id="rId5" Type="http://schemas.openxmlformats.org/officeDocument/2006/relationships/slideLayout" Target="../slideLayouts/slideLayout101.xml"/><Relationship Id="rId10" Type="http://schemas.microsoft.com/office/2007/relationships/hdphoto" Target="../media/hdphoto2.wdp"/><Relationship Id="rId4" Type="http://schemas.openxmlformats.org/officeDocument/2006/relationships/slideLayout" Target="../slideLayouts/slideLayout100.xml"/><Relationship Id="rId9"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image" Target="../media/image6.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6.xml"/><Relationship Id="rId4"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9.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
        <p:nvSpPr>
          <p:cNvPr id="72" name="矩形 71"/>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3" name="矩形 72"/>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4" name="矩形 73"/>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5" name="矩形 74"/>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6" name="矩形 75"/>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77" name="矩形 76"/>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103463161"/>
      </p:ext>
    </p:extLst>
  </p:cSld>
  <p:clrMap bg1="lt1" tx1="dk1" bg2="lt2" tx2="dk2" accent1="accent1" accent2="accent2" accent3="accent3" accent4="accent4" accent5="accent5" accent6="accent6" hlink="hlink" folHlink="folHlink"/>
  <p:sldLayoutIdLst>
    <p:sldLayoutId id="2147483872" r:id="rId1"/>
    <p:sldLayoutId id="2147483874" r:id="rId2"/>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23723948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 id="2147483921" r:id="rId4"/>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2995692720"/>
      </p:ext>
    </p:extLst>
  </p:cSld>
  <p:clrMap bg1="lt1" tx1="dk1" bg2="lt2" tx2="dk2" accent1="accent1" accent2="accent2" accent3="accent3" accent4="accent4" accent5="accent5" accent6="accent6" hlink="hlink" folHlink="folHlink"/>
  <p:sldLayoutIdLst>
    <p:sldLayoutId id="2147483923" r:id="rId1"/>
    <p:sldLayoutId id="2147483925" r:id="rId2"/>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129253663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2" r:id="rId3"/>
    <p:sldLayoutId id="2147483933" r:id="rId4"/>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a:solidFill>
                  <a:srgbClr val="FFFFFF"/>
                </a:solidFill>
              </a:rPr>
              <a:t>英文标题</a:t>
            </a:r>
            <a:r>
              <a:rPr lang="en-US" altLang="zh-CN" sz="1200">
                <a:solidFill>
                  <a:srgbClr val="FFFFFF"/>
                </a:solidFill>
              </a:rPr>
              <a:t>:32-35pt  </a:t>
            </a: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 R153 G0 B0</a:t>
            </a:r>
          </a:p>
          <a:p>
            <a:pPr marL="362224" indent="-362224" algn="r" eaLnBrk="0" hangingPunct="0">
              <a:lnSpc>
                <a:spcPct val="125000"/>
              </a:lnSpc>
              <a:spcBef>
                <a:spcPct val="20000"/>
              </a:spcBef>
              <a:defRPr/>
            </a:pPr>
            <a:r>
              <a:rPr lang="zh-CN" altLang="en-US" sz="1200">
                <a:solidFill>
                  <a:srgbClr val="FFFFFF"/>
                </a:solidFill>
              </a:rPr>
              <a:t>内部使用字体 </a:t>
            </a:r>
            <a:r>
              <a:rPr lang="en-US" altLang="zh-CN" sz="1200">
                <a:solidFill>
                  <a:srgbClr val="FFFFFF"/>
                </a:solidFill>
              </a:rPr>
              <a:t>:</a:t>
            </a:r>
          </a:p>
          <a:p>
            <a:pPr marL="362224" indent="-362224" algn="r" eaLnBrk="0" hangingPunct="0">
              <a:lnSpc>
                <a:spcPct val="125000"/>
              </a:lnSpc>
              <a:spcBef>
                <a:spcPct val="20000"/>
              </a:spcBef>
              <a:defRPr/>
            </a:pPr>
            <a:r>
              <a:rPr lang="en-US" altLang="zh-CN" sz="1200">
                <a:solidFill>
                  <a:srgbClr val="FFFFFF"/>
                </a:solidFill>
              </a:rPr>
              <a:t>FrutigerNext LT Medium</a:t>
            </a:r>
          </a:p>
          <a:p>
            <a:pPr marL="362224" indent="-362224" algn="r" eaLnBrk="0" hangingPunct="0">
              <a:lnSpc>
                <a:spcPct val="125000"/>
              </a:lnSpc>
              <a:spcBef>
                <a:spcPct val="20000"/>
              </a:spcBef>
              <a:defRPr/>
            </a:pPr>
            <a:r>
              <a:rPr lang="zh-CN" altLang="en-US" sz="1200">
                <a:solidFill>
                  <a:srgbClr val="FFFFFF"/>
                </a:solidFill>
              </a:rPr>
              <a:t>外部使用字体 </a:t>
            </a:r>
            <a:r>
              <a:rPr lang="en-US" altLang="zh-CN" sz="1200">
                <a:solidFill>
                  <a:srgbClr val="FFFFFF"/>
                </a:solidFill>
              </a:rPr>
              <a:t>: Arial</a:t>
            </a:r>
          </a:p>
          <a:p>
            <a:pPr marL="362224" indent="-362224" algn="r" eaLnBrk="0" hangingPunct="0">
              <a:lnSpc>
                <a:spcPct val="75000"/>
              </a:lnSpc>
              <a:spcBef>
                <a:spcPct val="20000"/>
              </a:spcBef>
              <a:defRPr/>
            </a:pPr>
            <a:endParaRPr lang="en-US" altLang="zh-CN"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中文标题</a:t>
            </a:r>
            <a:r>
              <a:rPr lang="en-US" altLang="zh-CN" sz="1200">
                <a:solidFill>
                  <a:srgbClr val="FFFFFF"/>
                </a:solidFill>
              </a:rPr>
              <a:t>:30-32pt  </a:t>
            </a: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 R153 G0 B0</a:t>
            </a:r>
          </a:p>
          <a:p>
            <a:pPr marL="362224" indent="-362224" algn="r" eaLnBrk="0" hangingPunct="0">
              <a:lnSpc>
                <a:spcPct val="125000"/>
              </a:lnSpc>
              <a:spcBef>
                <a:spcPct val="20000"/>
              </a:spcBef>
              <a:defRPr/>
            </a:pPr>
            <a:r>
              <a:rPr lang="zh-CN" altLang="en-US" sz="1200">
                <a:solidFill>
                  <a:srgbClr val="FFFFFF"/>
                </a:solidFill>
              </a:rPr>
              <a:t>字体</a:t>
            </a:r>
            <a:r>
              <a:rPr lang="en-US" altLang="zh-CN" sz="1200">
                <a:solidFill>
                  <a:srgbClr val="FFFFFF"/>
                </a:solidFill>
              </a:rPr>
              <a:t>:</a:t>
            </a:r>
            <a:r>
              <a:rPr lang="zh-CN" altLang="en-US" sz="1200">
                <a:solidFill>
                  <a:srgbClr val="FFFFFF"/>
                </a:solidFill>
              </a:rPr>
              <a:t>黑体</a:t>
            </a:r>
          </a:p>
          <a:p>
            <a:pPr marL="362224" indent="-362224" algn="r" eaLnBrk="0" hangingPunct="0">
              <a:lnSpc>
                <a:spcPct val="125000"/>
              </a:lnSpc>
              <a:spcBef>
                <a:spcPct val="20000"/>
              </a:spcBef>
              <a:defRPr/>
            </a:pPr>
            <a:endParaRPr lang="zh-CN" altLang="en-US" sz="1200">
              <a:solidFill>
                <a:srgbClr val="FFFFFF"/>
              </a:solidFill>
            </a:endParaRPr>
          </a:p>
          <a:p>
            <a:pPr marL="362224" indent="-362224" algn="r" eaLnBrk="0" hangingPunct="0">
              <a:lnSpc>
                <a:spcPct val="125000"/>
              </a:lnSpc>
              <a:spcBef>
                <a:spcPct val="20000"/>
              </a:spcBef>
              <a:defRPr/>
            </a:pPr>
            <a:endParaRPr lang="zh-CN" altLang="en-US" sz="1200">
              <a:solidFill>
                <a:srgbClr val="FFFFFF"/>
              </a:solidFill>
            </a:endParaRPr>
          </a:p>
          <a:p>
            <a:pPr marL="362224" indent="-362224" algn="r" eaLnBrk="0" hangingPunct="0">
              <a:lnSpc>
                <a:spcPct val="125000"/>
              </a:lnSpc>
              <a:spcBef>
                <a:spcPct val="20000"/>
              </a:spcBef>
              <a:defRPr/>
            </a:pP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英文正文</a:t>
            </a:r>
            <a:r>
              <a:rPr lang="en-US" altLang="zh-CN" sz="1200">
                <a:solidFill>
                  <a:srgbClr val="FFFFFF"/>
                </a:solidFill>
              </a:rPr>
              <a:t>:20-22pt</a:t>
            </a:r>
          </a:p>
          <a:p>
            <a:pPr marL="362224" indent="-362224" algn="r" eaLnBrk="0" hangingPunct="0">
              <a:lnSpc>
                <a:spcPct val="125000"/>
              </a:lnSpc>
              <a:spcBef>
                <a:spcPct val="20000"/>
              </a:spcBef>
              <a:defRPr/>
            </a:pPr>
            <a:r>
              <a:rPr lang="zh-CN" altLang="en-US" sz="1200">
                <a:solidFill>
                  <a:srgbClr val="FFFFFF"/>
                </a:solidFill>
              </a:rPr>
              <a:t>子目录 </a:t>
            </a:r>
            <a:r>
              <a:rPr lang="en-US" altLang="zh-CN" sz="1200">
                <a:solidFill>
                  <a:srgbClr val="FFFFFF"/>
                </a:solidFill>
              </a:rPr>
              <a:t>(2-5</a:t>
            </a:r>
            <a:r>
              <a:rPr lang="zh-CN" altLang="en-US" sz="1200">
                <a:solidFill>
                  <a:srgbClr val="FFFFFF"/>
                </a:solidFill>
              </a:rPr>
              <a:t>级</a:t>
            </a:r>
            <a:r>
              <a:rPr lang="en-US" altLang="zh-CN" sz="1200">
                <a:solidFill>
                  <a:srgbClr val="FFFFFF"/>
                </a:solidFill>
              </a:rPr>
              <a:t>) :18pt  </a:t>
            </a: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a:t>
            </a:r>
            <a:r>
              <a:rPr lang="zh-CN" altLang="en-US" sz="1200">
                <a:solidFill>
                  <a:srgbClr val="FFFFFF"/>
                </a:solidFill>
              </a:rPr>
              <a:t>黑色</a:t>
            </a:r>
          </a:p>
          <a:p>
            <a:pPr marL="362224" indent="-362224" algn="r" eaLnBrk="0" hangingPunct="0">
              <a:lnSpc>
                <a:spcPct val="125000"/>
              </a:lnSpc>
              <a:spcBef>
                <a:spcPct val="20000"/>
              </a:spcBef>
              <a:defRPr/>
            </a:pPr>
            <a:r>
              <a:rPr lang="zh-CN" altLang="en-US" sz="1200">
                <a:solidFill>
                  <a:srgbClr val="FFFFFF"/>
                </a:solidFill>
              </a:rPr>
              <a:t>内部使用字体 </a:t>
            </a:r>
            <a:r>
              <a:rPr lang="en-US" altLang="zh-CN" sz="1200">
                <a:solidFill>
                  <a:srgbClr val="FFFFFF"/>
                </a:solidFill>
              </a:rPr>
              <a:t>:</a:t>
            </a:r>
          </a:p>
          <a:p>
            <a:pPr marL="362224" indent="-362224" algn="r" eaLnBrk="0" hangingPunct="0">
              <a:lnSpc>
                <a:spcPct val="125000"/>
              </a:lnSpc>
              <a:spcBef>
                <a:spcPct val="20000"/>
              </a:spcBef>
              <a:defRPr/>
            </a:pPr>
            <a:r>
              <a:rPr lang="en-US" altLang="zh-CN" sz="1200">
                <a:solidFill>
                  <a:srgbClr val="FFFFFF"/>
                </a:solidFill>
              </a:rPr>
              <a:t>FrutigerNext LT Regular</a:t>
            </a:r>
          </a:p>
          <a:p>
            <a:pPr marL="362224" indent="-362224" algn="r" eaLnBrk="0" hangingPunct="0">
              <a:lnSpc>
                <a:spcPct val="125000"/>
              </a:lnSpc>
              <a:spcBef>
                <a:spcPct val="20000"/>
              </a:spcBef>
              <a:defRPr/>
            </a:pPr>
            <a:r>
              <a:rPr lang="zh-CN" altLang="en-US" sz="1200">
                <a:solidFill>
                  <a:srgbClr val="FFFFFF"/>
                </a:solidFill>
              </a:rPr>
              <a:t>外部使用字体 </a:t>
            </a:r>
            <a:r>
              <a:rPr lang="en-US" altLang="zh-CN" sz="1200">
                <a:solidFill>
                  <a:srgbClr val="FFFFFF"/>
                </a:solidFill>
              </a:rPr>
              <a:t>: Arial</a:t>
            </a:r>
          </a:p>
          <a:p>
            <a:pPr marL="362224" indent="-362224" algn="r" eaLnBrk="0" hangingPunct="0">
              <a:lnSpc>
                <a:spcPct val="75000"/>
              </a:lnSpc>
              <a:spcBef>
                <a:spcPct val="20000"/>
              </a:spcBef>
              <a:defRPr/>
            </a:pPr>
            <a:endParaRPr lang="en-US" altLang="zh-CN"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中文正文</a:t>
            </a:r>
            <a:r>
              <a:rPr lang="en-US" altLang="zh-CN" sz="1200">
                <a:solidFill>
                  <a:srgbClr val="FFFFFF"/>
                </a:solidFill>
              </a:rPr>
              <a:t>:18-20pt</a:t>
            </a:r>
          </a:p>
          <a:p>
            <a:pPr marL="362224" indent="-362224" algn="r" eaLnBrk="0" hangingPunct="0">
              <a:lnSpc>
                <a:spcPct val="125000"/>
              </a:lnSpc>
              <a:spcBef>
                <a:spcPct val="20000"/>
              </a:spcBef>
              <a:defRPr/>
            </a:pPr>
            <a:r>
              <a:rPr lang="zh-CN" altLang="en-US" sz="1200">
                <a:solidFill>
                  <a:srgbClr val="FFFFFF"/>
                </a:solidFill>
              </a:rPr>
              <a:t>子目录</a:t>
            </a:r>
            <a:r>
              <a:rPr lang="en-US" altLang="zh-CN" sz="1200">
                <a:solidFill>
                  <a:srgbClr val="FFFFFF"/>
                </a:solidFill>
              </a:rPr>
              <a:t>(2-5</a:t>
            </a:r>
            <a:r>
              <a:rPr lang="zh-CN" altLang="en-US" sz="1200">
                <a:solidFill>
                  <a:srgbClr val="FFFFFF"/>
                </a:solidFill>
              </a:rPr>
              <a:t>级</a:t>
            </a:r>
            <a:r>
              <a:rPr lang="en-US" altLang="zh-CN" sz="1200">
                <a:solidFill>
                  <a:srgbClr val="FFFFFF"/>
                </a:solidFill>
              </a:rPr>
              <a:t>):18pt </a:t>
            </a: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a:t>
            </a:r>
            <a:r>
              <a:rPr lang="zh-CN" altLang="en-US" sz="1200">
                <a:solidFill>
                  <a:srgbClr val="FFFFFF"/>
                </a:solidFill>
              </a:rPr>
              <a:t>黑色</a:t>
            </a:r>
          </a:p>
          <a:p>
            <a:pPr marL="362224" indent="-362224" algn="r" eaLnBrk="0" hangingPunct="0">
              <a:lnSpc>
                <a:spcPct val="125000"/>
              </a:lnSpc>
              <a:spcBef>
                <a:spcPct val="20000"/>
              </a:spcBef>
              <a:defRPr/>
            </a:pPr>
            <a:r>
              <a:rPr lang="zh-CN" altLang="en-US" sz="1200">
                <a:solidFill>
                  <a:srgbClr val="FFFFFF"/>
                </a:solidFill>
              </a:rPr>
              <a:t>字体</a:t>
            </a:r>
            <a:r>
              <a:rPr lang="en-US" altLang="zh-CN" sz="1200">
                <a:solidFill>
                  <a:srgbClr val="FFFFFF"/>
                </a:solidFill>
              </a:rPr>
              <a:t>:</a:t>
            </a:r>
            <a:r>
              <a:rPr lang="zh-CN" altLang="en-US" sz="1200">
                <a:solidFill>
                  <a:srgbClr val="FFFFFF"/>
                </a:solidFill>
              </a:rPr>
              <a:t>细黑体</a:t>
            </a:r>
            <a:r>
              <a:rPr lang="zh-CN" altLang="en-US" sz="120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a:solidFill>
                  <a:srgbClr val="FFFFFF"/>
                </a:solidFill>
              </a:rPr>
              <a:t>配色参考方案：</a:t>
            </a:r>
          </a:p>
          <a:p>
            <a:pPr eaLnBrk="0" hangingPunct="0">
              <a:lnSpc>
                <a:spcPct val="120000"/>
              </a:lnSpc>
              <a:spcBef>
                <a:spcPct val="20000"/>
              </a:spcBef>
              <a:defRPr/>
            </a:pPr>
            <a:r>
              <a:rPr lang="zh-CN" altLang="en-US" sz="1200">
                <a:solidFill>
                  <a:srgbClr val="FFFFFF"/>
                </a:solidFill>
              </a:rPr>
              <a:t>建议同一页面内不超过四种颜色，以下是</a:t>
            </a:r>
            <a:r>
              <a:rPr lang="en-US" altLang="zh-CN" sz="1200">
                <a:solidFill>
                  <a:srgbClr val="FFFFFF"/>
                </a:solidFill>
              </a:rPr>
              <a:t>13</a:t>
            </a:r>
            <a:r>
              <a:rPr lang="zh-CN" altLang="en-US" sz="120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a:solidFill>
                  <a:srgbClr val="FFFFFF"/>
                </a:solidFill>
              </a:rPr>
              <a:t>客户或者合作伙伴的标志放在右上角</a:t>
            </a:r>
            <a:r>
              <a:rPr lang="en-US" altLang="zh-CN" sz="1200">
                <a:solidFill>
                  <a:srgbClr val="FFFFFF"/>
                </a:solidFill>
              </a:rPr>
              <a:t>.</a:t>
            </a:r>
            <a:endParaRPr lang="zh-CN" altLang="en-US" sz="120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122915729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8" r:id="rId3"/>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D:\2015 MWC KV\2015 MWC PPT\新建文件夹\01.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88" y="795"/>
            <a:ext cx="12192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4" name="日期占位符 3"/>
          <p:cNvSpPr>
            <a:spLocks noGrp="1"/>
          </p:cNvSpPr>
          <p:nvPr>
            <p:ph type="dt" sz="half" idx="2"/>
          </p:nvPr>
        </p:nvSpPr>
        <p:spPr>
          <a:xfrm>
            <a:off x="609760" y="6356353"/>
            <a:ext cx="2845541" cy="366183"/>
          </a:xfrm>
          <a:prstGeom prst="rect">
            <a:avLst/>
          </a:prstGeom>
        </p:spPr>
        <p:txBody>
          <a:bodyPr vert="horz" lIns="91434" tIns="45717" rIns="91434" bIns="45717" rtlCol="0" anchor="ctr"/>
          <a:lstStyle>
            <a:lvl1pPr algn="l">
              <a:defRPr sz="1600">
                <a:solidFill>
                  <a:schemeClr val="tx1">
                    <a:tint val="75000"/>
                  </a:schemeClr>
                </a:solidFill>
              </a:defRPr>
            </a:lvl1pPr>
          </a:lstStyle>
          <a:p>
            <a:pPr defTabSz="1219088" fontAlgn="auto">
              <a:spcBef>
                <a:spcPts val="0"/>
              </a:spcBef>
              <a:spcAft>
                <a:spcPts val="0"/>
              </a:spcAft>
            </a:pPr>
            <a:fld id="{724D11B5-F4EC-4A10-9CB4-D208720918BE}" type="datetimeFigureOut">
              <a:rPr lang="zh-CN" altLang="en-US" smtClean="0">
                <a:solidFill>
                  <a:prstClr val="black">
                    <a:tint val="75000"/>
                  </a:prstClr>
                </a:solidFill>
                <a:latin typeface="Arial"/>
                <a:ea typeface="微软雅黑"/>
              </a:rPr>
              <a:pPr defTabSz="1219088" fontAlgn="auto">
                <a:spcBef>
                  <a:spcPts val="0"/>
                </a:spcBef>
                <a:spcAft>
                  <a:spcPts val="0"/>
                </a:spcAft>
              </a:pPr>
              <a:t>2016/9/8</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3"/>
          </p:nvPr>
        </p:nvSpPr>
        <p:spPr>
          <a:xfrm>
            <a:off x="4166685" y="6356353"/>
            <a:ext cx="3861805" cy="366183"/>
          </a:xfrm>
          <a:prstGeom prst="rect">
            <a:avLst/>
          </a:prstGeom>
        </p:spPr>
        <p:txBody>
          <a:bodyPr vert="horz" lIns="91434" tIns="45717" rIns="91434" bIns="45717" rtlCol="0" anchor="ctr"/>
          <a:lstStyle>
            <a:lvl1pPr algn="ctr">
              <a:defRPr sz="1600">
                <a:solidFill>
                  <a:schemeClr val="tx1">
                    <a:tint val="75000"/>
                  </a:schemeClr>
                </a:solidFill>
              </a:defRPr>
            </a:lvl1pPr>
          </a:lstStyle>
          <a:p>
            <a:pPr defTabSz="1219088"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4"/>
          </p:nvPr>
        </p:nvSpPr>
        <p:spPr>
          <a:xfrm>
            <a:off x="8739875" y="6356353"/>
            <a:ext cx="2845541" cy="366183"/>
          </a:xfrm>
          <a:prstGeom prst="rect">
            <a:avLst/>
          </a:prstGeom>
        </p:spPr>
        <p:txBody>
          <a:bodyPr vert="horz" lIns="91434" tIns="45717" rIns="91434" bIns="45717" rtlCol="0" anchor="ctr"/>
          <a:lstStyle>
            <a:lvl1pPr algn="r">
              <a:defRPr sz="1600">
                <a:solidFill>
                  <a:schemeClr val="tx1">
                    <a:tint val="75000"/>
                  </a:schemeClr>
                </a:solidFill>
              </a:defRPr>
            </a:lvl1pPr>
          </a:lstStyle>
          <a:p>
            <a:pPr defTabSz="1219088" fontAlgn="auto">
              <a:spcBef>
                <a:spcPts val="0"/>
              </a:spcBef>
              <a:spcAft>
                <a:spcPts val="0"/>
              </a:spcAft>
            </a:pPr>
            <a:fld id="{3CF2F073-B7F6-4C9C-B66E-467879956FCE}" type="slidenum">
              <a:rPr lang="zh-CN" altLang="en-US" smtClean="0">
                <a:solidFill>
                  <a:prstClr val="black">
                    <a:tint val="75000"/>
                  </a:prstClr>
                </a:solidFill>
                <a:latin typeface="Arial"/>
                <a:ea typeface="微软雅黑"/>
              </a:rPr>
              <a:pPr defTabSz="1219088"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1810540937"/>
      </p:ext>
    </p:extLst>
  </p:cSld>
  <p:clrMap bg1="lt1" tx1="dk1" bg2="lt2" tx2="dk2" accent1="accent1" accent2="accent2" accent3="accent3" accent4="accent4" accent5="accent5" accent6="accent6" hlink="hlink" folHlink="folHlink"/>
  <p:sldLayoutIdLst>
    <p:sldLayoutId id="2147483940" r:id="rId1"/>
  </p:sldLayoutIdLst>
  <p:timing>
    <p:tnLst>
      <p:par>
        <p:cTn id="1" dur="indefinite" restart="never" nodeType="tmRoot"/>
      </p:par>
    </p:tnLst>
  </p:timing>
  <p:txStyles>
    <p:titleStyle>
      <a:lvl1pPr algn="ctr" defTabSz="1219088" rtl="0" eaLnBrk="1" latinLnBrk="0" hangingPunct="1">
        <a:spcBef>
          <a:spcPct val="0"/>
        </a:spcBef>
        <a:buNone/>
        <a:defRPr sz="5867" kern="1200">
          <a:solidFill>
            <a:schemeClr val="bg1"/>
          </a:solidFill>
          <a:latin typeface="+mj-lt"/>
          <a:ea typeface="+mj-ea"/>
          <a:cs typeface="+mj-cs"/>
        </a:defRPr>
      </a:lvl1pPr>
    </p:titleStyle>
    <p:bodyStyle>
      <a:lvl1pPr marL="457158" indent="-457158" algn="l" defTabSz="1219088" rtl="0" eaLnBrk="1" latinLnBrk="0" hangingPunct="1">
        <a:spcBef>
          <a:spcPct val="20000"/>
        </a:spcBef>
        <a:buFont typeface="Arial" pitchFamily="34" charset="0"/>
        <a:buChar char="•"/>
        <a:defRPr sz="4267" kern="1200">
          <a:solidFill>
            <a:schemeClr val="bg1"/>
          </a:solidFill>
          <a:latin typeface="+mn-lt"/>
          <a:ea typeface="+mn-ea"/>
          <a:cs typeface="+mn-cs"/>
        </a:defRPr>
      </a:lvl1pPr>
      <a:lvl2pPr marL="990509" indent="-380965" algn="l" defTabSz="1219088" rtl="0" eaLnBrk="1" latinLnBrk="0" hangingPunct="1">
        <a:spcBef>
          <a:spcPct val="20000"/>
        </a:spcBef>
        <a:buFont typeface="Arial" pitchFamily="34" charset="0"/>
        <a:buChar char="–"/>
        <a:defRPr sz="3733" kern="1200">
          <a:solidFill>
            <a:schemeClr val="bg1"/>
          </a:solidFill>
          <a:latin typeface="+mn-lt"/>
          <a:ea typeface="+mn-ea"/>
          <a:cs typeface="+mn-cs"/>
        </a:defRPr>
      </a:lvl2pPr>
      <a:lvl3pPr marL="1523861" indent="-304772" algn="l" defTabSz="1219088"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404" indent="-304772" algn="l" defTabSz="1219088"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2949" indent="-304772" algn="l" defTabSz="1219088"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494"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36"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80"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124"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088" rtl="0" eaLnBrk="1" latinLnBrk="0" hangingPunct="1">
        <a:defRPr sz="2400" kern="1200">
          <a:solidFill>
            <a:schemeClr val="tx1"/>
          </a:solidFill>
          <a:latin typeface="+mn-lt"/>
          <a:ea typeface="+mn-ea"/>
          <a:cs typeface="+mn-cs"/>
        </a:defRPr>
      </a:lvl1pPr>
      <a:lvl2pPr marL="609545" algn="l" defTabSz="1219088" rtl="0" eaLnBrk="1" latinLnBrk="0" hangingPunct="1">
        <a:defRPr sz="2400" kern="1200">
          <a:solidFill>
            <a:schemeClr val="tx1"/>
          </a:solidFill>
          <a:latin typeface="+mn-lt"/>
          <a:ea typeface="+mn-ea"/>
          <a:cs typeface="+mn-cs"/>
        </a:defRPr>
      </a:lvl2pPr>
      <a:lvl3pPr marL="1219088" algn="l" defTabSz="1219088" rtl="0" eaLnBrk="1" latinLnBrk="0" hangingPunct="1">
        <a:defRPr sz="2400" kern="1200">
          <a:solidFill>
            <a:schemeClr val="tx1"/>
          </a:solidFill>
          <a:latin typeface="+mn-lt"/>
          <a:ea typeface="+mn-ea"/>
          <a:cs typeface="+mn-cs"/>
        </a:defRPr>
      </a:lvl3pPr>
      <a:lvl4pPr marL="1828633" algn="l" defTabSz="1219088" rtl="0" eaLnBrk="1" latinLnBrk="0" hangingPunct="1">
        <a:defRPr sz="2400" kern="1200">
          <a:solidFill>
            <a:schemeClr val="tx1"/>
          </a:solidFill>
          <a:latin typeface="+mn-lt"/>
          <a:ea typeface="+mn-ea"/>
          <a:cs typeface="+mn-cs"/>
        </a:defRPr>
      </a:lvl4pPr>
      <a:lvl5pPr marL="2438176" algn="l" defTabSz="1219088" rtl="0" eaLnBrk="1" latinLnBrk="0" hangingPunct="1">
        <a:defRPr sz="2400" kern="1200">
          <a:solidFill>
            <a:schemeClr val="tx1"/>
          </a:solidFill>
          <a:latin typeface="+mn-lt"/>
          <a:ea typeface="+mn-ea"/>
          <a:cs typeface="+mn-cs"/>
        </a:defRPr>
      </a:lvl5pPr>
      <a:lvl6pPr marL="3047721" algn="l" defTabSz="1219088" rtl="0" eaLnBrk="1" latinLnBrk="0" hangingPunct="1">
        <a:defRPr sz="2400" kern="1200">
          <a:solidFill>
            <a:schemeClr val="tx1"/>
          </a:solidFill>
          <a:latin typeface="+mn-lt"/>
          <a:ea typeface="+mn-ea"/>
          <a:cs typeface="+mn-cs"/>
        </a:defRPr>
      </a:lvl6pPr>
      <a:lvl7pPr marL="3657265" algn="l" defTabSz="1219088" rtl="0" eaLnBrk="1" latinLnBrk="0" hangingPunct="1">
        <a:defRPr sz="2400" kern="1200">
          <a:solidFill>
            <a:schemeClr val="tx1"/>
          </a:solidFill>
          <a:latin typeface="+mn-lt"/>
          <a:ea typeface="+mn-ea"/>
          <a:cs typeface="+mn-cs"/>
        </a:defRPr>
      </a:lvl7pPr>
      <a:lvl8pPr marL="4266808" algn="l" defTabSz="1219088" rtl="0" eaLnBrk="1" latinLnBrk="0" hangingPunct="1">
        <a:defRPr sz="2400" kern="1200">
          <a:solidFill>
            <a:schemeClr val="tx1"/>
          </a:solidFill>
          <a:latin typeface="+mn-lt"/>
          <a:ea typeface="+mn-ea"/>
          <a:cs typeface="+mn-cs"/>
        </a:defRPr>
      </a:lvl8pPr>
      <a:lvl9pPr marL="4876353" algn="l" defTabSz="1219088"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296649770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5" r:id="rId3"/>
    <p:sldLayoutId id="2147483946" r:id="rId4"/>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7" cstate="email">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646434774"/>
      </p:ext>
    </p:extLst>
  </p:cSld>
  <p:clrMap bg1="lt1" tx1="dk1" bg2="lt2" tx2="dk2" accent1="accent1" accent2="accent2" accent3="accent3" accent4="accent4" accent5="accent5" accent6="accent6" hlink="hlink" folHlink="folHlink"/>
  <p:sldLayoutIdLst>
    <p:sldLayoutId id="2147483949" r:id="rId1"/>
    <p:sldLayoutId id="2147483951" r:id="rId2"/>
    <p:sldLayoutId id="2147483952" r:id="rId3"/>
    <p:sldLayoutId id="2147483953" r:id="rId4"/>
    <p:sldLayoutId id="2147483954" r:id="rId5"/>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10" cstate="email">
              <a:duotone>
                <a:prstClr val="black"/>
                <a:schemeClr val="accent4">
                  <a:tint val="45000"/>
                  <a:satMod val="400000"/>
                </a:schemeClr>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315460120"/>
      </p:ext>
    </p:extLst>
  </p:cSld>
  <p:clrMap bg1="lt1" tx1="dk1" bg2="lt2" tx2="dk2" accent1="accent1" accent2="accent2" accent3="accent3" accent4="accent4" accent5="accent5" accent6="accent6" hlink="hlink" folHlink="folHlink"/>
  <p:sldLayoutIdLst>
    <p:sldLayoutId id="2147483957" r:id="rId1"/>
    <p:sldLayoutId id="2147483960" r:id="rId2"/>
    <p:sldLayoutId id="2147483961" r:id="rId3"/>
    <p:sldLayoutId id="2147483990" r:id="rId4"/>
    <p:sldLayoutId id="2147484027" r:id="rId5"/>
    <p:sldLayoutId id="2147484029" r:id="rId6"/>
    <p:sldLayoutId id="2147484039" r:id="rId7"/>
    <p:sldLayoutId id="2147484043" r:id="rId8"/>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6" cstate="email">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853032277"/>
      </p:ext>
    </p:extLst>
  </p:cSld>
  <p:clrMap bg1="lt1" tx1="dk1" bg2="lt2" tx2="dk2" accent1="accent1" accent2="accent2" accent3="accent3" accent4="accent4" accent5="accent5" accent6="accent6" hlink="hlink" folHlink="folHlink"/>
  <p:sldLayoutIdLst>
    <p:sldLayoutId id="2147483965" r:id="rId1"/>
    <p:sldLayoutId id="2147483968" r:id="rId2"/>
    <p:sldLayoutId id="2147483969" r:id="rId3"/>
    <p:sldLayoutId id="2147484031" r:id="rId4"/>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11" cstate="email">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21317672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1" r:id="rId6"/>
    <p:sldLayoutId id="2147484002" r:id="rId7"/>
    <p:sldLayoutId id="2147484003" r:id="rId8"/>
    <p:sldLayoutId id="2147484004" r:id="rId9"/>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1065142708"/>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9" r:id="rId3"/>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11" cstate="email">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21317672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2" r:id="rId6"/>
    <p:sldLayoutId id="2147484013" r:id="rId7"/>
    <p:sldLayoutId id="2147484014" r:id="rId8"/>
    <p:sldLayoutId id="2147484015" r:id="rId9"/>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11" cstate="email">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21317672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3" r:id="rId6"/>
    <p:sldLayoutId id="2147484024" r:id="rId7"/>
    <p:sldLayoutId id="2147484025" r:id="rId8"/>
    <p:sldLayoutId id="2147484026" r:id="rId9"/>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161C79C-3BDA-40A2-8D62-3FAC38EF1414}" type="datetimeFigureOut">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2016/9/8</a:t>
            </a:fld>
            <a:endParaRPr lang="zh-CN" altLang="en-US" smtClean="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smtClean="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A475D6C-ECC7-46EF-AA45-A4C65DCC9C8F}" type="slidenum">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smtClean="0">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9853131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9" cstate="email">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67071106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435182648"/>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D:\2015 MWC KV\2015 MWC PPT\新建文件夹\01.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88" y="795"/>
            <a:ext cx="12192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4" name="日期占位符 3"/>
          <p:cNvSpPr>
            <a:spLocks noGrp="1"/>
          </p:cNvSpPr>
          <p:nvPr>
            <p:ph type="dt" sz="half" idx="2"/>
          </p:nvPr>
        </p:nvSpPr>
        <p:spPr>
          <a:xfrm>
            <a:off x="609760" y="6356353"/>
            <a:ext cx="2845541" cy="366183"/>
          </a:xfrm>
          <a:prstGeom prst="rect">
            <a:avLst/>
          </a:prstGeom>
        </p:spPr>
        <p:txBody>
          <a:bodyPr vert="horz" lIns="91434" tIns="45717" rIns="91434" bIns="45717" rtlCol="0" anchor="ctr"/>
          <a:lstStyle>
            <a:lvl1pPr algn="l">
              <a:defRPr sz="1600">
                <a:solidFill>
                  <a:schemeClr val="tx1">
                    <a:tint val="75000"/>
                  </a:schemeClr>
                </a:solidFill>
              </a:defRPr>
            </a:lvl1pPr>
          </a:lstStyle>
          <a:p>
            <a:pPr defTabSz="1219088" fontAlgn="auto">
              <a:spcBef>
                <a:spcPts val="0"/>
              </a:spcBef>
              <a:spcAft>
                <a:spcPts val="0"/>
              </a:spcAft>
            </a:pPr>
            <a:fld id="{724D11B5-F4EC-4A10-9CB4-D208720918BE}" type="datetimeFigureOut">
              <a:rPr lang="zh-CN" altLang="en-US" smtClean="0">
                <a:solidFill>
                  <a:prstClr val="black">
                    <a:tint val="75000"/>
                  </a:prstClr>
                </a:solidFill>
                <a:latin typeface="Arial"/>
                <a:ea typeface="微软雅黑"/>
              </a:rPr>
              <a:pPr defTabSz="1219088" fontAlgn="auto">
                <a:spcBef>
                  <a:spcPts val="0"/>
                </a:spcBef>
                <a:spcAft>
                  <a:spcPts val="0"/>
                </a:spcAft>
              </a:pPr>
              <a:t>2016/9/8</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3"/>
          </p:nvPr>
        </p:nvSpPr>
        <p:spPr>
          <a:xfrm>
            <a:off x="4166685" y="6356353"/>
            <a:ext cx="3861805" cy="366183"/>
          </a:xfrm>
          <a:prstGeom prst="rect">
            <a:avLst/>
          </a:prstGeom>
        </p:spPr>
        <p:txBody>
          <a:bodyPr vert="horz" lIns="91434" tIns="45717" rIns="91434" bIns="45717" rtlCol="0" anchor="ctr"/>
          <a:lstStyle>
            <a:lvl1pPr algn="ctr">
              <a:defRPr sz="1600">
                <a:solidFill>
                  <a:schemeClr val="tx1">
                    <a:tint val="75000"/>
                  </a:schemeClr>
                </a:solidFill>
              </a:defRPr>
            </a:lvl1pPr>
          </a:lstStyle>
          <a:p>
            <a:pPr defTabSz="1219088"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4"/>
          </p:nvPr>
        </p:nvSpPr>
        <p:spPr>
          <a:xfrm>
            <a:off x="8739875" y="6356353"/>
            <a:ext cx="2845541" cy="366183"/>
          </a:xfrm>
          <a:prstGeom prst="rect">
            <a:avLst/>
          </a:prstGeom>
        </p:spPr>
        <p:txBody>
          <a:bodyPr vert="horz" lIns="91434" tIns="45717" rIns="91434" bIns="45717" rtlCol="0" anchor="ctr"/>
          <a:lstStyle>
            <a:lvl1pPr algn="r">
              <a:defRPr sz="1600">
                <a:solidFill>
                  <a:schemeClr val="tx1">
                    <a:tint val="75000"/>
                  </a:schemeClr>
                </a:solidFill>
              </a:defRPr>
            </a:lvl1pPr>
          </a:lstStyle>
          <a:p>
            <a:pPr defTabSz="1219088" fontAlgn="auto">
              <a:spcBef>
                <a:spcPts val="0"/>
              </a:spcBef>
              <a:spcAft>
                <a:spcPts val="0"/>
              </a:spcAft>
            </a:pPr>
            <a:fld id="{3CF2F073-B7F6-4C9C-B66E-467879956FCE}" type="slidenum">
              <a:rPr lang="zh-CN" altLang="en-US" smtClean="0">
                <a:solidFill>
                  <a:prstClr val="black">
                    <a:tint val="75000"/>
                  </a:prstClr>
                </a:solidFill>
                <a:latin typeface="Arial"/>
                <a:ea typeface="微软雅黑"/>
              </a:rPr>
              <a:pPr defTabSz="1219088"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1241463909"/>
      </p:ext>
    </p:extLst>
  </p:cSld>
  <p:clrMap bg1="lt1" tx1="dk1" bg2="lt2" tx2="dk2" accent1="accent1" accent2="accent2" accent3="accent3" accent4="accent4" accent5="accent5" accent6="accent6" hlink="hlink" folHlink="folHlink"/>
  <p:sldLayoutIdLst>
    <p:sldLayoutId id="2147483881" r:id="rId1"/>
  </p:sldLayoutIdLst>
  <p:timing>
    <p:tnLst>
      <p:par>
        <p:cTn id="1" dur="indefinite" restart="never" nodeType="tmRoot"/>
      </p:par>
    </p:tnLst>
  </p:timing>
  <p:txStyles>
    <p:titleStyle>
      <a:lvl1pPr algn="ctr" defTabSz="1219088" rtl="0" eaLnBrk="1" latinLnBrk="0" hangingPunct="1">
        <a:spcBef>
          <a:spcPct val="0"/>
        </a:spcBef>
        <a:buNone/>
        <a:defRPr sz="5867" kern="1200">
          <a:solidFill>
            <a:schemeClr val="bg1"/>
          </a:solidFill>
          <a:latin typeface="+mj-lt"/>
          <a:ea typeface="+mj-ea"/>
          <a:cs typeface="+mj-cs"/>
        </a:defRPr>
      </a:lvl1pPr>
    </p:titleStyle>
    <p:bodyStyle>
      <a:lvl1pPr marL="457158" indent="-457158" algn="l" defTabSz="1219088" rtl="0" eaLnBrk="1" latinLnBrk="0" hangingPunct="1">
        <a:spcBef>
          <a:spcPct val="20000"/>
        </a:spcBef>
        <a:buFont typeface="Arial" pitchFamily="34" charset="0"/>
        <a:buChar char="•"/>
        <a:defRPr sz="4267" kern="1200">
          <a:solidFill>
            <a:schemeClr val="bg1"/>
          </a:solidFill>
          <a:latin typeface="+mn-lt"/>
          <a:ea typeface="+mn-ea"/>
          <a:cs typeface="+mn-cs"/>
        </a:defRPr>
      </a:lvl1pPr>
      <a:lvl2pPr marL="990509" indent="-380965" algn="l" defTabSz="1219088" rtl="0" eaLnBrk="1" latinLnBrk="0" hangingPunct="1">
        <a:spcBef>
          <a:spcPct val="20000"/>
        </a:spcBef>
        <a:buFont typeface="Arial" pitchFamily="34" charset="0"/>
        <a:buChar char="–"/>
        <a:defRPr sz="3733" kern="1200">
          <a:solidFill>
            <a:schemeClr val="bg1"/>
          </a:solidFill>
          <a:latin typeface="+mn-lt"/>
          <a:ea typeface="+mn-ea"/>
          <a:cs typeface="+mn-cs"/>
        </a:defRPr>
      </a:lvl2pPr>
      <a:lvl3pPr marL="1523861" indent="-304772" algn="l" defTabSz="1219088"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404" indent="-304772" algn="l" defTabSz="1219088"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2949" indent="-304772" algn="l" defTabSz="1219088"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494"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36"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80"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124" indent="-304772" algn="l" defTabSz="12190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088" rtl="0" eaLnBrk="1" latinLnBrk="0" hangingPunct="1">
        <a:defRPr sz="2400" kern="1200">
          <a:solidFill>
            <a:schemeClr val="tx1"/>
          </a:solidFill>
          <a:latin typeface="+mn-lt"/>
          <a:ea typeface="+mn-ea"/>
          <a:cs typeface="+mn-cs"/>
        </a:defRPr>
      </a:lvl1pPr>
      <a:lvl2pPr marL="609545" algn="l" defTabSz="1219088" rtl="0" eaLnBrk="1" latinLnBrk="0" hangingPunct="1">
        <a:defRPr sz="2400" kern="1200">
          <a:solidFill>
            <a:schemeClr val="tx1"/>
          </a:solidFill>
          <a:latin typeface="+mn-lt"/>
          <a:ea typeface="+mn-ea"/>
          <a:cs typeface="+mn-cs"/>
        </a:defRPr>
      </a:lvl2pPr>
      <a:lvl3pPr marL="1219088" algn="l" defTabSz="1219088" rtl="0" eaLnBrk="1" latinLnBrk="0" hangingPunct="1">
        <a:defRPr sz="2400" kern="1200">
          <a:solidFill>
            <a:schemeClr val="tx1"/>
          </a:solidFill>
          <a:latin typeface="+mn-lt"/>
          <a:ea typeface="+mn-ea"/>
          <a:cs typeface="+mn-cs"/>
        </a:defRPr>
      </a:lvl3pPr>
      <a:lvl4pPr marL="1828633" algn="l" defTabSz="1219088" rtl="0" eaLnBrk="1" latinLnBrk="0" hangingPunct="1">
        <a:defRPr sz="2400" kern="1200">
          <a:solidFill>
            <a:schemeClr val="tx1"/>
          </a:solidFill>
          <a:latin typeface="+mn-lt"/>
          <a:ea typeface="+mn-ea"/>
          <a:cs typeface="+mn-cs"/>
        </a:defRPr>
      </a:lvl4pPr>
      <a:lvl5pPr marL="2438176" algn="l" defTabSz="1219088" rtl="0" eaLnBrk="1" latinLnBrk="0" hangingPunct="1">
        <a:defRPr sz="2400" kern="1200">
          <a:solidFill>
            <a:schemeClr val="tx1"/>
          </a:solidFill>
          <a:latin typeface="+mn-lt"/>
          <a:ea typeface="+mn-ea"/>
          <a:cs typeface="+mn-cs"/>
        </a:defRPr>
      </a:lvl5pPr>
      <a:lvl6pPr marL="3047721" algn="l" defTabSz="1219088" rtl="0" eaLnBrk="1" latinLnBrk="0" hangingPunct="1">
        <a:defRPr sz="2400" kern="1200">
          <a:solidFill>
            <a:schemeClr val="tx1"/>
          </a:solidFill>
          <a:latin typeface="+mn-lt"/>
          <a:ea typeface="+mn-ea"/>
          <a:cs typeface="+mn-cs"/>
        </a:defRPr>
      </a:lvl6pPr>
      <a:lvl7pPr marL="3657265" algn="l" defTabSz="1219088" rtl="0" eaLnBrk="1" latinLnBrk="0" hangingPunct="1">
        <a:defRPr sz="2400" kern="1200">
          <a:solidFill>
            <a:schemeClr val="tx1"/>
          </a:solidFill>
          <a:latin typeface="+mn-lt"/>
          <a:ea typeface="+mn-ea"/>
          <a:cs typeface="+mn-cs"/>
        </a:defRPr>
      </a:lvl7pPr>
      <a:lvl8pPr marL="4266808" algn="l" defTabSz="1219088" rtl="0" eaLnBrk="1" latinLnBrk="0" hangingPunct="1">
        <a:defRPr sz="2400" kern="1200">
          <a:solidFill>
            <a:schemeClr val="tx1"/>
          </a:solidFill>
          <a:latin typeface="+mn-lt"/>
          <a:ea typeface="+mn-ea"/>
          <a:cs typeface="+mn-cs"/>
        </a:defRPr>
      </a:lvl8pPr>
      <a:lvl9pPr marL="4876353" algn="l" defTabSz="121908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86" y="6350"/>
            <a:ext cx="12193589" cy="6851650"/>
          </a:xfrm>
          <a:prstGeom prst="rect">
            <a:avLst/>
          </a:prstGeom>
          <a:blipFill dpi="0"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C9900"/>
              </a:buClr>
              <a:buFont typeface="Wingdings" pitchFamily="2" charset="2"/>
              <a:buChar char="n"/>
            </a:pPr>
            <a:endParaRPr lang="zh-CN" altLang="en-US" b="1">
              <a:solidFill>
                <a:prstClr val="white"/>
              </a:solidFill>
            </a:endParaRPr>
          </a:p>
        </p:txBody>
      </p:sp>
      <p:sp>
        <p:nvSpPr>
          <p:cNvPr id="1470550" name="Rectangle 86"/>
          <p:cNvSpPr>
            <a:spLocks noChangeArrowheads="1"/>
          </p:cNvSpPr>
          <p:nvPr userDrawn="1"/>
        </p:nvSpPr>
        <p:spPr bwMode="auto">
          <a:xfrm>
            <a:off x="366713" y="6396039"/>
            <a:ext cx="1409700" cy="461962"/>
          </a:xfrm>
          <a:prstGeom prst="rect">
            <a:avLst/>
          </a:prstGeom>
          <a:noFill/>
          <a:ln w="9525">
            <a:noFill/>
            <a:miter lim="800000"/>
            <a:headEnd/>
            <a:tailEnd/>
          </a:ln>
          <a:effectLst/>
        </p:spPr>
        <p:txBody>
          <a:bodyPr lIns="0" tIns="0" rIns="0" bIns="0"/>
          <a:lstStyle/>
          <a:p>
            <a:pPr defTabSz="784225" eaLnBrk="0" hangingPunct="0">
              <a:lnSpc>
                <a:spcPct val="85000"/>
              </a:lnSpc>
            </a:pPr>
            <a:endParaRPr lang="de-DE" sz="1000" dirty="0">
              <a:solidFill>
                <a:srgbClr val="000000"/>
              </a:solidFill>
              <a:latin typeface="FrutigerNext LT Light" pitchFamily="34" charset="0"/>
              <a:ea typeface="MS PGothic" pitchFamily="34" charset="-128"/>
            </a:endParaRPr>
          </a:p>
          <a:p>
            <a:pPr defTabSz="784225" eaLnBrk="0" hangingPunct="0">
              <a:lnSpc>
                <a:spcPct val="85000"/>
              </a:lnSpc>
            </a:pPr>
            <a:r>
              <a:rPr lang="de-DE" sz="1000" dirty="0">
                <a:solidFill>
                  <a:srgbClr val="000000"/>
                </a:solidFill>
                <a:latin typeface="FrutigerNext LT Light" pitchFamily="34" charset="0"/>
                <a:ea typeface="MS PGothic" pitchFamily="34" charset="-128"/>
              </a:rPr>
              <a:t>Page </a:t>
            </a:r>
            <a:fld id="{E68EC476-442B-4BB7-9603-F1440C241F3D}" type="slidenum">
              <a:rPr lang="de-DE" sz="1000">
                <a:solidFill>
                  <a:srgbClr val="000000"/>
                </a:solidFill>
                <a:latin typeface="FrutigerNext LT Light" pitchFamily="34" charset="0"/>
                <a:ea typeface="MS PGothic" pitchFamily="34" charset="-128"/>
              </a:rPr>
              <a:pPr defTabSz="784225" eaLnBrk="0" hangingPunct="0">
                <a:lnSpc>
                  <a:spcPct val="85000"/>
                </a:lnSpc>
              </a:pPr>
              <a:t>‹#›</a:t>
            </a:fld>
            <a:endParaRPr lang="en-GB" sz="100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182225" y="6386513"/>
            <a:ext cx="1295400" cy="307975"/>
          </a:xfrm>
          <a:prstGeom prst="rect">
            <a:avLst/>
          </a:prstGeom>
          <a:noFill/>
        </p:spPr>
      </p:pic>
      <p:sp>
        <p:nvSpPr>
          <p:cNvPr id="63" name="Text Box 5"/>
          <p:cNvSpPr txBox="1">
            <a:spLocks noChangeArrowheads="1"/>
          </p:cNvSpPr>
          <p:nvPr userDrawn="1"/>
        </p:nvSpPr>
        <p:spPr bwMode="auto">
          <a:xfrm>
            <a:off x="4683121" y="6478588"/>
            <a:ext cx="264078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defRPr/>
            </a:pPr>
            <a:r>
              <a:rPr lang="en-US" altLang="zh-CN" sz="1400" kern="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6" name="矩形 5"/>
          <p:cNvSpPr/>
          <p:nvPr userDrawn="1"/>
        </p:nvSpPr>
        <p:spPr>
          <a:xfrm>
            <a:off x="12531750" y="600870"/>
            <a:ext cx="491390" cy="49139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9203"/>
              </a:solidFill>
              <a:latin typeface="微软雅黑" pitchFamily="34" charset="-122"/>
              <a:ea typeface="微软雅黑" pitchFamily="34" charset="-122"/>
              <a:cs typeface="Arial" pitchFamily="34" charset="0"/>
            </a:endParaRPr>
          </a:p>
        </p:txBody>
      </p:sp>
      <p:sp>
        <p:nvSpPr>
          <p:cNvPr id="7" name="矩形 6"/>
          <p:cNvSpPr/>
          <p:nvPr userDrawn="1"/>
        </p:nvSpPr>
        <p:spPr>
          <a:xfrm>
            <a:off x="12531750" y="1177119"/>
            <a:ext cx="491390" cy="491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8" name="矩形 7"/>
          <p:cNvSpPr/>
          <p:nvPr userDrawn="1"/>
        </p:nvSpPr>
        <p:spPr>
          <a:xfrm>
            <a:off x="12531750" y="1738311"/>
            <a:ext cx="491390" cy="491390"/>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9" name="矩形 8"/>
          <p:cNvSpPr/>
          <p:nvPr userDrawn="1"/>
        </p:nvSpPr>
        <p:spPr>
          <a:xfrm>
            <a:off x="12531750" y="2314562"/>
            <a:ext cx="491390" cy="4913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10" name="矩形 9"/>
          <p:cNvSpPr/>
          <p:nvPr userDrawn="1"/>
        </p:nvSpPr>
        <p:spPr>
          <a:xfrm>
            <a:off x="12531750" y="0"/>
            <a:ext cx="491390" cy="4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
        <p:nvSpPr>
          <p:cNvPr id="11" name="矩形 10"/>
          <p:cNvSpPr/>
          <p:nvPr userDrawn="1"/>
        </p:nvSpPr>
        <p:spPr>
          <a:xfrm>
            <a:off x="12531750" y="2938598"/>
            <a:ext cx="491390" cy="4913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213176729"/>
      </p:ext>
    </p:extLst>
  </p:cSld>
  <p:clrMap bg1="lt1" tx1="dk1" bg2="lt2" tx2="dk2" accent1="accent1" accent2="accent2" accent3="accent3" accent4="accent4" accent5="accent5" accent6="accent6" hlink="hlink" folHlink="folHlink"/>
  <p:sldLayoutIdLst>
    <p:sldLayoutId id="2147483883" r:id="rId1"/>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258700385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3" r:id="rId3"/>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178729421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8" r:id="rId3"/>
    <p:sldLayoutId id="2147483899" r:id="rId4"/>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a:solidFill>
                  <a:srgbClr val="FFFFFF"/>
                </a:solidFill>
              </a:rPr>
              <a:t>英文标题</a:t>
            </a:r>
            <a:r>
              <a:rPr lang="en-US" altLang="zh-CN" sz="1200">
                <a:solidFill>
                  <a:srgbClr val="FFFFFF"/>
                </a:solidFill>
              </a:rPr>
              <a:t>:32-35pt  </a:t>
            </a: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 R153 G0 B0</a:t>
            </a:r>
          </a:p>
          <a:p>
            <a:pPr marL="362224" indent="-362224" algn="r" eaLnBrk="0" hangingPunct="0">
              <a:lnSpc>
                <a:spcPct val="125000"/>
              </a:lnSpc>
              <a:spcBef>
                <a:spcPct val="20000"/>
              </a:spcBef>
              <a:defRPr/>
            </a:pPr>
            <a:r>
              <a:rPr lang="zh-CN" altLang="en-US" sz="1200">
                <a:solidFill>
                  <a:srgbClr val="FFFFFF"/>
                </a:solidFill>
              </a:rPr>
              <a:t>内部使用字体 </a:t>
            </a:r>
            <a:r>
              <a:rPr lang="en-US" altLang="zh-CN" sz="1200">
                <a:solidFill>
                  <a:srgbClr val="FFFFFF"/>
                </a:solidFill>
              </a:rPr>
              <a:t>:</a:t>
            </a:r>
          </a:p>
          <a:p>
            <a:pPr marL="362224" indent="-362224" algn="r" eaLnBrk="0" hangingPunct="0">
              <a:lnSpc>
                <a:spcPct val="125000"/>
              </a:lnSpc>
              <a:spcBef>
                <a:spcPct val="20000"/>
              </a:spcBef>
              <a:defRPr/>
            </a:pPr>
            <a:r>
              <a:rPr lang="en-US" altLang="zh-CN" sz="1200">
                <a:solidFill>
                  <a:srgbClr val="FFFFFF"/>
                </a:solidFill>
              </a:rPr>
              <a:t>FrutigerNext LT Medium</a:t>
            </a:r>
          </a:p>
          <a:p>
            <a:pPr marL="362224" indent="-362224" algn="r" eaLnBrk="0" hangingPunct="0">
              <a:lnSpc>
                <a:spcPct val="125000"/>
              </a:lnSpc>
              <a:spcBef>
                <a:spcPct val="20000"/>
              </a:spcBef>
              <a:defRPr/>
            </a:pPr>
            <a:r>
              <a:rPr lang="zh-CN" altLang="en-US" sz="1200">
                <a:solidFill>
                  <a:srgbClr val="FFFFFF"/>
                </a:solidFill>
              </a:rPr>
              <a:t>外部使用字体 </a:t>
            </a:r>
            <a:r>
              <a:rPr lang="en-US" altLang="zh-CN" sz="1200">
                <a:solidFill>
                  <a:srgbClr val="FFFFFF"/>
                </a:solidFill>
              </a:rPr>
              <a:t>: Arial</a:t>
            </a:r>
          </a:p>
          <a:p>
            <a:pPr marL="362224" indent="-362224" algn="r" eaLnBrk="0" hangingPunct="0">
              <a:lnSpc>
                <a:spcPct val="75000"/>
              </a:lnSpc>
              <a:spcBef>
                <a:spcPct val="20000"/>
              </a:spcBef>
              <a:defRPr/>
            </a:pPr>
            <a:endParaRPr lang="en-US" altLang="zh-CN"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中文标题</a:t>
            </a:r>
            <a:r>
              <a:rPr lang="en-US" altLang="zh-CN" sz="1200">
                <a:solidFill>
                  <a:srgbClr val="FFFFFF"/>
                </a:solidFill>
              </a:rPr>
              <a:t>:30-32pt  </a:t>
            </a: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 R153 G0 B0</a:t>
            </a:r>
          </a:p>
          <a:p>
            <a:pPr marL="362224" indent="-362224" algn="r" eaLnBrk="0" hangingPunct="0">
              <a:lnSpc>
                <a:spcPct val="125000"/>
              </a:lnSpc>
              <a:spcBef>
                <a:spcPct val="20000"/>
              </a:spcBef>
              <a:defRPr/>
            </a:pPr>
            <a:r>
              <a:rPr lang="zh-CN" altLang="en-US" sz="1200">
                <a:solidFill>
                  <a:srgbClr val="FFFFFF"/>
                </a:solidFill>
              </a:rPr>
              <a:t>字体</a:t>
            </a:r>
            <a:r>
              <a:rPr lang="en-US" altLang="zh-CN" sz="1200">
                <a:solidFill>
                  <a:srgbClr val="FFFFFF"/>
                </a:solidFill>
              </a:rPr>
              <a:t>:</a:t>
            </a:r>
            <a:r>
              <a:rPr lang="zh-CN" altLang="en-US" sz="1200">
                <a:solidFill>
                  <a:srgbClr val="FFFFFF"/>
                </a:solidFill>
              </a:rPr>
              <a:t>黑体</a:t>
            </a:r>
          </a:p>
          <a:p>
            <a:pPr marL="362224" indent="-362224" algn="r" eaLnBrk="0" hangingPunct="0">
              <a:lnSpc>
                <a:spcPct val="125000"/>
              </a:lnSpc>
              <a:spcBef>
                <a:spcPct val="20000"/>
              </a:spcBef>
              <a:defRPr/>
            </a:pPr>
            <a:endParaRPr lang="zh-CN" altLang="en-US" sz="1200">
              <a:solidFill>
                <a:srgbClr val="FFFFFF"/>
              </a:solidFill>
            </a:endParaRPr>
          </a:p>
          <a:p>
            <a:pPr marL="362224" indent="-362224" algn="r" eaLnBrk="0" hangingPunct="0">
              <a:lnSpc>
                <a:spcPct val="125000"/>
              </a:lnSpc>
              <a:spcBef>
                <a:spcPct val="20000"/>
              </a:spcBef>
              <a:defRPr/>
            </a:pPr>
            <a:endParaRPr lang="zh-CN" altLang="en-US" sz="1200">
              <a:solidFill>
                <a:srgbClr val="FFFFFF"/>
              </a:solidFill>
            </a:endParaRPr>
          </a:p>
          <a:p>
            <a:pPr marL="362224" indent="-362224" algn="r" eaLnBrk="0" hangingPunct="0">
              <a:lnSpc>
                <a:spcPct val="125000"/>
              </a:lnSpc>
              <a:spcBef>
                <a:spcPct val="20000"/>
              </a:spcBef>
              <a:defRPr/>
            </a:pP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英文正文</a:t>
            </a:r>
            <a:r>
              <a:rPr lang="en-US" altLang="zh-CN" sz="1200">
                <a:solidFill>
                  <a:srgbClr val="FFFFFF"/>
                </a:solidFill>
              </a:rPr>
              <a:t>:20-22pt</a:t>
            </a:r>
          </a:p>
          <a:p>
            <a:pPr marL="362224" indent="-362224" algn="r" eaLnBrk="0" hangingPunct="0">
              <a:lnSpc>
                <a:spcPct val="125000"/>
              </a:lnSpc>
              <a:spcBef>
                <a:spcPct val="20000"/>
              </a:spcBef>
              <a:defRPr/>
            </a:pPr>
            <a:r>
              <a:rPr lang="zh-CN" altLang="en-US" sz="1200">
                <a:solidFill>
                  <a:srgbClr val="FFFFFF"/>
                </a:solidFill>
              </a:rPr>
              <a:t>子目录 </a:t>
            </a:r>
            <a:r>
              <a:rPr lang="en-US" altLang="zh-CN" sz="1200">
                <a:solidFill>
                  <a:srgbClr val="FFFFFF"/>
                </a:solidFill>
              </a:rPr>
              <a:t>(2-5</a:t>
            </a:r>
            <a:r>
              <a:rPr lang="zh-CN" altLang="en-US" sz="1200">
                <a:solidFill>
                  <a:srgbClr val="FFFFFF"/>
                </a:solidFill>
              </a:rPr>
              <a:t>级</a:t>
            </a:r>
            <a:r>
              <a:rPr lang="en-US" altLang="zh-CN" sz="1200">
                <a:solidFill>
                  <a:srgbClr val="FFFFFF"/>
                </a:solidFill>
              </a:rPr>
              <a:t>) :18pt  </a:t>
            </a: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a:t>
            </a:r>
            <a:r>
              <a:rPr lang="zh-CN" altLang="en-US" sz="1200">
                <a:solidFill>
                  <a:srgbClr val="FFFFFF"/>
                </a:solidFill>
              </a:rPr>
              <a:t>黑色</a:t>
            </a:r>
          </a:p>
          <a:p>
            <a:pPr marL="362224" indent="-362224" algn="r" eaLnBrk="0" hangingPunct="0">
              <a:lnSpc>
                <a:spcPct val="125000"/>
              </a:lnSpc>
              <a:spcBef>
                <a:spcPct val="20000"/>
              </a:spcBef>
              <a:defRPr/>
            </a:pPr>
            <a:r>
              <a:rPr lang="zh-CN" altLang="en-US" sz="1200">
                <a:solidFill>
                  <a:srgbClr val="FFFFFF"/>
                </a:solidFill>
              </a:rPr>
              <a:t>内部使用字体 </a:t>
            </a:r>
            <a:r>
              <a:rPr lang="en-US" altLang="zh-CN" sz="1200">
                <a:solidFill>
                  <a:srgbClr val="FFFFFF"/>
                </a:solidFill>
              </a:rPr>
              <a:t>:</a:t>
            </a:r>
          </a:p>
          <a:p>
            <a:pPr marL="362224" indent="-362224" algn="r" eaLnBrk="0" hangingPunct="0">
              <a:lnSpc>
                <a:spcPct val="125000"/>
              </a:lnSpc>
              <a:spcBef>
                <a:spcPct val="20000"/>
              </a:spcBef>
              <a:defRPr/>
            </a:pPr>
            <a:r>
              <a:rPr lang="en-US" altLang="zh-CN" sz="1200">
                <a:solidFill>
                  <a:srgbClr val="FFFFFF"/>
                </a:solidFill>
              </a:rPr>
              <a:t>FrutigerNext LT Regular</a:t>
            </a:r>
          </a:p>
          <a:p>
            <a:pPr marL="362224" indent="-362224" algn="r" eaLnBrk="0" hangingPunct="0">
              <a:lnSpc>
                <a:spcPct val="125000"/>
              </a:lnSpc>
              <a:spcBef>
                <a:spcPct val="20000"/>
              </a:spcBef>
              <a:defRPr/>
            </a:pPr>
            <a:r>
              <a:rPr lang="zh-CN" altLang="en-US" sz="1200">
                <a:solidFill>
                  <a:srgbClr val="FFFFFF"/>
                </a:solidFill>
              </a:rPr>
              <a:t>外部使用字体 </a:t>
            </a:r>
            <a:r>
              <a:rPr lang="en-US" altLang="zh-CN" sz="1200">
                <a:solidFill>
                  <a:srgbClr val="FFFFFF"/>
                </a:solidFill>
              </a:rPr>
              <a:t>: Arial</a:t>
            </a:r>
          </a:p>
          <a:p>
            <a:pPr marL="362224" indent="-362224" algn="r" eaLnBrk="0" hangingPunct="0">
              <a:lnSpc>
                <a:spcPct val="75000"/>
              </a:lnSpc>
              <a:spcBef>
                <a:spcPct val="20000"/>
              </a:spcBef>
              <a:defRPr/>
            </a:pPr>
            <a:endParaRPr lang="en-US" altLang="zh-CN"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中文正文</a:t>
            </a:r>
            <a:r>
              <a:rPr lang="en-US" altLang="zh-CN" sz="1200">
                <a:solidFill>
                  <a:srgbClr val="FFFFFF"/>
                </a:solidFill>
              </a:rPr>
              <a:t>:18-20pt</a:t>
            </a:r>
          </a:p>
          <a:p>
            <a:pPr marL="362224" indent="-362224" algn="r" eaLnBrk="0" hangingPunct="0">
              <a:lnSpc>
                <a:spcPct val="125000"/>
              </a:lnSpc>
              <a:spcBef>
                <a:spcPct val="20000"/>
              </a:spcBef>
              <a:defRPr/>
            </a:pPr>
            <a:r>
              <a:rPr lang="zh-CN" altLang="en-US" sz="1200">
                <a:solidFill>
                  <a:srgbClr val="FFFFFF"/>
                </a:solidFill>
              </a:rPr>
              <a:t>子目录</a:t>
            </a:r>
            <a:r>
              <a:rPr lang="en-US" altLang="zh-CN" sz="1200">
                <a:solidFill>
                  <a:srgbClr val="FFFFFF"/>
                </a:solidFill>
              </a:rPr>
              <a:t>(2-5</a:t>
            </a:r>
            <a:r>
              <a:rPr lang="zh-CN" altLang="en-US" sz="1200">
                <a:solidFill>
                  <a:srgbClr val="FFFFFF"/>
                </a:solidFill>
              </a:rPr>
              <a:t>级</a:t>
            </a:r>
            <a:r>
              <a:rPr lang="en-US" altLang="zh-CN" sz="1200">
                <a:solidFill>
                  <a:srgbClr val="FFFFFF"/>
                </a:solidFill>
              </a:rPr>
              <a:t>):18pt </a:t>
            </a:r>
            <a:endParaRPr lang="zh-CN" altLang="en-US" sz="1200">
              <a:solidFill>
                <a:srgbClr val="FFFFFF"/>
              </a:solidFill>
            </a:endParaRPr>
          </a:p>
          <a:p>
            <a:pPr marL="362224" indent="-362224" algn="r" eaLnBrk="0" hangingPunct="0">
              <a:lnSpc>
                <a:spcPct val="125000"/>
              </a:lnSpc>
              <a:spcBef>
                <a:spcPct val="20000"/>
              </a:spcBef>
              <a:defRPr/>
            </a:pPr>
            <a:r>
              <a:rPr lang="zh-CN" altLang="en-US" sz="1200">
                <a:solidFill>
                  <a:srgbClr val="FFFFFF"/>
                </a:solidFill>
              </a:rPr>
              <a:t>颜色</a:t>
            </a:r>
            <a:r>
              <a:rPr lang="en-US" altLang="zh-CN" sz="1200">
                <a:solidFill>
                  <a:srgbClr val="FFFFFF"/>
                </a:solidFill>
              </a:rPr>
              <a:t>:</a:t>
            </a:r>
            <a:r>
              <a:rPr lang="zh-CN" altLang="en-US" sz="1200">
                <a:solidFill>
                  <a:srgbClr val="FFFFFF"/>
                </a:solidFill>
              </a:rPr>
              <a:t>黑色</a:t>
            </a:r>
          </a:p>
          <a:p>
            <a:pPr marL="362224" indent="-362224" algn="r" eaLnBrk="0" hangingPunct="0">
              <a:lnSpc>
                <a:spcPct val="125000"/>
              </a:lnSpc>
              <a:spcBef>
                <a:spcPct val="20000"/>
              </a:spcBef>
              <a:defRPr/>
            </a:pPr>
            <a:r>
              <a:rPr lang="zh-CN" altLang="en-US" sz="1200">
                <a:solidFill>
                  <a:srgbClr val="FFFFFF"/>
                </a:solidFill>
              </a:rPr>
              <a:t>字体</a:t>
            </a:r>
            <a:r>
              <a:rPr lang="en-US" altLang="zh-CN" sz="1200">
                <a:solidFill>
                  <a:srgbClr val="FFFFFF"/>
                </a:solidFill>
              </a:rPr>
              <a:t>:</a:t>
            </a:r>
            <a:r>
              <a:rPr lang="zh-CN" altLang="en-US" sz="1200">
                <a:solidFill>
                  <a:srgbClr val="FFFFFF"/>
                </a:solidFill>
              </a:rPr>
              <a:t>细黑体</a:t>
            </a:r>
            <a:r>
              <a:rPr lang="zh-CN" altLang="en-US" sz="120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a:solidFill>
                  <a:srgbClr val="FFFFFF"/>
                </a:solidFill>
              </a:rPr>
              <a:t>配色参考方案：</a:t>
            </a:r>
          </a:p>
          <a:p>
            <a:pPr eaLnBrk="0" hangingPunct="0">
              <a:lnSpc>
                <a:spcPct val="120000"/>
              </a:lnSpc>
              <a:spcBef>
                <a:spcPct val="20000"/>
              </a:spcBef>
              <a:defRPr/>
            </a:pPr>
            <a:r>
              <a:rPr lang="zh-CN" altLang="en-US" sz="1200">
                <a:solidFill>
                  <a:srgbClr val="FFFFFF"/>
                </a:solidFill>
              </a:rPr>
              <a:t>建议同一页面内不超过四种颜色，以下是</a:t>
            </a:r>
            <a:r>
              <a:rPr lang="en-US" altLang="zh-CN" sz="1200">
                <a:solidFill>
                  <a:srgbClr val="FFFFFF"/>
                </a:solidFill>
              </a:rPr>
              <a:t>13</a:t>
            </a:r>
            <a:r>
              <a:rPr lang="zh-CN" altLang="en-US" sz="120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a:solidFill>
                  <a:srgbClr val="FFFFFF"/>
                </a:solidFill>
              </a:rPr>
              <a:t>客户或者合作伙伴的标志放在右上角</a:t>
            </a:r>
            <a:r>
              <a:rPr lang="en-US" altLang="zh-CN" sz="1200">
                <a:solidFill>
                  <a:srgbClr val="FFFFFF"/>
                </a:solidFill>
              </a:rPr>
              <a:t>.</a:t>
            </a:r>
            <a:endParaRPr lang="zh-CN" altLang="en-US" sz="120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117012538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4" r:id="rId3"/>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389426059"/>
      </p:ext>
    </p:extLst>
  </p:cSld>
  <p:clrMap bg1="lt1" tx1="dk1" bg2="lt2" tx2="dk2" accent1="accent1" accent2="accent2" accent3="accent3" accent4="accent4" accent5="accent5" accent6="accent6" hlink="hlink" folHlink="folHlink"/>
  <p:sldLayoutIdLst>
    <p:sldLayoutId id="2147483907" r:id="rId1"/>
    <p:sldLayoutId id="2147483909" r:id="rId2"/>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1269" name="Rectangle 10"/>
          <p:cNvSpPr>
            <a:spLocks noChangeArrowheads="1"/>
          </p:cNvSpPr>
          <p:nvPr/>
        </p:nvSpPr>
        <p:spPr bwMode="auto">
          <a:xfrm>
            <a:off x="-2604176" y="692152"/>
            <a:ext cx="2460207" cy="6022474"/>
          </a:xfrm>
          <a:prstGeom prst="rect">
            <a:avLst/>
          </a:prstGeom>
          <a:noFill/>
          <a:ln w="9525">
            <a:noFill/>
            <a:miter lim="800000"/>
            <a:headEnd/>
            <a:tailEnd/>
          </a:ln>
          <a:effectLst/>
        </p:spPr>
        <p:txBody>
          <a:bodyPr lIns="84636" tIns="42319" rIns="84636" bIns="42319">
            <a:spAutoFit/>
          </a:bodyPr>
          <a:lstStyle/>
          <a:p>
            <a:pPr marL="362224" indent="-362224" algn="r" eaLnBrk="0" hangingPunct="0">
              <a:lnSpc>
                <a:spcPct val="125000"/>
              </a:lnSpc>
              <a:spcBef>
                <a:spcPct val="20000"/>
              </a:spcBef>
              <a:defRPr/>
            </a:pPr>
            <a:r>
              <a:rPr lang="zh-CN" altLang="en-US" sz="1200" dirty="0">
                <a:solidFill>
                  <a:srgbClr val="FFFFFF"/>
                </a:solidFill>
              </a:rPr>
              <a:t>英文标题</a:t>
            </a:r>
            <a:r>
              <a:rPr lang="en-US" altLang="zh-CN" sz="1200" dirty="0">
                <a:solidFill>
                  <a:srgbClr val="FFFFFF"/>
                </a:solidFill>
              </a:rPr>
              <a:t>:32-35pt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Medium</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中文标题</a:t>
            </a:r>
            <a:r>
              <a:rPr lang="en-US" altLang="zh-CN" sz="1200" dirty="0">
                <a:solidFill>
                  <a:srgbClr val="FFFFFF"/>
                </a:solidFill>
              </a:rPr>
              <a:t>:30-32pt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 R153 G0 B0</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黑体</a:t>
            </a: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英文正文</a:t>
            </a:r>
            <a:r>
              <a:rPr lang="en-US" altLang="zh-CN" sz="1200" dirty="0">
                <a:solidFill>
                  <a:srgbClr val="FFFFFF"/>
                </a:solidFill>
              </a:rPr>
              <a:t>:20-22pt</a:t>
            </a:r>
          </a:p>
          <a:p>
            <a:pPr marL="362224" indent="-362224" algn="r" eaLnBrk="0" hangingPunct="0">
              <a:lnSpc>
                <a:spcPct val="125000"/>
              </a:lnSpc>
              <a:spcBef>
                <a:spcPct val="20000"/>
              </a:spcBef>
              <a:defRPr/>
            </a:pPr>
            <a:r>
              <a:rPr lang="zh-CN" altLang="en-US" sz="1200" dirty="0">
                <a:solidFill>
                  <a:srgbClr val="FFFFFF"/>
                </a:solidFill>
              </a:rPr>
              <a:t>子目录 </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 :18pt  </a:t>
            </a: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内部使用字体 </a:t>
            </a:r>
            <a:r>
              <a:rPr lang="en-US" altLang="zh-CN" sz="1200" dirty="0">
                <a:solidFill>
                  <a:srgbClr val="FFFFFF"/>
                </a:solidFill>
              </a:rPr>
              <a:t>:</a:t>
            </a:r>
          </a:p>
          <a:p>
            <a:pPr marL="362224" indent="-362224" algn="r" eaLnBrk="0" hangingPunct="0">
              <a:lnSpc>
                <a:spcPct val="125000"/>
              </a:lnSpc>
              <a:spcBef>
                <a:spcPct val="20000"/>
              </a:spcBef>
              <a:defRPr/>
            </a:pPr>
            <a:r>
              <a:rPr lang="en-US" altLang="zh-CN" sz="1200" dirty="0">
                <a:solidFill>
                  <a:srgbClr val="FFFFFF"/>
                </a:solidFill>
              </a:rPr>
              <a:t>FrutigerNext LT Regular</a:t>
            </a:r>
          </a:p>
          <a:p>
            <a:pPr marL="362224" indent="-362224" algn="r" eaLnBrk="0" hangingPunct="0">
              <a:lnSpc>
                <a:spcPct val="125000"/>
              </a:lnSpc>
              <a:spcBef>
                <a:spcPct val="20000"/>
              </a:spcBef>
              <a:defRPr/>
            </a:pPr>
            <a:r>
              <a:rPr lang="zh-CN" altLang="en-US" sz="1200" dirty="0">
                <a:solidFill>
                  <a:srgbClr val="FFFFFF"/>
                </a:solidFill>
              </a:rPr>
              <a:t>外部使用字体 </a:t>
            </a:r>
            <a:r>
              <a:rPr lang="en-US" altLang="zh-CN" sz="1200" dirty="0">
                <a:solidFill>
                  <a:srgbClr val="FFFFFF"/>
                </a:solidFill>
              </a:rPr>
              <a:t>: Arial</a:t>
            </a:r>
          </a:p>
          <a:p>
            <a:pPr marL="362224" indent="-362224" algn="r" eaLnBrk="0" hangingPunct="0">
              <a:lnSpc>
                <a:spcPct val="75000"/>
              </a:lnSpc>
              <a:spcBef>
                <a:spcPct val="20000"/>
              </a:spcBef>
              <a:defRPr/>
            </a:pPr>
            <a:endParaRPr lang="en-US" altLang="zh-CN"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中文正文</a:t>
            </a:r>
            <a:r>
              <a:rPr lang="en-US" altLang="zh-CN" sz="1200" dirty="0">
                <a:solidFill>
                  <a:srgbClr val="FFFFFF"/>
                </a:solidFill>
              </a:rPr>
              <a:t>:18-20pt</a:t>
            </a:r>
          </a:p>
          <a:p>
            <a:pPr marL="362224" indent="-362224" algn="r" eaLnBrk="0" hangingPunct="0">
              <a:lnSpc>
                <a:spcPct val="125000"/>
              </a:lnSpc>
              <a:spcBef>
                <a:spcPct val="20000"/>
              </a:spcBef>
              <a:defRPr/>
            </a:pPr>
            <a:r>
              <a:rPr lang="zh-CN" altLang="en-US" sz="1200" dirty="0">
                <a:solidFill>
                  <a:srgbClr val="FFFFFF"/>
                </a:solidFill>
              </a:rPr>
              <a:t>子目录</a:t>
            </a:r>
            <a:r>
              <a:rPr lang="en-US" altLang="zh-CN" sz="1200" dirty="0">
                <a:solidFill>
                  <a:srgbClr val="FFFFFF"/>
                </a:solidFill>
              </a:rPr>
              <a:t>(2-5</a:t>
            </a:r>
            <a:r>
              <a:rPr lang="zh-CN" altLang="en-US" sz="1200" dirty="0">
                <a:solidFill>
                  <a:srgbClr val="FFFFFF"/>
                </a:solidFill>
              </a:rPr>
              <a:t>级</a:t>
            </a:r>
            <a:r>
              <a:rPr lang="en-US" altLang="zh-CN" sz="1200" dirty="0">
                <a:solidFill>
                  <a:srgbClr val="FFFFFF"/>
                </a:solidFill>
              </a:rPr>
              <a:t>):18pt </a:t>
            </a:r>
            <a:endParaRPr lang="zh-CN" altLang="en-US" sz="1200" dirty="0">
              <a:solidFill>
                <a:srgbClr val="FFFFFF"/>
              </a:solidFill>
            </a:endParaRPr>
          </a:p>
          <a:p>
            <a:pPr marL="362224" indent="-362224" algn="r" eaLnBrk="0" hangingPunct="0">
              <a:lnSpc>
                <a:spcPct val="125000"/>
              </a:lnSpc>
              <a:spcBef>
                <a:spcPct val="20000"/>
              </a:spcBef>
              <a:defRPr/>
            </a:pPr>
            <a:r>
              <a:rPr lang="zh-CN" altLang="en-US" sz="1200" dirty="0">
                <a:solidFill>
                  <a:srgbClr val="FFFFFF"/>
                </a:solidFill>
              </a:rPr>
              <a:t>颜色</a:t>
            </a:r>
            <a:r>
              <a:rPr lang="en-US" altLang="zh-CN" sz="1200" dirty="0">
                <a:solidFill>
                  <a:srgbClr val="FFFFFF"/>
                </a:solidFill>
              </a:rPr>
              <a:t>:</a:t>
            </a:r>
            <a:r>
              <a:rPr lang="zh-CN" altLang="en-US" sz="1200" dirty="0">
                <a:solidFill>
                  <a:srgbClr val="FFFFFF"/>
                </a:solidFill>
              </a:rPr>
              <a:t>黑色</a:t>
            </a:r>
          </a:p>
          <a:p>
            <a:pPr marL="362224" indent="-362224" algn="r" eaLnBrk="0" hangingPunct="0">
              <a:lnSpc>
                <a:spcPct val="125000"/>
              </a:lnSpc>
              <a:spcBef>
                <a:spcPct val="20000"/>
              </a:spcBef>
              <a:defRPr/>
            </a:pPr>
            <a:r>
              <a:rPr lang="zh-CN" altLang="en-US" sz="1200" dirty="0">
                <a:solidFill>
                  <a:srgbClr val="FFFFFF"/>
                </a:solidFill>
              </a:rPr>
              <a:t>字体</a:t>
            </a:r>
            <a:r>
              <a:rPr lang="en-US" altLang="zh-CN" sz="1200" dirty="0">
                <a:solidFill>
                  <a:srgbClr val="FFFFFF"/>
                </a:solidFill>
              </a:rPr>
              <a:t>:</a:t>
            </a:r>
            <a:r>
              <a:rPr lang="zh-CN" altLang="en-US" sz="1200" dirty="0">
                <a:solidFill>
                  <a:srgbClr val="FFFFFF"/>
                </a:solidFill>
              </a:rPr>
              <a:t>细黑体</a:t>
            </a:r>
            <a:r>
              <a:rPr lang="zh-CN" altLang="en-US" sz="1200" dirty="0">
                <a:solidFill>
                  <a:srgbClr val="FFFFFF"/>
                </a:solidFill>
                <a:latin typeface="Arial" charset="0"/>
              </a:rPr>
              <a:t> </a:t>
            </a:r>
          </a:p>
        </p:txBody>
      </p:sp>
      <p:sp>
        <p:nvSpPr>
          <p:cNvPr id="11271" name="Rectangle 78"/>
          <p:cNvSpPr>
            <a:spLocks noChangeArrowheads="1"/>
          </p:cNvSpPr>
          <p:nvPr/>
        </p:nvSpPr>
        <p:spPr bwMode="auto">
          <a:xfrm>
            <a:off x="12339149" y="1341443"/>
            <a:ext cx="1590031" cy="1451992"/>
          </a:xfrm>
          <a:prstGeom prst="rect">
            <a:avLst/>
          </a:prstGeom>
          <a:noFill/>
          <a:ln w="9525">
            <a:noFill/>
            <a:miter lim="800000"/>
            <a:headEnd/>
            <a:tailEnd/>
          </a:ln>
          <a:effectLst/>
        </p:spPr>
        <p:txBody>
          <a:bodyPr lIns="84636" tIns="42319" rIns="84636" bIns="42319">
            <a:spAutoFit/>
          </a:bodyPr>
          <a:lstStyle/>
          <a:p>
            <a:pPr eaLnBrk="0" hangingPunct="0">
              <a:lnSpc>
                <a:spcPct val="120000"/>
              </a:lnSpc>
              <a:spcBef>
                <a:spcPct val="20000"/>
              </a:spcBef>
              <a:defRPr/>
            </a:pPr>
            <a:r>
              <a:rPr lang="zh-CN" altLang="en-US" sz="1200" dirty="0">
                <a:solidFill>
                  <a:srgbClr val="FFFFFF"/>
                </a:solidFill>
              </a:rPr>
              <a:t>配色参考方案：</a:t>
            </a:r>
          </a:p>
          <a:p>
            <a:pPr eaLnBrk="0" hangingPunct="0">
              <a:lnSpc>
                <a:spcPct val="120000"/>
              </a:lnSpc>
              <a:spcBef>
                <a:spcPct val="20000"/>
              </a:spcBef>
              <a:defRPr/>
            </a:pPr>
            <a:r>
              <a:rPr lang="zh-CN" altLang="en-US" sz="1200" dirty="0">
                <a:solidFill>
                  <a:srgbClr val="FFFFFF"/>
                </a:solidFill>
              </a:rPr>
              <a:t>建议同一页面内不超过四种颜色，以下是</a:t>
            </a:r>
            <a:r>
              <a:rPr lang="en-US" altLang="zh-CN" sz="1200" dirty="0">
                <a:solidFill>
                  <a:srgbClr val="FFFFFF"/>
                </a:solidFill>
              </a:rPr>
              <a:t>13</a:t>
            </a:r>
            <a:r>
              <a:rPr lang="zh-CN" altLang="en-US" sz="1200" dirty="0">
                <a:solidFill>
                  <a:srgbClr val="FFFFFF"/>
                </a:solidFill>
              </a:rPr>
              <a:t>组配色方案，同一页面内只选择一组使用。（仅供参考）</a:t>
            </a:r>
          </a:p>
        </p:txBody>
      </p:sp>
      <p:sp>
        <p:nvSpPr>
          <p:cNvPr id="11272" name="Rectangle 79"/>
          <p:cNvSpPr>
            <a:spLocks noChangeArrowheads="1"/>
          </p:cNvSpPr>
          <p:nvPr/>
        </p:nvSpPr>
        <p:spPr bwMode="auto">
          <a:xfrm>
            <a:off x="12339150" y="7939"/>
            <a:ext cx="1494756" cy="528663"/>
          </a:xfrm>
          <a:prstGeom prst="rect">
            <a:avLst/>
          </a:prstGeom>
          <a:noFill/>
          <a:ln w="9525">
            <a:noFill/>
            <a:miter lim="800000"/>
            <a:headEnd/>
            <a:tailEnd/>
          </a:ln>
          <a:effectLst/>
        </p:spPr>
        <p:txBody>
          <a:bodyPr lIns="84636" tIns="42319" rIns="84636" bIns="42319">
            <a:spAutoFit/>
          </a:bodyPr>
          <a:lstStyle/>
          <a:p>
            <a:pPr>
              <a:lnSpc>
                <a:spcPct val="120000"/>
              </a:lnSpc>
              <a:spcBef>
                <a:spcPct val="20000"/>
              </a:spcBef>
              <a:defRPr/>
            </a:pPr>
            <a:r>
              <a:rPr lang="zh-CN" altLang="en-US" sz="1200" dirty="0">
                <a:solidFill>
                  <a:srgbClr val="FFFFFF"/>
                </a:solidFill>
              </a:rPr>
              <a:t>客户或者合作伙伴的标志放在右上角</a:t>
            </a:r>
            <a:r>
              <a:rPr lang="en-US" altLang="zh-CN" sz="1200" dirty="0">
                <a:solidFill>
                  <a:srgbClr val="FFFFFF"/>
                </a:solidFill>
              </a:rPr>
              <a:t>.</a:t>
            </a:r>
            <a:endParaRPr lang="zh-CN" altLang="en-US" sz="1200" dirty="0">
              <a:solidFill>
                <a:srgbClr val="FFFFFF"/>
              </a:solidFill>
            </a:endParaRPr>
          </a:p>
        </p:txBody>
      </p:sp>
      <p:grpSp>
        <p:nvGrpSpPr>
          <p:cNvPr id="80" name="Group 148"/>
          <p:cNvGrpSpPr>
            <a:grpSpLocks/>
          </p:cNvGrpSpPr>
          <p:nvPr/>
        </p:nvGrpSpPr>
        <p:grpSpPr bwMode="auto">
          <a:xfrm>
            <a:off x="12436544" y="3511567"/>
            <a:ext cx="1225870" cy="3224213"/>
            <a:chOff x="5839" y="2251"/>
            <a:chExt cx="579" cy="2031"/>
          </a:xfrm>
        </p:grpSpPr>
        <p:sp>
          <p:nvSpPr>
            <p:cNvPr id="81" name="Rectangle 149"/>
            <p:cNvSpPr>
              <a:spLocks noChangeArrowheads="1"/>
            </p:cNvSpPr>
            <p:nvPr userDrawn="1"/>
          </p:nvSpPr>
          <p:spPr bwMode="auto">
            <a:xfrm>
              <a:off x="5839" y="3150"/>
              <a:ext cx="579" cy="233"/>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ndParaRPr>
            </a:p>
          </p:txBody>
        </p:sp>
        <p:grpSp>
          <p:nvGrpSpPr>
            <p:cNvPr id="82"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44"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3"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40"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4"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6"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5"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6"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28"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7"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24"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8"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20"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89"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16"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0"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12"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1"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108"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2"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ndParaRPr>
              </a:p>
            </p:txBody>
          </p:sp>
          <p:sp>
            <p:nvSpPr>
              <p:cNvPr id="104"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3"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ndParaRPr>
              </a:p>
            </p:txBody>
          </p:sp>
          <p:sp>
            <p:nvSpPr>
              <p:cNvPr id="100"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nvGrpSpPr>
            <p:cNvPr id="94"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ndParaRPr>
              </a:p>
            </p:txBody>
          </p:sp>
          <p:sp>
            <p:nvSpPr>
              <p:cNvPr id="96"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ndParaRPr>
              </a:p>
            </p:txBody>
          </p:sp>
        </p:grpSp>
      </p:grpSp>
    </p:spTree>
    <p:extLst>
      <p:ext uri="{BB962C8B-B14F-4D97-AF65-F5344CB8AC3E}">
        <p14:creationId xmlns:p14="http://schemas.microsoft.com/office/powerpoint/2010/main" val="248906441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4" r:id="rId3"/>
    <p:sldLayoutId id="2147483915" r:id="rId4"/>
  </p:sldLayoutIdLst>
  <p:transition/>
  <p:timing>
    <p:tnLst>
      <p:par>
        <p:cTn id="1" dur="indefinite" restart="never" nodeType="tmRoot"/>
      </p:par>
    </p:tnLst>
  </p:timing>
  <p:txStyles>
    <p:titleStyle>
      <a:lvl1pPr algn="l" rtl="0" eaLnBrk="0" fontAlgn="base" hangingPunct="0">
        <a:spcBef>
          <a:spcPct val="0"/>
        </a:spcBef>
        <a:spcAft>
          <a:spcPct val="0"/>
        </a:spcAft>
        <a:defRPr sz="3333" b="1">
          <a:solidFill>
            <a:srgbClr val="990000"/>
          </a:solidFill>
          <a:latin typeface="+mj-lt"/>
          <a:ea typeface="+mj-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p:titleStyle>
    <p:bodyStyle>
      <a:lvl1pPr marL="362224" indent="-362224" algn="l" rtl="0" eaLnBrk="0" fontAlgn="base" hangingPunct="0">
        <a:spcBef>
          <a:spcPct val="20000"/>
        </a:spcBef>
        <a:spcAft>
          <a:spcPct val="0"/>
        </a:spcAft>
        <a:buClr>
          <a:srgbClr val="990000"/>
        </a:buClr>
        <a:buChar char="•"/>
        <a:defRPr sz="2667" b="1">
          <a:solidFill>
            <a:schemeClr val="tx1"/>
          </a:solidFill>
          <a:latin typeface="+mn-lt"/>
          <a:ea typeface="+mn-ea"/>
          <a:cs typeface="+mn-cs"/>
        </a:defRPr>
      </a:lvl1pPr>
      <a:lvl2pPr marL="784818" indent="-301852"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207412" indent="-2414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90376" indent="-241482" algn="l" rtl="0" eaLnBrk="0" fontAlgn="base" hangingPunct="0">
        <a:spcBef>
          <a:spcPct val="20000"/>
        </a:spcBef>
        <a:spcAft>
          <a:spcPct val="0"/>
        </a:spcAft>
        <a:buChar char="–"/>
        <a:defRPr sz="1733">
          <a:solidFill>
            <a:schemeClr val="tx1"/>
          </a:solidFill>
          <a:latin typeface="+mn-lt"/>
          <a:ea typeface="+mn-ea"/>
          <a:cs typeface="+mn-cs"/>
        </a:defRPr>
      </a:lvl4pPr>
      <a:lvl5pPr marL="2173342" indent="-241482" algn="l" rtl="0" eaLnBrk="0" fontAlgn="base" hangingPunct="0">
        <a:spcBef>
          <a:spcPct val="20000"/>
        </a:spcBef>
        <a:spcAft>
          <a:spcPct val="0"/>
        </a:spcAft>
        <a:buFont typeface="Arial" charset="0"/>
        <a:buChar char="~"/>
        <a:defRPr sz="1733">
          <a:solidFill>
            <a:schemeClr val="tx1"/>
          </a:solidFill>
          <a:latin typeface="+mn-lt"/>
          <a:ea typeface="+mn-ea"/>
          <a:cs typeface="+mn-cs"/>
        </a:defRPr>
      </a:lvl5pPr>
      <a:lvl6pPr marL="2656307"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6pPr>
      <a:lvl7pPr marL="3139272"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7pPr>
      <a:lvl8pPr marL="3622236"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8pPr>
      <a:lvl9pPr marL="4105200" indent="-241482" algn="l" rtl="0" eaLnBrk="1" fontAlgn="base" hangingPunct="1">
        <a:spcBef>
          <a:spcPct val="20000"/>
        </a:spcBef>
        <a:spcAft>
          <a:spcPct val="0"/>
        </a:spcAft>
        <a:buFont typeface="Arial" charset="0"/>
        <a:buChar char="~"/>
        <a:defRPr sz="1733">
          <a:solidFill>
            <a:schemeClr val="tx1"/>
          </a:solidFill>
          <a:latin typeface="+mn-lt"/>
          <a:ea typeface="+mn-ea"/>
          <a:cs typeface="+mn-cs"/>
        </a:defRPr>
      </a:lvl9pPr>
    </p:bodyStyle>
    <p:otherStyle>
      <a:defPPr>
        <a:defRPr lang="zh-CN"/>
      </a:defPPr>
      <a:lvl1pPr marL="0" algn="l" defTabSz="965931" rtl="0" eaLnBrk="1" latinLnBrk="0" hangingPunct="1">
        <a:defRPr sz="2000" kern="1200">
          <a:solidFill>
            <a:schemeClr val="tx1"/>
          </a:solidFill>
          <a:latin typeface="+mn-lt"/>
          <a:ea typeface="+mn-ea"/>
          <a:cs typeface="+mn-cs"/>
        </a:defRPr>
      </a:lvl1pPr>
      <a:lvl2pPr marL="482965" algn="l" defTabSz="965931" rtl="0" eaLnBrk="1" latinLnBrk="0" hangingPunct="1">
        <a:defRPr sz="2000" kern="1200">
          <a:solidFill>
            <a:schemeClr val="tx1"/>
          </a:solidFill>
          <a:latin typeface="+mn-lt"/>
          <a:ea typeface="+mn-ea"/>
          <a:cs typeface="+mn-cs"/>
        </a:defRPr>
      </a:lvl2pPr>
      <a:lvl3pPr marL="965931" algn="l" defTabSz="965931" rtl="0" eaLnBrk="1" latinLnBrk="0" hangingPunct="1">
        <a:defRPr sz="2000" kern="1200">
          <a:solidFill>
            <a:schemeClr val="tx1"/>
          </a:solidFill>
          <a:latin typeface="+mn-lt"/>
          <a:ea typeface="+mn-ea"/>
          <a:cs typeface="+mn-cs"/>
        </a:defRPr>
      </a:lvl3pPr>
      <a:lvl4pPr marL="1448896" algn="l" defTabSz="965931" rtl="0" eaLnBrk="1" latinLnBrk="0" hangingPunct="1">
        <a:defRPr sz="2000" kern="1200">
          <a:solidFill>
            <a:schemeClr val="tx1"/>
          </a:solidFill>
          <a:latin typeface="+mn-lt"/>
          <a:ea typeface="+mn-ea"/>
          <a:cs typeface="+mn-cs"/>
        </a:defRPr>
      </a:lvl4pPr>
      <a:lvl5pPr marL="1931860" algn="l" defTabSz="965931" rtl="0" eaLnBrk="1" latinLnBrk="0" hangingPunct="1">
        <a:defRPr sz="2000" kern="1200">
          <a:solidFill>
            <a:schemeClr val="tx1"/>
          </a:solidFill>
          <a:latin typeface="+mn-lt"/>
          <a:ea typeface="+mn-ea"/>
          <a:cs typeface="+mn-cs"/>
        </a:defRPr>
      </a:lvl5pPr>
      <a:lvl6pPr marL="2414825" algn="l" defTabSz="965931" rtl="0" eaLnBrk="1" latinLnBrk="0" hangingPunct="1">
        <a:defRPr sz="2000" kern="1200">
          <a:solidFill>
            <a:schemeClr val="tx1"/>
          </a:solidFill>
          <a:latin typeface="+mn-lt"/>
          <a:ea typeface="+mn-ea"/>
          <a:cs typeface="+mn-cs"/>
        </a:defRPr>
      </a:lvl6pPr>
      <a:lvl7pPr marL="2897789" algn="l" defTabSz="965931" rtl="0" eaLnBrk="1" latinLnBrk="0" hangingPunct="1">
        <a:defRPr sz="2000" kern="1200">
          <a:solidFill>
            <a:schemeClr val="tx1"/>
          </a:solidFill>
          <a:latin typeface="+mn-lt"/>
          <a:ea typeface="+mn-ea"/>
          <a:cs typeface="+mn-cs"/>
        </a:defRPr>
      </a:lvl7pPr>
      <a:lvl8pPr marL="3380754" algn="l" defTabSz="965931" rtl="0" eaLnBrk="1" latinLnBrk="0" hangingPunct="1">
        <a:defRPr sz="2000" kern="1200">
          <a:solidFill>
            <a:schemeClr val="tx1"/>
          </a:solidFill>
          <a:latin typeface="+mn-lt"/>
          <a:ea typeface="+mn-ea"/>
          <a:cs typeface="+mn-cs"/>
        </a:defRPr>
      </a:lvl8pPr>
      <a:lvl9pPr marL="3863718" algn="l" defTabSz="965931"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53.xml"/><Relationship Id="rId6" Type="http://schemas.openxmlformats.org/officeDocument/2006/relationships/image" Target="../media/image36.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3.xml"/><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53.xml"/><Relationship Id="rId5" Type="http://schemas.openxmlformats.org/officeDocument/2006/relationships/image" Target="../media/image60.png"/><Relationship Id="rId4" Type="http://schemas.openxmlformats.org/officeDocument/2006/relationships/image" Target="../media/image59.emf"/></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4.wdp"/><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5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jpeg"/><Relationship Id="rId7" Type="http://schemas.microsoft.com/office/2007/relationships/hdphoto" Target="../media/hdphoto6.wdp"/><Relationship Id="rId12" Type="http://schemas.openxmlformats.org/officeDocument/2006/relationships/image" Target="../media/image82.jpg"/><Relationship Id="rId2" Type="http://schemas.openxmlformats.org/officeDocument/2006/relationships/image" Target="../media/image38.jpeg"/><Relationship Id="rId1" Type="http://schemas.openxmlformats.org/officeDocument/2006/relationships/slideLayout" Target="../slideLayouts/slideLayout53.xml"/><Relationship Id="rId6" Type="http://schemas.openxmlformats.org/officeDocument/2006/relationships/image" Target="../media/image78.png"/><Relationship Id="rId11" Type="http://schemas.openxmlformats.org/officeDocument/2006/relationships/image" Target="../media/image81.png"/><Relationship Id="rId5" Type="http://schemas.microsoft.com/office/2007/relationships/hdphoto" Target="../media/hdphoto5.wdp"/><Relationship Id="rId10" Type="http://schemas.openxmlformats.org/officeDocument/2006/relationships/image" Target="../media/image80.emf"/><Relationship Id="rId4" Type="http://schemas.openxmlformats.org/officeDocument/2006/relationships/image" Target="../media/image77.png"/><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image" Target="../media/image83.png"/><Relationship Id="rId16" Type="http://schemas.openxmlformats.org/officeDocument/2006/relationships/image" Target="../media/image97.png"/><Relationship Id="rId1" Type="http://schemas.openxmlformats.org/officeDocument/2006/relationships/slideLayout" Target="../slideLayouts/slideLayout5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3.xml"/><Relationship Id="rId6" Type="http://schemas.openxmlformats.org/officeDocument/2006/relationships/image" Target="../media/image102.png"/><Relationship Id="rId5" Type="http://schemas.microsoft.com/office/2007/relationships/hdphoto" Target="../media/hdphoto8.wdp"/><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jpe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05.png"/><Relationship Id="rId5" Type="http://schemas.openxmlformats.org/officeDocument/2006/relationships/image" Target="../media/image32.jpe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microsoft.com/office/2007/relationships/hdphoto" Target="../media/hdphoto9.wdp"/><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image" Target="../media/image118.png"/><Relationship Id="rId1" Type="http://schemas.openxmlformats.org/officeDocument/2006/relationships/slideLayout" Target="../slideLayouts/slideLayout53.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chart" Target="../charts/chart3.xml"/><Relationship Id="rId1" Type="http://schemas.openxmlformats.org/officeDocument/2006/relationships/slideLayout" Target="../slideLayouts/slideLayout53.xml"/><Relationship Id="rId5" Type="http://schemas.openxmlformats.org/officeDocument/2006/relationships/image" Target="../media/image140.jpeg"/><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143.jpeg"/><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5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3.xml"/><Relationship Id="rId4" Type="http://schemas.openxmlformats.org/officeDocument/2006/relationships/image" Target="../media/image30.gif"/></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53.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3.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820443" y="4211218"/>
            <a:ext cx="3216177" cy="707886"/>
          </a:xfrm>
          <a:prstGeom prst="rect">
            <a:avLst/>
          </a:prstGeom>
          <a:noFill/>
        </p:spPr>
        <p:txBody>
          <a:bodyPr wrap="square" rtlCol="0">
            <a:spAutoFit/>
          </a:bodyPr>
          <a:lstStyle/>
          <a:p>
            <a:pPr>
              <a:buNone/>
            </a:pPr>
            <a:r>
              <a:rPr lang="en-US" altLang="zh-CN" sz="4000" b="1" dirty="0" smtClean="0">
                <a:solidFill>
                  <a:schemeClr val="tx1">
                    <a:lumMod val="65000"/>
                    <a:lumOff val="35000"/>
                  </a:schemeClr>
                </a:solidFill>
                <a:latin typeface="+mn-lt"/>
              </a:rPr>
              <a:t>FusionSolar</a:t>
            </a:r>
            <a:endParaRPr lang="zh-CN" altLang="en-US" sz="4000" b="1" dirty="0" err="1" smtClean="0">
              <a:solidFill>
                <a:schemeClr val="tx1">
                  <a:lumMod val="65000"/>
                  <a:lumOff val="35000"/>
                </a:schemeClr>
              </a:solidFill>
              <a:latin typeface="+mn-lt"/>
            </a:endParaRPr>
          </a:p>
        </p:txBody>
      </p:sp>
      <p:sp>
        <p:nvSpPr>
          <p:cNvPr id="6" name="Rectangle 4"/>
          <p:cNvSpPr/>
          <p:nvPr/>
        </p:nvSpPr>
        <p:spPr>
          <a:xfrm>
            <a:off x="0" y="2559719"/>
            <a:ext cx="9628094" cy="1754326"/>
          </a:xfrm>
          <a:prstGeom prst="rect">
            <a:avLst/>
          </a:prstGeom>
        </p:spPr>
        <p:txBody>
          <a:bodyPr wrap="square">
            <a:spAutoFit/>
          </a:bodyPr>
          <a:lstStyle/>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cs typeface="+mn-ea"/>
                <a:sym typeface="+mn-lt"/>
              </a:rPr>
              <a:t>华为</a:t>
            </a:r>
            <a:r>
              <a:rPr lang="en-US" altLang="zh-CN" sz="3600" b="1" dirty="0" err="1" smtClean="0">
                <a:solidFill>
                  <a:srgbClr val="C00000"/>
                </a:solidFill>
                <a:latin typeface="微软雅黑" panose="020B0503020204020204" pitchFamily="34" charset="-122"/>
                <a:ea typeface="微软雅黑" panose="020B0503020204020204" pitchFamily="34" charset="-122"/>
                <a:cs typeface="+mn-ea"/>
                <a:sym typeface="+mn-lt"/>
              </a:rPr>
              <a:t>FusionSolar</a:t>
            </a:r>
            <a:r>
              <a:rPr lang="en-US" altLang="zh-CN" sz="3600" b="1" dirty="0" smtClean="0">
                <a:solidFill>
                  <a:srgbClr val="C00000"/>
                </a:solidFill>
                <a:latin typeface="微软雅黑" panose="020B0503020204020204" pitchFamily="34" charset="-122"/>
                <a:ea typeface="微软雅黑" panose="020B0503020204020204" pitchFamily="34" charset="-122"/>
                <a:cs typeface="+mn-ea"/>
                <a:sym typeface="+mn-lt"/>
              </a:rPr>
              <a:t> </a:t>
            </a:r>
            <a:r>
              <a:rPr lang="zh-CN" altLang="en-US" sz="3600" b="1" dirty="0" smtClean="0">
                <a:solidFill>
                  <a:srgbClr val="C00000"/>
                </a:solidFill>
                <a:latin typeface="微软雅黑" panose="020B0503020204020204" pitchFamily="34" charset="-122"/>
                <a:ea typeface="微软雅黑" panose="020B0503020204020204" pitchFamily="34" charset="-122"/>
                <a:cs typeface="+mn-ea"/>
                <a:sym typeface="+mn-lt"/>
              </a:rPr>
              <a:t>智能光伏解决方案</a:t>
            </a:r>
            <a:endParaRPr lang="en-US" altLang="zh-CN" sz="3600" b="1" dirty="0" smtClean="0">
              <a:solidFill>
                <a:srgbClr val="C00000"/>
              </a:solidFill>
              <a:latin typeface="微软雅黑" panose="020B0503020204020204" pitchFamily="34" charset="-122"/>
              <a:ea typeface="微软雅黑" panose="020B0503020204020204" pitchFamily="34" charset="-122"/>
              <a:cs typeface="+mn-ea"/>
              <a:sym typeface="+mn-lt"/>
            </a:endParaRPr>
          </a:p>
          <a:p>
            <a:pPr algn="ctr">
              <a:lnSpc>
                <a:spcPct val="150000"/>
              </a:lnSpc>
            </a:pPr>
            <a:r>
              <a:rPr lang="zh-CN" altLang="en-US" sz="3600" b="1" dirty="0" smtClean="0">
                <a:solidFill>
                  <a:srgbClr val="C00000"/>
                </a:solidFill>
                <a:latin typeface="微软雅黑" panose="020B0503020204020204" pitchFamily="34" charset="-122"/>
                <a:ea typeface="微软雅黑" panose="020B0503020204020204" pitchFamily="34" charset="-122"/>
                <a:cs typeface="+mn-ea"/>
                <a:sym typeface="+mn-lt"/>
              </a:rPr>
              <a:t>助力水面光伏</a:t>
            </a:r>
            <a:r>
              <a:rPr lang="zh-CN" altLang="en-US" sz="3600" b="1" dirty="0">
                <a:solidFill>
                  <a:srgbClr val="C00000"/>
                </a:solidFill>
                <a:latin typeface="微软雅黑" panose="020B0503020204020204" pitchFamily="34" charset="-122"/>
                <a:ea typeface="微软雅黑" panose="020B0503020204020204" pitchFamily="34" charset="-122"/>
                <a:cs typeface="+mn-ea"/>
                <a:sym typeface="+mn-lt"/>
              </a:rPr>
              <a:t>领跑者</a:t>
            </a:r>
            <a:r>
              <a:rPr lang="zh-CN" altLang="en-US" sz="3600" b="1" dirty="0" smtClean="0">
                <a:solidFill>
                  <a:srgbClr val="C00000"/>
                </a:solidFill>
                <a:latin typeface="微软雅黑" panose="020B0503020204020204" pitchFamily="34" charset="-122"/>
                <a:ea typeface="微软雅黑" panose="020B0503020204020204" pitchFamily="34" charset="-122"/>
                <a:cs typeface="+mn-ea"/>
                <a:sym typeface="+mn-lt"/>
              </a:rPr>
              <a:t>项目</a:t>
            </a:r>
            <a:endParaRPr lang="en-US" altLang="zh-CN" sz="3600" b="1" dirty="0">
              <a:solidFill>
                <a:srgbClr val="C00000"/>
              </a:solidFill>
              <a:latin typeface="微软雅黑" panose="020B0503020204020204" pitchFamily="34" charset="-122"/>
              <a:ea typeface="微软雅黑" panose="020B0503020204020204" pitchFamily="34" charset="-122"/>
              <a:cs typeface="+mn-ea"/>
              <a:sym typeface="+mn-lt"/>
            </a:endParaRPr>
          </a:p>
        </p:txBody>
      </p:sp>
      <p:pic>
        <p:nvPicPr>
          <p:cNvPr id="9" name="Picture 89" descr="Huawei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868" y="531341"/>
            <a:ext cx="853810" cy="85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396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820443" y="4211218"/>
            <a:ext cx="3216177" cy="707886"/>
          </a:xfrm>
          <a:prstGeom prst="rect">
            <a:avLst/>
          </a:prstGeom>
          <a:noFill/>
        </p:spPr>
        <p:txBody>
          <a:bodyPr wrap="square" rtlCol="0">
            <a:spAutoFit/>
          </a:bodyPr>
          <a:lstStyle/>
          <a:p>
            <a:pPr>
              <a:buNone/>
            </a:pPr>
            <a:r>
              <a:rPr lang="en-US" altLang="zh-CN" sz="4000" b="1" dirty="0" smtClean="0">
                <a:solidFill>
                  <a:schemeClr val="tx1">
                    <a:lumMod val="65000"/>
                    <a:lumOff val="35000"/>
                  </a:schemeClr>
                </a:solidFill>
                <a:latin typeface="+mn-lt"/>
              </a:rPr>
              <a:t>FusionSolar</a:t>
            </a:r>
            <a:endParaRPr lang="zh-CN" altLang="en-US" sz="4000" b="1" dirty="0" err="1" smtClean="0">
              <a:solidFill>
                <a:schemeClr val="tx1">
                  <a:lumMod val="65000"/>
                  <a:lumOff val="35000"/>
                </a:schemeClr>
              </a:solidFill>
              <a:latin typeface="+mn-lt"/>
            </a:endParaRPr>
          </a:p>
        </p:txBody>
      </p:sp>
      <p:sp>
        <p:nvSpPr>
          <p:cNvPr id="5" name="Rectangle 2"/>
          <p:cNvSpPr/>
          <p:nvPr/>
        </p:nvSpPr>
        <p:spPr>
          <a:xfrm>
            <a:off x="762165" y="2782691"/>
            <a:ext cx="7306070" cy="156966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sym typeface="+mn-lt"/>
              </a:rPr>
              <a:t>智能光伏电站解决方案助力水面光伏领跑者项目</a:t>
            </a:r>
            <a:endParaRPr lang="en-US" altLang="zh-CN" sz="4000" b="1" dirty="0">
              <a:solidFill>
                <a:srgbClr val="C00000"/>
              </a:solidFill>
              <a:latin typeface="微软雅黑" panose="020B0503020204020204" pitchFamily="34" charset="-122"/>
              <a:ea typeface="微软雅黑" panose="020B0503020204020204" pitchFamily="34" charset="-122"/>
              <a:sym typeface="+mn-lt"/>
            </a:endParaRPr>
          </a:p>
        </p:txBody>
      </p:sp>
      <p:pic>
        <p:nvPicPr>
          <p:cNvPr id="6" name="Picture 89" descr="Huawei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868" y="531341"/>
            <a:ext cx="853810" cy="85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1461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692897" y="503345"/>
            <a:ext cx="11003803" cy="717549"/>
          </a:xfrm>
          <a:prstGeom prst="rect">
            <a:avLst/>
          </a:prstGeom>
          <a:noFill/>
          <a:ln w="9525" algn="ctr">
            <a:noFill/>
            <a:miter lim="800000"/>
            <a:headEnd/>
            <a:tailEnd/>
          </a:ln>
          <a:effectLst/>
        </p:spPr>
        <p:txBody>
          <a:bodyPr lIns="91416" tIns="45708" rIns="91416" bIns="45708" anchor="ctr"/>
          <a:lstStyle>
            <a:defPPr>
              <a:defRPr lang="zh-CN"/>
            </a:defPPr>
            <a:lvl1pPr fontAlgn="auto">
              <a:lnSpc>
                <a:spcPct val="130000"/>
              </a:lnSpc>
              <a:spcBef>
                <a:spcPts val="0"/>
              </a:spcBef>
              <a:spcAft>
                <a:spcPts val="0"/>
              </a:spcAft>
              <a:defRPr sz="3199" b="1">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sym typeface="+mn-lt"/>
              </a:rPr>
              <a:t>降低水面电站的平准化度电成本应从多个维度入手</a:t>
            </a:r>
            <a:endParaRPr lang="zh-CN" altLang="en-US" dirty="0">
              <a:sym typeface="+mn-lt"/>
            </a:endParaRPr>
          </a:p>
        </p:txBody>
      </p:sp>
      <p:sp>
        <p:nvSpPr>
          <p:cNvPr id="4" name="矩形 3"/>
          <p:cNvSpPr/>
          <p:nvPr/>
        </p:nvSpPr>
        <p:spPr>
          <a:xfrm>
            <a:off x="1573887" y="2382522"/>
            <a:ext cx="1238672" cy="584775"/>
          </a:xfrm>
          <a:prstGeom prst="rect">
            <a:avLst/>
          </a:prstGeom>
        </p:spPr>
        <p:txBody>
          <a:bodyPr wrap="none">
            <a:spAutoFit/>
          </a:bodyPr>
          <a:lstStyle/>
          <a:p>
            <a:r>
              <a:rPr lang="en-US" altLang="zh-CN" sz="3200" b="1" dirty="0" smtClean="0">
                <a:latin typeface="微软雅黑" panose="020B0503020204020204" pitchFamily="34" charset="-122"/>
                <a:ea typeface="微软雅黑" panose="020B0503020204020204" pitchFamily="34" charset="-122"/>
                <a:sym typeface="FrutigerNext LT RegularCn" panose="020B0506040504020204" pitchFamily="34" charset="0"/>
              </a:rPr>
              <a:t>LCOE</a:t>
            </a:r>
            <a:endParaRPr lang="zh-CN" altLang="en-US" sz="3200" b="1" dirty="0">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5" name="矩形 4"/>
          <p:cNvSpPr/>
          <p:nvPr/>
        </p:nvSpPr>
        <p:spPr>
          <a:xfrm>
            <a:off x="807084" y="2888342"/>
            <a:ext cx="2513283" cy="430887"/>
          </a:xfrm>
          <a:prstGeom prst="rect">
            <a:avLst/>
          </a:prstGeom>
        </p:spPr>
        <p:txBody>
          <a:bodyPr wrap="square">
            <a:spAutoFit/>
          </a:bodyPr>
          <a:lstStyle/>
          <a:p>
            <a:pPr algn="ctr"/>
            <a:r>
              <a:rPr lang="en-US" altLang="zh-CN" sz="1100" b="1" dirty="0" smtClean="0">
                <a:latin typeface="微软雅黑" panose="020B0503020204020204" pitchFamily="34" charset="-122"/>
                <a:ea typeface="微软雅黑" panose="020B0503020204020204" pitchFamily="34" charset="-122"/>
                <a:sym typeface="FrutigerNext LT RegularCn" panose="020B0506040504020204" pitchFamily="34" charset="0"/>
              </a:rPr>
              <a:t>LEVELIZED COST OF ELECTRICITY</a:t>
            </a:r>
          </a:p>
          <a:p>
            <a:pPr algn="ctr"/>
            <a:r>
              <a:rPr lang="zh-CN" altLang="en-US" sz="1100" b="1" dirty="0">
                <a:latin typeface="微软雅黑" panose="020B0503020204020204" pitchFamily="34" charset="-122"/>
                <a:ea typeface="微软雅黑" panose="020B0503020204020204" pitchFamily="34" charset="-122"/>
                <a:sym typeface="FrutigerNext LT RegularCn" panose="020B0506040504020204" pitchFamily="34" charset="0"/>
              </a:rPr>
              <a:t>平</a:t>
            </a:r>
            <a:r>
              <a:rPr lang="zh-CN" altLang="en-US" sz="1100" b="1" dirty="0" smtClean="0">
                <a:latin typeface="微软雅黑" panose="020B0503020204020204" pitchFamily="34" charset="-122"/>
                <a:ea typeface="微软雅黑" panose="020B0503020204020204" pitchFamily="34" charset="-122"/>
                <a:sym typeface="FrutigerNext LT RegularCn" panose="020B0506040504020204" pitchFamily="34" charset="0"/>
              </a:rPr>
              <a:t>准化度电成本</a:t>
            </a:r>
            <a:endParaRPr lang="zh-CN" altLang="en-US" sz="1100" b="1" dirty="0">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7" name="矩形 6"/>
          <p:cNvSpPr/>
          <p:nvPr/>
        </p:nvSpPr>
        <p:spPr>
          <a:xfrm>
            <a:off x="2983628" y="2505632"/>
            <a:ext cx="412292" cy="461665"/>
          </a:xfrm>
          <a:prstGeom prst="rect">
            <a:avLst/>
          </a:prstGeom>
        </p:spPr>
        <p:txBody>
          <a:bodyPr wrap="none">
            <a:spAutoFit/>
          </a:bodyPr>
          <a:lstStyle/>
          <a:p>
            <a:r>
              <a:rPr lang="en-US" altLang="zh-CN" sz="2400" dirty="0">
                <a:latin typeface="微软雅黑" panose="020B0503020204020204" pitchFamily="34" charset="-122"/>
                <a:ea typeface="微软雅黑" panose="020B0503020204020204" pitchFamily="34" charset="-122"/>
                <a:sym typeface="FrutigerNext LT RegularCn" panose="020B0506040504020204" pitchFamily="34" charset="0"/>
              </a:rPr>
              <a:t>=</a:t>
            </a:r>
            <a:endParaRPr lang="zh-CN" altLang="en-US" sz="2400" dirty="0">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14" name="文本框 13"/>
          <p:cNvSpPr txBox="1"/>
          <p:nvPr/>
        </p:nvSpPr>
        <p:spPr>
          <a:xfrm>
            <a:off x="6042415" y="3049081"/>
            <a:ext cx="1975403" cy="350520"/>
          </a:xfrm>
          <a:prstGeom prst="rect">
            <a:avLst/>
          </a:prstGeom>
          <a:noFill/>
          <a:ln>
            <a:solidFill>
              <a:srgbClr val="7CBF33"/>
            </a:solidFill>
            <a:prstDash val="solid"/>
          </a:ln>
          <a:effectLst/>
        </p:spPr>
        <p:txBody>
          <a:bodyPr wrap="square" rtlCol="0" anchor="ctr">
            <a:noAutofit/>
          </a:bodyPr>
          <a:lstStyle/>
          <a:p>
            <a:pPr algn="ctr">
              <a:buNone/>
            </a:pPr>
            <a:r>
              <a:rPr lang="en-US" altLang="zh-CN" sz="1400" b="1" dirty="0" smtClean="0">
                <a:latin typeface="微软雅黑" panose="020B0503020204020204" pitchFamily="34" charset="-122"/>
                <a:ea typeface="微软雅黑" panose="020B0503020204020204" pitchFamily="34" charset="-122"/>
              </a:rPr>
              <a:t>25</a:t>
            </a:r>
            <a:r>
              <a:rPr lang="zh-CN" altLang="en-US" sz="1400" b="1" dirty="0" smtClean="0">
                <a:latin typeface="微软雅黑" panose="020B0503020204020204" pitchFamily="34" charset="-122"/>
                <a:ea typeface="微软雅黑" panose="020B0503020204020204" pitchFamily="34" charset="-122"/>
              </a:rPr>
              <a:t>年发电量总和</a:t>
            </a:r>
          </a:p>
        </p:txBody>
      </p:sp>
      <p:cxnSp>
        <p:nvCxnSpPr>
          <p:cNvPr id="13" name="直接连接符 12"/>
          <p:cNvCxnSpPr/>
          <p:nvPr/>
        </p:nvCxnSpPr>
        <p:spPr bwMode="auto">
          <a:xfrm>
            <a:off x="3461799" y="2736464"/>
            <a:ext cx="6931084"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矩形 28"/>
          <p:cNvSpPr/>
          <p:nvPr/>
        </p:nvSpPr>
        <p:spPr bwMode="auto">
          <a:xfrm>
            <a:off x="3643882" y="2105302"/>
            <a:ext cx="1146288" cy="350520"/>
          </a:xfrm>
          <a:prstGeom prst="rect">
            <a:avLst/>
          </a:prstGeom>
          <a:no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zh-CN" altLang="en-US" sz="1400" b="1" dirty="0">
                <a:latin typeface="微软雅黑" panose="020B0503020204020204" pitchFamily="34" charset="-122"/>
                <a:ea typeface="微软雅黑" panose="020B0503020204020204" pitchFamily="34" charset="-122"/>
              </a:rPr>
              <a:t>初始投资</a:t>
            </a:r>
            <a:endParaRPr kumimoji="0" lang="zh-CN" altLang="en-US" sz="1400" b="1" i="0" u="none" strike="noStrike" cap="none" normalizeH="0" baseline="0" dirty="0" smtClean="0">
              <a:ln>
                <a:noFill/>
              </a:ln>
              <a:effectLst/>
              <a:latin typeface="微软雅黑" panose="020B0503020204020204" pitchFamily="34" charset="-122"/>
              <a:ea typeface="微软雅黑" panose="020B0503020204020204" pitchFamily="34" charset="-122"/>
            </a:endParaRPr>
          </a:p>
        </p:txBody>
      </p:sp>
      <p:sp>
        <p:nvSpPr>
          <p:cNvPr id="31" name="矩形 30"/>
          <p:cNvSpPr/>
          <p:nvPr/>
        </p:nvSpPr>
        <p:spPr bwMode="auto">
          <a:xfrm>
            <a:off x="6464593" y="2105302"/>
            <a:ext cx="1554379" cy="350520"/>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1400" b="1" dirty="0">
                <a:latin typeface="微软雅黑" panose="020B0503020204020204" pitchFamily="34" charset="-122"/>
                <a:ea typeface="微软雅黑" panose="020B0503020204020204" pitchFamily="34" charset="-122"/>
              </a:rPr>
              <a:t>25</a:t>
            </a:r>
            <a:r>
              <a:rPr lang="zh-CN" altLang="en-US" sz="1400" b="1" dirty="0">
                <a:latin typeface="微软雅黑" panose="020B0503020204020204" pitchFamily="34" charset="-122"/>
                <a:ea typeface="微软雅黑" panose="020B0503020204020204" pitchFamily="34" charset="-122"/>
              </a:rPr>
              <a:t>年运营成本</a:t>
            </a:r>
            <a:endParaRPr kumimoji="0" lang="zh-CN" altLang="en-US" sz="1400" b="1" i="0" u="none" strike="noStrike" cap="none" normalizeH="0" baseline="0" dirty="0" smtClean="0">
              <a:ln>
                <a:noFill/>
              </a:ln>
              <a:effectLst/>
              <a:latin typeface="微软雅黑" panose="020B0503020204020204" pitchFamily="34" charset="-122"/>
              <a:ea typeface="微软雅黑" panose="020B0503020204020204" pitchFamily="34" charset="-122"/>
            </a:endParaRPr>
          </a:p>
        </p:txBody>
      </p:sp>
      <p:sp>
        <p:nvSpPr>
          <p:cNvPr id="32" name="矩形 31"/>
          <p:cNvSpPr/>
          <p:nvPr/>
        </p:nvSpPr>
        <p:spPr bwMode="auto">
          <a:xfrm>
            <a:off x="8536482" y="2104920"/>
            <a:ext cx="1554379" cy="350520"/>
          </a:xfrm>
          <a:prstGeom prst="rect">
            <a:avLst/>
          </a:prstGeom>
          <a:noFill/>
          <a:ln w="9525" cap="flat" cmpd="sng" algn="ctr">
            <a:solidFill>
              <a:srgbClr val="C0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None/>
            </a:pPr>
            <a:r>
              <a:rPr lang="en-US" altLang="zh-CN" sz="1400" b="1" dirty="0">
                <a:latin typeface="微软雅黑" panose="020B0503020204020204" pitchFamily="34" charset="-122"/>
                <a:ea typeface="微软雅黑" panose="020B0503020204020204" pitchFamily="34" charset="-122"/>
              </a:rPr>
              <a:t>25</a:t>
            </a:r>
            <a:r>
              <a:rPr lang="zh-CN" altLang="en-US" sz="1400" b="1" dirty="0">
                <a:latin typeface="微软雅黑" panose="020B0503020204020204" pitchFamily="34" charset="-122"/>
                <a:ea typeface="微软雅黑" panose="020B0503020204020204" pitchFamily="34" charset="-122"/>
              </a:rPr>
              <a:t>年利息总和</a:t>
            </a:r>
          </a:p>
        </p:txBody>
      </p:sp>
      <p:sp>
        <p:nvSpPr>
          <p:cNvPr id="15" name="文本框 14"/>
          <p:cNvSpPr txBox="1"/>
          <p:nvPr/>
        </p:nvSpPr>
        <p:spPr>
          <a:xfrm>
            <a:off x="4637959" y="2137040"/>
            <a:ext cx="1971272" cy="307777"/>
          </a:xfrm>
          <a:prstGeom prst="rect">
            <a:avLst/>
          </a:prstGeom>
          <a:noFill/>
        </p:spPr>
        <p:txBody>
          <a:bodyPr wrap="square" rtlCol="0">
            <a:spAutoFit/>
          </a:bodyPr>
          <a:lstStyle/>
          <a:p>
            <a:pPr algn="ctr">
              <a:buNone/>
            </a:pPr>
            <a:r>
              <a:rPr lang="zh-CN" altLang="en-US" sz="1400" dirty="0" smtClean="0">
                <a:latin typeface="微软雅黑" panose="020B0503020204020204" pitchFamily="34" charset="-122"/>
                <a:ea typeface="微软雅黑" panose="020B0503020204020204" pitchFamily="34" charset="-122"/>
              </a:rPr>
              <a:t>－固定资产残值＋</a:t>
            </a:r>
            <a:endParaRPr lang="zh-CN" altLang="en-US" sz="1400" dirty="0" smtClean="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8075201" y="2085757"/>
            <a:ext cx="389850"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a:t>
            </a:r>
            <a:endParaRPr lang="zh-CN" altLang="en-US" sz="1600" dirty="0"/>
          </a:p>
        </p:txBody>
      </p:sp>
      <p:sp>
        <p:nvSpPr>
          <p:cNvPr id="30" name="矩形 29"/>
          <p:cNvSpPr/>
          <p:nvPr/>
        </p:nvSpPr>
        <p:spPr bwMode="auto">
          <a:xfrm>
            <a:off x="540520" y="4347279"/>
            <a:ext cx="3792309" cy="473464"/>
          </a:xfrm>
          <a:prstGeom prst="rect">
            <a:avLst/>
          </a:prstGeom>
          <a:solidFill>
            <a:srgbClr val="7CBF3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zh-CN" altLang="en-US" sz="1600" b="1" dirty="0" smtClean="0">
                <a:solidFill>
                  <a:schemeClr val="bg1"/>
                </a:solidFill>
                <a:latin typeface="微软雅黑" panose="020B0503020204020204" pitchFamily="34" charset="-122"/>
                <a:ea typeface="微软雅黑" panose="020B0503020204020204" pitchFamily="34" charset="-122"/>
              </a:rPr>
              <a:t>提升光伏电站的系统发电量</a:t>
            </a:r>
            <a:endPar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5" name="矩形 54"/>
          <p:cNvSpPr/>
          <p:nvPr/>
        </p:nvSpPr>
        <p:spPr>
          <a:xfrm>
            <a:off x="540520" y="4896098"/>
            <a:ext cx="3792309" cy="984885"/>
          </a:xfrm>
          <a:prstGeom prst="rect">
            <a:avLst/>
          </a:prstGeom>
        </p:spPr>
        <p:txBody>
          <a:bodyPr wrap="square">
            <a:spAutoFit/>
          </a:bodyPr>
          <a:lstStyle/>
          <a:p>
            <a:pPr marL="285750" indent="-285750">
              <a:spcBef>
                <a:spcPts val="6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高可用度技术，降低设备故障损失</a:t>
            </a:r>
            <a:endParaRPr lang="en-US" altLang="zh-CN" sz="1600" dirty="0" smtClean="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多路</a:t>
            </a:r>
            <a:r>
              <a:rPr lang="en-US" altLang="zh-CN" sz="1600" dirty="0">
                <a:latin typeface="微软雅黑" panose="020B0503020204020204" pitchFamily="34" charset="-122"/>
                <a:ea typeface="微软雅黑" panose="020B0503020204020204" pitchFamily="34" charset="-122"/>
              </a:rPr>
              <a:t>MPPT</a:t>
            </a:r>
            <a:r>
              <a:rPr lang="zh-CN" altLang="en-US" sz="1600" dirty="0">
                <a:latin typeface="微软雅黑" panose="020B0503020204020204" pitchFamily="34" charset="-122"/>
                <a:ea typeface="微软雅黑" panose="020B0503020204020204" pitchFamily="34" charset="-122"/>
              </a:rPr>
              <a:t>技术，降低组串失配损失</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高效发电技术，降低功率变换</a:t>
            </a:r>
            <a:r>
              <a:rPr lang="zh-CN" altLang="en-US" sz="1600" dirty="0" smtClean="0">
                <a:latin typeface="微软雅黑" panose="020B0503020204020204" pitchFamily="34" charset="-122"/>
                <a:ea typeface="微软雅黑" panose="020B0503020204020204" pitchFamily="34" charset="-122"/>
              </a:rPr>
              <a:t>损失</a:t>
            </a:r>
            <a:endParaRPr lang="en-US" altLang="zh-CN" sz="1600" dirty="0">
              <a:latin typeface="微软雅黑" panose="020B0503020204020204" pitchFamily="34" charset="-122"/>
              <a:ea typeface="微软雅黑" panose="020B0503020204020204" pitchFamily="34" charset="-122"/>
            </a:endParaRPr>
          </a:p>
        </p:txBody>
      </p:sp>
      <p:sp>
        <p:nvSpPr>
          <p:cNvPr id="56" name="矩形 55"/>
          <p:cNvSpPr/>
          <p:nvPr/>
        </p:nvSpPr>
        <p:spPr>
          <a:xfrm>
            <a:off x="4367613" y="4896098"/>
            <a:ext cx="3792309" cy="984885"/>
          </a:xfrm>
          <a:prstGeom prst="rect">
            <a:avLst/>
          </a:prstGeom>
        </p:spPr>
        <p:txBody>
          <a:bodyPr wrap="square">
            <a:spAutoFit/>
          </a:bodyPr>
          <a:lstStyle/>
          <a:p>
            <a:pPr marL="285750" indent="-285750">
              <a:spcBef>
                <a:spcPts val="6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减少易损件的使用，降低维护成本</a:t>
            </a:r>
            <a:endParaRPr lang="en-US" altLang="zh-CN" sz="1600" dirty="0" smtClean="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高防护等级，隔离外部环境</a:t>
            </a:r>
            <a:endParaRPr lang="en-US" altLang="zh-CN" sz="1600" dirty="0" smtClean="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降低人力成本</a:t>
            </a:r>
            <a:endParaRPr lang="en-US" altLang="zh-CN" sz="1600" dirty="0">
              <a:latin typeface="微软雅黑" panose="020B0503020204020204" pitchFamily="34" charset="-122"/>
              <a:ea typeface="微软雅黑" panose="020B0503020204020204" pitchFamily="34" charset="-122"/>
            </a:endParaRPr>
          </a:p>
        </p:txBody>
      </p:sp>
      <p:sp>
        <p:nvSpPr>
          <p:cNvPr id="57" name="矩形 56"/>
          <p:cNvSpPr/>
          <p:nvPr/>
        </p:nvSpPr>
        <p:spPr>
          <a:xfrm>
            <a:off x="8194705" y="4896098"/>
            <a:ext cx="3792309" cy="984885"/>
          </a:xfrm>
          <a:prstGeom prst="rect">
            <a:avLst/>
          </a:prstGeom>
        </p:spPr>
        <p:txBody>
          <a:bodyPr wrap="square">
            <a:spAutoFit/>
          </a:bodyPr>
          <a:lstStyle/>
          <a:p>
            <a:pPr marL="285750" indent="-285750">
              <a:spcBef>
                <a:spcPts val="6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简化系统组网，让电站更简单</a:t>
            </a:r>
            <a:endParaRPr lang="en-US" altLang="zh-CN" sz="1600" dirty="0" smtClean="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通过更先进的技术</a:t>
            </a:r>
            <a:endParaRPr lang="en-US" altLang="zh-CN" sz="1600" dirty="0" smtClean="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endParaRPr lang="en-US" altLang="zh-CN" sz="1600" dirty="0" smtClean="0">
              <a:latin typeface="微软雅黑" panose="020B0503020204020204" pitchFamily="34" charset="-122"/>
              <a:ea typeface="微软雅黑" panose="020B0503020204020204" pitchFamily="34" charset="-122"/>
            </a:endParaRPr>
          </a:p>
        </p:txBody>
      </p:sp>
      <p:sp>
        <p:nvSpPr>
          <p:cNvPr id="21" name="矩形 20"/>
          <p:cNvSpPr/>
          <p:nvPr/>
        </p:nvSpPr>
        <p:spPr bwMode="auto">
          <a:xfrm>
            <a:off x="4367613" y="4347279"/>
            <a:ext cx="3792309" cy="473464"/>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降低生命周期内的运营成本</a:t>
            </a:r>
          </a:p>
        </p:txBody>
      </p:sp>
      <p:sp>
        <p:nvSpPr>
          <p:cNvPr id="22" name="矩形 21"/>
          <p:cNvSpPr/>
          <p:nvPr/>
        </p:nvSpPr>
        <p:spPr bwMode="auto">
          <a:xfrm>
            <a:off x="8194706" y="4347279"/>
            <a:ext cx="3792309" cy="473464"/>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kumimoji="0" lang="zh-CN" altLang="en-US" sz="16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降低光伏电站的初始投资</a:t>
            </a:r>
          </a:p>
        </p:txBody>
      </p:sp>
    </p:spTree>
    <p:extLst>
      <p:ext uri="{BB962C8B-B14F-4D97-AF65-F5344CB8AC3E}">
        <p14:creationId xmlns:p14="http://schemas.microsoft.com/office/powerpoint/2010/main" val="1379913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泪滴形 1"/>
          <p:cNvSpPr/>
          <p:nvPr/>
        </p:nvSpPr>
        <p:spPr bwMode="auto">
          <a:xfrm>
            <a:off x="11041887" y="894"/>
            <a:ext cx="1151700" cy="1079719"/>
          </a:xfrm>
          <a:prstGeom prst="teardrop">
            <a:avLst/>
          </a:prstGeom>
          <a:solidFill>
            <a:srgbClr val="FF9900"/>
          </a:solidFill>
          <a:ln>
            <a:noFill/>
          </a:ln>
          <a:effectLst/>
          <a:extLst/>
        </p:spPr>
        <p:txBody>
          <a:bodyPr vert="horz" wrap="square" lIns="91416" tIns="45708" rIns="91416" bIns="45708" numCol="1" rtlCol="0" anchor="ctr" anchorCtr="0" compatLnSpc="1">
            <a:prstTxWarp prst="textNoShape">
              <a:avLst/>
            </a:prstTxWarp>
          </a:bodyPr>
          <a:lstStyle/>
          <a:p>
            <a:pPr algn="ctr">
              <a:buClr>
                <a:srgbClr val="CC9900"/>
              </a:buClr>
              <a:defRPr/>
            </a:pPr>
            <a:r>
              <a:rPr lang="zh-CN" altLang="en-US" sz="2399" b="1" kern="0" dirty="0">
                <a:solidFill>
                  <a:srgbClr val="FBFBFB"/>
                </a:solidFill>
                <a:latin typeface="微软雅黑" panose="020B0503020204020204" pitchFamily="34" charset="-122"/>
                <a:ea typeface="微软雅黑" panose="020B0503020204020204" pitchFamily="34" charset="-122"/>
                <a:cs typeface="+mn-ea"/>
                <a:sym typeface="+mn-lt"/>
              </a:rPr>
              <a:t>高效发电</a:t>
            </a:r>
          </a:p>
        </p:txBody>
      </p:sp>
      <p:sp>
        <p:nvSpPr>
          <p:cNvPr id="3" name="标题 34"/>
          <p:cNvSpPr txBox="1">
            <a:spLocks/>
          </p:cNvSpPr>
          <p:nvPr/>
        </p:nvSpPr>
        <p:spPr>
          <a:xfrm>
            <a:off x="698400" y="320400"/>
            <a:ext cx="11163300" cy="717550"/>
          </a:xfrm>
          <a:prstGeom prst="rect">
            <a:avLst/>
          </a:prstGeom>
        </p:spPr>
        <p:txBody>
          <a:bodyPr anchor="ctr"/>
          <a:lst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kern="0" dirty="0" smtClean="0">
                <a:latin typeface="微软雅黑" panose="020B0503020204020204" pitchFamily="34" charset="-122"/>
                <a:ea typeface="微软雅黑" panose="020B0503020204020204" pitchFamily="34" charset="-122"/>
              </a:rPr>
              <a:t>华为智能光伏解决方案系统可用度高达</a:t>
            </a:r>
            <a:r>
              <a:rPr lang="en-US" altLang="zh-CN" kern="0" dirty="0" smtClean="0">
                <a:latin typeface="微软雅黑" panose="020B0503020204020204" pitchFamily="34" charset="-122"/>
                <a:ea typeface="微软雅黑" panose="020B0503020204020204" pitchFamily="34" charset="-122"/>
              </a:rPr>
              <a:t>99.99%</a:t>
            </a:r>
            <a:r>
              <a:rPr lang="zh-CN" altLang="en-US" kern="0" dirty="0" smtClean="0">
                <a:latin typeface="微软雅黑" panose="020B0503020204020204" pitchFamily="34" charset="-122"/>
                <a:ea typeface="微软雅黑" panose="020B0503020204020204" pitchFamily="34" charset="-122"/>
              </a:rPr>
              <a:t>以上</a:t>
            </a:r>
            <a:endParaRPr lang="zh-CN" altLang="en-US" kern="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stretch>
            <a:fillRect/>
          </a:stretch>
        </p:blipFill>
        <p:spPr>
          <a:xfrm>
            <a:off x="5620496" y="4761664"/>
            <a:ext cx="5935956" cy="1103553"/>
          </a:xfrm>
          <a:prstGeom prst="rect">
            <a:avLst/>
          </a:prstGeom>
        </p:spPr>
      </p:pic>
      <p:pic>
        <p:nvPicPr>
          <p:cNvPr id="5" name="图片 4"/>
          <p:cNvPicPr>
            <a:picLocks noChangeAspect="1"/>
          </p:cNvPicPr>
          <p:nvPr/>
        </p:nvPicPr>
        <p:blipFill>
          <a:blip r:embed="rId3" cstate="print"/>
          <a:stretch>
            <a:fillRect/>
          </a:stretch>
        </p:blipFill>
        <p:spPr>
          <a:xfrm>
            <a:off x="5620496" y="1305023"/>
            <a:ext cx="5796057" cy="3456640"/>
          </a:xfrm>
          <a:prstGeom prst="rect">
            <a:avLst/>
          </a:prstGeom>
        </p:spPr>
      </p:pic>
      <p:sp>
        <p:nvSpPr>
          <p:cNvPr id="7" name="圆角矩形 6"/>
          <p:cNvSpPr/>
          <p:nvPr/>
        </p:nvSpPr>
        <p:spPr bwMode="auto">
          <a:xfrm>
            <a:off x="5620496" y="4766894"/>
            <a:ext cx="5796057" cy="1098323"/>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3084" y="1305023"/>
            <a:ext cx="3089910" cy="3107800"/>
          </a:xfrm>
          <a:prstGeom prst="rect">
            <a:avLst/>
          </a:prstGeom>
        </p:spPr>
      </p:pic>
      <p:sp>
        <p:nvSpPr>
          <p:cNvPr id="12" name="文本框 11"/>
          <p:cNvSpPr txBox="1"/>
          <p:nvPr/>
        </p:nvSpPr>
        <p:spPr>
          <a:xfrm>
            <a:off x="6003112" y="5907880"/>
            <a:ext cx="4786898" cy="461665"/>
          </a:xfrm>
          <a:prstGeom prst="rect">
            <a:avLst/>
          </a:prstGeom>
          <a:noFill/>
        </p:spPr>
        <p:txBody>
          <a:bodyPr wrap="square" rtlCol="0">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南德</a:t>
            </a:r>
            <a:r>
              <a:rPr lang="en-US" altLang="zh-CN" sz="2400" b="1" dirty="0">
                <a:solidFill>
                  <a:srgbClr val="C00000"/>
                </a:solidFill>
                <a:latin typeface="微软雅黑" panose="020B0503020204020204" pitchFamily="34" charset="-122"/>
                <a:ea typeface="微软雅黑" panose="020B0503020204020204" pitchFamily="34" charset="-122"/>
              </a:rPr>
              <a:t>TUV</a:t>
            </a:r>
            <a:r>
              <a:rPr lang="zh-CN" altLang="en-US" sz="2400" b="1" dirty="0">
                <a:solidFill>
                  <a:srgbClr val="C00000"/>
                </a:solidFill>
                <a:latin typeface="微软雅黑" panose="020B0503020204020204" pitchFamily="34" charset="-122"/>
                <a:ea typeface="微软雅黑" panose="020B0503020204020204" pitchFamily="34" charset="-122"/>
              </a:rPr>
              <a:t>可用度调查报告</a:t>
            </a:r>
          </a:p>
        </p:txBody>
      </p:sp>
      <p:sp>
        <p:nvSpPr>
          <p:cNvPr id="27" name="文本框 26"/>
          <p:cNvSpPr txBox="1"/>
          <p:nvPr/>
        </p:nvSpPr>
        <p:spPr>
          <a:xfrm>
            <a:off x="601206" y="5907880"/>
            <a:ext cx="4786898" cy="461665"/>
          </a:xfrm>
          <a:prstGeom prst="rect">
            <a:avLst/>
          </a:prstGeom>
          <a:noFill/>
        </p:spPr>
        <p:txBody>
          <a:bodyPr wrap="square" rtlCol="0">
            <a:spAutoFit/>
          </a:bodyPr>
          <a:lstStyle/>
          <a:p>
            <a:pPr algn="ctr">
              <a:buNone/>
            </a:pPr>
            <a:r>
              <a:rPr lang="zh-CN" altLang="en-US" sz="2400" b="1" dirty="0" smtClean="0">
                <a:solidFill>
                  <a:srgbClr val="C00000"/>
                </a:solidFill>
                <a:latin typeface="微软雅黑" panose="020B0503020204020204" pitchFamily="34" charset="-122"/>
                <a:ea typeface="微软雅黑" panose="020B0503020204020204" pitchFamily="34" charset="-122"/>
              </a:rPr>
              <a:t>智能光伏</a:t>
            </a:r>
            <a:r>
              <a:rPr lang="zh-CN" altLang="en-US" sz="2400" b="1" dirty="0">
                <a:solidFill>
                  <a:srgbClr val="C00000"/>
                </a:solidFill>
                <a:latin typeface="微软雅黑" panose="020B0503020204020204" pitchFamily="34" charset="-122"/>
                <a:ea typeface="微软雅黑" panose="020B0503020204020204" pitchFamily="34" charset="-122"/>
              </a:rPr>
              <a:t>无易损</a:t>
            </a:r>
            <a:r>
              <a:rPr lang="zh-CN" altLang="en-US" sz="2400" b="1" dirty="0" smtClean="0">
                <a:solidFill>
                  <a:srgbClr val="C00000"/>
                </a:solidFill>
                <a:latin typeface="微软雅黑" panose="020B0503020204020204" pitchFamily="34" charset="-122"/>
                <a:ea typeface="微软雅黑" panose="020B0503020204020204" pitchFamily="34" charset="-122"/>
              </a:rPr>
              <a:t>件，维护简单</a:t>
            </a:r>
          </a:p>
        </p:txBody>
      </p:sp>
      <p:sp>
        <p:nvSpPr>
          <p:cNvPr id="29" name="椭圆 28"/>
          <p:cNvSpPr/>
          <p:nvPr/>
        </p:nvSpPr>
        <p:spPr bwMode="auto">
          <a:xfrm>
            <a:off x="3914325" y="4017083"/>
            <a:ext cx="1110856" cy="1110856"/>
          </a:xfrm>
          <a:prstGeom prst="ellipse">
            <a:avLst/>
          </a:prstGeom>
          <a:blipFill>
            <a:blip r:embed="rId5"/>
            <a:stretch>
              <a:fillRect/>
            </a:stretch>
          </a:blip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34" name="椭圆 33"/>
          <p:cNvSpPr/>
          <p:nvPr/>
        </p:nvSpPr>
        <p:spPr bwMode="auto">
          <a:xfrm>
            <a:off x="2450671" y="4017083"/>
            <a:ext cx="1110856" cy="1110856"/>
          </a:xfrm>
          <a:prstGeom prst="ellipse">
            <a:avLst/>
          </a:prstGeom>
          <a:blipFill>
            <a:blip r:embed="rId6"/>
            <a:stretch>
              <a:fillRect/>
            </a:stretch>
          </a:blip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35" name="椭圆 34"/>
          <p:cNvSpPr/>
          <p:nvPr/>
        </p:nvSpPr>
        <p:spPr bwMode="auto">
          <a:xfrm>
            <a:off x="864385" y="4017083"/>
            <a:ext cx="1110856" cy="1110856"/>
          </a:xfrm>
          <a:prstGeom prst="ellipse">
            <a:avLst/>
          </a:prstGeom>
          <a:blipFill>
            <a:blip r:embed="rId7"/>
            <a:stretch>
              <a:fillRect/>
            </a:stretch>
          </a:blip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36" name="乘号 35"/>
          <p:cNvSpPr/>
          <p:nvPr/>
        </p:nvSpPr>
        <p:spPr bwMode="auto">
          <a:xfrm>
            <a:off x="1022101" y="4167780"/>
            <a:ext cx="824459" cy="809461"/>
          </a:xfrm>
          <a:prstGeom prst="mathMultiply">
            <a:avLst>
              <a:gd name="adj1" fmla="val 6853"/>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37" name="乘号 36"/>
          <p:cNvSpPr/>
          <p:nvPr/>
        </p:nvSpPr>
        <p:spPr bwMode="auto">
          <a:xfrm>
            <a:off x="2642307" y="4183566"/>
            <a:ext cx="824459" cy="809461"/>
          </a:xfrm>
          <a:prstGeom prst="mathMultiply">
            <a:avLst>
              <a:gd name="adj1" fmla="val 6853"/>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39" name="乘号 38"/>
          <p:cNvSpPr/>
          <p:nvPr/>
        </p:nvSpPr>
        <p:spPr bwMode="auto">
          <a:xfrm>
            <a:off x="4057523" y="4183566"/>
            <a:ext cx="824459" cy="809461"/>
          </a:xfrm>
          <a:prstGeom prst="mathMultiply">
            <a:avLst>
              <a:gd name="adj1" fmla="val 6853"/>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40" name="文本框 39"/>
          <p:cNvSpPr txBox="1"/>
          <p:nvPr/>
        </p:nvSpPr>
        <p:spPr>
          <a:xfrm>
            <a:off x="601206" y="5276256"/>
            <a:ext cx="1632328" cy="369332"/>
          </a:xfrm>
          <a:prstGeom prst="rect">
            <a:avLst/>
          </a:prstGeom>
          <a:noFill/>
        </p:spPr>
        <p:txBody>
          <a:bodyPr wrap="square" rtlCol="0">
            <a:spAutoFit/>
          </a:bodyPr>
          <a:lstStyle/>
          <a:p>
            <a:pPr algn="ctr">
              <a:buNone/>
            </a:pPr>
            <a:r>
              <a:rPr lang="zh-CN" altLang="en-US" b="1" dirty="0" smtClean="0">
                <a:latin typeface="微软雅黑" panose="020B0503020204020204" pitchFamily="34" charset="-122"/>
                <a:ea typeface="微软雅黑" panose="020B0503020204020204" pitchFamily="34" charset="-122"/>
              </a:rPr>
              <a:t>无直流熔断器</a:t>
            </a:r>
          </a:p>
        </p:txBody>
      </p:sp>
      <p:sp>
        <p:nvSpPr>
          <p:cNvPr id="41" name="文本框 40"/>
          <p:cNvSpPr txBox="1"/>
          <p:nvPr/>
        </p:nvSpPr>
        <p:spPr>
          <a:xfrm>
            <a:off x="2238372" y="5276256"/>
            <a:ext cx="1632328" cy="369332"/>
          </a:xfrm>
          <a:prstGeom prst="rect">
            <a:avLst/>
          </a:prstGeom>
          <a:noFill/>
        </p:spPr>
        <p:txBody>
          <a:bodyPr wrap="square" rtlCol="0">
            <a:spAutoFit/>
          </a:bodyPr>
          <a:lstStyle/>
          <a:p>
            <a:pPr algn="ctr">
              <a:buNone/>
            </a:pPr>
            <a:r>
              <a:rPr lang="zh-CN" altLang="en-US" b="1" dirty="0" smtClean="0">
                <a:latin typeface="微软雅黑" panose="020B0503020204020204" pitchFamily="34" charset="-122"/>
                <a:ea typeface="微软雅黑" panose="020B0503020204020204" pitchFamily="34" charset="-122"/>
              </a:rPr>
              <a:t>无外置风机</a:t>
            </a:r>
          </a:p>
        </p:txBody>
      </p:sp>
      <p:sp>
        <p:nvSpPr>
          <p:cNvPr id="42" name="文本框 41"/>
          <p:cNvSpPr txBox="1"/>
          <p:nvPr/>
        </p:nvSpPr>
        <p:spPr>
          <a:xfrm>
            <a:off x="3653588" y="5276256"/>
            <a:ext cx="1632328" cy="369332"/>
          </a:xfrm>
          <a:prstGeom prst="rect">
            <a:avLst/>
          </a:prstGeom>
          <a:noFill/>
        </p:spPr>
        <p:txBody>
          <a:bodyPr wrap="square" rtlCol="0">
            <a:spAutoFit/>
          </a:bodyPr>
          <a:lstStyle/>
          <a:p>
            <a:pPr algn="ctr">
              <a:buNone/>
            </a:pPr>
            <a:r>
              <a:rPr lang="zh-CN" altLang="en-US" b="1" dirty="0" smtClean="0">
                <a:latin typeface="微软雅黑" panose="020B0503020204020204" pitchFamily="34" charset="-122"/>
                <a:ea typeface="微软雅黑" panose="020B0503020204020204" pitchFamily="34" charset="-122"/>
              </a:rPr>
              <a:t>无需现场维护</a:t>
            </a:r>
          </a:p>
        </p:txBody>
      </p:sp>
    </p:spTree>
    <p:extLst>
      <p:ext uri="{BB962C8B-B14F-4D97-AF65-F5344CB8AC3E}">
        <p14:creationId xmlns:p14="http://schemas.microsoft.com/office/powerpoint/2010/main" val="418130215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34"/>
          <p:cNvSpPr>
            <a:spLocks noGrp="1"/>
          </p:cNvSpPr>
          <p:nvPr>
            <p:ph type="title" idx="4294967295"/>
          </p:nvPr>
        </p:nvSpPr>
        <p:spPr>
          <a:xfrm>
            <a:off x="698400" y="320400"/>
            <a:ext cx="11163300" cy="717550"/>
          </a:xfrm>
          <a:prstGeom prst="rect">
            <a:avLst/>
          </a:prstGeom>
        </p:spPr>
        <p:txBody>
          <a:bodyPr/>
          <a:lstStyle/>
          <a:p>
            <a:r>
              <a:rPr lang="zh-CN" altLang="en-US" dirty="0" smtClean="0">
                <a:latin typeface="微软雅黑" panose="020B0503020204020204" pitchFamily="34" charset="-122"/>
                <a:ea typeface="微软雅黑" panose="020B0503020204020204" pitchFamily="34" charset="-122"/>
              </a:rPr>
              <a:t>实际运行中平均转换效率</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智能光伏比集中式高</a:t>
            </a: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以上</a:t>
            </a:r>
            <a:endParaRPr lang="zh-CN" altLang="en-US"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628190896"/>
              </p:ext>
            </p:extLst>
          </p:nvPr>
        </p:nvGraphicFramePr>
        <p:xfrm>
          <a:off x="696913" y="1496056"/>
          <a:ext cx="5313920" cy="4447509"/>
        </p:xfrm>
        <a:graphic>
          <a:graphicData uri="http://schemas.openxmlformats.org/drawingml/2006/table">
            <a:tbl>
              <a:tblPr firstRow="1" bandRow="1">
                <a:tableStyleId>{00A15C55-8517-42AA-B614-E9B94910E393}</a:tableStyleId>
              </a:tblPr>
              <a:tblGrid>
                <a:gridCol w="1436687"/>
                <a:gridCol w="1930400"/>
                <a:gridCol w="1946833"/>
              </a:tblGrid>
              <a:tr h="1482503">
                <a:tc>
                  <a:txBody>
                    <a:bodyPr/>
                    <a:lstStyle/>
                    <a:p>
                      <a:pPr algn="ctr"/>
                      <a:r>
                        <a:rPr lang="zh-CN" altLang="en-US" dirty="0" smtClean="0">
                          <a:latin typeface="微软雅黑" panose="020B0503020204020204" pitchFamily="34" charset="-122"/>
                          <a:ea typeface="微软雅黑" panose="020B0503020204020204" pitchFamily="34" charset="-122"/>
                        </a:rPr>
                        <a:t>测试机型</a:t>
                      </a:r>
                      <a:endParaRPr lang="zh-CN" altLang="en-US" dirty="0">
                        <a:latin typeface="微软雅黑" panose="020B0503020204020204" pitchFamily="34" charset="-122"/>
                        <a:ea typeface="微软雅黑" panose="020B0503020204020204" pitchFamily="34" charset="-122"/>
                      </a:endParaRPr>
                    </a:p>
                  </a:txBody>
                  <a:tcPr anchor="ctr">
                    <a:solidFill>
                      <a:srgbClr val="C00000"/>
                    </a:solidFill>
                  </a:tcPr>
                </a:tc>
                <a:tc>
                  <a:txBody>
                    <a:bodyPr/>
                    <a:lstStyle/>
                    <a:p>
                      <a:pPr algn="ctr"/>
                      <a:r>
                        <a:rPr lang="zh-CN" altLang="en-US" dirty="0" smtClean="0">
                          <a:latin typeface="微软雅黑" panose="020B0503020204020204" pitchFamily="34" charset="-122"/>
                          <a:ea typeface="微软雅黑" panose="020B0503020204020204" pitchFamily="34" charset="-122"/>
                        </a:rPr>
                        <a:t>中国效率</a:t>
                      </a:r>
                      <a:endParaRPr lang="en-US" altLang="zh-CN" dirty="0" smtClean="0">
                        <a:latin typeface="微软雅黑" panose="020B0503020204020204" pitchFamily="34" charset="-122"/>
                        <a:ea typeface="微软雅黑" panose="020B0503020204020204" pitchFamily="34" charset="-122"/>
                      </a:endParaRPr>
                    </a:p>
                    <a:p>
                      <a:pPr algn="ctr"/>
                      <a:r>
                        <a:rPr lang="zh-CN" altLang="en-US" dirty="0" smtClean="0">
                          <a:latin typeface="微软雅黑" panose="020B0503020204020204" pitchFamily="34" charset="-122"/>
                          <a:ea typeface="微软雅黑" panose="020B0503020204020204" pitchFamily="34" charset="-122"/>
                        </a:rPr>
                        <a:t>（实验室测试）</a:t>
                      </a:r>
                      <a:endParaRPr lang="zh-CN" altLang="en-US" dirty="0">
                        <a:latin typeface="微软雅黑" panose="020B0503020204020204" pitchFamily="34" charset="-122"/>
                        <a:ea typeface="微软雅黑" panose="020B0503020204020204" pitchFamily="34" charset="-122"/>
                      </a:endParaRPr>
                    </a:p>
                  </a:txBody>
                  <a:tcPr anchor="ctr">
                    <a:solidFill>
                      <a:srgbClr val="FF9900"/>
                    </a:solidFill>
                  </a:tcPr>
                </a:tc>
                <a:tc>
                  <a:txBody>
                    <a:bodyPr/>
                    <a:lstStyle/>
                    <a:p>
                      <a:pPr algn="ctr"/>
                      <a:r>
                        <a:rPr lang="zh-CN" altLang="en-US" dirty="0" smtClean="0">
                          <a:latin typeface="微软雅黑" panose="020B0503020204020204" pitchFamily="34" charset="-122"/>
                          <a:ea typeface="微软雅黑" panose="020B0503020204020204" pitchFamily="34" charset="-122"/>
                        </a:rPr>
                        <a:t>最高效率</a:t>
                      </a:r>
                      <a:endParaRPr lang="en-US" altLang="zh-CN" dirty="0" smtClean="0">
                        <a:latin typeface="微软雅黑" panose="020B0503020204020204" pitchFamily="34" charset="-122"/>
                        <a:ea typeface="微软雅黑" panose="020B0503020204020204" pitchFamily="34" charset="-122"/>
                      </a:endParaRPr>
                    </a:p>
                    <a:p>
                      <a:pPr algn="ctr"/>
                      <a:r>
                        <a:rPr lang="zh-CN" altLang="en-US" dirty="0" smtClean="0">
                          <a:latin typeface="微软雅黑" panose="020B0503020204020204" pitchFamily="34" charset="-122"/>
                          <a:ea typeface="微软雅黑" panose="020B0503020204020204" pitchFamily="34" charset="-122"/>
                        </a:rPr>
                        <a:t>（实验室测试）</a:t>
                      </a:r>
                      <a:endParaRPr lang="zh-CN" altLang="en-US" dirty="0">
                        <a:latin typeface="微软雅黑" panose="020B0503020204020204" pitchFamily="34" charset="-122"/>
                        <a:ea typeface="微软雅黑" panose="020B0503020204020204" pitchFamily="34" charset="-122"/>
                      </a:endParaRPr>
                    </a:p>
                  </a:txBody>
                  <a:tcPr anchor="ctr">
                    <a:solidFill>
                      <a:srgbClr val="00B0F0"/>
                    </a:solidFill>
                  </a:tcPr>
                </a:tc>
              </a:tr>
              <a:tr h="1482503">
                <a:tc>
                  <a:txBody>
                    <a:bodyPr/>
                    <a:lstStyle/>
                    <a:p>
                      <a:pPr algn="ctr"/>
                      <a:r>
                        <a:rPr lang="zh-CN" altLang="en-US" dirty="0" smtClean="0">
                          <a:latin typeface="微软雅黑" panose="020B0503020204020204" pitchFamily="34" charset="-122"/>
                          <a:ea typeface="微软雅黑" panose="020B0503020204020204" pitchFamily="34" charset="-122"/>
                        </a:rPr>
                        <a:t>智能光伏控制器</a:t>
                      </a:r>
                      <a:endParaRPr lang="zh-CN" altLang="en-US"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2400" b="1" dirty="0" smtClean="0">
                          <a:solidFill>
                            <a:srgbClr val="C00000"/>
                          </a:solidFill>
                          <a:latin typeface="微软雅黑" panose="020B0503020204020204" pitchFamily="34" charset="-122"/>
                          <a:ea typeface="微软雅黑" panose="020B0503020204020204" pitchFamily="34" charset="-122"/>
                        </a:rPr>
                        <a:t>98.49</a:t>
                      </a:r>
                      <a:r>
                        <a:rPr lang="en-US" altLang="zh-CN" b="1" dirty="0" smtClean="0">
                          <a:solidFill>
                            <a:srgbClr val="C00000"/>
                          </a:solidFill>
                          <a:latin typeface="微软雅黑" panose="020B0503020204020204" pitchFamily="34" charset="-122"/>
                          <a:ea typeface="微软雅黑" panose="020B0503020204020204" pitchFamily="34" charset="-122"/>
                        </a:rPr>
                        <a:t>%</a:t>
                      </a:r>
                      <a:endParaRPr lang="zh-CN" altLang="en-US" b="1" dirty="0">
                        <a:solidFill>
                          <a:srgbClr val="C00000"/>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2400" b="1" kern="1200" dirty="0" smtClean="0">
                          <a:solidFill>
                            <a:srgbClr val="C00000"/>
                          </a:solidFill>
                          <a:latin typeface="微软雅黑" panose="020B0503020204020204" pitchFamily="34" charset="-122"/>
                          <a:ea typeface="微软雅黑" panose="020B0503020204020204" pitchFamily="34" charset="-122"/>
                          <a:cs typeface="+mn-cs"/>
                        </a:rPr>
                        <a:t>99.15</a:t>
                      </a:r>
                      <a:r>
                        <a:rPr lang="en-US" altLang="zh-CN" dirty="0" smtClean="0">
                          <a:solidFill>
                            <a:srgbClr val="C00000"/>
                          </a:solidFill>
                          <a:latin typeface="微软雅黑" panose="020B0503020204020204" pitchFamily="34" charset="-122"/>
                          <a:ea typeface="微软雅黑" panose="020B0503020204020204" pitchFamily="34" charset="-122"/>
                        </a:rPr>
                        <a:t>%</a:t>
                      </a:r>
                      <a:endParaRPr lang="zh-CN" altLang="en-US" dirty="0">
                        <a:solidFill>
                          <a:srgbClr val="C00000"/>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r>
              <a:tr h="1482503">
                <a:tc>
                  <a:txBody>
                    <a:bodyPr/>
                    <a:lstStyle/>
                    <a:p>
                      <a:pPr algn="ctr"/>
                      <a:r>
                        <a:rPr lang="zh-CN" altLang="en-US" dirty="0" smtClean="0">
                          <a:latin typeface="微软雅黑" panose="020B0503020204020204" pitchFamily="34" charset="-122"/>
                          <a:ea typeface="微软雅黑" panose="020B0503020204020204" pitchFamily="34" charset="-122"/>
                        </a:rPr>
                        <a:t>传统集中式</a:t>
                      </a:r>
                      <a:endParaRPr lang="zh-CN" altLang="en-US"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marL="0" algn="ctr" defTabSz="914400" rtl="0" eaLnBrk="1" latinLnBrk="0" hangingPunct="1"/>
                      <a:r>
                        <a:rPr lang="en-US" altLang="zh-CN" sz="24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98.34</a:t>
                      </a:r>
                      <a:r>
                        <a:rPr lang="en-US" altLang="zh-CN"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anchor="ctr">
                    <a:solidFill>
                      <a:schemeClr val="bg2">
                        <a:lumMod val="20000"/>
                        <a:lumOff val="80000"/>
                      </a:schemeClr>
                    </a:solidFill>
                  </a:tcPr>
                </a:tc>
                <a:tc>
                  <a:txBody>
                    <a:bodyPr/>
                    <a:lstStyle/>
                    <a:p>
                      <a:pPr algn="ctr"/>
                      <a:r>
                        <a:rPr lang="en-US" altLang="zh-CN" sz="24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99</a:t>
                      </a:r>
                      <a:r>
                        <a:rPr lang="en-US" altLang="zh-CN" b="1"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r>
            </a:tbl>
          </a:graphicData>
        </a:graphic>
      </p:graphicFrame>
      <p:graphicFrame>
        <p:nvGraphicFramePr>
          <p:cNvPr id="21" name="图表 20"/>
          <p:cNvGraphicFramePr>
            <a:graphicFrameLocks/>
          </p:cNvGraphicFramePr>
          <p:nvPr>
            <p:extLst>
              <p:ext uri="{D42A27DB-BD31-4B8C-83A1-F6EECF244321}">
                <p14:modId xmlns:p14="http://schemas.microsoft.com/office/powerpoint/2010/main" val="1865294681"/>
              </p:ext>
            </p:extLst>
          </p:nvPr>
        </p:nvGraphicFramePr>
        <p:xfrm>
          <a:off x="6152777" y="2057366"/>
          <a:ext cx="5260975" cy="3886199"/>
        </p:xfrm>
        <a:graphic>
          <a:graphicData uri="http://schemas.openxmlformats.org/drawingml/2006/chart">
            <c:chart xmlns:c="http://schemas.openxmlformats.org/drawingml/2006/chart" xmlns:r="http://schemas.openxmlformats.org/officeDocument/2006/relationships" r:id="rId3"/>
          </a:graphicData>
        </a:graphic>
      </p:graphicFrame>
      <p:sp>
        <p:nvSpPr>
          <p:cNvPr id="3" name="圆角矩形 2"/>
          <p:cNvSpPr/>
          <p:nvPr/>
        </p:nvSpPr>
        <p:spPr bwMode="auto">
          <a:xfrm>
            <a:off x="6010835" y="1496056"/>
            <a:ext cx="5499847" cy="4447510"/>
          </a:xfrm>
          <a:prstGeom prst="roundRect">
            <a:avLst>
              <a:gd name="adj" fmla="val 2154"/>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194176" y="1994073"/>
            <a:ext cx="3937188" cy="307777"/>
          </a:xfrm>
          <a:prstGeom prst="rect">
            <a:avLst/>
          </a:prstGeom>
          <a:noFill/>
        </p:spPr>
        <p:txBody>
          <a:bodyPr wrap="square" rtlCol="0">
            <a:spAutoFit/>
          </a:bodyPr>
          <a:lstStyle/>
          <a:p>
            <a:r>
              <a:rPr lang="zh-CN" altLang="en-US" sz="1400" b="1" dirty="0" smtClean="0">
                <a:solidFill>
                  <a:srgbClr val="000000"/>
                </a:solidFill>
                <a:latin typeface="微软雅黑" panose="020B0503020204020204" pitchFamily="34" charset="-122"/>
                <a:ea typeface="微软雅黑" panose="020B0503020204020204" pitchFamily="34" charset="-122"/>
              </a:rPr>
              <a:t>选取</a:t>
            </a:r>
            <a:r>
              <a:rPr lang="en-US" altLang="zh-CN" sz="1400" b="1" dirty="0" smtClean="0">
                <a:solidFill>
                  <a:srgbClr val="000000"/>
                </a:solidFill>
                <a:latin typeface="微软雅黑" panose="020B0503020204020204" pitchFamily="34" charset="-122"/>
                <a:ea typeface="微软雅黑" panose="020B0503020204020204" pitchFamily="34" charset="-122"/>
              </a:rPr>
              <a:t>23# 63#</a:t>
            </a:r>
            <a:r>
              <a:rPr lang="zh-CN" altLang="en-US" sz="1400" b="1" dirty="0" smtClean="0">
                <a:solidFill>
                  <a:srgbClr val="000000"/>
                </a:solidFill>
                <a:latin typeface="微软雅黑" panose="020B0503020204020204" pitchFamily="34" charset="-122"/>
                <a:ea typeface="微软雅黑" panose="020B0503020204020204" pitchFamily="34" charset="-122"/>
              </a:rPr>
              <a:t>方阵集中式逆变器两周平均值</a:t>
            </a:r>
          </a:p>
        </p:txBody>
      </p:sp>
      <p:sp>
        <p:nvSpPr>
          <p:cNvPr id="12" name="文本框 11"/>
          <p:cNvSpPr txBox="1"/>
          <p:nvPr/>
        </p:nvSpPr>
        <p:spPr>
          <a:xfrm>
            <a:off x="7194175" y="2358708"/>
            <a:ext cx="4058211" cy="307777"/>
          </a:xfrm>
          <a:prstGeom prst="rect">
            <a:avLst/>
          </a:prstGeom>
          <a:noFill/>
        </p:spPr>
        <p:txBody>
          <a:bodyPr wrap="square" rtlCol="0">
            <a:spAutoFit/>
          </a:bodyPr>
          <a:lstStyle/>
          <a:p>
            <a:r>
              <a:rPr lang="zh-CN" altLang="en-US" sz="1400" b="1" dirty="0" smtClean="0">
                <a:solidFill>
                  <a:srgbClr val="000000"/>
                </a:solidFill>
                <a:latin typeface="微软雅黑" panose="020B0503020204020204" pitchFamily="34" charset="-122"/>
                <a:ea typeface="微软雅黑" panose="020B0503020204020204" pitchFamily="34" charset="-122"/>
              </a:rPr>
              <a:t>选取</a:t>
            </a:r>
            <a:r>
              <a:rPr lang="en-US" altLang="zh-CN" sz="1400" b="1" dirty="0" smtClean="0">
                <a:solidFill>
                  <a:srgbClr val="000000"/>
                </a:solidFill>
                <a:latin typeface="微软雅黑" panose="020B0503020204020204" pitchFamily="34" charset="-122"/>
                <a:ea typeface="微软雅黑" panose="020B0503020204020204" pitchFamily="34" charset="-122"/>
              </a:rPr>
              <a:t>39# 40#</a:t>
            </a:r>
            <a:r>
              <a:rPr lang="zh-CN" altLang="en-US" sz="1400" b="1" dirty="0">
                <a:solidFill>
                  <a:srgbClr val="000000"/>
                </a:solidFill>
                <a:latin typeface="微软雅黑" panose="020B0503020204020204" pitchFamily="34" charset="-122"/>
                <a:ea typeface="微软雅黑" panose="020B0503020204020204" pitchFamily="34" charset="-122"/>
              </a:rPr>
              <a:t>方阵</a:t>
            </a:r>
            <a:r>
              <a:rPr lang="zh-CN" altLang="en-US" sz="1400" b="1" dirty="0" smtClean="0">
                <a:solidFill>
                  <a:srgbClr val="000000"/>
                </a:solidFill>
                <a:latin typeface="微软雅黑" panose="020B0503020204020204" pitchFamily="34" charset="-122"/>
                <a:ea typeface="微软雅黑" panose="020B0503020204020204" pitchFamily="34" charset="-122"/>
              </a:rPr>
              <a:t>智能光伏控制器两周平均值</a:t>
            </a:r>
          </a:p>
        </p:txBody>
      </p:sp>
      <p:sp>
        <p:nvSpPr>
          <p:cNvPr id="6" name="矩形 5"/>
          <p:cNvSpPr/>
          <p:nvPr/>
        </p:nvSpPr>
        <p:spPr>
          <a:xfrm>
            <a:off x="6411396" y="1614395"/>
            <a:ext cx="4698722" cy="338554"/>
          </a:xfrm>
          <a:prstGeom prst="rect">
            <a:avLst/>
          </a:prstGeom>
        </p:spPr>
        <p:txBody>
          <a:bodyPr wrap="none">
            <a:spAutoFit/>
          </a:bodyPr>
          <a:lstStyle/>
          <a:p>
            <a:pPr algn="ctr">
              <a:defRPr sz="1600" b="1" i="0" u="none" strike="noStrike" kern="1200" spc="0" baseline="0">
                <a:solidFill>
                  <a:srgbClr val="C00000"/>
                </a:solidFill>
                <a:latin typeface="微软雅黑" panose="020B0503020204020204" pitchFamily="34" charset="-122"/>
                <a:ea typeface="微软雅黑" panose="020B0503020204020204" pitchFamily="34" charset="-122"/>
                <a:cs typeface="+mn-cs"/>
              </a:defRPr>
            </a:pPr>
            <a:r>
              <a:rPr lang="zh-CN" altLang="en-US" sz="1600" b="1" dirty="0" smtClean="0">
                <a:solidFill>
                  <a:srgbClr val="C00000"/>
                </a:solidFill>
                <a:latin typeface="微软雅黑" panose="020B0503020204020204" pitchFamily="34" charset="-122"/>
                <a:ea typeface="微软雅黑" panose="020B0503020204020204" pitchFamily="34" charset="-122"/>
              </a:rPr>
              <a:t>大同某领跑者项目</a:t>
            </a:r>
            <a:r>
              <a:rPr lang="zh-CN" altLang="en-US" sz="1600" b="1" dirty="0">
                <a:solidFill>
                  <a:srgbClr val="C00000"/>
                </a:solidFill>
                <a:latin typeface="微软雅黑" panose="020B0503020204020204" pitchFamily="34" charset="-122"/>
                <a:ea typeface="微软雅黑" panose="020B0503020204020204" pitchFamily="34" charset="-122"/>
              </a:rPr>
              <a:t>组</a:t>
            </a:r>
            <a:r>
              <a:rPr lang="zh-CN" altLang="en-US" sz="1600" b="1" dirty="0" smtClean="0">
                <a:solidFill>
                  <a:srgbClr val="C00000"/>
                </a:solidFill>
                <a:latin typeface="微软雅黑" panose="020B0503020204020204" pitchFamily="34" charset="-122"/>
                <a:ea typeface="微软雅黑" panose="020B0503020204020204" pitchFamily="34" charset="-122"/>
              </a:rPr>
              <a:t>串与集中逆变器</a:t>
            </a:r>
            <a:r>
              <a:rPr lang="zh-CN" altLang="zh-CN" sz="1600" b="1" dirty="0" smtClean="0">
                <a:solidFill>
                  <a:srgbClr val="C00000"/>
                </a:solidFill>
                <a:latin typeface="微软雅黑" panose="020B0503020204020204" pitchFamily="34" charset="-122"/>
                <a:ea typeface="微软雅黑" panose="020B0503020204020204" pitchFamily="34" charset="-122"/>
              </a:rPr>
              <a:t>转换效率</a:t>
            </a:r>
            <a:r>
              <a:rPr lang="zh-CN" altLang="zh-CN" sz="1600" b="1" dirty="0">
                <a:solidFill>
                  <a:srgbClr val="C00000"/>
                </a:solidFill>
                <a:latin typeface="微软雅黑" panose="020B0503020204020204" pitchFamily="34" charset="-122"/>
                <a:ea typeface="微软雅黑" panose="020B0503020204020204" pitchFamily="34" charset="-122"/>
              </a:rPr>
              <a:t>对比</a:t>
            </a:r>
          </a:p>
        </p:txBody>
      </p:sp>
      <p:sp>
        <p:nvSpPr>
          <p:cNvPr id="11" name="矩形 10"/>
          <p:cNvSpPr/>
          <p:nvPr/>
        </p:nvSpPr>
        <p:spPr bwMode="auto">
          <a:xfrm>
            <a:off x="7046258" y="2084260"/>
            <a:ext cx="144000" cy="144000"/>
          </a:xfrm>
          <a:prstGeom prst="rect">
            <a:avLst/>
          </a:prstGeom>
          <a:solidFill>
            <a:srgbClr val="4F81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sp>
        <p:nvSpPr>
          <p:cNvPr id="15" name="矩形 14"/>
          <p:cNvSpPr/>
          <p:nvPr/>
        </p:nvSpPr>
        <p:spPr bwMode="auto">
          <a:xfrm>
            <a:off x="7046258" y="2440596"/>
            <a:ext cx="144000" cy="144000"/>
          </a:xfrm>
          <a:prstGeom prst="rect">
            <a:avLst/>
          </a:prstGeom>
          <a:solidFill>
            <a:srgbClr val="C0504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sp>
        <p:nvSpPr>
          <p:cNvPr id="16" name="椭圆 15"/>
          <p:cNvSpPr/>
          <p:nvPr/>
        </p:nvSpPr>
        <p:spPr bwMode="auto">
          <a:xfrm>
            <a:off x="10921041" y="213153"/>
            <a:ext cx="90000" cy="90000"/>
          </a:xfrm>
          <a:prstGeom prst="ellipse">
            <a:avLst/>
          </a:prstGeom>
          <a:solidFill>
            <a:schemeClr val="bg1"/>
          </a:solidFill>
          <a:ln w="9525"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19" name="椭圆 18"/>
          <p:cNvSpPr/>
          <p:nvPr/>
        </p:nvSpPr>
        <p:spPr bwMode="auto">
          <a:xfrm>
            <a:off x="10906927" y="156916"/>
            <a:ext cx="90000" cy="90000"/>
          </a:xfrm>
          <a:prstGeom prst="ellipse">
            <a:avLst/>
          </a:prstGeom>
          <a:solidFill>
            <a:schemeClr val="bg1"/>
          </a:solidFill>
          <a:ln w="9525"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0" name="泪滴形 19"/>
          <p:cNvSpPr/>
          <p:nvPr/>
        </p:nvSpPr>
        <p:spPr bwMode="auto">
          <a:xfrm>
            <a:off x="11041887" y="894"/>
            <a:ext cx="1151700" cy="1079719"/>
          </a:xfrm>
          <a:prstGeom prst="teardrop">
            <a:avLst/>
          </a:prstGeom>
          <a:solidFill>
            <a:srgbClr val="FF9900"/>
          </a:solidFill>
          <a:ln>
            <a:noFill/>
          </a:ln>
          <a:effectLst/>
          <a:extLst/>
        </p:spPr>
        <p:txBody>
          <a:bodyPr vert="horz" wrap="square" lIns="91416" tIns="45708" rIns="91416" bIns="45708" numCol="1" rtlCol="0" anchor="ctr" anchorCtr="0" compatLnSpc="1">
            <a:prstTxWarp prst="textNoShape">
              <a:avLst/>
            </a:prstTxWarp>
          </a:bodyPr>
          <a:lstStyle/>
          <a:p>
            <a:pPr algn="ctr">
              <a:buClr>
                <a:srgbClr val="CC9900"/>
              </a:buClr>
              <a:defRPr/>
            </a:pPr>
            <a:r>
              <a:rPr lang="zh-CN" altLang="en-US" sz="2399" b="1" kern="0" dirty="0">
                <a:solidFill>
                  <a:srgbClr val="FBFBFB"/>
                </a:solidFill>
                <a:latin typeface="微软雅黑" panose="020B0503020204020204" pitchFamily="34" charset="-122"/>
                <a:ea typeface="微软雅黑" panose="020B0503020204020204" pitchFamily="34" charset="-122"/>
                <a:cs typeface="+mn-ea"/>
                <a:sym typeface="+mn-lt"/>
              </a:rPr>
              <a:t>高效发电</a:t>
            </a:r>
          </a:p>
        </p:txBody>
      </p:sp>
    </p:spTree>
    <p:extLst>
      <p:ext uri="{BB962C8B-B14F-4D97-AF65-F5344CB8AC3E}">
        <p14:creationId xmlns:p14="http://schemas.microsoft.com/office/powerpoint/2010/main" val="254543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泪滴形 2"/>
          <p:cNvSpPr/>
          <p:nvPr/>
        </p:nvSpPr>
        <p:spPr bwMode="auto">
          <a:xfrm>
            <a:off x="11041887" y="894"/>
            <a:ext cx="1151700" cy="1079719"/>
          </a:xfrm>
          <a:prstGeom prst="teardrop">
            <a:avLst/>
          </a:prstGeom>
          <a:solidFill>
            <a:srgbClr val="FF9900"/>
          </a:solidFill>
          <a:ln>
            <a:noFill/>
          </a:ln>
          <a:effectLst/>
          <a:extLst/>
        </p:spPr>
        <p:txBody>
          <a:bodyPr vert="horz" wrap="square" lIns="91416" tIns="45708" rIns="91416" bIns="45708" numCol="1" rtlCol="0" anchor="ctr" anchorCtr="0" compatLnSpc="1">
            <a:prstTxWarp prst="textNoShape">
              <a:avLst/>
            </a:prstTxWarp>
          </a:bodyPr>
          <a:lstStyle/>
          <a:p>
            <a:pPr algn="ctr">
              <a:buClr>
                <a:srgbClr val="CC9900"/>
              </a:buClr>
              <a:defRPr/>
            </a:pPr>
            <a:r>
              <a:rPr lang="zh-CN" altLang="en-US" sz="2399" b="1" kern="0" dirty="0">
                <a:solidFill>
                  <a:srgbClr val="FBFBFB"/>
                </a:solidFill>
                <a:latin typeface="微软雅黑" panose="020B0503020204020204" pitchFamily="34" charset="-122"/>
                <a:ea typeface="微软雅黑" panose="020B0503020204020204" pitchFamily="34" charset="-122"/>
                <a:cs typeface="+mn-ea"/>
                <a:sym typeface="+mn-lt"/>
              </a:rPr>
              <a:t>高效发电</a:t>
            </a:r>
          </a:p>
        </p:txBody>
      </p:sp>
      <p:grpSp>
        <p:nvGrpSpPr>
          <p:cNvPr id="173" name="组合 172"/>
          <p:cNvGrpSpPr/>
          <p:nvPr/>
        </p:nvGrpSpPr>
        <p:grpSpPr>
          <a:xfrm>
            <a:off x="5808251" y="1449662"/>
            <a:ext cx="6047674" cy="4912666"/>
            <a:chOff x="597973" y="1449662"/>
            <a:chExt cx="6047674" cy="4912666"/>
          </a:xfrm>
        </p:grpSpPr>
        <p:cxnSp>
          <p:nvCxnSpPr>
            <p:cNvPr id="175" name="直接连接符 174"/>
            <p:cNvCxnSpPr/>
            <p:nvPr/>
          </p:nvCxnSpPr>
          <p:spPr bwMode="auto">
            <a:xfrm>
              <a:off x="3304735" y="2748085"/>
              <a:ext cx="607142" cy="0"/>
            </a:xfrm>
            <a:prstGeom prst="line">
              <a:avLst/>
            </a:prstGeom>
            <a:noFill/>
            <a:ln w="9525" cap="flat" cmpd="sng" algn="ctr">
              <a:solidFill>
                <a:srgbClr val="FFFFFF">
                  <a:lumMod val="50000"/>
                </a:srgbClr>
              </a:solidFill>
              <a:prstDash val="solid"/>
              <a:headEnd type="none" w="med" len="med"/>
              <a:tailEnd type="none" w="med" len="med"/>
            </a:ln>
            <a:effectLst/>
            <a:extLst/>
          </p:spPr>
        </p:cxnSp>
        <p:sp>
          <p:nvSpPr>
            <p:cNvPr id="176" name="圆角矩形 175"/>
            <p:cNvSpPr/>
            <p:nvPr/>
          </p:nvSpPr>
          <p:spPr bwMode="auto">
            <a:xfrm>
              <a:off x="597976" y="1458115"/>
              <a:ext cx="6047671" cy="4904213"/>
            </a:xfrm>
            <a:prstGeom prst="roundRect">
              <a:avLst>
                <a:gd name="adj" fmla="val 1406"/>
              </a:avLst>
            </a:prstGeom>
            <a:noFill/>
            <a:ln w="9525" cap="flat" cmpd="sng" algn="ctr">
              <a:solidFill>
                <a:srgbClr val="FFFFFF">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grpSp>
          <p:nvGrpSpPr>
            <p:cNvPr id="178" name="组合 82"/>
            <p:cNvGrpSpPr>
              <a:grpSpLocks/>
            </p:cNvGrpSpPr>
            <p:nvPr/>
          </p:nvGrpSpPr>
          <p:grpSpPr bwMode="auto">
            <a:xfrm>
              <a:off x="1500284" y="5017142"/>
              <a:ext cx="2590224" cy="985935"/>
              <a:chOff x="889967" y="3672493"/>
              <a:chExt cx="5255525" cy="2157114"/>
            </a:xfrm>
          </p:grpSpPr>
          <p:pic>
            <p:nvPicPr>
              <p:cNvPr id="31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046060" y="3526096"/>
                <a:ext cx="585129" cy="877924"/>
              </a:xfrm>
              <a:prstGeom prst="rect">
                <a:avLst/>
              </a:prstGeom>
              <a:noFill/>
              <a:ln w="9525">
                <a:solidFill>
                  <a:srgbClr val="000000"/>
                </a:solidFill>
                <a:miter lim="800000"/>
                <a:headEnd/>
                <a:tailEnd/>
              </a:ln>
            </p:spPr>
          </p:pic>
          <p:pic>
            <p:nvPicPr>
              <p:cNvPr id="31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2344899" y="3526099"/>
                <a:ext cx="585128" cy="877924"/>
              </a:xfrm>
              <a:prstGeom prst="rect">
                <a:avLst/>
              </a:prstGeom>
              <a:noFill/>
              <a:ln w="9525">
                <a:solidFill>
                  <a:srgbClr val="000000"/>
                </a:solidFill>
                <a:miter lim="800000"/>
                <a:headEnd/>
                <a:tailEnd/>
              </a:ln>
            </p:spPr>
          </p:pic>
          <p:pic>
            <p:nvPicPr>
              <p:cNvPr id="31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3633000" y="3526100"/>
                <a:ext cx="585128" cy="877924"/>
              </a:xfrm>
              <a:prstGeom prst="rect">
                <a:avLst/>
              </a:prstGeom>
              <a:noFill/>
              <a:ln w="9525">
                <a:solidFill>
                  <a:srgbClr val="000000"/>
                </a:solidFill>
                <a:miter lim="800000"/>
                <a:headEnd/>
                <a:tailEnd/>
              </a:ln>
            </p:spPr>
          </p:pic>
          <p:pic>
            <p:nvPicPr>
              <p:cNvPr id="31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2340721" y="4336090"/>
                <a:ext cx="585128" cy="877924"/>
              </a:xfrm>
              <a:prstGeom prst="rect">
                <a:avLst/>
              </a:prstGeom>
              <a:noFill/>
              <a:ln w="9525">
                <a:solidFill>
                  <a:srgbClr val="000000"/>
                </a:solidFill>
                <a:miter lim="800000"/>
                <a:headEnd/>
                <a:tailEnd/>
              </a:ln>
            </p:spPr>
          </p:pic>
          <p:pic>
            <p:nvPicPr>
              <p:cNvPr id="3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036365" y="4336090"/>
                <a:ext cx="585128" cy="877924"/>
              </a:xfrm>
              <a:prstGeom prst="rect">
                <a:avLst/>
              </a:prstGeom>
              <a:noFill/>
              <a:ln w="9525">
                <a:solidFill>
                  <a:srgbClr val="000000"/>
                </a:solidFill>
                <a:miter lim="800000"/>
                <a:headEnd/>
                <a:tailEnd/>
              </a:ln>
            </p:spPr>
          </p:pic>
          <p:pic>
            <p:nvPicPr>
              <p:cNvPr id="32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632999" y="4336090"/>
                <a:ext cx="585128" cy="877924"/>
              </a:xfrm>
              <a:prstGeom prst="rect">
                <a:avLst/>
              </a:prstGeom>
              <a:noFill/>
              <a:ln w="9525">
                <a:solidFill>
                  <a:srgbClr val="000000"/>
                </a:solidFill>
                <a:miter lim="800000"/>
                <a:headEnd/>
                <a:tailEnd/>
              </a:ln>
            </p:spPr>
          </p:pic>
          <p:cxnSp>
            <p:nvCxnSpPr>
              <p:cNvPr id="321" name="肘形连接符 320"/>
              <p:cNvCxnSpPr/>
              <p:nvPr/>
            </p:nvCxnSpPr>
            <p:spPr bwMode="auto">
              <a:xfrm>
                <a:off x="4363652" y="3965959"/>
                <a:ext cx="1063192" cy="805153"/>
              </a:xfrm>
              <a:prstGeom prst="bentConnector3">
                <a:avLst>
                  <a:gd name="adj1" fmla="val 50000"/>
                </a:avLst>
              </a:prstGeom>
              <a:noFill/>
              <a:ln w="9525" cap="flat" cmpd="sng" algn="ctr">
                <a:solidFill>
                  <a:srgbClr val="FFFFFF">
                    <a:lumMod val="50000"/>
                  </a:srgbClr>
                </a:solidFill>
                <a:prstDash val="solid"/>
                <a:headEnd type="none" w="med" len="med"/>
                <a:tailEnd type="none" w="med" len="med"/>
              </a:ln>
              <a:effectLst/>
              <a:extLst/>
            </p:spPr>
          </p:cxnSp>
          <p:cxnSp>
            <p:nvCxnSpPr>
              <p:cNvPr id="322" name="直接连接符 321"/>
              <p:cNvCxnSpPr/>
              <p:nvPr/>
            </p:nvCxnSpPr>
            <p:spPr bwMode="auto">
              <a:xfrm>
                <a:off x="1782251" y="3963450"/>
                <a:ext cx="412848" cy="0"/>
              </a:xfrm>
              <a:prstGeom prst="line">
                <a:avLst/>
              </a:prstGeom>
              <a:noFill/>
              <a:ln w="9525" cap="flat" cmpd="sng" algn="ctr">
                <a:solidFill>
                  <a:srgbClr val="000000"/>
                </a:solidFill>
                <a:prstDash val="solid"/>
                <a:headEnd type="none" w="med" len="med"/>
                <a:tailEnd type="none" w="med" len="med"/>
              </a:ln>
              <a:effectLst/>
              <a:extLst/>
            </p:spPr>
          </p:cxnSp>
          <p:cxnSp>
            <p:nvCxnSpPr>
              <p:cNvPr id="323" name="直接连接符 322"/>
              <p:cNvCxnSpPr/>
              <p:nvPr/>
            </p:nvCxnSpPr>
            <p:spPr bwMode="auto">
              <a:xfrm>
                <a:off x="3076281" y="3965959"/>
                <a:ext cx="412848" cy="0"/>
              </a:xfrm>
              <a:prstGeom prst="line">
                <a:avLst/>
              </a:prstGeom>
              <a:noFill/>
              <a:ln w="9525" cap="flat" cmpd="sng" algn="ctr">
                <a:solidFill>
                  <a:srgbClr val="000000"/>
                </a:solidFill>
                <a:prstDash val="solid"/>
                <a:headEnd type="none" w="med" len="med"/>
                <a:tailEnd type="none" w="med" len="med"/>
              </a:ln>
              <a:effectLst/>
              <a:extLst/>
            </p:spPr>
          </p:cxnSp>
          <p:cxnSp>
            <p:nvCxnSpPr>
              <p:cNvPr id="324" name="直接连接符 323"/>
              <p:cNvCxnSpPr/>
              <p:nvPr/>
            </p:nvCxnSpPr>
            <p:spPr bwMode="auto">
              <a:xfrm>
                <a:off x="3054084" y="4771112"/>
                <a:ext cx="412848" cy="0"/>
              </a:xfrm>
              <a:prstGeom prst="line">
                <a:avLst/>
              </a:prstGeom>
              <a:noFill/>
              <a:ln w="9525" cap="flat" cmpd="sng" algn="ctr">
                <a:solidFill>
                  <a:srgbClr val="000000"/>
                </a:solidFill>
                <a:prstDash val="solid"/>
                <a:headEnd type="none" w="med" len="med"/>
                <a:tailEnd type="none" w="med" len="med"/>
              </a:ln>
              <a:effectLst/>
              <a:extLst/>
            </p:spPr>
          </p:cxnSp>
          <p:cxnSp>
            <p:nvCxnSpPr>
              <p:cNvPr id="325" name="直接连接符 324"/>
              <p:cNvCxnSpPr/>
              <p:nvPr/>
            </p:nvCxnSpPr>
            <p:spPr bwMode="auto">
              <a:xfrm>
                <a:off x="1777812" y="4771112"/>
                <a:ext cx="410628" cy="0"/>
              </a:xfrm>
              <a:prstGeom prst="line">
                <a:avLst/>
              </a:prstGeom>
              <a:noFill/>
              <a:ln w="9525" cap="flat" cmpd="sng" algn="ctr">
                <a:solidFill>
                  <a:srgbClr val="000000"/>
                </a:solidFill>
                <a:prstDash val="solid"/>
                <a:headEnd type="none" w="med" len="med"/>
                <a:tailEnd type="none" w="med" len="med"/>
              </a:ln>
              <a:effectLst/>
              <a:extLst/>
            </p:spPr>
          </p:cxnSp>
          <p:cxnSp>
            <p:nvCxnSpPr>
              <p:cNvPr id="326" name="直接连接符 325"/>
              <p:cNvCxnSpPr>
                <a:endCxn id="250" idx="1"/>
              </p:cNvCxnSpPr>
              <p:nvPr/>
            </p:nvCxnSpPr>
            <p:spPr bwMode="auto">
              <a:xfrm flipV="1">
                <a:off x="4361434" y="4758954"/>
                <a:ext cx="1784058" cy="12158"/>
              </a:xfrm>
              <a:prstGeom prst="line">
                <a:avLst/>
              </a:prstGeom>
              <a:noFill/>
              <a:ln w="9525" cap="flat" cmpd="sng" algn="ctr">
                <a:solidFill>
                  <a:srgbClr val="FFFFFF">
                    <a:lumMod val="50000"/>
                  </a:srgbClr>
                </a:solidFill>
                <a:prstDash val="solid"/>
                <a:headEnd type="none" w="med" len="med"/>
                <a:tailEnd type="none" w="med" len="med"/>
              </a:ln>
              <a:effectLst/>
              <a:extLst/>
            </p:spPr>
          </p:cxnSp>
          <p:pic>
            <p:nvPicPr>
              <p:cNvPr id="327" name="Picture 3"/>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rot="5400000">
                <a:off x="2333467" y="5098078"/>
                <a:ext cx="585128" cy="877924"/>
              </a:xfrm>
              <a:prstGeom prst="rect">
                <a:avLst/>
              </a:prstGeom>
              <a:noFill/>
              <a:ln w="9525">
                <a:solidFill>
                  <a:srgbClr val="000000"/>
                </a:solidFill>
                <a:miter lim="800000"/>
                <a:headEnd/>
                <a:tailEnd/>
              </a:ln>
            </p:spPr>
          </p:pic>
          <p:pic>
            <p:nvPicPr>
              <p:cNvPr id="328" name="Picture 3"/>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rot="5400000">
                <a:off x="1043624" y="5098078"/>
                <a:ext cx="585128" cy="877924"/>
              </a:xfrm>
              <a:prstGeom prst="rect">
                <a:avLst/>
              </a:prstGeom>
              <a:noFill/>
              <a:ln w="9525">
                <a:solidFill>
                  <a:srgbClr val="000000"/>
                </a:solidFill>
                <a:miter lim="800000"/>
                <a:headEnd/>
                <a:tailEnd/>
              </a:ln>
            </p:spPr>
          </p:pic>
          <p:pic>
            <p:nvPicPr>
              <p:cNvPr id="329" name="Picture 3"/>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rot="5400000">
                <a:off x="3625745" y="5098081"/>
                <a:ext cx="585128" cy="877924"/>
              </a:xfrm>
              <a:prstGeom prst="rect">
                <a:avLst/>
              </a:prstGeom>
              <a:noFill/>
              <a:ln w="9525">
                <a:solidFill>
                  <a:srgbClr val="000000"/>
                </a:solidFill>
                <a:miter lim="800000"/>
                <a:headEnd/>
                <a:tailEnd/>
              </a:ln>
            </p:spPr>
          </p:pic>
          <p:cxnSp>
            <p:nvCxnSpPr>
              <p:cNvPr id="330" name="直接连接符 329"/>
              <p:cNvCxnSpPr/>
              <p:nvPr/>
            </p:nvCxnSpPr>
            <p:spPr bwMode="auto">
              <a:xfrm>
                <a:off x="3047426" y="5533630"/>
                <a:ext cx="412848" cy="0"/>
              </a:xfrm>
              <a:prstGeom prst="line">
                <a:avLst/>
              </a:prstGeom>
              <a:noFill/>
              <a:ln w="9525" cap="flat" cmpd="sng" algn="ctr">
                <a:solidFill>
                  <a:srgbClr val="000000"/>
                </a:solidFill>
                <a:prstDash val="solid"/>
                <a:headEnd type="none" w="med" len="med"/>
                <a:tailEnd type="none" w="med" len="med"/>
              </a:ln>
              <a:effectLst/>
              <a:extLst/>
            </p:spPr>
          </p:cxnSp>
          <p:cxnSp>
            <p:nvCxnSpPr>
              <p:cNvPr id="331" name="直接连接符 330"/>
              <p:cNvCxnSpPr/>
              <p:nvPr/>
            </p:nvCxnSpPr>
            <p:spPr bwMode="auto">
              <a:xfrm>
                <a:off x="1771150" y="5533630"/>
                <a:ext cx="410628" cy="0"/>
              </a:xfrm>
              <a:prstGeom prst="line">
                <a:avLst/>
              </a:prstGeom>
              <a:noFill/>
              <a:ln w="9525" cap="flat" cmpd="sng" algn="ctr">
                <a:solidFill>
                  <a:srgbClr val="000000"/>
                </a:solidFill>
                <a:prstDash val="solid"/>
                <a:headEnd type="none" w="med" len="med"/>
                <a:tailEnd type="none" w="med" len="med"/>
              </a:ln>
              <a:effectLst/>
              <a:extLst/>
            </p:spPr>
          </p:cxnSp>
          <p:cxnSp>
            <p:nvCxnSpPr>
              <p:cNvPr id="332" name="直接连接符 100"/>
              <p:cNvCxnSpPr>
                <a:cxnSpLocks noChangeShapeType="1"/>
              </p:cNvCxnSpPr>
              <p:nvPr/>
            </p:nvCxnSpPr>
            <p:spPr bwMode="auto">
              <a:xfrm>
                <a:off x="4353661" y="5532580"/>
                <a:ext cx="540000" cy="637"/>
              </a:xfrm>
              <a:prstGeom prst="line">
                <a:avLst/>
              </a:prstGeom>
              <a:noFill/>
              <a:ln w="9525">
                <a:solidFill>
                  <a:srgbClr val="FFFFFF">
                    <a:lumMod val="50000"/>
                  </a:srgbClr>
                </a:solidFill>
                <a:round/>
                <a:headEnd/>
                <a:tailEnd/>
              </a:ln>
            </p:spPr>
          </p:cxnSp>
          <p:cxnSp>
            <p:nvCxnSpPr>
              <p:cNvPr id="333" name="直接连接符 332"/>
              <p:cNvCxnSpPr/>
              <p:nvPr/>
            </p:nvCxnSpPr>
            <p:spPr bwMode="auto">
              <a:xfrm flipH="1">
                <a:off x="4898578" y="4771114"/>
                <a:ext cx="1163" cy="762513"/>
              </a:xfrm>
              <a:prstGeom prst="line">
                <a:avLst/>
              </a:prstGeom>
              <a:noFill/>
              <a:ln w="9525" cap="flat" cmpd="sng" algn="ctr">
                <a:solidFill>
                  <a:srgbClr val="FFFFFF">
                    <a:lumMod val="50000"/>
                  </a:srgbClr>
                </a:solidFill>
                <a:prstDash val="solid"/>
                <a:headEnd type="none" w="med" len="med"/>
                <a:tailEnd type="none" w="med" len="med"/>
              </a:ln>
              <a:effectLst/>
              <a:extLst/>
            </p:spPr>
          </p:cxnSp>
        </p:grpSp>
        <p:sp>
          <p:nvSpPr>
            <p:cNvPr id="179" name="矩形 82"/>
            <p:cNvSpPr>
              <a:spLocks noChangeArrowheads="1"/>
            </p:cNvSpPr>
            <p:nvPr/>
          </p:nvSpPr>
          <p:spPr bwMode="auto">
            <a:xfrm>
              <a:off x="5104208" y="5050100"/>
              <a:ext cx="624089" cy="1131159"/>
            </a:xfrm>
            <a:prstGeom prst="rect">
              <a:avLst/>
            </a:prstGeom>
            <a:solidFill>
              <a:srgbClr val="FFFFFF">
                <a:alpha val="0"/>
              </a:srgbClr>
            </a:solidFill>
            <a:ln w="25400" algn="ctr">
              <a:solidFill>
                <a:srgbClr val="FFFFFF">
                  <a:lumMod val="75000"/>
                </a:srgbClr>
              </a:solidFill>
              <a:prstDash val="dash"/>
              <a:round/>
              <a:headEnd/>
              <a:tailEnd/>
            </a:ln>
          </p:spPr>
          <p:txBody>
            <a:bodyPr/>
            <a:lstStyle/>
            <a:p>
              <a:endParaRPr lang="zh-CN" altLang="en-US" sz="105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180" name="圆柱形 413"/>
            <p:cNvSpPr>
              <a:spLocks noChangeArrowheads="1"/>
            </p:cNvSpPr>
            <p:nvPr/>
          </p:nvSpPr>
          <p:spPr bwMode="auto">
            <a:xfrm>
              <a:off x="5185446" y="5972921"/>
              <a:ext cx="480940" cy="151301"/>
            </a:xfrm>
            <a:prstGeom prst="can">
              <a:avLst>
                <a:gd name="adj" fmla="val 25000"/>
              </a:avLst>
            </a:prstGeom>
            <a:solidFill>
              <a:srgbClr val="FFFFFF">
                <a:lumMod val="50000"/>
              </a:srgbClr>
            </a:solidFill>
            <a:ln w="9525">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181" name="圆柱形 413"/>
            <p:cNvSpPr>
              <a:spLocks noChangeArrowheads="1"/>
            </p:cNvSpPr>
            <p:nvPr/>
          </p:nvSpPr>
          <p:spPr bwMode="auto">
            <a:xfrm>
              <a:off x="5196357" y="5675027"/>
              <a:ext cx="463192" cy="252650"/>
            </a:xfrm>
            <a:prstGeom prst="can">
              <a:avLst>
                <a:gd name="adj" fmla="val 25000"/>
              </a:avLst>
            </a:prstGeom>
            <a:solidFill>
              <a:srgbClr val="FFFFFF">
                <a:lumMod val="50000"/>
              </a:srgbClr>
            </a:solidFill>
            <a:ln w="9525">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183" name="圆柱形 413"/>
            <p:cNvSpPr>
              <a:spLocks noChangeArrowheads="1"/>
            </p:cNvSpPr>
            <p:nvPr/>
          </p:nvSpPr>
          <p:spPr bwMode="auto">
            <a:xfrm>
              <a:off x="5187686" y="5377133"/>
              <a:ext cx="463192" cy="252650"/>
            </a:xfrm>
            <a:prstGeom prst="can">
              <a:avLst>
                <a:gd name="adj" fmla="val 25000"/>
              </a:avLst>
            </a:prstGeom>
            <a:solidFill>
              <a:srgbClr val="FFFFFF">
                <a:lumMod val="50000"/>
              </a:srgbClr>
            </a:solidFill>
            <a:ln w="9525">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186" name="圆柱形 413"/>
            <p:cNvSpPr>
              <a:spLocks noChangeArrowheads="1"/>
            </p:cNvSpPr>
            <p:nvPr/>
          </p:nvSpPr>
          <p:spPr bwMode="auto">
            <a:xfrm>
              <a:off x="5187686" y="5079240"/>
              <a:ext cx="463192" cy="252650"/>
            </a:xfrm>
            <a:prstGeom prst="can">
              <a:avLst>
                <a:gd name="adj" fmla="val 25000"/>
              </a:avLst>
            </a:prstGeom>
            <a:solidFill>
              <a:srgbClr val="FFFFFF">
                <a:lumMod val="50000"/>
              </a:srgbClr>
            </a:solidFill>
            <a:ln w="9525">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187" name="矩形 87"/>
            <p:cNvSpPr>
              <a:spLocks noChangeArrowheads="1"/>
            </p:cNvSpPr>
            <p:nvPr/>
          </p:nvSpPr>
          <p:spPr bwMode="auto">
            <a:xfrm>
              <a:off x="5743388" y="5064287"/>
              <a:ext cx="575999" cy="305999"/>
            </a:xfrm>
            <a:prstGeom prst="rect">
              <a:avLst/>
            </a:prstGeom>
            <a:noFill/>
            <a:ln w="9525">
              <a:noFill/>
              <a:miter lim="800000"/>
              <a:headEnd/>
              <a:tailEnd/>
            </a:ln>
          </p:spPr>
          <p:txBody>
            <a:bodyPr wrap="none">
              <a:spAutoFit/>
            </a:bodyPr>
            <a:lstStyle/>
            <a:p>
              <a:pPr algn="ctr">
                <a:buClr>
                  <a:srgbClr val="CC9900"/>
                </a:buClr>
              </a:pPr>
              <a:r>
                <a:rPr lang="en-US" altLang="zh-CN"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90</a:t>
              </a:r>
              <a:r>
                <a:rPr lang="zh-CN" altLang="en-US"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a:t>
              </a:r>
              <a:endParaRPr lang="zh-CN" altLang="en-US" sz="1050" kern="0" dirty="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04" name="矩形 87"/>
            <p:cNvSpPr>
              <a:spLocks noChangeArrowheads="1"/>
            </p:cNvSpPr>
            <p:nvPr/>
          </p:nvSpPr>
          <p:spPr bwMode="auto">
            <a:xfrm>
              <a:off x="5752056" y="5365913"/>
              <a:ext cx="575999" cy="305999"/>
            </a:xfrm>
            <a:prstGeom prst="rect">
              <a:avLst/>
            </a:prstGeom>
            <a:noFill/>
            <a:ln w="9525">
              <a:noFill/>
              <a:miter lim="800000"/>
              <a:headEnd/>
              <a:tailEnd/>
            </a:ln>
          </p:spPr>
          <p:txBody>
            <a:bodyPr wrap="none">
              <a:spAutoFit/>
            </a:bodyPr>
            <a:lstStyle/>
            <a:p>
              <a:pPr algn="ctr">
                <a:buClr>
                  <a:srgbClr val="CC9900"/>
                </a:buClr>
              </a:pPr>
              <a:r>
                <a:rPr lang="en-US" altLang="zh-CN"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90</a:t>
              </a:r>
              <a:r>
                <a:rPr lang="zh-CN" altLang="en-US"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a:t>
              </a:r>
              <a:endParaRPr lang="zh-CN" altLang="en-US" sz="1050" kern="0" dirty="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05" name="矩形 87"/>
            <p:cNvSpPr>
              <a:spLocks noChangeArrowheads="1"/>
            </p:cNvSpPr>
            <p:nvPr/>
          </p:nvSpPr>
          <p:spPr bwMode="auto">
            <a:xfrm>
              <a:off x="5767869" y="5675027"/>
              <a:ext cx="575999" cy="305999"/>
            </a:xfrm>
            <a:prstGeom prst="rect">
              <a:avLst/>
            </a:prstGeom>
            <a:noFill/>
            <a:ln w="9525">
              <a:noFill/>
              <a:miter lim="800000"/>
              <a:headEnd/>
              <a:tailEnd/>
            </a:ln>
          </p:spPr>
          <p:txBody>
            <a:bodyPr wrap="none">
              <a:spAutoFit/>
            </a:bodyPr>
            <a:lstStyle/>
            <a:p>
              <a:pPr algn="ctr">
                <a:buClr>
                  <a:srgbClr val="CC9900"/>
                </a:buClr>
              </a:pPr>
              <a:r>
                <a:rPr lang="en-US" altLang="zh-CN"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90</a:t>
              </a:r>
              <a:r>
                <a:rPr lang="zh-CN" altLang="en-US"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a:t>
              </a:r>
              <a:endParaRPr lang="zh-CN" altLang="en-US" sz="1050" kern="0" dirty="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06" name="矩形 87"/>
            <p:cNvSpPr>
              <a:spLocks noChangeArrowheads="1"/>
            </p:cNvSpPr>
            <p:nvPr/>
          </p:nvSpPr>
          <p:spPr bwMode="auto">
            <a:xfrm>
              <a:off x="5828886" y="5927677"/>
              <a:ext cx="453970" cy="253916"/>
            </a:xfrm>
            <a:prstGeom prst="rect">
              <a:avLst/>
            </a:prstGeom>
            <a:noFill/>
            <a:ln w="9525">
              <a:noFill/>
              <a:miter lim="800000"/>
              <a:headEnd/>
              <a:tailEnd/>
            </a:ln>
          </p:spPr>
          <p:txBody>
            <a:bodyPr wrap="none">
              <a:spAutoFit/>
            </a:bodyPr>
            <a:lstStyle/>
            <a:p>
              <a:pPr algn="ctr">
                <a:buClr>
                  <a:srgbClr val="CC9900"/>
                </a:buClr>
              </a:pPr>
              <a:r>
                <a:rPr lang="zh-CN" altLang="en-US"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０％</a:t>
              </a:r>
              <a:endParaRPr lang="zh-CN" altLang="en-US" sz="1050" kern="0" dirty="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07" name="矩形 206"/>
            <p:cNvSpPr/>
            <p:nvPr/>
          </p:nvSpPr>
          <p:spPr bwMode="auto">
            <a:xfrm>
              <a:off x="1494457" y="5858452"/>
              <a:ext cx="1726754" cy="259094"/>
            </a:xfrm>
            <a:prstGeom prst="rect">
              <a:avLst/>
            </a:prstGeom>
            <a:solidFill>
              <a:srgbClr val="000000">
                <a:alpha val="63137"/>
              </a:srgbClr>
            </a:solidFill>
            <a:ln>
              <a:noFill/>
            </a:ln>
            <a:effectLst/>
            <a:extLst/>
          </p:spPr>
          <p:txBody>
            <a:bodyPr/>
            <a:lstStyle/>
            <a:p>
              <a:pPr algn="ctr">
                <a:buClr>
                  <a:srgbClr val="CC9900"/>
                </a:buClr>
                <a:defRPr/>
              </a:pPr>
              <a:r>
                <a:rPr lang="zh-CN" altLang="en-US" sz="1050" b="1"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遮挡</a:t>
              </a:r>
            </a:p>
          </p:txBody>
        </p:sp>
        <p:pic>
          <p:nvPicPr>
            <p:cNvPr id="20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590269" y="2516901"/>
              <a:ext cx="287741" cy="465131"/>
            </a:xfrm>
            <a:prstGeom prst="rect">
              <a:avLst/>
            </a:prstGeom>
            <a:noFill/>
            <a:ln w="9525">
              <a:noFill/>
              <a:miter lim="800000"/>
              <a:headEnd/>
              <a:tailEnd/>
            </a:ln>
          </p:spPr>
        </p:pic>
        <p:pic>
          <p:nvPicPr>
            <p:cNvPr id="20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2278404" y="2516904"/>
              <a:ext cx="287741" cy="465131"/>
            </a:xfrm>
            <a:prstGeom prst="rect">
              <a:avLst/>
            </a:prstGeom>
            <a:noFill/>
            <a:ln w="9525">
              <a:noFill/>
              <a:miter lim="800000"/>
              <a:headEnd/>
              <a:tailEnd/>
            </a:ln>
          </p:spPr>
        </p:pic>
        <p:pic>
          <p:nvPicPr>
            <p:cNvPr id="21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2960850" y="2516903"/>
              <a:ext cx="287741" cy="465131"/>
            </a:xfrm>
            <a:prstGeom prst="rect">
              <a:avLst/>
            </a:prstGeom>
            <a:noFill/>
            <a:ln w="9525">
              <a:noFill/>
              <a:miter lim="800000"/>
              <a:headEnd/>
              <a:tailEnd/>
            </a:ln>
          </p:spPr>
        </p:pic>
        <p:pic>
          <p:nvPicPr>
            <p:cNvPr id="2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2276191" y="2915222"/>
              <a:ext cx="287741" cy="465131"/>
            </a:xfrm>
            <a:prstGeom prst="rect">
              <a:avLst/>
            </a:prstGeom>
            <a:noFill/>
            <a:ln w="9525">
              <a:noFill/>
              <a:miter lim="800000"/>
              <a:headEnd/>
              <a:tailEnd/>
            </a:ln>
          </p:spPr>
        </p:pic>
        <p:pic>
          <p:nvPicPr>
            <p:cNvPr id="2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585133" y="2915222"/>
              <a:ext cx="287741" cy="465131"/>
            </a:xfrm>
            <a:prstGeom prst="rect">
              <a:avLst/>
            </a:prstGeom>
            <a:noFill/>
            <a:ln w="9525">
              <a:noFill/>
              <a:miter lim="800000"/>
              <a:headEnd/>
              <a:tailEnd/>
            </a:ln>
          </p:spPr>
        </p:pic>
        <p:pic>
          <p:nvPicPr>
            <p:cNvPr id="2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2960850" y="2915222"/>
              <a:ext cx="287741" cy="465131"/>
            </a:xfrm>
            <a:prstGeom prst="rect">
              <a:avLst/>
            </a:prstGeom>
            <a:noFill/>
            <a:ln w="9525">
              <a:noFill/>
              <a:miter lim="800000"/>
              <a:headEnd/>
              <a:tailEnd/>
            </a:ln>
          </p:spPr>
        </p:pic>
        <p:cxnSp>
          <p:nvCxnSpPr>
            <p:cNvPr id="214" name="直接连接符 213"/>
            <p:cNvCxnSpPr/>
            <p:nvPr/>
          </p:nvCxnSpPr>
          <p:spPr bwMode="auto">
            <a:xfrm>
              <a:off x="1969023" y="2748085"/>
              <a:ext cx="218789" cy="0"/>
            </a:xfrm>
            <a:prstGeom prst="line">
              <a:avLst/>
            </a:prstGeom>
            <a:noFill/>
            <a:ln w="9525" cap="flat" cmpd="sng" algn="ctr">
              <a:solidFill>
                <a:srgbClr val="000000"/>
              </a:solidFill>
              <a:prstDash val="solid"/>
              <a:headEnd type="none" w="med" len="med"/>
              <a:tailEnd type="none" w="med" len="med"/>
            </a:ln>
            <a:effectLst/>
            <a:extLst/>
          </p:spPr>
        </p:cxnSp>
        <p:cxnSp>
          <p:nvCxnSpPr>
            <p:cNvPr id="215" name="直接连接符 214"/>
            <p:cNvCxnSpPr/>
            <p:nvPr/>
          </p:nvCxnSpPr>
          <p:spPr bwMode="auto">
            <a:xfrm>
              <a:off x="2654929" y="2749232"/>
              <a:ext cx="217696" cy="0"/>
            </a:xfrm>
            <a:prstGeom prst="line">
              <a:avLst/>
            </a:prstGeom>
            <a:noFill/>
            <a:ln w="9525" cap="flat" cmpd="sng" algn="ctr">
              <a:solidFill>
                <a:srgbClr val="000000"/>
              </a:solidFill>
              <a:prstDash val="solid"/>
              <a:headEnd type="none" w="med" len="med"/>
              <a:tailEnd type="none" w="med" len="med"/>
            </a:ln>
            <a:effectLst/>
            <a:extLst/>
          </p:spPr>
        </p:cxnSp>
        <p:cxnSp>
          <p:nvCxnSpPr>
            <p:cNvPr id="216" name="直接连接符 215"/>
            <p:cNvCxnSpPr/>
            <p:nvPr/>
          </p:nvCxnSpPr>
          <p:spPr bwMode="auto">
            <a:xfrm>
              <a:off x="2642895" y="3145898"/>
              <a:ext cx="218789" cy="0"/>
            </a:xfrm>
            <a:prstGeom prst="line">
              <a:avLst/>
            </a:prstGeom>
            <a:noFill/>
            <a:ln w="9525" cap="flat" cmpd="sng" algn="ctr">
              <a:solidFill>
                <a:srgbClr val="000000"/>
              </a:solidFill>
              <a:prstDash val="solid"/>
              <a:headEnd type="none" w="med" len="med"/>
              <a:tailEnd type="none" w="med" len="med"/>
            </a:ln>
            <a:effectLst/>
            <a:extLst/>
          </p:spPr>
        </p:cxnSp>
        <p:cxnSp>
          <p:nvCxnSpPr>
            <p:cNvPr id="217" name="直接连接符 216"/>
            <p:cNvCxnSpPr/>
            <p:nvPr/>
          </p:nvCxnSpPr>
          <p:spPr bwMode="auto">
            <a:xfrm>
              <a:off x="1966836" y="3145898"/>
              <a:ext cx="217694" cy="0"/>
            </a:xfrm>
            <a:prstGeom prst="line">
              <a:avLst/>
            </a:prstGeom>
            <a:noFill/>
            <a:ln w="9525" cap="flat" cmpd="sng" algn="ctr">
              <a:solidFill>
                <a:srgbClr val="000000"/>
              </a:solidFill>
              <a:prstDash val="solid"/>
              <a:headEnd type="none" w="med" len="med"/>
              <a:tailEnd type="none" w="med" len="med"/>
            </a:ln>
            <a:effectLst/>
            <a:extLst/>
          </p:spPr>
        </p:cxnSp>
        <p:cxnSp>
          <p:nvCxnSpPr>
            <p:cNvPr id="218" name="直接连接符 217"/>
            <p:cNvCxnSpPr/>
            <p:nvPr/>
          </p:nvCxnSpPr>
          <p:spPr bwMode="auto">
            <a:xfrm>
              <a:off x="3304735" y="3152777"/>
              <a:ext cx="607142" cy="0"/>
            </a:xfrm>
            <a:prstGeom prst="line">
              <a:avLst/>
            </a:prstGeom>
            <a:noFill/>
            <a:ln w="9525" cap="flat" cmpd="sng" algn="ctr">
              <a:solidFill>
                <a:srgbClr val="FFFFFF">
                  <a:lumMod val="50000"/>
                </a:srgbClr>
              </a:solidFill>
              <a:prstDash val="solid"/>
              <a:headEnd type="none" w="med" len="med"/>
              <a:tailEnd type="none" w="med" len="med"/>
            </a:ln>
            <a:effectLst/>
            <a:extLst/>
          </p:spPr>
        </p:cxnSp>
        <p:pic>
          <p:nvPicPr>
            <p:cNvPr id="219" name="Picture 3"/>
            <p:cNvPicPr>
              <a:picLocks noChangeAspect="1" noChangeArrowheads="1"/>
            </p:cNvPicPr>
            <p:nvPr/>
          </p:nvPicPr>
          <p:blipFill>
            <a:blip r:embed="rId4" cstate="email">
              <a:duotone>
                <a:prstClr val="black"/>
                <a:srgbClr val="FFFFFF">
                  <a:tint val="45000"/>
                  <a:satMod val="400000"/>
                </a:srgbClr>
              </a:duotone>
              <a:extLst>
                <a:ext uri="{28A0092B-C50C-407E-A947-70E740481C1C}">
                  <a14:useLocalDpi xmlns:a14="http://schemas.microsoft.com/office/drawing/2010/main"/>
                </a:ext>
              </a:extLst>
            </a:blip>
            <a:srcRect/>
            <a:stretch>
              <a:fillRect/>
            </a:stretch>
          </p:blipFill>
          <p:spPr bwMode="auto">
            <a:xfrm rot="5400000">
              <a:off x="2272346" y="3289934"/>
              <a:ext cx="287741" cy="465131"/>
            </a:xfrm>
            <a:prstGeom prst="rect">
              <a:avLst/>
            </a:prstGeom>
            <a:noFill/>
            <a:ln w="9525">
              <a:noFill/>
              <a:miter lim="800000"/>
              <a:headEnd/>
              <a:tailEnd/>
            </a:ln>
          </p:spPr>
        </p:pic>
        <p:pic>
          <p:nvPicPr>
            <p:cNvPr id="220" name="Picture 3"/>
            <p:cNvPicPr>
              <a:picLocks noChangeAspect="1" noChangeArrowheads="1"/>
            </p:cNvPicPr>
            <p:nvPr/>
          </p:nvPicPr>
          <p:blipFill>
            <a:blip r:embed="rId4" cstate="email">
              <a:duotone>
                <a:prstClr val="black"/>
                <a:srgbClr val="FFFFFF">
                  <a:tint val="45000"/>
                  <a:satMod val="400000"/>
                </a:srgbClr>
              </a:duotone>
              <a:extLst>
                <a:ext uri="{28A0092B-C50C-407E-A947-70E740481C1C}">
                  <a14:useLocalDpi xmlns:a14="http://schemas.microsoft.com/office/drawing/2010/main"/>
                </a:ext>
              </a:extLst>
            </a:blip>
            <a:srcRect/>
            <a:stretch>
              <a:fillRect/>
            </a:stretch>
          </p:blipFill>
          <p:spPr bwMode="auto">
            <a:xfrm rot="5400000">
              <a:off x="1588979" y="3289934"/>
              <a:ext cx="287741" cy="465131"/>
            </a:xfrm>
            <a:prstGeom prst="rect">
              <a:avLst/>
            </a:prstGeom>
            <a:noFill/>
            <a:ln w="9525">
              <a:noFill/>
              <a:miter lim="800000"/>
              <a:headEnd/>
              <a:tailEnd/>
            </a:ln>
          </p:spPr>
        </p:pic>
        <p:pic>
          <p:nvPicPr>
            <p:cNvPr id="221" name="Picture 3"/>
            <p:cNvPicPr>
              <a:picLocks noChangeAspect="1" noChangeArrowheads="1"/>
            </p:cNvPicPr>
            <p:nvPr/>
          </p:nvPicPr>
          <p:blipFill>
            <a:blip r:embed="rId5" cstate="email">
              <a:duotone>
                <a:prstClr val="black"/>
                <a:srgbClr val="FFFFFF">
                  <a:tint val="45000"/>
                  <a:satMod val="400000"/>
                </a:srgbClr>
              </a:duotone>
              <a:extLst>
                <a:ext uri="{28A0092B-C50C-407E-A947-70E740481C1C}">
                  <a14:useLocalDpi xmlns:a14="http://schemas.microsoft.com/office/drawing/2010/main"/>
                </a:ext>
              </a:extLst>
            </a:blip>
            <a:srcRect/>
            <a:stretch>
              <a:fillRect/>
            </a:stretch>
          </p:blipFill>
          <p:spPr bwMode="auto">
            <a:xfrm rot="5400000">
              <a:off x="2957006" y="3289934"/>
              <a:ext cx="287741" cy="465131"/>
            </a:xfrm>
            <a:prstGeom prst="rect">
              <a:avLst/>
            </a:prstGeom>
            <a:noFill/>
            <a:ln w="9525">
              <a:noFill/>
              <a:miter lim="800000"/>
              <a:headEnd/>
              <a:tailEnd/>
            </a:ln>
          </p:spPr>
        </p:pic>
        <p:cxnSp>
          <p:nvCxnSpPr>
            <p:cNvPr id="222" name="直接连接符 221"/>
            <p:cNvCxnSpPr/>
            <p:nvPr/>
          </p:nvCxnSpPr>
          <p:spPr bwMode="auto">
            <a:xfrm>
              <a:off x="2639615" y="3520782"/>
              <a:ext cx="217696" cy="0"/>
            </a:xfrm>
            <a:prstGeom prst="line">
              <a:avLst/>
            </a:prstGeom>
            <a:noFill/>
            <a:ln w="9525" cap="flat" cmpd="sng" algn="ctr">
              <a:solidFill>
                <a:srgbClr val="FFCC66">
                  <a:shade val="95000"/>
                  <a:satMod val="105000"/>
                </a:srgbClr>
              </a:solidFill>
              <a:prstDash val="solid"/>
              <a:headEnd type="none" w="med" len="med"/>
              <a:tailEnd type="none" w="med" len="med"/>
            </a:ln>
            <a:effectLst/>
            <a:extLst/>
          </p:spPr>
        </p:cxnSp>
        <p:cxnSp>
          <p:nvCxnSpPr>
            <p:cNvPr id="223" name="直接连接符 222"/>
            <p:cNvCxnSpPr/>
            <p:nvPr/>
          </p:nvCxnSpPr>
          <p:spPr bwMode="auto">
            <a:xfrm>
              <a:off x="1962460" y="3520782"/>
              <a:ext cx="218789" cy="0"/>
            </a:xfrm>
            <a:prstGeom prst="line">
              <a:avLst/>
            </a:prstGeom>
            <a:noFill/>
            <a:ln w="9525" cap="flat" cmpd="sng" algn="ctr">
              <a:solidFill>
                <a:srgbClr val="FFCC66">
                  <a:shade val="95000"/>
                  <a:satMod val="105000"/>
                </a:srgbClr>
              </a:solidFill>
              <a:prstDash val="solid"/>
              <a:headEnd type="none" w="med" len="med"/>
              <a:tailEnd type="none" w="med" len="med"/>
            </a:ln>
            <a:effectLst/>
            <a:extLst/>
          </p:spPr>
        </p:cxnSp>
        <p:cxnSp>
          <p:nvCxnSpPr>
            <p:cNvPr id="224" name="直接连接符 223"/>
            <p:cNvCxnSpPr/>
            <p:nvPr/>
          </p:nvCxnSpPr>
          <p:spPr bwMode="auto">
            <a:xfrm>
              <a:off x="3330990" y="3520782"/>
              <a:ext cx="328185" cy="0"/>
            </a:xfrm>
            <a:prstGeom prst="line">
              <a:avLst/>
            </a:prstGeom>
            <a:noFill/>
            <a:ln w="9525" cap="flat" cmpd="sng" algn="ctr">
              <a:solidFill>
                <a:srgbClr val="FFFFFF">
                  <a:lumMod val="50000"/>
                </a:srgbClr>
              </a:solidFill>
              <a:prstDash val="solid"/>
              <a:headEnd type="none" w="med" len="med"/>
              <a:tailEnd type="none" w="med" len="med"/>
            </a:ln>
            <a:effectLst/>
            <a:extLst/>
          </p:spPr>
        </p:cxnSp>
        <p:cxnSp>
          <p:nvCxnSpPr>
            <p:cNvPr id="225" name="直接连接符 224"/>
            <p:cNvCxnSpPr/>
            <p:nvPr/>
          </p:nvCxnSpPr>
          <p:spPr bwMode="auto">
            <a:xfrm>
              <a:off x="3659175" y="2356566"/>
              <a:ext cx="0" cy="303290"/>
            </a:xfrm>
            <a:prstGeom prst="line">
              <a:avLst/>
            </a:prstGeom>
            <a:noFill/>
            <a:ln w="9525" cap="flat" cmpd="sng" algn="ctr">
              <a:solidFill>
                <a:srgbClr val="FFFFFF">
                  <a:lumMod val="50000"/>
                </a:srgbClr>
              </a:solidFill>
              <a:prstDash val="solid"/>
              <a:headEnd type="none" w="med" len="med"/>
              <a:tailEnd type="none" w="med" len="med"/>
            </a:ln>
            <a:effectLst/>
            <a:extLst/>
          </p:spPr>
        </p:cxnSp>
        <p:cxnSp>
          <p:nvCxnSpPr>
            <p:cNvPr id="226" name="直接连接符 225"/>
            <p:cNvCxnSpPr/>
            <p:nvPr/>
          </p:nvCxnSpPr>
          <p:spPr bwMode="auto">
            <a:xfrm>
              <a:off x="3659175" y="2663687"/>
              <a:ext cx="268016" cy="0"/>
            </a:xfrm>
            <a:prstGeom prst="line">
              <a:avLst/>
            </a:prstGeom>
            <a:noFill/>
            <a:ln w="9525" cap="flat" cmpd="sng" algn="ctr">
              <a:solidFill>
                <a:srgbClr val="FFFFFF">
                  <a:lumMod val="50000"/>
                </a:srgbClr>
              </a:solidFill>
              <a:prstDash val="solid"/>
              <a:headEnd type="none" w="med" len="med"/>
              <a:tailEnd type="none" w="med" len="med"/>
            </a:ln>
            <a:effectLst/>
            <a:extLst/>
          </p:spPr>
        </p:cxnSp>
        <p:grpSp>
          <p:nvGrpSpPr>
            <p:cNvPr id="227" name="组合 226"/>
            <p:cNvGrpSpPr/>
            <p:nvPr/>
          </p:nvGrpSpPr>
          <p:grpSpPr>
            <a:xfrm>
              <a:off x="5073009" y="3674734"/>
              <a:ext cx="583829" cy="382399"/>
              <a:chOff x="4634508" y="3871816"/>
              <a:chExt cx="654044" cy="351246"/>
            </a:xfrm>
          </p:grpSpPr>
          <p:sp>
            <p:nvSpPr>
              <p:cNvPr id="313" name="矩形 82"/>
              <p:cNvSpPr>
                <a:spLocks noChangeArrowheads="1"/>
              </p:cNvSpPr>
              <p:nvPr/>
            </p:nvSpPr>
            <p:spPr bwMode="auto">
              <a:xfrm>
                <a:off x="4634508" y="3871816"/>
                <a:ext cx="654044" cy="351246"/>
              </a:xfrm>
              <a:prstGeom prst="rect">
                <a:avLst/>
              </a:prstGeom>
              <a:solidFill>
                <a:srgbClr val="FFFFFF">
                  <a:alpha val="0"/>
                </a:srgbClr>
              </a:solidFill>
              <a:ln w="25400" algn="ctr">
                <a:solidFill>
                  <a:srgbClr val="FFFFFF">
                    <a:lumMod val="75000"/>
                  </a:srgbClr>
                </a:solidFill>
                <a:prstDash val="dash"/>
                <a:round/>
                <a:headEnd/>
                <a:tailEnd/>
              </a:ln>
            </p:spPr>
            <p:txBody>
              <a:bodyPr/>
              <a:lstStyle/>
              <a:p>
                <a:endParaRPr lang="zh-CN" altLang="en-US" sz="105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14" name="圆柱形 413"/>
              <p:cNvSpPr>
                <a:spLocks noChangeArrowheads="1"/>
              </p:cNvSpPr>
              <p:nvPr/>
            </p:nvSpPr>
            <p:spPr bwMode="auto">
              <a:xfrm>
                <a:off x="4688360" y="3998862"/>
                <a:ext cx="504023" cy="156495"/>
              </a:xfrm>
              <a:prstGeom prst="can">
                <a:avLst>
                  <a:gd name="adj" fmla="val 25000"/>
                </a:avLst>
              </a:prstGeom>
              <a:solidFill>
                <a:srgbClr val="FFFFFF">
                  <a:lumMod val="50000"/>
                </a:srgbClr>
              </a:solidFill>
              <a:ln w="9525">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grpSp>
        <p:grpSp>
          <p:nvGrpSpPr>
            <p:cNvPr id="228" name="组合 227"/>
            <p:cNvGrpSpPr/>
            <p:nvPr/>
          </p:nvGrpSpPr>
          <p:grpSpPr>
            <a:xfrm>
              <a:off x="5073009" y="3210994"/>
              <a:ext cx="583829" cy="382399"/>
              <a:chOff x="4634508" y="3421534"/>
              <a:chExt cx="654044" cy="469861"/>
            </a:xfrm>
          </p:grpSpPr>
          <p:sp>
            <p:nvSpPr>
              <p:cNvPr id="311" name="矩形 82"/>
              <p:cNvSpPr>
                <a:spLocks noChangeArrowheads="1"/>
              </p:cNvSpPr>
              <p:nvPr/>
            </p:nvSpPr>
            <p:spPr bwMode="auto">
              <a:xfrm>
                <a:off x="4634508" y="3421534"/>
                <a:ext cx="654044" cy="469861"/>
              </a:xfrm>
              <a:prstGeom prst="rect">
                <a:avLst/>
              </a:prstGeom>
              <a:solidFill>
                <a:srgbClr val="FFFFFF">
                  <a:alpha val="0"/>
                </a:srgbClr>
              </a:solidFill>
              <a:ln w="25400" algn="ctr">
                <a:solidFill>
                  <a:srgbClr val="FFFFFF">
                    <a:lumMod val="75000"/>
                  </a:srgbClr>
                </a:solidFill>
                <a:prstDash val="dash"/>
                <a:round/>
                <a:headEnd/>
                <a:tailEnd/>
              </a:ln>
            </p:spPr>
            <p:txBody>
              <a:bodyPr/>
              <a:lstStyle/>
              <a:p>
                <a:endParaRPr lang="zh-CN" altLang="en-US" sz="105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12" name="圆柱形 411"/>
              <p:cNvSpPr>
                <a:spLocks noChangeArrowheads="1"/>
              </p:cNvSpPr>
              <p:nvPr/>
            </p:nvSpPr>
            <p:spPr bwMode="auto">
              <a:xfrm>
                <a:off x="4688359" y="3482786"/>
                <a:ext cx="518054" cy="364797"/>
              </a:xfrm>
              <a:prstGeom prst="can">
                <a:avLst>
                  <a:gd name="adj" fmla="val 25000"/>
                </a:avLst>
              </a:prstGeom>
              <a:solidFill>
                <a:srgbClr val="00B050"/>
              </a:solidFill>
              <a:ln w="9525" algn="ctr">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grpSp>
        <p:grpSp>
          <p:nvGrpSpPr>
            <p:cNvPr id="229" name="组合 228"/>
            <p:cNvGrpSpPr/>
            <p:nvPr/>
          </p:nvGrpSpPr>
          <p:grpSpPr>
            <a:xfrm>
              <a:off x="5073009" y="2702489"/>
              <a:ext cx="583829" cy="382399"/>
              <a:chOff x="4634508" y="2958147"/>
              <a:chExt cx="654044" cy="469861"/>
            </a:xfrm>
          </p:grpSpPr>
          <p:sp>
            <p:nvSpPr>
              <p:cNvPr id="309" name="矩形 82"/>
              <p:cNvSpPr>
                <a:spLocks noChangeArrowheads="1"/>
              </p:cNvSpPr>
              <p:nvPr/>
            </p:nvSpPr>
            <p:spPr bwMode="auto">
              <a:xfrm>
                <a:off x="4634508" y="2958147"/>
                <a:ext cx="654044" cy="469861"/>
              </a:xfrm>
              <a:prstGeom prst="rect">
                <a:avLst/>
              </a:prstGeom>
              <a:solidFill>
                <a:srgbClr val="FFFFFF">
                  <a:alpha val="0"/>
                </a:srgbClr>
              </a:solidFill>
              <a:ln w="25400" algn="ctr">
                <a:solidFill>
                  <a:srgbClr val="FFFFFF">
                    <a:lumMod val="75000"/>
                  </a:srgbClr>
                </a:solidFill>
                <a:prstDash val="dash"/>
                <a:round/>
                <a:headEnd/>
                <a:tailEnd/>
              </a:ln>
            </p:spPr>
            <p:txBody>
              <a:bodyPr/>
              <a:lstStyle/>
              <a:p>
                <a:endParaRPr lang="zh-CN" altLang="en-US" sz="105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10" name="圆柱形 410"/>
              <p:cNvSpPr>
                <a:spLocks noChangeArrowheads="1"/>
              </p:cNvSpPr>
              <p:nvPr/>
            </p:nvSpPr>
            <p:spPr bwMode="auto">
              <a:xfrm>
                <a:off x="4688359" y="2992458"/>
                <a:ext cx="519134" cy="373431"/>
              </a:xfrm>
              <a:prstGeom prst="can">
                <a:avLst>
                  <a:gd name="adj" fmla="val 25000"/>
                </a:avLst>
              </a:prstGeom>
              <a:solidFill>
                <a:srgbClr val="00B050"/>
              </a:solidFill>
              <a:ln w="9525" algn="ctr">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grpSp>
        <p:sp>
          <p:nvSpPr>
            <p:cNvPr id="230" name="矩形 87"/>
            <p:cNvSpPr>
              <a:spLocks noChangeArrowheads="1"/>
            </p:cNvSpPr>
            <p:nvPr/>
          </p:nvSpPr>
          <p:spPr bwMode="auto">
            <a:xfrm>
              <a:off x="5590404" y="2251349"/>
              <a:ext cx="875998" cy="305999"/>
            </a:xfrm>
            <a:prstGeom prst="rect">
              <a:avLst/>
            </a:prstGeom>
            <a:noFill/>
            <a:ln w="9525">
              <a:noFill/>
              <a:miter lim="800000"/>
              <a:headEnd/>
              <a:tailEnd/>
            </a:ln>
          </p:spPr>
          <p:txBody>
            <a:bodyPr wrap="none">
              <a:spAutoFit/>
            </a:bodyPr>
            <a:lstStyle/>
            <a:p>
              <a:pPr algn="ctr">
                <a:buClr>
                  <a:srgbClr val="CC9900"/>
                </a:buClr>
              </a:pPr>
              <a:r>
                <a:rPr lang="zh-CN" altLang="en-US" sz="1050" kern="0" dirty="0" smtClean="0">
                  <a:solidFill>
                    <a:srgbClr val="00B050"/>
                  </a:solidFill>
                  <a:latin typeface="微软雅黑" panose="020B0503020204020204" pitchFamily="34" charset="-122"/>
                  <a:ea typeface="微软雅黑" panose="020B0503020204020204" pitchFamily="34" charset="-122"/>
                  <a:sym typeface="FrutigerNext LT RegularCn" panose="020B0506040504020204" pitchFamily="34" charset="0"/>
                </a:rPr>
                <a:t>１００％</a:t>
              </a:r>
              <a:endParaRPr lang="zh-CN" altLang="en-US" sz="1050" kern="0" dirty="0">
                <a:solidFill>
                  <a:srgbClr val="00B05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pic>
          <p:nvPicPr>
            <p:cNvPr id="23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590269" y="2131772"/>
              <a:ext cx="287741" cy="465131"/>
            </a:xfrm>
            <a:prstGeom prst="rect">
              <a:avLst/>
            </a:prstGeom>
            <a:noFill/>
            <a:ln w="9525">
              <a:noFill/>
              <a:miter lim="800000"/>
              <a:headEnd/>
              <a:tailEnd/>
            </a:ln>
          </p:spPr>
        </p:pic>
        <p:pic>
          <p:nvPicPr>
            <p:cNvPr id="23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2278404" y="2131775"/>
              <a:ext cx="287741" cy="465131"/>
            </a:xfrm>
            <a:prstGeom prst="rect">
              <a:avLst/>
            </a:prstGeom>
            <a:noFill/>
            <a:ln w="9525">
              <a:noFill/>
              <a:miter lim="800000"/>
              <a:headEnd/>
              <a:tailEnd/>
            </a:ln>
          </p:spPr>
        </p:pic>
        <p:pic>
          <p:nvPicPr>
            <p:cNvPr id="23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2960850" y="2131774"/>
              <a:ext cx="287741" cy="465131"/>
            </a:xfrm>
            <a:prstGeom prst="rect">
              <a:avLst/>
            </a:prstGeom>
            <a:noFill/>
            <a:ln w="9525">
              <a:noFill/>
              <a:miter lim="800000"/>
              <a:headEnd/>
              <a:tailEnd/>
            </a:ln>
          </p:spPr>
        </p:pic>
        <p:cxnSp>
          <p:nvCxnSpPr>
            <p:cNvPr id="234" name="直接连接符 233"/>
            <p:cNvCxnSpPr/>
            <p:nvPr/>
          </p:nvCxnSpPr>
          <p:spPr bwMode="auto">
            <a:xfrm>
              <a:off x="1969023" y="2362956"/>
              <a:ext cx="218789" cy="0"/>
            </a:xfrm>
            <a:prstGeom prst="line">
              <a:avLst/>
            </a:prstGeom>
            <a:noFill/>
            <a:ln w="9525" cap="flat" cmpd="sng" algn="ctr">
              <a:solidFill>
                <a:srgbClr val="000000"/>
              </a:solidFill>
              <a:prstDash val="solid"/>
              <a:headEnd type="none" w="med" len="med"/>
              <a:tailEnd type="none" w="med" len="med"/>
            </a:ln>
            <a:effectLst/>
            <a:extLst/>
          </p:spPr>
        </p:cxnSp>
        <p:cxnSp>
          <p:nvCxnSpPr>
            <p:cNvPr id="235" name="直接连接符 234"/>
            <p:cNvCxnSpPr/>
            <p:nvPr/>
          </p:nvCxnSpPr>
          <p:spPr bwMode="auto">
            <a:xfrm>
              <a:off x="2654929" y="2364102"/>
              <a:ext cx="217696" cy="0"/>
            </a:xfrm>
            <a:prstGeom prst="line">
              <a:avLst/>
            </a:prstGeom>
            <a:noFill/>
            <a:ln w="9525" cap="flat" cmpd="sng" algn="ctr">
              <a:solidFill>
                <a:srgbClr val="000000"/>
              </a:solidFill>
              <a:prstDash val="solid"/>
              <a:headEnd type="none" w="med" len="med"/>
              <a:tailEnd type="none" w="med" len="med"/>
            </a:ln>
            <a:effectLst/>
            <a:extLst/>
          </p:spPr>
        </p:cxnSp>
        <p:cxnSp>
          <p:nvCxnSpPr>
            <p:cNvPr id="236" name="直接连接符 235"/>
            <p:cNvCxnSpPr/>
            <p:nvPr/>
          </p:nvCxnSpPr>
          <p:spPr bwMode="auto">
            <a:xfrm>
              <a:off x="3340836" y="2362956"/>
              <a:ext cx="318339" cy="1146"/>
            </a:xfrm>
            <a:prstGeom prst="line">
              <a:avLst/>
            </a:prstGeom>
            <a:noFill/>
            <a:ln w="9525" cap="flat" cmpd="sng" algn="ctr">
              <a:solidFill>
                <a:srgbClr val="FFFFFF">
                  <a:lumMod val="50000"/>
                </a:srgbClr>
              </a:solidFill>
              <a:prstDash val="solid"/>
              <a:headEnd type="none" w="med" len="med"/>
              <a:tailEnd type="none" w="med" len="med"/>
            </a:ln>
            <a:effectLst/>
            <a:extLst/>
          </p:spPr>
        </p:cxnSp>
        <p:grpSp>
          <p:nvGrpSpPr>
            <p:cNvPr id="237" name="组合 236"/>
            <p:cNvGrpSpPr/>
            <p:nvPr/>
          </p:nvGrpSpPr>
          <p:grpSpPr>
            <a:xfrm>
              <a:off x="863545" y="2193983"/>
              <a:ext cx="591827" cy="1555776"/>
              <a:chOff x="863545" y="2193983"/>
              <a:chExt cx="591827" cy="1727996"/>
            </a:xfrm>
          </p:grpSpPr>
          <p:sp>
            <p:nvSpPr>
              <p:cNvPr id="305" name="TextBox 60"/>
              <p:cNvSpPr txBox="1"/>
              <p:nvPr/>
            </p:nvSpPr>
            <p:spPr bwMode="auto">
              <a:xfrm>
                <a:off x="863545" y="3057981"/>
                <a:ext cx="591826" cy="431999"/>
              </a:xfrm>
              <a:prstGeom prst="rect">
                <a:avLst/>
              </a:prstGeom>
              <a:solidFill>
                <a:srgbClr val="C00000"/>
              </a:solidFill>
            </p:spPr>
            <p:txBody>
              <a:bodyPr anchor="ctr">
                <a:spAutoFit/>
              </a:bodyPr>
              <a:lstStyle/>
              <a:p>
                <a:pPr algn="ctr">
                  <a:defRPr/>
                </a:pPr>
                <a:r>
                  <a:rPr lang="en-US" altLang="zh-CN"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MPPT2</a:t>
                </a:r>
                <a:endParaRPr lang="zh-CN" altLang="en-US"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06" name="TextBox 61"/>
              <p:cNvSpPr txBox="1"/>
              <p:nvPr/>
            </p:nvSpPr>
            <p:spPr bwMode="auto">
              <a:xfrm>
                <a:off x="863545" y="2625982"/>
                <a:ext cx="591826" cy="431999"/>
              </a:xfrm>
              <a:prstGeom prst="rect">
                <a:avLst/>
              </a:prstGeom>
              <a:solidFill>
                <a:srgbClr val="C00000"/>
              </a:solidFill>
            </p:spPr>
            <p:txBody>
              <a:bodyPr anchor="ctr">
                <a:spAutoFit/>
              </a:bodyPr>
              <a:lstStyle/>
              <a:p>
                <a:pPr algn="ctr">
                  <a:defRPr/>
                </a:pPr>
                <a:r>
                  <a:rPr lang="en-US" altLang="zh-CN"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MPPT3</a:t>
                </a:r>
                <a:endParaRPr lang="zh-CN" altLang="en-US"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07" name="TextBox 62"/>
              <p:cNvSpPr txBox="1"/>
              <p:nvPr/>
            </p:nvSpPr>
            <p:spPr bwMode="auto">
              <a:xfrm>
                <a:off x="863545" y="2193983"/>
                <a:ext cx="591827" cy="431999"/>
              </a:xfrm>
              <a:prstGeom prst="rect">
                <a:avLst/>
              </a:prstGeom>
              <a:solidFill>
                <a:srgbClr val="C00000"/>
              </a:solidFill>
            </p:spPr>
            <p:txBody>
              <a:bodyPr anchor="ctr">
                <a:spAutoFit/>
              </a:bodyPr>
              <a:lstStyle/>
              <a:p>
                <a:pPr algn="ctr">
                  <a:defRPr/>
                </a:pPr>
                <a:r>
                  <a:rPr lang="en-US" altLang="zh-CN"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MPPT4</a:t>
                </a:r>
                <a:endParaRPr lang="zh-CN" altLang="en-US"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08" name="TextBox 60"/>
              <p:cNvSpPr txBox="1"/>
              <p:nvPr/>
            </p:nvSpPr>
            <p:spPr bwMode="auto">
              <a:xfrm>
                <a:off x="863545" y="3489980"/>
                <a:ext cx="591826" cy="431999"/>
              </a:xfrm>
              <a:prstGeom prst="rect">
                <a:avLst/>
              </a:prstGeom>
              <a:solidFill>
                <a:srgbClr val="C00000"/>
              </a:solidFill>
            </p:spPr>
            <p:txBody>
              <a:bodyPr anchor="ctr">
                <a:spAutoFit/>
              </a:bodyPr>
              <a:lstStyle/>
              <a:p>
                <a:pPr algn="ctr">
                  <a:defRPr/>
                </a:pPr>
                <a:r>
                  <a:rPr lang="en-US" altLang="zh-CN"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MPPT1</a:t>
                </a:r>
                <a:endParaRPr lang="zh-CN" altLang="en-US" sz="900"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grpSp>
        <p:grpSp>
          <p:nvGrpSpPr>
            <p:cNvPr id="238" name="组合 237"/>
            <p:cNvGrpSpPr/>
            <p:nvPr/>
          </p:nvGrpSpPr>
          <p:grpSpPr>
            <a:xfrm>
              <a:off x="5073009" y="2193983"/>
              <a:ext cx="583829" cy="382399"/>
              <a:chOff x="4634508" y="2435659"/>
              <a:chExt cx="654044" cy="469861"/>
            </a:xfrm>
          </p:grpSpPr>
          <p:sp>
            <p:nvSpPr>
              <p:cNvPr id="303" name="矩形 82"/>
              <p:cNvSpPr>
                <a:spLocks noChangeArrowheads="1"/>
              </p:cNvSpPr>
              <p:nvPr/>
            </p:nvSpPr>
            <p:spPr bwMode="auto">
              <a:xfrm>
                <a:off x="4634508" y="2435659"/>
                <a:ext cx="654044" cy="469861"/>
              </a:xfrm>
              <a:prstGeom prst="rect">
                <a:avLst/>
              </a:prstGeom>
              <a:solidFill>
                <a:srgbClr val="FFFFFF">
                  <a:alpha val="0"/>
                </a:srgbClr>
              </a:solidFill>
              <a:ln w="25400" algn="ctr">
                <a:solidFill>
                  <a:srgbClr val="FFFFFF">
                    <a:lumMod val="75000"/>
                  </a:srgbClr>
                </a:solidFill>
                <a:prstDash val="dash"/>
                <a:round/>
                <a:headEnd/>
                <a:tailEnd/>
              </a:ln>
            </p:spPr>
            <p:txBody>
              <a:bodyPr/>
              <a:lstStyle/>
              <a:p>
                <a:endParaRPr lang="zh-CN" altLang="en-US" sz="105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304" name="圆柱形 410"/>
              <p:cNvSpPr>
                <a:spLocks noChangeArrowheads="1"/>
              </p:cNvSpPr>
              <p:nvPr/>
            </p:nvSpPr>
            <p:spPr bwMode="auto">
              <a:xfrm>
                <a:off x="4688359" y="2483444"/>
                <a:ext cx="519134" cy="373431"/>
              </a:xfrm>
              <a:prstGeom prst="can">
                <a:avLst>
                  <a:gd name="adj" fmla="val 25000"/>
                </a:avLst>
              </a:prstGeom>
              <a:solidFill>
                <a:srgbClr val="00B050"/>
              </a:solidFill>
              <a:ln w="9525" algn="ctr">
                <a:noFill/>
                <a:round/>
                <a:headEnd/>
                <a:tailEnd/>
              </a:ln>
            </p:spPr>
            <p:txBody>
              <a:bodyPr/>
              <a:lstStyle/>
              <a:p>
                <a:pPr>
                  <a:buClr>
                    <a:srgbClr val="CC9900"/>
                  </a:buClr>
                  <a:buFont typeface="Wingdings" pitchFamily="2" charset="2"/>
                  <a:buChar char="n"/>
                </a:pPr>
                <a:endParaRPr lang="zh-CN" altLang="en-US" sz="500" ker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grpSp>
        <p:sp>
          <p:nvSpPr>
            <p:cNvPr id="239" name="矩形 87"/>
            <p:cNvSpPr>
              <a:spLocks noChangeArrowheads="1"/>
            </p:cNvSpPr>
            <p:nvPr/>
          </p:nvSpPr>
          <p:spPr bwMode="auto">
            <a:xfrm>
              <a:off x="5603210" y="2731934"/>
              <a:ext cx="875998" cy="305999"/>
            </a:xfrm>
            <a:prstGeom prst="rect">
              <a:avLst/>
            </a:prstGeom>
            <a:noFill/>
            <a:ln w="9525">
              <a:noFill/>
              <a:miter lim="800000"/>
              <a:headEnd/>
              <a:tailEnd/>
            </a:ln>
          </p:spPr>
          <p:txBody>
            <a:bodyPr wrap="none">
              <a:spAutoFit/>
            </a:bodyPr>
            <a:lstStyle/>
            <a:p>
              <a:pPr algn="ctr">
                <a:buClr>
                  <a:srgbClr val="CC9900"/>
                </a:buClr>
              </a:pPr>
              <a:r>
                <a:rPr lang="zh-CN" altLang="en-US" sz="1050" kern="0" dirty="0" smtClean="0">
                  <a:solidFill>
                    <a:srgbClr val="00B050"/>
                  </a:solidFill>
                  <a:latin typeface="微软雅黑" panose="020B0503020204020204" pitchFamily="34" charset="-122"/>
                  <a:ea typeface="微软雅黑" panose="020B0503020204020204" pitchFamily="34" charset="-122"/>
                  <a:sym typeface="FrutigerNext LT RegularCn" panose="020B0506040504020204" pitchFamily="34" charset="0"/>
                </a:rPr>
                <a:t>１００％</a:t>
              </a:r>
              <a:endParaRPr lang="zh-CN" altLang="en-US" sz="1050" kern="0" dirty="0">
                <a:solidFill>
                  <a:srgbClr val="00B05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40" name="矩形 87"/>
            <p:cNvSpPr>
              <a:spLocks noChangeArrowheads="1"/>
            </p:cNvSpPr>
            <p:nvPr/>
          </p:nvSpPr>
          <p:spPr bwMode="auto">
            <a:xfrm>
              <a:off x="5616848" y="3225470"/>
              <a:ext cx="875998" cy="305999"/>
            </a:xfrm>
            <a:prstGeom prst="rect">
              <a:avLst/>
            </a:prstGeom>
            <a:noFill/>
            <a:ln w="9525">
              <a:noFill/>
              <a:miter lim="800000"/>
              <a:headEnd/>
              <a:tailEnd/>
            </a:ln>
          </p:spPr>
          <p:txBody>
            <a:bodyPr wrap="none">
              <a:spAutoFit/>
            </a:bodyPr>
            <a:lstStyle/>
            <a:p>
              <a:pPr algn="ctr">
                <a:buClr>
                  <a:srgbClr val="CC9900"/>
                </a:buClr>
              </a:pPr>
              <a:r>
                <a:rPr lang="zh-CN" altLang="en-US" sz="1050" kern="0" dirty="0" smtClean="0">
                  <a:solidFill>
                    <a:srgbClr val="00B050"/>
                  </a:solidFill>
                  <a:latin typeface="微软雅黑" panose="020B0503020204020204" pitchFamily="34" charset="-122"/>
                  <a:ea typeface="微软雅黑" panose="020B0503020204020204" pitchFamily="34" charset="-122"/>
                  <a:sym typeface="FrutigerNext LT RegularCn" panose="020B0506040504020204" pitchFamily="34" charset="0"/>
                </a:rPr>
                <a:t>１００％</a:t>
              </a:r>
              <a:endParaRPr lang="zh-CN" altLang="en-US" sz="1050" kern="0" dirty="0">
                <a:solidFill>
                  <a:srgbClr val="00B05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41" name="矩形 87"/>
            <p:cNvSpPr>
              <a:spLocks noChangeArrowheads="1"/>
            </p:cNvSpPr>
            <p:nvPr/>
          </p:nvSpPr>
          <p:spPr bwMode="auto">
            <a:xfrm>
              <a:off x="5701921" y="3772961"/>
              <a:ext cx="710999" cy="305999"/>
            </a:xfrm>
            <a:prstGeom prst="rect">
              <a:avLst/>
            </a:prstGeom>
            <a:noFill/>
            <a:ln w="9525">
              <a:noFill/>
              <a:miter lim="800000"/>
              <a:headEnd/>
              <a:tailEnd/>
            </a:ln>
          </p:spPr>
          <p:txBody>
            <a:bodyPr wrap="none">
              <a:spAutoFit/>
            </a:bodyPr>
            <a:lstStyle/>
            <a:p>
              <a:pPr algn="ctr">
                <a:buClr>
                  <a:srgbClr val="CC9900"/>
                </a:buClr>
              </a:pPr>
              <a:r>
                <a:rPr lang="zh-CN" altLang="en-US" sz="1050" kern="0" dirty="0" smtClean="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rPr>
                <a:t>５０％</a:t>
              </a:r>
              <a:endParaRPr lang="zh-CN" altLang="en-US" sz="1050" kern="0" dirty="0">
                <a:solidFill>
                  <a:srgbClr val="FF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42" name="矩形 241"/>
            <p:cNvSpPr/>
            <p:nvPr/>
          </p:nvSpPr>
          <p:spPr bwMode="auto">
            <a:xfrm>
              <a:off x="1487906" y="3477698"/>
              <a:ext cx="1810486" cy="259094"/>
            </a:xfrm>
            <a:prstGeom prst="rect">
              <a:avLst/>
            </a:prstGeom>
            <a:solidFill>
              <a:srgbClr val="000000">
                <a:alpha val="63137"/>
              </a:srgbClr>
            </a:solidFill>
            <a:ln>
              <a:noFill/>
            </a:ln>
            <a:effectLst/>
            <a:extLst/>
          </p:spPr>
          <p:txBody>
            <a:bodyPr/>
            <a:lstStyle/>
            <a:p>
              <a:pPr algn="ctr">
                <a:buClr>
                  <a:srgbClr val="CC9900"/>
                </a:buClr>
                <a:defRPr/>
              </a:pPr>
              <a:r>
                <a:rPr lang="zh-CN" altLang="en-US" sz="1050" b="1" kern="0" dirty="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遮挡</a:t>
              </a:r>
            </a:p>
          </p:txBody>
        </p:sp>
        <p:grpSp>
          <p:nvGrpSpPr>
            <p:cNvPr id="243" name="组合 242"/>
            <p:cNvGrpSpPr/>
            <p:nvPr/>
          </p:nvGrpSpPr>
          <p:grpSpPr>
            <a:xfrm>
              <a:off x="4090508" y="5026957"/>
              <a:ext cx="593276" cy="976497"/>
              <a:chOff x="6184305" y="2785992"/>
              <a:chExt cx="1860743" cy="3062678"/>
            </a:xfrm>
          </p:grpSpPr>
          <p:sp>
            <p:nvSpPr>
              <p:cNvPr id="250" name="矩形 249"/>
              <p:cNvSpPr/>
              <p:nvPr/>
            </p:nvSpPr>
            <p:spPr bwMode="auto">
              <a:xfrm>
                <a:off x="6184305" y="2970275"/>
                <a:ext cx="939349" cy="2684808"/>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51" name="矩形 250"/>
              <p:cNvSpPr/>
              <p:nvPr/>
            </p:nvSpPr>
            <p:spPr bwMode="auto">
              <a:xfrm>
                <a:off x="7105699" y="2970275"/>
                <a:ext cx="939349" cy="2684808"/>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grpSp>
            <p:nvGrpSpPr>
              <p:cNvPr id="252" name="组合 251"/>
              <p:cNvGrpSpPr/>
              <p:nvPr/>
            </p:nvGrpSpPr>
            <p:grpSpPr>
              <a:xfrm>
                <a:off x="6374194" y="4798671"/>
                <a:ext cx="576064" cy="529979"/>
                <a:chOff x="8509855" y="4437112"/>
                <a:chExt cx="900100" cy="828092"/>
              </a:xfrm>
            </p:grpSpPr>
            <p:sp>
              <p:nvSpPr>
                <p:cNvPr id="291" name="矩形 290"/>
                <p:cNvSpPr/>
                <p:nvPr/>
              </p:nvSpPr>
              <p:spPr bwMode="auto">
                <a:xfrm>
                  <a:off x="8509855" y="4437112"/>
                  <a:ext cx="900100" cy="828092"/>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cxnSp>
              <p:nvCxnSpPr>
                <p:cNvPr id="292" name="直接连接符 291"/>
                <p:cNvCxnSpPr/>
                <p:nvPr/>
              </p:nvCxnSpPr>
              <p:spPr bwMode="auto">
                <a:xfrm>
                  <a:off x="8509855" y="454512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3" name="直接连接符 292"/>
                <p:cNvCxnSpPr/>
                <p:nvPr/>
              </p:nvCxnSpPr>
              <p:spPr bwMode="auto">
                <a:xfrm>
                  <a:off x="8509855" y="461713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4" name="直接连接符 293"/>
                <p:cNvCxnSpPr/>
                <p:nvPr/>
              </p:nvCxnSpPr>
              <p:spPr bwMode="auto">
                <a:xfrm>
                  <a:off x="8509855" y="468914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5" name="直接连接符 294"/>
                <p:cNvCxnSpPr/>
                <p:nvPr/>
              </p:nvCxnSpPr>
              <p:spPr bwMode="auto">
                <a:xfrm>
                  <a:off x="8509855" y="476114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6" name="直接连接符 295"/>
                <p:cNvCxnSpPr/>
                <p:nvPr/>
              </p:nvCxnSpPr>
              <p:spPr bwMode="auto">
                <a:xfrm>
                  <a:off x="8509855" y="483315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7" name="直接连接符 296"/>
                <p:cNvCxnSpPr/>
                <p:nvPr/>
              </p:nvCxnSpPr>
              <p:spPr bwMode="auto">
                <a:xfrm>
                  <a:off x="8509855" y="490516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8" name="直接连接符 297"/>
                <p:cNvCxnSpPr/>
                <p:nvPr/>
              </p:nvCxnSpPr>
              <p:spPr bwMode="auto">
                <a:xfrm>
                  <a:off x="8509855" y="497717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9" name="直接连接符 298"/>
                <p:cNvCxnSpPr/>
                <p:nvPr/>
              </p:nvCxnSpPr>
              <p:spPr bwMode="auto">
                <a:xfrm>
                  <a:off x="8509855" y="504918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300" name="直接连接符 299"/>
                <p:cNvCxnSpPr/>
                <p:nvPr/>
              </p:nvCxnSpPr>
              <p:spPr bwMode="auto">
                <a:xfrm>
                  <a:off x="8509855" y="512118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301" name="直接连接符 300"/>
                <p:cNvCxnSpPr/>
                <p:nvPr/>
              </p:nvCxnSpPr>
              <p:spPr bwMode="auto">
                <a:xfrm>
                  <a:off x="8509855" y="519319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302" name="直接连接符 301"/>
                <p:cNvCxnSpPr/>
                <p:nvPr/>
              </p:nvCxnSpPr>
              <p:spPr bwMode="auto">
                <a:xfrm>
                  <a:off x="8509855" y="4473116"/>
                  <a:ext cx="900100" cy="0"/>
                </a:xfrm>
                <a:prstGeom prst="line">
                  <a:avLst/>
                </a:prstGeom>
                <a:noFill/>
                <a:ln w="9525" cap="flat" cmpd="sng" algn="ctr">
                  <a:solidFill>
                    <a:srgbClr val="FFFFFF"/>
                  </a:solidFill>
                  <a:prstDash val="solid"/>
                  <a:round/>
                  <a:headEnd type="none" w="med" len="med"/>
                  <a:tailEnd type="none" w="med" len="med"/>
                </a:ln>
                <a:effectLst/>
              </p:spPr>
            </p:cxnSp>
          </p:grpSp>
          <p:grpSp>
            <p:nvGrpSpPr>
              <p:cNvPr id="253" name="组合 252"/>
              <p:cNvGrpSpPr/>
              <p:nvPr/>
            </p:nvGrpSpPr>
            <p:grpSpPr>
              <a:xfrm>
                <a:off x="7287341" y="4798670"/>
                <a:ext cx="576064" cy="529979"/>
                <a:chOff x="8509855" y="4437112"/>
                <a:chExt cx="900100" cy="828092"/>
              </a:xfrm>
            </p:grpSpPr>
            <p:sp>
              <p:nvSpPr>
                <p:cNvPr id="279" name="矩形 278"/>
                <p:cNvSpPr/>
                <p:nvPr/>
              </p:nvSpPr>
              <p:spPr bwMode="auto">
                <a:xfrm>
                  <a:off x="8509855" y="4437112"/>
                  <a:ext cx="900100" cy="828092"/>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cxnSp>
              <p:nvCxnSpPr>
                <p:cNvPr id="280" name="直接连接符 279"/>
                <p:cNvCxnSpPr/>
                <p:nvPr/>
              </p:nvCxnSpPr>
              <p:spPr bwMode="auto">
                <a:xfrm>
                  <a:off x="8509855" y="454512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1" name="直接连接符 280"/>
                <p:cNvCxnSpPr/>
                <p:nvPr/>
              </p:nvCxnSpPr>
              <p:spPr bwMode="auto">
                <a:xfrm>
                  <a:off x="8509855" y="461713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2" name="直接连接符 281"/>
                <p:cNvCxnSpPr/>
                <p:nvPr/>
              </p:nvCxnSpPr>
              <p:spPr bwMode="auto">
                <a:xfrm>
                  <a:off x="8509855" y="468914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3" name="直接连接符 282"/>
                <p:cNvCxnSpPr/>
                <p:nvPr/>
              </p:nvCxnSpPr>
              <p:spPr bwMode="auto">
                <a:xfrm>
                  <a:off x="8509855" y="476114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4" name="直接连接符 283"/>
                <p:cNvCxnSpPr/>
                <p:nvPr/>
              </p:nvCxnSpPr>
              <p:spPr bwMode="auto">
                <a:xfrm>
                  <a:off x="8509855" y="483315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5" name="直接连接符 284"/>
                <p:cNvCxnSpPr/>
                <p:nvPr/>
              </p:nvCxnSpPr>
              <p:spPr bwMode="auto">
                <a:xfrm>
                  <a:off x="8509855" y="490516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6" name="直接连接符 285"/>
                <p:cNvCxnSpPr/>
                <p:nvPr/>
              </p:nvCxnSpPr>
              <p:spPr bwMode="auto">
                <a:xfrm>
                  <a:off x="8509855" y="497717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7" name="直接连接符 286"/>
                <p:cNvCxnSpPr/>
                <p:nvPr/>
              </p:nvCxnSpPr>
              <p:spPr bwMode="auto">
                <a:xfrm>
                  <a:off x="8509855" y="504918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8" name="直接连接符 287"/>
                <p:cNvCxnSpPr/>
                <p:nvPr/>
              </p:nvCxnSpPr>
              <p:spPr bwMode="auto">
                <a:xfrm>
                  <a:off x="8509855" y="512118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89" name="直接连接符 288"/>
                <p:cNvCxnSpPr/>
                <p:nvPr/>
              </p:nvCxnSpPr>
              <p:spPr bwMode="auto">
                <a:xfrm>
                  <a:off x="8509855" y="519319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290" name="直接连接符 289"/>
                <p:cNvCxnSpPr/>
                <p:nvPr/>
              </p:nvCxnSpPr>
              <p:spPr bwMode="auto">
                <a:xfrm>
                  <a:off x="8509855" y="4473116"/>
                  <a:ext cx="900100" cy="0"/>
                </a:xfrm>
                <a:prstGeom prst="line">
                  <a:avLst/>
                </a:prstGeom>
                <a:noFill/>
                <a:ln w="9525" cap="flat" cmpd="sng" algn="ctr">
                  <a:solidFill>
                    <a:srgbClr val="FFFFFF"/>
                  </a:solidFill>
                  <a:prstDash val="solid"/>
                  <a:round/>
                  <a:headEnd type="none" w="med" len="med"/>
                  <a:tailEnd type="none" w="med" len="med"/>
                </a:ln>
                <a:effectLst/>
              </p:spPr>
            </p:cxnSp>
          </p:grpSp>
          <p:sp>
            <p:nvSpPr>
              <p:cNvPr id="254" name="等腰三角形 253"/>
              <p:cNvSpPr/>
              <p:nvPr/>
            </p:nvSpPr>
            <p:spPr bwMode="auto">
              <a:xfrm>
                <a:off x="6546674" y="4405244"/>
                <a:ext cx="231103" cy="254604"/>
              </a:xfrm>
              <a:prstGeom prst="triangl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800" b="1" kern="0" dirty="0" smtClean="0">
                    <a:solidFill>
                      <a:srgbClr val="000000"/>
                    </a:solidFill>
                    <a:latin typeface="微软雅黑" panose="020B0503020204020204" pitchFamily="34" charset="-122"/>
                    <a:ea typeface="微软雅黑" panose="020B0503020204020204" pitchFamily="34" charset="-122"/>
                  </a:rPr>
                  <a:t>!</a:t>
                </a:r>
                <a:endParaRPr lang="zh-CN" altLang="en-US" sz="800" b="1" kern="0" dirty="0" smtClean="0">
                  <a:solidFill>
                    <a:srgbClr val="000000"/>
                  </a:solidFill>
                  <a:latin typeface="微软雅黑" panose="020B0503020204020204" pitchFamily="34" charset="-122"/>
                  <a:ea typeface="微软雅黑" panose="020B0503020204020204" pitchFamily="34" charset="-122"/>
                </a:endParaRPr>
              </a:p>
            </p:txBody>
          </p:sp>
          <p:sp>
            <p:nvSpPr>
              <p:cNvPr id="255" name="等腰三角形 254"/>
              <p:cNvSpPr/>
              <p:nvPr/>
            </p:nvSpPr>
            <p:spPr bwMode="auto">
              <a:xfrm>
                <a:off x="7486023" y="4405244"/>
                <a:ext cx="231103" cy="254604"/>
              </a:xfrm>
              <a:prstGeom prst="triangl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800" b="1" kern="0" dirty="0" smtClean="0">
                    <a:solidFill>
                      <a:srgbClr val="000000"/>
                    </a:solidFill>
                    <a:latin typeface="微软雅黑" panose="020B0503020204020204" pitchFamily="34" charset="-122"/>
                    <a:ea typeface="微软雅黑" panose="020B0503020204020204" pitchFamily="34" charset="-122"/>
                  </a:rPr>
                  <a:t>!</a:t>
                </a:r>
                <a:endParaRPr lang="zh-CN" altLang="en-US" sz="800" b="1" kern="0" dirty="0" smtClean="0">
                  <a:solidFill>
                    <a:srgbClr val="000000"/>
                  </a:solidFill>
                  <a:latin typeface="微软雅黑" panose="020B0503020204020204" pitchFamily="34" charset="-122"/>
                  <a:ea typeface="微软雅黑" panose="020B0503020204020204" pitchFamily="34" charset="-122"/>
                </a:endParaRPr>
              </a:p>
            </p:txBody>
          </p:sp>
          <p:grpSp>
            <p:nvGrpSpPr>
              <p:cNvPr id="256" name="组合 255"/>
              <p:cNvGrpSpPr/>
              <p:nvPr/>
            </p:nvGrpSpPr>
            <p:grpSpPr>
              <a:xfrm>
                <a:off x="7033235" y="4126940"/>
                <a:ext cx="294321" cy="284554"/>
                <a:chOff x="5156892" y="3147512"/>
                <a:chExt cx="1370164" cy="1317825"/>
              </a:xfrm>
            </p:grpSpPr>
            <p:grpSp>
              <p:nvGrpSpPr>
                <p:cNvPr id="264" name="组合 263"/>
                <p:cNvGrpSpPr/>
                <p:nvPr/>
              </p:nvGrpSpPr>
              <p:grpSpPr>
                <a:xfrm>
                  <a:off x="5156892" y="3147512"/>
                  <a:ext cx="1370164" cy="1317825"/>
                  <a:chOff x="4963295" y="3450483"/>
                  <a:chExt cx="737734" cy="709554"/>
                </a:xfrm>
              </p:grpSpPr>
              <p:sp>
                <p:nvSpPr>
                  <p:cNvPr id="267" name="矩形 266"/>
                  <p:cNvSpPr/>
                  <p:nvPr/>
                </p:nvSpPr>
                <p:spPr bwMode="auto">
                  <a:xfrm>
                    <a:off x="4963295" y="3450483"/>
                    <a:ext cx="737734" cy="709554"/>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grpSp>
                <p:nvGrpSpPr>
                  <p:cNvPr id="268" name="组合 267"/>
                  <p:cNvGrpSpPr/>
                  <p:nvPr/>
                </p:nvGrpSpPr>
                <p:grpSpPr>
                  <a:xfrm>
                    <a:off x="5166385" y="3588474"/>
                    <a:ext cx="321072" cy="456684"/>
                    <a:chOff x="6049111" y="2243764"/>
                    <a:chExt cx="1104179" cy="1570552"/>
                  </a:xfrm>
                </p:grpSpPr>
                <p:sp>
                  <p:nvSpPr>
                    <p:cNvPr id="269" name="矩形 268"/>
                    <p:cNvSpPr/>
                    <p:nvPr/>
                  </p:nvSpPr>
                  <p:spPr bwMode="auto">
                    <a:xfrm>
                      <a:off x="6482088" y="2746573"/>
                      <a:ext cx="250903" cy="1067743"/>
                    </a:xfrm>
                    <a:prstGeom prst="rect">
                      <a:avLst/>
                    </a:prstGeom>
                    <a:solidFill>
                      <a:srgbClr val="FFFFFF">
                        <a:lumMod val="65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sp>
                  <p:nvSpPr>
                    <p:cNvPr id="270" name="椭圆 269"/>
                    <p:cNvSpPr/>
                    <p:nvPr/>
                  </p:nvSpPr>
                  <p:spPr bwMode="auto">
                    <a:xfrm>
                      <a:off x="6287518" y="2243764"/>
                      <a:ext cx="627484" cy="627484"/>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sp>
                  <p:nvSpPr>
                    <p:cNvPr id="271" name="椭圆 270"/>
                    <p:cNvSpPr/>
                    <p:nvPr/>
                  </p:nvSpPr>
                  <p:spPr bwMode="auto">
                    <a:xfrm>
                      <a:off x="6319516" y="2275441"/>
                      <a:ext cx="563368" cy="563367"/>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grpSp>
                  <p:nvGrpSpPr>
                    <p:cNvPr id="272" name="组合 271"/>
                    <p:cNvGrpSpPr/>
                    <p:nvPr/>
                  </p:nvGrpSpPr>
                  <p:grpSpPr>
                    <a:xfrm>
                      <a:off x="6049111" y="2457458"/>
                      <a:ext cx="1104179" cy="502154"/>
                      <a:chOff x="5345020" y="2414267"/>
                      <a:chExt cx="1104179" cy="502154"/>
                    </a:xfrm>
                  </p:grpSpPr>
                  <p:sp>
                    <p:nvSpPr>
                      <p:cNvPr id="273" name="弧形 272"/>
                      <p:cNvSpPr/>
                      <p:nvPr/>
                    </p:nvSpPr>
                    <p:spPr bwMode="auto">
                      <a:xfrm rot="19014186">
                        <a:off x="5681866" y="2414267"/>
                        <a:ext cx="432979" cy="432979"/>
                      </a:xfrm>
                      <a:prstGeom prst="arc">
                        <a:avLst>
                          <a:gd name="adj1" fmla="val 14861722"/>
                          <a:gd name="adj2" fmla="val 1159911"/>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sp>
                    <p:nvSpPr>
                      <p:cNvPr id="274" name="弧形 273"/>
                      <p:cNvSpPr/>
                      <p:nvPr/>
                    </p:nvSpPr>
                    <p:spPr bwMode="auto">
                      <a:xfrm>
                        <a:off x="5345020" y="2483344"/>
                        <a:ext cx="432979" cy="432980"/>
                      </a:xfrm>
                      <a:prstGeom prst="arc">
                        <a:avLst>
                          <a:gd name="adj1" fmla="val 18690125"/>
                          <a:gd name="adj2" fmla="val 0"/>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5834530" y="2448756"/>
                        <a:ext cx="139058" cy="467665"/>
                        <a:chOff x="5841939" y="2448756"/>
                        <a:chExt cx="139058" cy="467665"/>
                      </a:xfrm>
                    </p:grpSpPr>
                    <p:sp>
                      <p:nvSpPr>
                        <p:cNvPr id="277" name="圆角矩形 276"/>
                        <p:cNvSpPr/>
                        <p:nvPr/>
                      </p:nvSpPr>
                      <p:spPr bwMode="auto">
                        <a:xfrm>
                          <a:off x="5841939" y="2448756"/>
                          <a:ext cx="139058" cy="467665"/>
                        </a:xfrm>
                        <a:prstGeom prst="roundRect">
                          <a:avLst>
                            <a:gd name="adj" fmla="val 32866"/>
                          </a:avLst>
                        </a:prstGeom>
                        <a:solidFill>
                          <a:srgbClr val="FFFFFF">
                            <a:lumMod val="65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sp>
                      <p:nvSpPr>
                        <p:cNvPr id="278" name="流程图: 摘录 277"/>
                        <p:cNvSpPr/>
                        <p:nvPr/>
                      </p:nvSpPr>
                      <p:spPr bwMode="auto">
                        <a:xfrm>
                          <a:off x="5856380" y="2475268"/>
                          <a:ext cx="114704" cy="121884"/>
                        </a:xfrm>
                        <a:prstGeom prst="flowChartExtract">
                          <a:avLst/>
                        </a:prstGeom>
                        <a:solidFill>
                          <a:srgbClr val="B22A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grpSp>
                  <p:sp>
                    <p:nvSpPr>
                      <p:cNvPr id="276" name="弧形 275"/>
                      <p:cNvSpPr/>
                      <p:nvPr/>
                    </p:nvSpPr>
                    <p:spPr bwMode="auto">
                      <a:xfrm flipH="1">
                        <a:off x="6035465" y="2475265"/>
                        <a:ext cx="413734" cy="432980"/>
                      </a:xfrm>
                      <a:prstGeom prst="arc">
                        <a:avLst>
                          <a:gd name="adj1" fmla="val 18824426"/>
                          <a:gd name="adj2" fmla="val 0"/>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smtClean="0">
                          <a:solidFill>
                            <a:srgbClr val="000000"/>
                          </a:solidFill>
                          <a:latin typeface="微软雅黑" panose="020B0503020204020204" pitchFamily="34" charset="-122"/>
                          <a:ea typeface="微软雅黑" panose="020B0503020204020204" pitchFamily="34" charset="-122"/>
                        </a:endParaRPr>
                      </a:p>
                    </p:txBody>
                  </p:sp>
                </p:grpSp>
              </p:grpSp>
            </p:grpSp>
            <p:cxnSp>
              <p:nvCxnSpPr>
                <p:cNvPr id="265" name="直接连接符 264"/>
                <p:cNvCxnSpPr>
                  <a:endCxn id="269" idx="1"/>
                </p:cNvCxnSpPr>
                <p:nvPr/>
              </p:nvCxnSpPr>
              <p:spPr bwMode="auto">
                <a:xfrm>
                  <a:off x="5767296" y="3666307"/>
                  <a:ext cx="613" cy="297346"/>
                </a:xfrm>
                <a:prstGeom prst="line">
                  <a:avLst/>
                </a:prstGeom>
                <a:noFill/>
                <a:ln w="12700" cap="flat" cmpd="sng" algn="ctr">
                  <a:solidFill>
                    <a:srgbClr val="FFFFFF"/>
                  </a:solidFill>
                  <a:prstDash val="solid"/>
                  <a:round/>
                  <a:headEnd type="none" w="med" len="med"/>
                  <a:tailEnd type="none" w="med" len="med"/>
                </a:ln>
                <a:effectLst/>
              </p:spPr>
            </p:cxnSp>
            <p:cxnSp>
              <p:nvCxnSpPr>
                <p:cNvPr id="266" name="直接连接符 265"/>
                <p:cNvCxnSpPr>
                  <a:endCxn id="269" idx="3"/>
                </p:cNvCxnSpPr>
                <p:nvPr/>
              </p:nvCxnSpPr>
              <p:spPr bwMode="auto">
                <a:xfrm flipH="1">
                  <a:off x="5903410" y="3672277"/>
                  <a:ext cx="4111" cy="291377"/>
                </a:xfrm>
                <a:prstGeom prst="line">
                  <a:avLst/>
                </a:prstGeom>
                <a:noFill/>
                <a:ln w="12700" cap="flat" cmpd="sng" algn="ctr">
                  <a:solidFill>
                    <a:srgbClr val="FFFFFF"/>
                  </a:solidFill>
                  <a:prstDash val="solid"/>
                  <a:round/>
                  <a:headEnd type="none" w="med" len="med"/>
                  <a:tailEnd type="none" w="med" len="med"/>
                </a:ln>
                <a:effectLst/>
              </p:spPr>
            </p:cxnSp>
          </p:grpSp>
          <p:cxnSp>
            <p:nvCxnSpPr>
              <p:cNvPr id="257" name="直接连接符 256"/>
              <p:cNvCxnSpPr/>
              <p:nvPr/>
            </p:nvCxnSpPr>
            <p:spPr bwMode="auto">
              <a:xfrm>
                <a:off x="7123654" y="2970276"/>
                <a:ext cx="0" cy="2655839"/>
              </a:xfrm>
              <a:prstGeom prst="line">
                <a:avLst/>
              </a:prstGeom>
              <a:noFill/>
              <a:ln w="12700" cap="flat" cmpd="sng" algn="ctr">
                <a:solidFill>
                  <a:srgbClr val="FF9900"/>
                </a:solidFill>
                <a:prstDash val="solid"/>
                <a:round/>
                <a:headEnd type="none" w="med" len="med"/>
                <a:tailEnd type="none" w="med" len="med"/>
              </a:ln>
              <a:effectLst/>
            </p:spPr>
          </p:cxnSp>
          <p:sp>
            <p:nvSpPr>
              <p:cNvPr id="258" name="圆角矩形 257"/>
              <p:cNvSpPr/>
              <p:nvPr/>
            </p:nvSpPr>
            <p:spPr bwMode="auto">
              <a:xfrm>
                <a:off x="7327556" y="3513775"/>
                <a:ext cx="389570" cy="275265"/>
              </a:xfrm>
              <a:prstGeom prst="roundRect">
                <a:avLst/>
              </a:prstGeom>
              <a:blipFill>
                <a:blip r:embed="rId6"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59" name="椭圆 258"/>
              <p:cNvSpPr/>
              <p:nvPr/>
            </p:nvSpPr>
            <p:spPr bwMode="auto">
              <a:xfrm>
                <a:off x="7379576" y="3317949"/>
                <a:ext cx="54000" cy="540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60" name="椭圆 259"/>
              <p:cNvSpPr/>
              <p:nvPr/>
            </p:nvSpPr>
            <p:spPr bwMode="auto">
              <a:xfrm>
                <a:off x="7653455" y="3317949"/>
                <a:ext cx="54000" cy="540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61" name="矩形 260"/>
              <p:cNvSpPr/>
              <p:nvPr/>
            </p:nvSpPr>
            <p:spPr bwMode="auto">
              <a:xfrm>
                <a:off x="6184305" y="2785992"/>
                <a:ext cx="1860743" cy="194717"/>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cxnSp>
            <p:nvCxnSpPr>
              <p:cNvPr id="262" name="直接连接符 261"/>
              <p:cNvCxnSpPr/>
              <p:nvPr/>
            </p:nvCxnSpPr>
            <p:spPr bwMode="auto">
              <a:xfrm>
                <a:off x="6184305" y="2980709"/>
                <a:ext cx="1860743" cy="0"/>
              </a:xfrm>
              <a:prstGeom prst="line">
                <a:avLst/>
              </a:prstGeom>
              <a:noFill/>
              <a:ln w="12700" cap="flat" cmpd="sng" algn="ctr">
                <a:solidFill>
                  <a:srgbClr val="FFFFFF"/>
                </a:solidFill>
                <a:prstDash val="solid"/>
                <a:round/>
                <a:headEnd type="none" w="med" len="med"/>
                <a:tailEnd type="none" w="med" len="med"/>
              </a:ln>
              <a:effectLst/>
            </p:spPr>
          </p:cxnSp>
          <p:sp>
            <p:nvSpPr>
              <p:cNvPr id="263" name="矩形 262"/>
              <p:cNvSpPr/>
              <p:nvPr/>
            </p:nvSpPr>
            <p:spPr bwMode="auto">
              <a:xfrm>
                <a:off x="6184305" y="5653953"/>
                <a:ext cx="1860743" cy="194717"/>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grpSp>
        <p:cxnSp>
          <p:nvCxnSpPr>
            <p:cNvPr id="244" name="直接连接符 243"/>
            <p:cNvCxnSpPr/>
            <p:nvPr/>
          </p:nvCxnSpPr>
          <p:spPr bwMode="auto">
            <a:xfrm>
              <a:off x="3659175" y="3228179"/>
              <a:ext cx="0" cy="303290"/>
            </a:xfrm>
            <a:prstGeom prst="line">
              <a:avLst/>
            </a:prstGeom>
            <a:noFill/>
            <a:ln w="9525" cap="flat" cmpd="sng" algn="ctr">
              <a:solidFill>
                <a:srgbClr val="FFFFFF">
                  <a:lumMod val="50000"/>
                </a:srgbClr>
              </a:solidFill>
              <a:prstDash val="solid"/>
              <a:headEnd type="none" w="med" len="med"/>
              <a:tailEnd type="none" w="med" len="med"/>
            </a:ln>
            <a:effectLst/>
            <a:extLst/>
          </p:spPr>
        </p:cxnSp>
        <p:cxnSp>
          <p:nvCxnSpPr>
            <p:cNvPr id="245" name="直接连接符 244"/>
            <p:cNvCxnSpPr/>
            <p:nvPr/>
          </p:nvCxnSpPr>
          <p:spPr bwMode="auto">
            <a:xfrm>
              <a:off x="3659175" y="3241207"/>
              <a:ext cx="268016" cy="0"/>
            </a:xfrm>
            <a:prstGeom prst="line">
              <a:avLst/>
            </a:prstGeom>
            <a:noFill/>
            <a:ln w="9525" cap="flat" cmpd="sng" algn="ctr">
              <a:solidFill>
                <a:srgbClr val="FFFFFF">
                  <a:lumMod val="50000"/>
                </a:srgbClr>
              </a:solidFill>
              <a:prstDash val="solid"/>
              <a:headEnd type="none" w="med" len="med"/>
              <a:tailEnd type="none" w="med" len="med"/>
            </a:ln>
            <a:effectLst/>
            <a:extLst/>
          </p:spPr>
        </p:cxnSp>
        <p:pic>
          <p:nvPicPr>
            <p:cNvPr id="246" name="图片 2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5160" y="2406162"/>
              <a:ext cx="1647190" cy="1287004"/>
            </a:xfrm>
            <a:prstGeom prst="rect">
              <a:avLst/>
            </a:prstGeom>
          </p:spPr>
        </p:pic>
        <p:sp>
          <p:nvSpPr>
            <p:cNvPr id="247" name="矩形 246"/>
            <p:cNvSpPr/>
            <p:nvPr/>
          </p:nvSpPr>
          <p:spPr bwMode="auto">
            <a:xfrm>
              <a:off x="863545" y="5017142"/>
              <a:ext cx="552185" cy="1100403"/>
            </a:xfrm>
            <a:prstGeom prst="rect">
              <a:avLst/>
            </a:prstGeom>
            <a:solidFill>
              <a:srgbClr val="7F7F7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1050" b="1" kern="0" dirty="0" smtClean="0">
                  <a:solidFill>
                    <a:srgbClr val="FFFFFF"/>
                  </a:solidFill>
                  <a:latin typeface="微软雅黑" panose="020B0503020204020204" pitchFamily="34" charset="-122"/>
                  <a:ea typeface="微软雅黑" panose="020B0503020204020204" pitchFamily="34" charset="-122"/>
                </a:rPr>
                <a:t>1</a:t>
              </a:r>
            </a:p>
            <a:p>
              <a:pPr algn="ctr">
                <a:buClr>
                  <a:srgbClr val="CC9900"/>
                </a:buClr>
              </a:pPr>
              <a:r>
                <a:rPr lang="zh-CN" altLang="en-US" sz="1050" b="1" kern="0" dirty="0" smtClean="0">
                  <a:solidFill>
                    <a:srgbClr val="FFFFFF"/>
                  </a:solidFill>
                  <a:latin typeface="微软雅黑" panose="020B0503020204020204" pitchFamily="34" charset="-122"/>
                  <a:ea typeface="微软雅黑" panose="020B0503020204020204" pitchFamily="34" charset="-122"/>
                </a:rPr>
                <a:t>路</a:t>
              </a:r>
              <a:endParaRPr lang="en-US" altLang="zh-CN" sz="1050" b="1" kern="0" dirty="0" smtClean="0">
                <a:solidFill>
                  <a:srgbClr val="FFFFFF"/>
                </a:solidFill>
                <a:latin typeface="微软雅黑" panose="020B0503020204020204" pitchFamily="34" charset="-122"/>
                <a:ea typeface="微软雅黑" panose="020B0503020204020204" pitchFamily="34" charset="-122"/>
              </a:endParaRPr>
            </a:p>
            <a:p>
              <a:pPr algn="ctr">
                <a:buClr>
                  <a:srgbClr val="CC9900"/>
                </a:buClr>
              </a:pPr>
              <a:r>
                <a:rPr lang="en-US" altLang="zh-CN" sz="1050" b="1" kern="0" dirty="0" smtClean="0">
                  <a:solidFill>
                    <a:srgbClr val="FFFFFF"/>
                  </a:solidFill>
                  <a:latin typeface="微软雅黑" panose="020B0503020204020204" pitchFamily="34" charset="-122"/>
                  <a:ea typeface="微软雅黑" panose="020B0503020204020204" pitchFamily="34" charset="-122"/>
                </a:rPr>
                <a:t>M</a:t>
              </a:r>
            </a:p>
            <a:p>
              <a:pPr algn="ctr">
                <a:buClr>
                  <a:srgbClr val="CC9900"/>
                </a:buClr>
              </a:pPr>
              <a:r>
                <a:rPr lang="en-US" altLang="zh-CN" sz="1050" b="1" kern="0" dirty="0" smtClean="0">
                  <a:solidFill>
                    <a:srgbClr val="FFFFFF"/>
                  </a:solidFill>
                  <a:latin typeface="微软雅黑" panose="020B0503020204020204" pitchFamily="34" charset="-122"/>
                  <a:ea typeface="微软雅黑" panose="020B0503020204020204" pitchFamily="34" charset="-122"/>
                </a:rPr>
                <a:t>P</a:t>
              </a:r>
            </a:p>
            <a:p>
              <a:pPr algn="ctr">
                <a:buClr>
                  <a:srgbClr val="CC9900"/>
                </a:buClr>
              </a:pPr>
              <a:r>
                <a:rPr lang="en-US" altLang="zh-CN" sz="1050" b="1" kern="0" dirty="0" smtClean="0">
                  <a:solidFill>
                    <a:srgbClr val="FFFFFF"/>
                  </a:solidFill>
                  <a:latin typeface="微软雅黑" panose="020B0503020204020204" pitchFamily="34" charset="-122"/>
                  <a:ea typeface="微软雅黑" panose="020B0503020204020204" pitchFamily="34" charset="-122"/>
                </a:rPr>
                <a:t>P</a:t>
              </a:r>
            </a:p>
            <a:p>
              <a:pPr algn="ctr">
                <a:buClr>
                  <a:srgbClr val="CC9900"/>
                </a:buClr>
              </a:pPr>
              <a:r>
                <a:rPr lang="en-US" altLang="zh-CN" sz="1050" b="1" kern="0" dirty="0">
                  <a:solidFill>
                    <a:srgbClr val="FFFFFF"/>
                  </a:solidFill>
                  <a:latin typeface="微软雅黑" panose="020B0503020204020204" pitchFamily="34" charset="-122"/>
                  <a:ea typeface="微软雅黑" panose="020B0503020204020204" pitchFamily="34" charset="-122"/>
                </a:rPr>
                <a:t>T</a:t>
              </a:r>
              <a:endParaRPr lang="zh-CN" altLang="en-US" sz="1050" b="1" kern="0" dirty="0" smtClean="0">
                <a:solidFill>
                  <a:srgbClr val="FFFFFF"/>
                </a:solidFill>
                <a:latin typeface="微软雅黑" panose="020B0503020204020204" pitchFamily="34" charset="-122"/>
                <a:ea typeface="微软雅黑" panose="020B0503020204020204" pitchFamily="34" charset="-122"/>
              </a:endParaRPr>
            </a:p>
          </p:txBody>
        </p:sp>
        <p:sp>
          <p:nvSpPr>
            <p:cNvPr id="248" name="剪去单角的矩形 247"/>
            <p:cNvSpPr/>
            <p:nvPr/>
          </p:nvSpPr>
          <p:spPr bwMode="auto">
            <a:xfrm flipH="1">
              <a:off x="597973" y="1449662"/>
              <a:ext cx="6047671" cy="581239"/>
            </a:xfrm>
            <a:prstGeom prst="snip1Rect">
              <a:avLst>
                <a:gd name="adj" fmla="val 5676"/>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zh-CN" altLang="en-US" b="1" kern="0" dirty="0" smtClean="0">
                  <a:solidFill>
                    <a:srgbClr val="FFFFFF"/>
                  </a:solidFill>
                  <a:latin typeface="微软雅黑" panose="020B0503020204020204" pitchFamily="34" charset="-122"/>
                  <a:ea typeface="微软雅黑" panose="020B0503020204020204" pitchFamily="34" charset="-122"/>
                </a:rPr>
                <a:t>每个</a:t>
              </a:r>
              <a:r>
                <a:rPr lang="en-US" altLang="zh-CN" b="1" kern="0" dirty="0" smtClean="0">
                  <a:solidFill>
                    <a:srgbClr val="FFFFFF"/>
                  </a:solidFill>
                  <a:latin typeface="微软雅黑" panose="020B0503020204020204" pitchFamily="34" charset="-122"/>
                  <a:ea typeface="微软雅黑" panose="020B0503020204020204" pitchFamily="34" charset="-122"/>
                </a:rPr>
                <a:t>1.6MW</a:t>
              </a:r>
              <a:r>
                <a:rPr lang="zh-CN" altLang="en-US" b="1" kern="0" dirty="0" smtClean="0">
                  <a:solidFill>
                    <a:srgbClr val="FFFFFF"/>
                  </a:solidFill>
                  <a:latin typeface="微软雅黑" panose="020B0503020204020204" pitchFamily="34" charset="-122"/>
                  <a:ea typeface="微软雅黑" panose="020B0503020204020204" pitchFamily="34" charset="-122"/>
                </a:rPr>
                <a:t>子阵多达</a:t>
              </a:r>
              <a:r>
                <a:rPr lang="en-US" altLang="zh-CN" b="1" kern="0" dirty="0" smtClean="0">
                  <a:solidFill>
                    <a:srgbClr val="FFFFFF"/>
                  </a:solidFill>
                  <a:latin typeface="微软雅黑" panose="020B0503020204020204" pitchFamily="34" charset="-122"/>
                  <a:ea typeface="微软雅黑" panose="020B0503020204020204" pitchFamily="34" charset="-122"/>
                </a:rPr>
                <a:t>136</a:t>
              </a:r>
              <a:r>
                <a:rPr lang="zh-CN" altLang="en-US" b="1" kern="0" dirty="0" smtClean="0">
                  <a:solidFill>
                    <a:srgbClr val="FFFFFF"/>
                  </a:solidFill>
                  <a:latin typeface="微软雅黑" panose="020B0503020204020204" pitchFamily="34" charset="-122"/>
                  <a:ea typeface="微软雅黑" panose="020B0503020204020204" pitchFamily="34" charset="-122"/>
                </a:rPr>
                <a:t>路</a:t>
              </a:r>
              <a:r>
                <a:rPr lang="en-US" altLang="zh-CN" b="1" kern="0" dirty="0" smtClean="0">
                  <a:solidFill>
                    <a:srgbClr val="FFFFFF"/>
                  </a:solidFill>
                  <a:latin typeface="微软雅黑" panose="020B0503020204020204" pitchFamily="34" charset="-122"/>
                  <a:ea typeface="微软雅黑" panose="020B0503020204020204" pitchFamily="34" charset="-122"/>
                </a:rPr>
                <a:t>MPPT</a:t>
              </a:r>
              <a:r>
                <a:rPr lang="zh-CN" altLang="en-US" b="1" kern="0" dirty="0" smtClean="0">
                  <a:solidFill>
                    <a:srgbClr val="FFFFFF"/>
                  </a:solidFill>
                  <a:latin typeface="微软雅黑" panose="020B0503020204020204" pitchFamily="34" charset="-122"/>
                  <a:ea typeface="微软雅黑" panose="020B0503020204020204" pitchFamily="34" charset="-122"/>
                </a:rPr>
                <a:t>，良好应对组串失配</a:t>
              </a:r>
            </a:p>
          </p:txBody>
        </p:sp>
        <p:sp>
          <p:nvSpPr>
            <p:cNvPr id="249" name="剪去单角的矩形 248"/>
            <p:cNvSpPr/>
            <p:nvPr/>
          </p:nvSpPr>
          <p:spPr bwMode="auto">
            <a:xfrm flipH="1">
              <a:off x="597973" y="4149443"/>
              <a:ext cx="6047671" cy="581239"/>
            </a:xfrm>
            <a:prstGeom prst="snip1Rect">
              <a:avLst>
                <a:gd name="adj" fmla="val 5676"/>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zh-CN" altLang="en-US" b="1" kern="0" dirty="0" smtClean="0">
                  <a:solidFill>
                    <a:srgbClr val="FFFFFF"/>
                  </a:solidFill>
                  <a:latin typeface="微软雅黑" panose="020B0503020204020204" pitchFamily="34" charset="-122"/>
                  <a:ea typeface="微软雅黑" panose="020B0503020204020204" pitchFamily="34" charset="-122"/>
                </a:rPr>
                <a:t>每个</a:t>
              </a:r>
              <a:r>
                <a:rPr lang="en-US" altLang="zh-CN" b="1" kern="0" dirty="0" smtClean="0">
                  <a:solidFill>
                    <a:srgbClr val="FFFFFF"/>
                  </a:solidFill>
                  <a:latin typeface="微软雅黑" panose="020B0503020204020204" pitchFamily="34" charset="-122"/>
                  <a:ea typeface="微软雅黑" panose="020B0503020204020204" pitchFamily="34" charset="-122"/>
                </a:rPr>
                <a:t>1MW</a:t>
              </a:r>
              <a:r>
                <a:rPr lang="zh-CN" altLang="en-US" b="1" kern="0" dirty="0" smtClean="0">
                  <a:solidFill>
                    <a:srgbClr val="FFFFFF"/>
                  </a:solidFill>
                  <a:latin typeface="微软雅黑" panose="020B0503020204020204" pitchFamily="34" charset="-122"/>
                  <a:ea typeface="微软雅黑" panose="020B0503020204020204" pitchFamily="34" charset="-122"/>
                </a:rPr>
                <a:t>子阵仅为</a:t>
              </a:r>
              <a:r>
                <a:rPr lang="en-US" altLang="zh-CN" b="1" kern="0" dirty="0" smtClean="0">
                  <a:solidFill>
                    <a:srgbClr val="FFFFFF"/>
                  </a:solidFill>
                  <a:latin typeface="微软雅黑" panose="020B0503020204020204" pitchFamily="34" charset="-122"/>
                  <a:ea typeface="微软雅黑" panose="020B0503020204020204" pitchFamily="34" charset="-122"/>
                </a:rPr>
                <a:t>2</a:t>
              </a:r>
              <a:r>
                <a:rPr lang="zh-CN" altLang="en-US" b="1" kern="0" dirty="0" smtClean="0">
                  <a:solidFill>
                    <a:srgbClr val="FFFFFF"/>
                  </a:solidFill>
                  <a:latin typeface="微软雅黑" panose="020B0503020204020204" pitchFamily="34" charset="-122"/>
                  <a:ea typeface="微软雅黑" panose="020B0503020204020204" pitchFamily="34" charset="-122"/>
                </a:rPr>
                <a:t>路</a:t>
              </a:r>
              <a:r>
                <a:rPr lang="en-US" altLang="zh-CN" b="1" kern="0" dirty="0" smtClean="0">
                  <a:solidFill>
                    <a:srgbClr val="FFFFFF"/>
                  </a:solidFill>
                  <a:latin typeface="微软雅黑" panose="020B0503020204020204" pitchFamily="34" charset="-122"/>
                  <a:ea typeface="微软雅黑" panose="020B0503020204020204" pitchFamily="34" charset="-122"/>
                </a:rPr>
                <a:t>MPPT</a:t>
              </a:r>
              <a:r>
                <a:rPr lang="zh-CN" altLang="en-US" b="1" kern="0" dirty="0" smtClean="0">
                  <a:solidFill>
                    <a:srgbClr val="FFFFFF"/>
                  </a:solidFill>
                  <a:latin typeface="微软雅黑" panose="020B0503020204020204" pitchFamily="34" charset="-122"/>
                  <a:ea typeface="微软雅黑" panose="020B0503020204020204" pitchFamily="34" charset="-122"/>
                </a:rPr>
                <a:t>，组串式配损失大</a:t>
              </a:r>
            </a:p>
          </p:txBody>
        </p:sp>
      </p:grpSp>
      <p:pic>
        <p:nvPicPr>
          <p:cNvPr id="334" name="图片 3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287" y="3160724"/>
            <a:ext cx="2662280" cy="1577932"/>
          </a:xfrm>
          <a:prstGeom prst="rect">
            <a:avLst/>
          </a:prstGeom>
        </p:spPr>
      </p:pic>
      <p:sp>
        <p:nvSpPr>
          <p:cNvPr id="335" name="矩形 334"/>
          <p:cNvSpPr/>
          <p:nvPr/>
        </p:nvSpPr>
        <p:spPr bwMode="auto">
          <a:xfrm rot="16200000">
            <a:off x="-77857" y="5246828"/>
            <a:ext cx="1590005" cy="567422"/>
          </a:xfrm>
          <a:prstGeom prst="rect">
            <a:avLst/>
          </a:prstGeom>
          <a:solidFill>
            <a:srgbClr val="FFFFFF">
              <a:lumMod val="50000"/>
            </a:srgbClr>
          </a:solidFill>
          <a:ln>
            <a:noFill/>
          </a:ln>
          <a:effectLst/>
          <a:extLst/>
        </p:spPr>
        <p:txBody>
          <a:bodyPr vert="eaVert" wrap="square" lIns="91440" tIns="45720" rIns="91440" bIns="45720" numCol="1" rtlCol="0" anchor="ctr" anchorCtr="0" compatLnSpc="1">
            <a:prstTxWarp prst="textNoShape">
              <a:avLst/>
            </a:prstTxWarp>
          </a:bodyPr>
          <a:lstStyle/>
          <a:p>
            <a:pPr algn="ctr">
              <a:buClr>
                <a:srgbClr val="CC9900"/>
              </a:buClr>
            </a:pPr>
            <a:r>
              <a:rPr lang="zh-CN" altLang="en-US" sz="1600" b="1" kern="0" dirty="0" smtClean="0">
                <a:solidFill>
                  <a:srgbClr val="FFFFFF"/>
                </a:solidFill>
                <a:latin typeface="微软雅黑" panose="020B0503020204020204" pitchFamily="34" charset="-122"/>
                <a:ea typeface="微软雅黑" panose="020B0503020204020204" pitchFamily="34" charset="-122"/>
                <a:cs typeface="+mn-ea"/>
                <a:sym typeface="+mn-lt"/>
              </a:rPr>
              <a:t>水面电站组串失配原因</a:t>
            </a:r>
          </a:p>
        </p:txBody>
      </p:sp>
      <p:graphicFrame>
        <p:nvGraphicFramePr>
          <p:cNvPr id="336" name="表格 335"/>
          <p:cNvGraphicFramePr>
            <a:graphicFrameLocks noGrp="1"/>
          </p:cNvGraphicFramePr>
          <p:nvPr>
            <p:extLst>
              <p:ext uri="{D42A27DB-BD31-4B8C-83A1-F6EECF244321}">
                <p14:modId xmlns:p14="http://schemas.microsoft.com/office/powerpoint/2010/main" val="86021491"/>
              </p:ext>
            </p:extLst>
          </p:nvPr>
        </p:nvGraphicFramePr>
        <p:xfrm>
          <a:off x="1063270" y="4755181"/>
          <a:ext cx="4740380" cy="1549992"/>
        </p:xfrm>
        <a:graphic>
          <a:graphicData uri="http://schemas.openxmlformats.org/drawingml/2006/table">
            <a:tbl>
              <a:tblPr firstRow="1" bandRow="1"/>
              <a:tblGrid>
                <a:gridCol w="4740380"/>
              </a:tblGrid>
              <a:tr h="430020">
                <a:tc>
                  <a:txBody>
                    <a:bodyPr/>
                    <a:lstStyle>
                      <a:lvl1pPr marL="0" algn="l" defTabSz="914400" rtl="0" eaLnBrk="1" latinLnBrk="0" hangingPunct="1">
                        <a:defRPr sz="1800" b="1" kern="1200">
                          <a:solidFill>
                            <a:schemeClr val="lt1"/>
                          </a:solidFill>
                          <a:latin typeface="FrutigerNext LT Regular"/>
                          <a:ea typeface="华文细黑"/>
                        </a:defRPr>
                      </a:lvl1pPr>
                      <a:lvl2pPr marL="457200" algn="l" defTabSz="914400" rtl="0" eaLnBrk="1" latinLnBrk="0" hangingPunct="1">
                        <a:defRPr sz="1800" b="1" kern="1200">
                          <a:solidFill>
                            <a:schemeClr val="lt1"/>
                          </a:solidFill>
                          <a:latin typeface="FrutigerNext LT Regular"/>
                          <a:ea typeface="华文细黑"/>
                        </a:defRPr>
                      </a:lvl2pPr>
                      <a:lvl3pPr marL="914400" algn="l" defTabSz="914400" rtl="0" eaLnBrk="1" latinLnBrk="0" hangingPunct="1">
                        <a:defRPr sz="1800" b="1" kern="1200">
                          <a:solidFill>
                            <a:schemeClr val="lt1"/>
                          </a:solidFill>
                          <a:latin typeface="FrutigerNext LT Regular"/>
                          <a:ea typeface="华文细黑"/>
                        </a:defRPr>
                      </a:lvl3pPr>
                      <a:lvl4pPr marL="1371600" algn="l" defTabSz="914400" rtl="0" eaLnBrk="1" latinLnBrk="0" hangingPunct="1">
                        <a:defRPr sz="1800" b="1" kern="1200">
                          <a:solidFill>
                            <a:schemeClr val="lt1"/>
                          </a:solidFill>
                          <a:latin typeface="FrutigerNext LT Regular"/>
                          <a:ea typeface="华文细黑"/>
                        </a:defRPr>
                      </a:lvl4pPr>
                      <a:lvl5pPr marL="1828800" algn="l" defTabSz="914400" rtl="0" eaLnBrk="1" latinLnBrk="0" hangingPunct="1">
                        <a:defRPr sz="1800" b="1" kern="1200">
                          <a:solidFill>
                            <a:schemeClr val="lt1"/>
                          </a:solidFill>
                          <a:latin typeface="FrutigerNext LT Regular"/>
                          <a:ea typeface="华文细黑"/>
                        </a:defRPr>
                      </a:lvl5pPr>
                      <a:lvl6pPr marL="2286000" algn="l" defTabSz="914400" rtl="0" eaLnBrk="1" latinLnBrk="0" hangingPunct="1">
                        <a:defRPr sz="1800" b="1" kern="1200">
                          <a:solidFill>
                            <a:schemeClr val="lt1"/>
                          </a:solidFill>
                          <a:latin typeface="FrutigerNext LT Regular"/>
                          <a:ea typeface="华文细黑"/>
                        </a:defRPr>
                      </a:lvl6pPr>
                      <a:lvl7pPr marL="2743200" algn="l" defTabSz="914400" rtl="0" eaLnBrk="1" latinLnBrk="0" hangingPunct="1">
                        <a:defRPr sz="1800" b="1" kern="1200">
                          <a:solidFill>
                            <a:schemeClr val="lt1"/>
                          </a:solidFill>
                          <a:latin typeface="FrutigerNext LT Regular"/>
                          <a:ea typeface="华文细黑"/>
                        </a:defRPr>
                      </a:lvl7pPr>
                      <a:lvl8pPr marL="3200400" algn="l" defTabSz="914400" rtl="0" eaLnBrk="1" latinLnBrk="0" hangingPunct="1">
                        <a:defRPr sz="1800" b="1" kern="1200">
                          <a:solidFill>
                            <a:schemeClr val="lt1"/>
                          </a:solidFill>
                          <a:latin typeface="FrutigerNext LT Regular"/>
                          <a:ea typeface="华文细黑"/>
                        </a:defRPr>
                      </a:lvl8pPr>
                      <a:lvl9pPr marL="3657600" algn="l" defTabSz="914400" rtl="0" eaLnBrk="1" latinLnBrk="0" hangingPunct="1">
                        <a:defRPr sz="1800" b="1" kern="1200">
                          <a:solidFill>
                            <a:schemeClr val="lt1"/>
                          </a:solidFill>
                          <a:latin typeface="FrutigerNext LT Regular"/>
                          <a:ea typeface="华文细黑"/>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ea"/>
                          <a:sym typeface="+mn-lt"/>
                        </a:rPr>
                        <a:t>1. </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ea"/>
                          <a:sym typeface="+mn-lt"/>
                        </a:rPr>
                        <a:t>组件</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ea"/>
                          <a:sym typeface="+mn-lt"/>
                        </a:rPr>
                        <a:t>EVA</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ea"/>
                          <a:sym typeface="+mn-lt"/>
                        </a:rPr>
                        <a:t>老化衰减不一致</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r>
              <a:tr h="586619">
                <a:tc>
                  <a:txBody>
                    <a:bodyPr/>
                    <a:lstStyle>
                      <a:lvl1pPr marL="0" algn="l" defTabSz="914400" rtl="0" eaLnBrk="1" latinLnBrk="0" hangingPunct="1">
                        <a:defRPr sz="1800" kern="1200">
                          <a:solidFill>
                            <a:schemeClr val="dk1"/>
                          </a:solidFill>
                          <a:latin typeface="FrutigerNext LT Regular"/>
                          <a:ea typeface="华文细黑"/>
                        </a:defRPr>
                      </a:lvl1pPr>
                      <a:lvl2pPr marL="457200" algn="l" defTabSz="914400" rtl="0" eaLnBrk="1" latinLnBrk="0" hangingPunct="1">
                        <a:defRPr sz="1800" kern="1200">
                          <a:solidFill>
                            <a:schemeClr val="dk1"/>
                          </a:solidFill>
                          <a:latin typeface="FrutigerNext LT Regular"/>
                          <a:ea typeface="华文细黑"/>
                        </a:defRPr>
                      </a:lvl2pPr>
                      <a:lvl3pPr marL="914400" algn="l" defTabSz="914400" rtl="0" eaLnBrk="1" latinLnBrk="0" hangingPunct="1">
                        <a:defRPr sz="1800" kern="1200">
                          <a:solidFill>
                            <a:schemeClr val="dk1"/>
                          </a:solidFill>
                          <a:latin typeface="FrutigerNext LT Regular"/>
                          <a:ea typeface="华文细黑"/>
                        </a:defRPr>
                      </a:lvl3pPr>
                      <a:lvl4pPr marL="1371600" algn="l" defTabSz="914400" rtl="0" eaLnBrk="1" latinLnBrk="0" hangingPunct="1">
                        <a:defRPr sz="1800" kern="1200">
                          <a:solidFill>
                            <a:schemeClr val="dk1"/>
                          </a:solidFill>
                          <a:latin typeface="FrutigerNext LT Regular"/>
                          <a:ea typeface="华文细黑"/>
                        </a:defRPr>
                      </a:lvl4pPr>
                      <a:lvl5pPr marL="1828800" algn="l" defTabSz="914400" rtl="0" eaLnBrk="1" latinLnBrk="0" hangingPunct="1">
                        <a:defRPr sz="1800" kern="1200">
                          <a:solidFill>
                            <a:schemeClr val="dk1"/>
                          </a:solidFill>
                          <a:latin typeface="FrutigerNext LT Regular"/>
                          <a:ea typeface="华文细黑"/>
                        </a:defRPr>
                      </a:lvl5pPr>
                      <a:lvl6pPr marL="2286000" algn="l" defTabSz="914400" rtl="0" eaLnBrk="1" latinLnBrk="0" hangingPunct="1">
                        <a:defRPr sz="1800" kern="1200">
                          <a:solidFill>
                            <a:schemeClr val="dk1"/>
                          </a:solidFill>
                          <a:latin typeface="FrutigerNext LT Regular"/>
                          <a:ea typeface="华文细黑"/>
                        </a:defRPr>
                      </a:lvl6pPr>
                      <a:lvl7pPr marL="2743200" algn="l" defTabSz="914400" rtl="0" eaLnBrk="1" latinLnBrk="0" hangingPunct="1">
                        <a:defRPr sz="1800" kern="1200">
                          <a:solidFill>
                            <a:schemeClr val="dk1"/>
                          </a:solidFill>
                          <a:latin typeface="FrutigerNext LT Regular"/>
                          <a:ea typeface="华文细黑"/>
                        </a:defRPr>
                      </a:lvl7pPr>
                      <a:lvl8pPr marL="3200400" algn="l" defTabSz="914400" rtl="0" eaLnBrk="1" latinLnBrk="0" hangingPunct="1">
                        <a:defRPr sz="1800" kern="1200">
                          <a:solidFill>
                            <a:schemeClr val="dk1"/>
                          </a:solidFill>
                          <a:latin typeface="FrutigerNext LT Regular"/>
                          <a:ea typeface="华文细黑"/>
                        </a:defRPr>
                      </a:lvl8pPr>
                      <a:lvl9pPr marL="3657600" algn="l" defTabSz="914400" rtl="0" eaLnBrk="1" latinLnBrk="0" hangingPunct="1">
                        <a:defRPr sz="1800" kern="1200">
                          <a:solidFill>
                            <a:schemeClr val="dk1"/>
                          </a:solidFill>
                          <a:latin typeface="FrutigerNext LT Regular"/>
                          <a:ea typeface="华文细黑"/>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smtClean="0">
                          <a:solidFill>
                            <a:schemeClr val="tx1"/>
                          </a:solidFill>
                          <a:latin typeface="微软雅黑" panose="020B0503020204020204" pitchFamily="34" charset="-122"/>
                          <a:ea typeface="微软雅黑" panose="020B0503020204020204" pitchFamily="34" charset="-122"/>
                          <a:cs typeface="+mn-ea"/>
                          <a:sym typeface="+mn-lt"/>
                        </a:rPr>
                        <a:t>2.</a:t>
                      </a:r>
                      <a:r>
                        <a:rPr lang="zh-CN" altLang="en-US" sz="1400" b="0" dirty="0" smtClean="0">
                          <a:solidFill>
                            <a:schemeClr val="tx1"/>
                          </a:solidFill>
                          <a:latin typeface="微软雅黑" panose="020B0503020204020204" pitchFamily="34" charset="-122"/>
                          <a:ea typeface="微软雅黑" panose="020B0503020204020204" pitchFamily="34" charset="-122"/>
                          <a:cs typeface="+mn-ea"/>
                          <a:sym typeface="+mn-lt"/>
                        </a:rPr>
                        <a:t>组件表面水渍或降雪等局部遮挡导致的组串失配现象</a:t>
                      </a:r>
                      <a:endParaRPr lang="en-US" altLang="zh-CN" sz="1400" dirty="0" smtClean="0">
                        <a:solidFill>
                          <a:srgbClr val="000000"/>
                        </a:solidFill>
                        <a:latin typeface="微软雅黑" pitchFamily="34" charset="-122"/>
                        <a:ea typeface="微软雅黑"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r>
              <a:tr h="533353">
                <a:tc>
                  <a:txBody>
                    <a:bodyPr/>
                    <a:lstStyle>
                      <a:lvl1pPr marL="0" algn="l" defTabSz="914400" rtl="0" eaLnBrk="1" latinLnBrk="0" hangingPunct="1">
                        <a:defRPr sz="1800" kern="1200">
                          <a:solidFill>
                            <a:schemeClr val="dk1"/>
                          </a:solidFill>
                          <a:latin typeface="FrutigerNext LT Regular"/>
                          <a:ea typeface="华文细黑"/>
                        </a:defRPr>
                      </a:lvl1pPr>
                      <a:lvl2pPr marL="457200" algn="l" defTabSz="914400" rtl="0" eaLnBrk="1" latinLnBrk="0" hangingPunct="1">
                        <a:defRPr sz="1800" kern="1200">
                          <a:solidFill>
                            <a:schemeClr val="dk1"/>
                          </a:solidFill>
                          <a:latin typeface="FrutigerNext LT Regular"/>
                          <a:ea typeface="华文细黑"/>
                        </a:defRPr>
                      </a:lvl2pPr>
                      <a:lvl3pPr marL="914400" algn="l" defTabSz="914400" rtl="0" eaLnBrk="1" latinLnBrk="0" hangingPunct="1">
                        <a:defRPr sz="1800" kern="1200">
                          <a:solidFill>
                            <a:schemeClr val="dk1"/>
                          </a:solidFill>
                          <a:latin typeface="FrutigerNext LT Regular"/>
                          <a:ea typeface="华文细黑"/>
                        </a:defRPr>
                      </a:lvl3pPr>
                      <a:lvl4pPr marL="1371600" algn="l" defTabSz="914400" rtl="0" eaLnBrk="1" latinLnBrk="0" hangingPunct="1">
                        <a:defRPr sz="1800" kern="1200">
                          <a:solidFill>
                            <a:schemeClr val="dk1"/>
                          </a:solidFill>
                          <a:latin typeface="FrutigerNext LT Regular"/>
                          <a:ea typeface="华文细黑"/>
                        </a:defRPr>
                      </a:lvl4pPr>
                      <a:lvl5pPr marL="1828800" algn="l" defTabSz="914400" rtl="0" eaLnBrk="1" latinLnBrk="0" hangingPunct="1">
                        <a:defRPr sz="1800" kern="1200">
                          <a:solidFill>
                            <a:schemeClr val="dk1"/>
                          </a:solidFill>
                          <a:latin typeface="FrutigerNext LT Regular"/>
                          <a:ea typeface="华文细黑"/>
                        </a:defRPr>
                      </a:lvl5pPr>
                      <a:lvl6pPr marL="2286000" algn="l" defTabSz="914400" rtl="0" eaLnBrk="1" latinLnBrk="0" hangingPunct="1">
                        <a:defRPr sz="1800" kern="1200">
                          <a:solidFill>
                            <a:schemeClr val="dk1"/>
                          </a:solidFill>
                          <a:latin typeface="FrutigerNext LT Regular"/>
                          <a:ea typeface="华文细黑"/>
                        </a:defRPr>
                      </a:lvl6pPr>
                      <a:lvl7pPr marL="2743200" algn="l" defTabSz="914400" rtl="0" eaLnBrk="1" latinLnBrk="0" hangingPunct="1">
                        <a:defRPr sz="1800" kern="1200">
                          <a:solidFill>
                            <a:schemeClr val="dk1"/>
                          </a:solidFill>
                          <a:latin typeface="FrutigerNext LT Regular"/>
                          <a:ea typeface="华文细黑"/>
                        </a:defRPr>
                      </a:lvl7pPr>
                      <a:lvl8pPr marL="3200400" algn="l" defTabSz="914400" rtl="0" eaLnBrk="1" latinLnBrk="0" hangingPunct="1">
                        <a:defRPr sz="1800" kern="1200">
                          <a:solidFill>
                            <a:schemeClr val="dk1"/>
                          </a:solidFill>
                          <a:latin typeface="FrutigerNext LT Regular"/>
                          <a:ea typeface="华文细黑"/>
                        </a:defRPr>
                      </a:lvl8pPr>
                      <a:lvl9pPr marL="3657600" algn="l" defTabSz="914400" rtl="0" eaLnBrk="1" latinLnBrk="0" hangingPunct="1">
                        <a:defRPr sz="1800" kern="1200">
                          <a:solidFill>
                            <a:schemeClr val="dk1"/>
                          </a:solidFill>
                          <a:latin typeface="FrutigerNext LT Regular"/>
                          <a:ea typeface="华文细黑"/>
                        </a:defRPr>
                      </a:lvl9pPr>
                    </a:lstStyle>
                    <a:p>
                      <a:pPr marL="0" indent="0">
                        <a:lnSpc>
                          <a:spcPct val="100000"/>
                        </a:lnSpc>
                        <a:buFont typeface="Wingdings" panose="05000000000000000000" pitchFamily="2" charset="2"/>
                        <a:buNone/>
                      </a:pPr>
                      <a:r>
                        <a:rPr lang="en-US" altLang="zh-CN" sz="1400" dirty="0" smtClean="0">
                          <a:solidFill>
                            <a:srgbClr val="000000"/>
                          </a:solidFill>
                          <a:latin typeface="微软雅黑" pitchFamily="34" charset="-122"/>
                          <a:ea typeface="微软雅黑" pitchFamily="34" charset="-122"/>
                        </a:rPr>
                        <a:t>3.</a:t>
                      </a:r>
                      <a:r>
                        <a:rPr lang="zh-CN" altLang="en-US" sz="1400" dirty="0" smtClean="0">
                          <a:solidFill>
                            <a:srgbClr val="000000"/>
                          </a:solidFill>
                          <a:latin typeface="微软雅黑" pitchFamily="34" charset="-122"/>
                          <a:ea typeface="微软雅黑" pitchFamily="34" charset="-122"/>
                        </a:rPr>
                        <a:t>水面周边鸟类多，鸟粪形成遮挡相比地面电站更甚，导致组件局部遮挡，甚至热斑故障</a:t>
                      </a:r>
                      <a:endParaRPr lang="en-US" altLang="zh-CN" sz="1400" dirty="0" smtClean="0">
                        <a:solidFill>
                          <a:srgbClr val="000000"/>
                        </a:solidFill>
                        <a:latin typeface="微软雅黑" pitchFamily="34" charset="-122"/>
                        <a:ea typeface="微软雅黑"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r>
            </a:tbl>
          </a:graphicData>
        </a:graphic>
      </p:graphicFrame>
      <p:pic>
        <p:nvPicPr>
          <p:cNvPr id="341" name="图片 340"/>
          <p:cNvPicPr>
            <a:picLocks noChangeAspect="1"/>
          </p:cNvPicPr>
          <p:nvPr/>
        </p:nvPicPr>
        <p:blipFill>
          <a:blip r:embed="rId9"/>
          <a:stretch>
            <a:fillRect/>
          </a:stretch>
        </p:blipFill>
        <p:spPr>
          <a:xfrm>
            <a:off x="445286" y="1790895"/>
            <a:ext cx="2662282" cy="1369829"/>
          </a:xfrm>
          <a:prstGeom prst="rect">
            <a:avLst/>
          </a:prstGeom>
        </p:spPr>
      </p:pic>
      <p:sp>
        <p:nvSpPr>
          <p:cNvPr id="342" name="文本框 341"/>
          <p:cNvSpPr txBox="1"/>
          <p:nvPr/>
        </p:nvSpPr>
        <p:spPr>
          <a:xfrm>
            <a:off x="445287" y="1478945"/>
            <a:ext cx="2662280" cy="307777"/>
          </a:xfrm>
          <a:prstGeom prst="rect">
            <a:avLst/>
          </a:prstGeom>
          <a:solidFill>
            <a:srgbClr val="FFFFFF">
              <a:lumMod val="50000"/>
            </a:srgbClr>
          </a:solidFill>
          <a:ln>
            <a:noFill/>
          </a:ln>
        </p:spPr>
        <p:txBody>
          <a:bodyPr wrap="square" rtlCol="0">
            <a:spAutoFit/>
          </a:bodyPr>
          <a:lstStyle/>
          <a:p>
            <a:pPr algn="ctr"/>
            <a:r>
              <a:rPr lang="zh-CN" altLang="en-US" sz="1400" b="1" kern="0" dirty="0" smtClean="0">
                <a:solidFill>
                  <a:srgbClr val="FFFFFF"/>
                </a:solidFill>
                <a:latin typeface="微软雅黑" panose="020B0503020204020204" pitchFamily="34" charset="-122"/>
                <a:ea typeface="微软雅黑" panose="020B0503020204020204" pitchFamily="34" charset="-122"/>
              </a:rPr>
              <a:t>局部遮挡造成失配</a:t>
            </a:r>
          </a:p>
        </p:txBody>
      </p:sp>
      <p:sp>
        <p:nvSpPr>
          <p:cNvPr id="343" name="文本框 342"/>
          <p:cNvSpPr txBox="1"/>
          <p:nvPr/>
        </p:nvSpPr>
        <p:spPr>
          <a:xfrm>
            <a:off x="445287" y="1811220"/>
            <a:ext cx="1674918" cy="253916"/>
          </a:xfrm>
          <a:prstGeom prst="rect">
            <a:avLst/>
          </a:prstGeom>
          <a:solidFill>
            <a:srgbClr val="FFFFFF">
              <a:lumMod val="50000"/>
            </a:srgbClr>
          </a:solidFill>
        </p:spPr>
        <p:txBody>
          <a:bodyPr wrap="square" rtlCol="0">
            <a:spAutoFit/>
          </a:bodyPr>
          <a:lstStyle/>
          <a:p>
            <a:pPr algn="ctr"/>
            <a:r>
              <a:rPr lang="zh-CN" altLang="en-US" sz="1050" b="1" kern="0" dirty="0" smtClean="0">
                <a:solidFill>
                  <a:srgbClr val="FFFFFF"/>
                </a:solidFill>
                <a:latin typeface="微软雅黑" panose="020B0503020204020204" pitchFamily="34" charset="-122"/>
                <a:ea typeface="微软雅黑" panose="020B0503020204020204" pitchFamily="34" charset="-122"/>
              </a:rPr>
              <a:t>水面周边鸟类数量多</a:t>
            </a:r>
          </a:p>
        </p:txBody>
      </p:sp>
      <p:sp>
        <p:nvSpPr>
          <p:cNvPr id="344" name="文本框 343"/>
          <p:cNvSpPr txBox="1"/>
          <p:nvPr/>
        </p:nvSpPr>
        <p:spPr>
          <a:xfrm>
            <a:off x="436940" y="3170249"/>
            <a:ext cx="1665032" cy="253916"/>
          </a:xfrm>
          <a:prstGeom prst="rect">
            <a:avLst/>
          </a:prstGeom>
          <a:solidFill>
            <a:srgbClr val="FFFFFF">
              <a:lumMod val="50000"/>
            </a:srgbClr>
          </a:solidFill>
        </p:spPr>
        <p:txBody>
          <a:bodyPr wrap="square" rtlCol="0">
            <a:spAutoFit/>
          </a:bodyPr>
          <a:lstStyle/>
          <a:p>
            <a:pPr algn="ctr"/>
            <a:r>
              <a:rPr lang="zh-CN" altLang="en-US" sz="1050" b="1" kern="0" dirty="0" smtClean="0">
                <a:solidFill>
                  <a:srgbClr val="FFFFFF"/>
                </a:solidFill>
                <a:latin typeface="微软雅黑" panose="020B0503020204020204" pitchFamily="34" charset="-122"/>
                <a:ea typeface="微软雅黑" panose="020B0503020204020204" pitchFamily="34" charset="-122"/>
              </a:rPr>
              <a:t>水面降雨降雪后水渍</a:t>
            </a:r>
          </a:p>
        </p:txBody>
      </p:sp>
      <p:sp>
        <p:nvSpPr>
          <p:cNvPr id="345" name="文本框 344"/>
          <p:cNvSpPr txBox="1"/>
          <p:nvPr/>
        </p:nvSpPr>
        <p:spPr>
          <a:xfrm>
            <a:off x="3141370" y="1478945"/>
            <a:ext cx="2662280" cy="307777"/>
          </a:xfrm>
          <a:prstGeom prst="rect">
            <a:avLst/>
          </a:prstGeom>
          <a:solidFill>
            <a:srgbClr val="FFFFFF">
              <a:lumMod val="50000"/>
            </a:srgbClr>
          </a:solidFill>
          <a:ln>
            <a:noFill/>
          </a:ln>
        </p:spPr>
        <p:txBody>
          <a:bodyPr wrap="square" rtlCol="0">
            <a:spAutoFit/>
          </a:bodyPr>
          <a:lstStyle/>
          <a:p>
            <a:pPr algn="ctr"/>
            <a:r>
              <a:rPr lang="zh-CN" altLang="en-US" sz="1400" b="1" kern="0" dirty="0" smtClean="0">
                <a:solidFill>
                  <a:srgbClr val="FFFFFF"/>
                </a:solidFill>
                <a:latin typeface="微软雅黑" panose="020B0503020204020204" pitchFamily="34" charset="-122"/>
                <a:ea typeface="微软雅黑" panose="020B0503020204020204" pitchFamily="34" charset="-122"/>
              </a:rPr>
              <a:t>组件衰减离散性失配</a:t>
            </a:r>
          </a:p>
        </p:txBody>
      </p:sp>
      <p:sp>
        <p:nvSpPr>
          <p:cNvPr id="346" name="Title 1"/>
          <p:cNvSpPr txBox="1">
            <a:spLocks/>
          </p:cNvSpPr>
          <p:nvPr/>
        </p:nvSpPr>
        <p:spPr>
          <a:xfrm>
            <a:off x="660400" y="383118"/>
            <a:ext cx="10381487" cy="91112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3200" b="1">
                <a:solidFill>
                  <a:srgbClr val="990000"/>
                </a:solidFill>
                <a:latin typeface="微软雅黑" panose="020B0503020204020204" pitchFamily="34" charset="-122"/>
                <a:ea typeface="微软雅黑" panose="020B0503020204020204" pitchFamily="34" charset="-122"/>
                <a:cs typeface="+mj-cs"/>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r>
              <a:rPr kumimoji="0" lang="zh-CN" altLang="en-US" sz="3200" b="1" i="0" u="none" strike="noStrike" kern="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j-cs"/>
                <a:sym typeface="+mn-lt"/>
              </a:rPr>
              <a:t>多路</a:t>
            </a:r>
            <a:r>
              <a:rPr kumimoji="0" lang="en-US" altLang="zh-CN" sz="3200" b="1" i="0" u="none" strike="noStrike" kern="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j-cs"/>
                <a:sym typeface="+mn-lt"/>
              </a:rPr>
              <a:t>MPPT</a:t>
            </a:r>
            <a:r>
              <a:rPr kumimoji="0" lang="zh-CN" altLang="en-US" sz="3200" b="1" i="0" u="none" strike="noStrike" kern="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j-cs"/>
                <a:sym typeface="+mn-lt"/>
              </a:rPr>
              <a:t>有效应对水面光伏场景中常见的组件衰减不一致和污物遮挡导致的发电量损失</a:t>
            </a:r>
            <a:endParaRPr kumimoji="0" lang="zh-CN" altLang="en-US" sz="3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sym typeface="+mn-lt"/>
            </a:endParaRPr>
          </a:p>
        </p:txBody>
      </p:sp>
      <p:pic>
        <p:nvPicPr>
          <p:cNvPr id="5" name="图片 4"/>
          <p:cNvPicPr>
            <a:picLocks noChangeAspect="1"/>
          </p:cNvPicPr>
          <p:nvPr/>
        </p:nvPicPr>
        <p:blipFill rotWithShape="1">
          <a:blip r:embed="rId10">
            <a:extLst>
              <a:ext uri="{28A0092B-C50C-407E-A947-70E740481C1C}">
                <a14:useLocalDpi xmlns:a14="http://schemas.microsoft.com/office/drawing/2010/main" val="0"/>
              </a:ext>
            </a:extLst>
          </a:blip>
          <a:srcRect l="4716" t="9276" r="7480" b="30717"/>
          <a:stretch/>
        </p:blipFill>
        <p:spPr>
          <a:xfrm>
            <a:off x="3113042" y="1803247"/>
            <a:ext cx="2710351" cy="1331853"/>
          </a:xfrm>
          <a:prstGeom prst="rect">
            <a:avLst/>
          </a:prstGeom>
        </p:spPr>
      </p:pic>
      <p:pic>
        <p:nvPicPr>
          <p:cNvPr id="6"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07568" y="3114213"/>
            <a:ext cx="2715825" cy="1640968"/>
          </a:xfrm>
          <a:prstGeom prst="rect">
            <a:avLst/>
          </a:prstGeom>
        </p:spPr>
      </p:pic>
      <p:sp>
        <p:nvSpPr>
          <p:cNvPr id="160" name="文本框 159"/>
          <p:cNvSpPr txBox="1"/>
          <p:nvPr/>
        </p:nvSpPr>
        <p:spPr>
          <a:xfrm>
            <a:off x="4110616" y="1799074"/>
            <a:ext cx="1674918" cy="253916"/>
          </a:xfrm>
          <a:prstGeom prst="rect">
            <a:avLst/>
          </a:prstGeom>
          <a:solidFill>
            <a:srgbClr val="FFFFFF">
              <a:lumMod val="50000"/>
            </a:srgbClr>
          </a:solidFill>
        </p:spPr>
        <p:txBody>
          <a:bodyPr wrap="square" rtlCol="0">
            <a:spAutoFit/>
          </a:bodyPr>
          <a:lstStyle/>
          <a:p>
            <a:pPr algn="ctr"/>
            <a:r>
              <a:rPr lang="en-US" altLang="zh-CN" sz="1050" b="1" kern="0" dirty="0" smtClean="0">
                <a:solidFill>
                  <a:srgbClr val="FFFFFF"/>
                </a:solidFill>
                <a:latin typeface="微软雅黑" panose="020B0503020204020204" pitchFamily="34" charset="-122"/>
                <a:ea typeface="微软雅黑" panose="020B0503020204020204" pitchFamily="34" charset="-122"/>
              </a:rPr>
              <a:t>EVA</a:t>
            </a:r>
            <a:r>
              <a:rPr lang="zh-CN" altLang="en-US" sz="1050" b="1" kern="0" dirty="0" smtClean="0">
                <a:solidFill>
                  <a:srgbClr val="FFFFFF"/>
                </a:solidFill>
                <a:latin typeface="微软雅黑" panose="020B0503020204020204" pitchFamily="34" charset="-122"/>
                <a:ea typeface="微软雅黑" panose="020B0503020204020204" pitchFamily="34" charset="-122"/>
              </a:rPr>
              <a:t>老化变黄</a:t>
            </a:r>
          </a:p>
        </p:txBody>
      </p:sp>
      <p:sp>
        <p:nvSpPr>
          <p:cNvPr id="161" name="文本框 160"/>
          <p:cNvSpPr txBox="1"/>
          <p:nvPr/>
        </p:nvSpPr>
        <p:spPr>
          <a:xfrm>
            <a:off x="4110616" y="3160724"/>
            <a:ext cx="1674918" cy="253916"/>
          </a:xfrm>
          <a:prstGeom prst="rect">
            <a:avLst/>
          </a:prstGeom>
          <a:solidFill>
            <a:srgbClr val="FFFFFF">
              <a:lumMod val="50000"/>
            </a:srgbClr>
          </a:solidFill>
        </p:spPr>
        <p:txBody>
          <a:bodyPr wrap="square" rtlCol="0">
            <a:spAutoFit/>
          </a:bodyPr>
          <a:lstStyle/>
          <a:p>
            <a:pPr algn="ctr"/>
            <a:r>
              <a:rPr lang="zh-CN" altLang="en-US" sz="1050" b="1" kern="0" dirty="0" smtClean="0">
                <a:solidFill>
                  <a:srgbClr val="FFFFFF"/>
                </a:solidFill>
                <a:latin typeface="微软雅黑" panose="020B0503020204020204" pitchFamily="34" charset="-122"/>
                <a:ea typeface="微软雅黑" panose="020B0503020204020204" pitchFamily="34" charset="-122"/>
              </a:rPr>
              <a:t>造成衰减差异</a:t>
            </a:r>
          </a:p>
        </p:txBody>
      </p:sp>
    </p:spTree>
    <p:extLst>
      <p:ext uri="{BB962C8B-B14F-4D97-AF65-F5344CB8AC3E}">
        <p14:creationId xmlns:p14="http://schemas.microsoft.com/office/powerpoint/2010/main" val="394085173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22172929"/>
              </p:ext>
            </p:extLst>
          </p:nvPr>
        </p:nvGraphicFramePr>
        <p:xfrm>
          <a:off x="4455502" y="1311738"/>
          <a:ext cx="6771298" cy="4732710"/>
        </p:xfrm>
        <a:graphic>
          <a:graphicData uri="http://schemas.openxmlformats.org/drawingml/2006/table">
            <a:tbl>
              <a:tblPr firstRow="1" bandRow="1">
                <a:tableStyleId>{9D7B26C5-4107-4FEC-AEDC-1716B250A1EF}</a:tableStyleId>
              </a:tblPr>
              <a:tblGrid>
                <a:gridCol w="1894498"/>
                <a:gridCol w="1028700"/>
                <a:gridCol w="1270000"/>
                <a:gridCol w="1485900"/>
                <a:gridCol w="1092200"/>
              </a:tblGrid>
              <a:tr h="621819">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项目</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工作时长</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智能光伏</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900"/>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集中式方案</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数据来源</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570712">
                <a:tc>
                  <a:txBody>
                    <a:bodyPr/>
                    <a:lstStyle/>
                    <a:p>
                      <a:pPr algn="ct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逆变器自耗电（风扇及内部控制系统）</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1000h</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0</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2</a:t>
                      </a:r>
                      <a:r>
                        <a:rPr lang="zh-CN" altLang="en-US" sz="1400" dirty="0" smtClean="0">
                          <a:latin typeface="微软雅黑" panose="020B0503020204020204" pitchFamily="34" charset="-122"/>
                          <a:ea typeface="微软雅黑" panose="020B0503020204020204" pitchFamily="34" charset="-122"/>
                          <a:cs typeface="Arial" pitchFamily="34" charset="0"/>
                        </a:rPr>
                        <a:t>*</a:t>
                      </a:r>
                      <a:r>
                        <a:rPr lang="en-US" altLang="zh-CN" sz="1400" dirty="0" smtClean="0">
                          <a:latin typeface="微软雅黑" panose="020B0503020204020204" pitchFamily="34" charset="-122"/>
                          <a:ea typeface="微软雅黑" panose="020B0503020204020204" pitchFamily="34" charset="-122"/>
                          <a:cs typeface="Arial" pitchFamily="34" charset="0"/>
                        </a:rPr>
                        <a:t>1200W</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cs typeface="Arial" pitchFamily="34" charset="0"/>
                        </a:rPr>
                        <a:t>逆变器设计规格书</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474981">
                <a:tc>
                  <a:txBody>
                    <a:bodyPr/>
                    <a:lstStyle/>
                    <a:p>
                      <a:pPr algn="ctr"/>
                      <a:r>
                        <a:rPr lang="zh-CN" altLang="en-US" sz="1400" dirty="0" smtClean="0">
                          <a:latin typeface="微软雅黑" panose="020B0503020204020204" pitchFamily="34" charset="-122"/>
                          <a:ea typeface="微软雅黑" panose="020B0503020204020204" pitchFamily="34" charset="-122"/>
                        </a:rPr>
                        <a:t>通讯柜</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24</a:t>
                      </a:r>
                      <a:r>
                        <a:rPr lang="zh-CN" altLang="en-US" sz="1400" dirty="0" smtClean="0">
                          <a:latin typeface="微软雅黑" panose="020B0503020204020204" pitchFamily="34" charset="-122"/>
                          <a:ea typeface="微软雅黑" panose="020B0503020204020204" pitchFamily="34" charset="-122"/>
                          <a:cs typeface="Arial" pitchFamily="34" charset="0"/>
                        </a:rPr>
                        <a:t>*</a:t>
                      </a:r>
                      <a:r>
                        <a:rPr lang="en-US" altLang="zh-CN" sz="1400" dirty="0" smtClean="0">
                          <a:latin typeface="微软雅黑" panose="020B0503020204020204" pitchFamily="34" charset="-122"/>
                          <a:ea typeface="微软雅黑" panose="020B0503020204020204" pitchFamily="34" charset="-122"/>
                          <a:cs typeface="Arial" pitchFamily="34" charset="0"/>
                        </a:rPr>
                        <a:t>365h</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13W</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20W</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cs typeface="Arial" pitchFamily="34" charset="0"/>
                        </a:rPr>
                        <a:t>宣传彩页</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474981">
                <a:tc>
                  <a:txBody>
                    <a:bodyPr/>
                    <a:lstStyle/>
                    <a:p>
                      <a:pPr algn="ctr"/>
                      <a:r>
                        <a:rPr lang="zh-CN" altLang="en-US" sz="1400" dirty="0" smtClean="0">
                          <a:latin typeface="微软雅黑" panose="020B0503020204020204" pitchFamily="34" charset="-122"/>
                          <a:ea typeface="微软雅黑" panose="020B0503020204020204" pitchFamily="34" charset="-122"/>
                        </a:rPr>
                        <a:t>防</a:t>
                      </a:r>
                      <a:r>
                        <a:rPr lang="en-US" altLang="zh-CN" sz="1400" dirty="0" smtClean="0">
                          <a:latin typeface="微软雅黑" panose="020B0503020204020204" pitchFamily="34" charset="-122"/>
                          <a:ea typeface="微软雅黑" panose="020B0503020204020204" pitchFamily="34" charset="-122"/>
                        </a:rPr>
                        <a:t>PID</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8</a:t>
                      </a:r>
                      <a:r>
                        <a:rPr lang="zh-CN" altLang="en-US" sz="1400" dirty="0" smtClean="0">
                          <a:latin typeface="微软雅黑" panose="020B0503020204020204" pitchFamily="34" charset="-122"/>
                          <a:ea typeface="微软雅黑" panose="020B0503020204020204" pitchFamily="34" charset="-122"/>
                          <a:cs typeface="Arial" pitchFamily="34" charset="0"/>
                        </a:rPr>
                        <a:t>*</a:t>
                      </a:r>
                      <a:r>
                        <a:rPr lang="en-US" altLang="zh-CN" sz="1400" dirty="0" smtClean="0">
                          <a:latin typeface="微软雅黑" panose="020B0503020204020204" pitchFamily="34" charset="-122"/>
                          <a:ea typeface="微软雅黑" panose="020B0503020204020204" pitchFamily="34" charset="-122"/>
                          <a:cs typeface="Arial" pitchFamily="34" charset="0"/>
                        </a:rPr>
                        <a:t>365</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100W</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cs typeface="Arial" pitchFamily="34" charset="0"/>
                        </a:rPr>
                        <a:t>负极接地方案</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anose="020B0503020204020204" pitchFamily="34" charset="-122"/>
                          <a:ea typeface="微软雅黑" panose="020B0503020204020204" pitchFamily="34" charset="-122"/>
                          <a:cs typeface="Arial" pitchFamily="34" charset="0"/>
                        </a:rPr>
                        <a:t>宣传彩页</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556366">
                <a:tc>
                  <a:txBody>
                    <a:bodyPr/>
                    <a:lstStyle/>
                    <a:p>
                      <a:pPr algn="ctr"/>
                      <a:r>
                        <a:rPr lang="zh-CN" altLang="en-US" sz="1400" dirty="0" smtClean="0">
                          <a:latin typeface="微软雅黑" panose="020B0503020204020204" pitchFamily="34" charset="-122"/>
                          <a:ea typeface="微软雅黑" panose="020B0503020204020204" pitchFamily="34" charset="-122"/>
                        </a:rPr>
                        <a:t>机房照明系统</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1</a:t>
                      </a:r>
                      <a:r>
                        <a:rPr lang="zh-CN" altLang="en-US" sz="1400" dirty="0" smtClean="0">
                          <a:latin typeface="微软雅黑" panose="020B0503020204020204" pitchFamily="34" charset="-122"/>
                          <a:ea typeface="微软雅黑" panose="020B0503020204020204" pitchFamily="34" charset="-122"/>
                          <a:cs typeface="Arial" pitchFamily="34" charset="0"/>
                        </a:rPr>
                        <a:t>*</a:t>
                      </a:r>
                      <a:r>
                        <a:rPr lang="en-US" altLang="zh-CN" sz="1400" dirty="0" smtClean="0">
                          <a:latin typeface="微软雅黑" panose="020B0503020204020204" pitchFamily="34" charset="-122"/>
                          <a:ea typeface="微软雅黑" panose="020B0503020204020204" pitchFamily="34" charset="-122"/>
                          <a:cs typeface="Arial" pitchFamily="34" charset="0"/>
                        </a:rPr>
                        <a:t>365h</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0</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40W</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cs typeface="Arial" pitchFamily="34" charset="0"/>
                        </a:rPr>
                        <a:t>设备规格书</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513896">
                <a:tc>
                  <a:txBody>
                    <a:bodyPr/>
                    <a:lstStyle/>
                    <a:p>
                      <a:pPr algn="ctr"/>
                      <a:r>
                        <a:rPr lang="zh-CN" altLang="en-US" sz="1400" dirty="0" smtClean="0">
                          <a:latin typeface="微软雅黑" panose="020B0503020204020204" pitchFamily="34" charset="-122"/>
                          <a:ea typeface="微软雅黑" panose="020B0503020204020204" pitchFamily="34" charset="-122"/>
                        </a:rPr>
                        <a:t>直流汇流箱</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8</a:t>
                      </a:r>
                      <a:r>
                        <a:rPr lang="zh-CN" altLang="en-US" sz="1400" dirty="0" smtClean="0">
                          <a:latin typeface="微软雅黑" panose="020B0503020204020204" pitchFamily="34" charset="-122"/>
                          <a:ea typeface="微软雅黑" panose="020B0503020204020204" pitchFamily="34" charset="-122"/>
                          <a:cs typeface="Arial" pitchFamily="34" charset="0"/>
                        </a:rPr>
                        <a:t>*</a:t>
                      </a:r>
                      <a:r>
                        <a:rPr lang="en-US" altLang="zh-CN" sz="1400" dirty="0" smtClean="0">
                          <a:latin typeface="微软雅黑" panose="020B0503020204020204" pitchFamily="34" charset="-122"/>
                          <a:ea typeface="微软雅黑" panose="020B0503020204020204" pitchFamily="34" charset="-122"/>
                          <a:cs typeface="Arial" pitchFamily="34" charset="0"/>
                        </a:rPr>
                        <a:t>365h</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0</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cs typeface="Arial" pitchFamily="34" charset="0"/>
                        </a:rPr>
                        <a:t>12</a:t>
                      </a:r>
                      <a:r>
                        <a:rPr lang="zh-CN" altLang="en-US" sz="1400" dirty="0" smtClean="0">
                          <a:latin typeface="微软雅黑" panose="020B0503020204020204" pitchFamily="34" charset="-122"/>
                          <a:ea typeface="微软雅黑" panose="020B0503020204020204" pitchFamily="34" charset="-122"/>
                          <a:cs typeface="Arial" pitchFamily="34" charset="0"/>
                        </a:rPr>
                        <a:t>*</a:t>
                      </a:r>
                      <a:r>
                        <a:rPr lang="en-US" altLang="zh-CN" sz="1400" dirty="0" smtClean="0">
                          <a:latin typeface="微软雅黑" panose="020B0503020204020204" pitchFamily="34" charset="-122"/>
                          <a:ea typeface="微软雅黑" panose="020B0503020204020204" pitchFamily="34" charset="-122"/>
                          <a:cs typeface="Arial" pitchFamily="34" charset="0"/>
                        </a:rPr>
                        <a:t>25W</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cs typeface="Arial" pitchFamily="34" charset="0"/>
                        </a:rPr>
                        <a:t>汇流箱电源规格书</a:t>
                      </a: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474981">
                <a:tc>
                  <a:txBody>
                    <a:bodyPr/>
                    <a:lstStyle/>
                    <a:p>
                      <a:pPr algn="ctr"/>
                      <a:r>
                        <a:rPr lang="zh-CN" altLang="en-US" sz="1400" dirty="0" smtClean="0">
                          <a:latin typeface="微软雅黑" panose="020B0503020204020204" pitchFamily="34" charset="-122"/>
                          <a:ea typeface="微软雅黑" panose="020B0503020204020204" pitchFamily="34" charset="-122"/>
                        </a:rPr>
                        <a:t>总计</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zh-CN" altLang="en-US" sz="1400" dirty="0">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rtl="0" fontAlgn="ctr"/>
                      <a:r>
                        <a:rPr lang="en-US" altLang="zh-CN" sz="1400" b="0" i="0" u="none" strike="noStrike" dirty="0" smtClean="0">
                          <a:solidFill>
                            <a:srgbClr val="000000"/>
                          </a:solidFill>
                          <a:effectLst/>
                          <a:latin typeface="微软雅黑" panose="020B0503020204020204" pitchFamily="34" charset="-122"/>
                          <a:ea typeface="微软雅黑" panose="020B0503020204020204" pitchFamily="34" charset="-122"/>
                        </a:rPr>
                        <a:t>405.88kWh</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smtClean="0">
                          <a:solidFill>
                            <a:srgbClr val="000000"/>
                          </a:solidFill>
                          <a:effectLst/>
                          <a:latin typeface="微软雅黑" panose="020B0503020204020204" pitchFamily="34" charset="-122"/>
                          <a:ea typeface="微软雅黑" panose="020B0503020204020204" pitchFamily="34" charset="-122"/>
                        </a:rPr>
                        <a:t>2589.8kWh</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400" b="0" i="0" u="none" strike="noStrike" dirty="0" smtClean="0">
                          <a:solidFill>
                            <a:srgbClr val="000000"/>
                          </a:solidFill>
                          <a:effectLst/>
                          <a:latin typeface="微软雅黑" panose="020B0503020204020204" pitchFamily="34" charset="-122"/>
                          <a:ea typeface="微软雅黑" panose="020B0503020204020204" pitchFamily="34" charset="-122"/>
                        </a:rPr>
                        <a:t>计算</a:t>
                      </a:r>
                      <a:endParaRPr lang="en-US" altLang="zh-CN" sz="1400" b="0"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r h="1040710">
                <a:tc>
                  <a:txBody>
                    <a:bodyPr/>
                    <a:lstStyle/>
                    <a:p>
                      <a:pPr algn="ctr"/>
                      <a:r>
                        <a:rPr lang="zh-CN" altLang="en-US" sz="1400" b="1" dirty="0" smtClean="0">
                          <a:solidFill>
                            <a:srgbClr val="C00000"/>
                          </a:solidFill>
                          <a:latin typeface="微软雅黑" panose="020B0503020204020204" pitchFamily="34" charset="-122"/>
                          <a:ea typeface="微软雅黑" panose="020B0503020204020204" pitchFamily="34" charset="-122"/>
                        </a:rPr>
                        <a:t>损耗比</a:t>
                      </a:r>
                      <a:endParaRPr lang="zh-CN" altLang="en-US" sz="1400" b="1" dirty="0">
                        <a:solidFill>
                          <a:srgbClr val="C00000"/>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altLang="zh-CN" sz="1400" b="1" dirty="0" smtClean="0">
                        <a:solidFill>
                          <a:srgbClr val="C00000"/>
                        </a:solidFill>
                        <a:latin typeface="微软雅黑" panose="020B0503020204020204" pitchFamily="34" charset="-122"/>
                        <a:ea typeface="微软雅黑" panose="020B0503020204020204" pitchFamily="34" charset="-122"/>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altLang="zh-CN" sz="2800" b="1" i="0" u="none" strike="noStrike" dirty="0" smtClean="0">
                          <a:solidFill>
                            <a:srgbClr val="C00000"/>
                          </a:solidFill>
                          <a:effectLst/>
                          <a:latin typeface="微软雅黑" panose="020B0503020204020204" pitchFamily="34" charset="-122"/>
                          <a:ea typeface="微软雅黑" panose="020B0503020204020204" pitchFamily="34" charset="-122"/>
                        </a:rPr>
                        <a:t>0.041</a:t>
                      </a:r>
                      <a:r>
                        <a:rPr lang="en-US" altLang="zh-CN" sz="1600" b="1" i="0" u="none" strike="noStrike" dirty="0" smtClean="0">
                          <a:solidFill>
                            <a:srgbClr val="C00000"/>
                          </a:solidFill>
                          <a:effectLst/>
                          <a:latin typeface="微软雅黑" panose="020B0503020204020204" pitchFamily="34" charset="-122"/>
                          <a:ea typeface="微软雅黑" panose="020B0503020204020204" pitchFamily="34" charset="-122"/>
                        </a:rPr>
                        <a:t>%</a:t>
                      </a:r>
                      <a:endParaRPr lang="en-US" altLang="zh-CN" sz="1600" b="1" i="0" u="none" strike="noStrike" dirty="0">
                        <a:solidFill>
                          <a:srgbClr val="C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r>
                        <a:rPr lang="en-US" altLang="zh-CN" sz="2800" b="1" i="0" u="none" strike="noStrike" dirty="0" smtClean="0">
                          <a:solidFill>
                            <a:schemeClr val="bg1">
                              <a:lumMod val="50000"/>
                            </a:schemeClr>
                          </a:solidFill>
                          <a:effectLst/>
                          <a:latin typeface="微软雅黑" panose="020B0503020204020204" pitchFamily="34" charset="-122"/>
                          <a:ea typeface="微软雅黑" panose="020B0503020204020204" pitchFamily="34" charset="-122"/>
                        </a:rPr>
                        <a:t>0.259</a:t>
                      </a:r>
                      <a:r>
                        <a:rPr lang="en-US" altLang="zh-CN" sz="1600" b="0" i="0" u="none" strike="noStrike" kern="1200" dirty="0" smtClean="0">
                          <a:solidFill>
                            <a:schemeClr val="bg1">
                              <a:lumMod val="50000"/>
                            </a:schemeClr>
                          </a:solidFill>
                          <a:effectLst/>
                          <a:latin typeface="微软雅黑" panose="020B0503020204020204" pitchFamily="34" charset="-122"/>
                          <a:ea typeface="微软雅黑" panose="020B0503020204020204" pitchFamily="34" charset="-122"/>
                          <a:cs typeface="+mn-cs"/>
                        </a:rPr>
                        <a:t>%</a:t>
                      </a:r>
                      <a:endParaRPr lang="en-US" altLang="zh-CN" sz="1600" b="0" i="0" u="none" strike="noStrike" kern="1200" dirty="0">
                        <a:solidFill>
                          <a:schemeClr val="bg1">
                            <a:lumMod val="50000"/>
                          </a:schemeClr>
                        </a:solidFill>
                        <a:effectLst/>
                        <a:latin typeface="微软雅黑" panose="020B0503020204020204" pitchFamily="34" charset="-122"/>
                        <a:ea typeface="微软雅黑" panose="020B0503020204020204" pitchFamily="34"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fontAlgn="ctr"/>
                      <a:endParaRPr lang="en-US" altLang="zh-CN" sz="1800" b="0" i="0" u="none" strike="noStrike" dirty="0">
                        <a:solidFill>
                          <a:srgbClr val="000000"/>
                        </a:solidFill>
                        <a:effectLst/>
                        <a:latin typeface="Arial" panose="020B0604020202020204" pitchFamily="34" charset="0"/>
                        <a:ea typeface="宋体" panose="02010600030101010101" pitchFamily="2" charset="-122"/>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bl>
          </a:graphicData>
        </a:graphic>
      </p:graphicFrame>
      <p:grpSp>
        <p:nvGrpSpPr>
          <p:cNvPr id="3" name="组合 2"/>
          <p:cNvGrpSpPr/>
          <p:nvPr/>
        </p:nvGrpSpPr>
        <p:grpSpPr>
          <a:xfrm>
            <a:off x="786494" y="1311737"/>
            <a:ext cx="3655997" cy="4758917"/>
            <a:chOff x="786494" y="1608381"/>
            <a:chExt cx="3655997" cy="4758917"/>
          </a:xfrm>
        </p:grpSpPr>
        <p:pic>
          <p:nvPicPr>
            <p:cNvPr id="4" name="Picture 3" descr="2B07FE12@2C04E67F"/>
            <p:cNvPicPr>
              <a:picLocks noChangeAspect="1" noChangeArrowheads="1"/>
            </p:cNvPicPr>
            <p:nvPr/>
          </p:nvPicPr>
          <p:blipFill rotWithShape="1">
            <a:blip r:embed="rId2">
              <a:extLst>
                <a:ext uri="{28A0092B-C50C-407E-A947-70E740481C1C}">
                  <a14:useLocalDpi xmlns:a14="http://schemas.microsoft.com/office/drawing/2010/main" val="0"/>
                </a:ext>
              </a:extLst>
            </a:blip>
            <a:srcRect l="23627"/>
            <a:stretch/>
          </p:blipFill>
          <p:spPr bwMode="auto">
            <a:xfrm>
              <a:off x="2611226" y="4278707"/>
              <a:ext cx="1812959" cy="205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34FEFC0B@8D57A1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95" y="4279583"/>
              <a:ext cx="1793414" cy="208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2649596" y="5161747"/>
              <a:ext cx="1229454" cy="261610"/>
            </a:xfrm>
            <a:prstGeom prst="rect">
              <a:avLst/>
            </a:prstGeom>
            <a:noFill/>
          </p:spPr>
          <p:txBody>
            <a:bodyPr wrap="square" rtlCol="0">
              <a:spAutoFit/>
            </a:bodyPr>
            <a:lstStyle/>
            <a:p>
              <a:pPr algn="ctr">
                <a:buNone/>
              </a:pPr>
              <a:r>
                <a:rPr lang="zh-CN" altLang="en-US" sz="1100" b="1" dirty="0" smtClean="0">
                  <a:solidFill>
                    <a:schemeClr val="bg1"/>
                  </a:solidFill>
                  <a:latin typeface="微软雅黑" panose="020B0503020204020204" pitchFamily="34" charset="-122"/>
                  <a:ea typeface="微软雅黑" panose="020B0503020204020204" pitchFamily="34" charset="-122"/>
                </a:rPr>
                <a:t>通风设备</a:t>
              </a:r>
            </a:p>
          </p:txBody>
        </p:sp>
        <p:sp>
          <p:nvSpPr>
            <p:cNvPr id="7" name="文本框 6"/>
            <p:cNvSpPr txBox="1"/>
            <p:nvPr/>
          </p:nvSpPr>
          <p:spPr>
            <a:xfrm>
              <a:off x="947243" y="5778575"/>
              <a:ext cx="900716" cy="261610"/>
            </a:xfrm>
            <a:prstGeom prst="rect">
              <a:avLst/>
            </a:prstGeom>
            <a:noFill/>
          </p:spPr>
          <p:txBody>
            <a:bodyPr wrap="square" rtlCol="0">
              <a:spAutoFit/>
            </a:bodyPr>
            <a:lstStyle/>
            <a:p>
              <a:pPr algn="ctr">
                <a:buNone/>
              </a:pPr>
              <a:r>
                <a:rPr lang="zh-CN" altLang="en-US" sz="1100" b="1" dirty="0" smtClean="0">
                  <a:solidFill>
                    <a:schemeClr val="bg1"/>
                  </a:solidFill>
                  <a:latin typeface="微软雅黑" panose="020B0503020204020204" pitchFamily="34" charset="-122"/>
                  <a:ea typeface="微软雅黑" panose="020B0503020204020204" pitchFamily="34" charset="-122"/>
                </a:rPr>
                <a:t>照明等</a:t>
              </a:r>
            </a:p>
          </p:txBody>
        </p:sp>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494" y="2062674"/>
              <a:ext cx="3637691" cy="1792298"/>
            </a:xfrm>
            <a:prstGeom prst="rect">
              <a:avLst/>
            </a:prstGeom>
          </p:spPr>
        </p:pic>
        <p:sp>
          <p:nvSpPr>
            <p:cNvPr id="9" name="文本框 8"/>
            <p:cNvSpPr txBox="1"/>
            <p:nvPr/>
          </p:nvSpPr>
          <p:spPr>
            <a:xfrm>
              <a:off x="3197046" y="2466116"/>
              <a:ext cx="1245445" cy="261610"/>
            </a:xfrm>
            <a:prstGeom prst="rect">
              <a:avLst/>
            </a:prstGeom>
            <a:noFill/>
          </p:spPr>
          <p:txBody>
            <a:bodyPr wrap="square" rtlCol="0">
              <a:spAutoFit/>
            </a:bodyPr>
            <a:lstStyle>
              <a:defPPr>
                <a:defRPr lang="zh-CN"/>
              </a:defPPr>
              <a:lvl1pPr>
                <a:buNone/>
                <a:defRPr b="1">
                  <a:solidFill>
                    <a:schemeClr val="bg1"/>
                  </a:solidFill>
                  <a:latin typeface="微软雅黑" panose="020B0503020204020204" pitchFamily="34" charset="-122"/>
                  <a:ea typeface="微软雅黑" panose="020B0503020204020204" pitchFamily="34" charset="-122"/>
                </a:defRPr>
              </a:lvl1pPr>
            </a:lstStyle>
            <a:p>
              <a:r>
                <a:rPr lang="zh-CN" altLang="en-US" sz="1100" dirty="0"/>
                <a:t>智能光伏控制器</a:t>
              </a:r>
            </a:p>
          </p:txBody>
        </p:sp>
        <p:sp>
          <p:nvSpPr>
            <p:cNvPr id="10" name="文本框 9"/>
            <p:cNvSpPr txBox="1"/>
            <p:nvPr/>
          </p:nvSpPr>
          <p:spPr>
            <a:xfrm>
              <a:off x="1847959" y="2486409"/>
              <a:ext cx="826042" cy="261610"/>
            </a:xfrm>
            <a:prstGeom prst="rect">
              <a:avLst/>
            </a:prstGeom>
            <a:noFill/>
          </p:spPr>
          <p:txBody>
            <a:bodyPr wrap="square" rtlCol="0">
              <a:spAutoFit/>
            </a:bodyPr>
            <a:lstStyle>
              <a:defPPr>
                <a:defRPr lang="zh-CN"/>
              </a:defPPr>
              <a:lvl1pPr>
                <a:buNone/>
                <a:defRPr b="1">
                  <a:solidFill>
                    <a:schemeClr val="bg1"/>
                  </a:solidFill>
                  <a:latin typeface="微软雅黑" panose="020B0503020204020204" pitchFamily="34" charset="-122"/>
                  <a:ea typeface="微软雅黑" panose="020B0503020204020204" pitchFamily="34" charset="-122"/>
                </a:defRPr>
              </a:lvl1pPr>
            </a:lstStyle>
            <a:p>
              <a:pPr algn="ctr"/>
              <a:r>
                <a:rPr lang="zh-CN" altLang="en-US" sz="1100" dirty="0" smtClean="0"/>
                <a:t>通讯柜</a:t>
              </a:r>
              <a:endParaRPr lang="zh-CN" altLang="en-US" sz="1100" dirty="0"/>
            </a:p>
          </p:txBody>
        </p:sp>
        <p:sp>
          <p:nvSpPr>
            <p:cNvPr id="11" name="文本框 10"/>
            <p:cNvSpPr txBox="1"/>
            <p:nvPr/>
          </p:nvSpPr>
          <p:spPr>
            <a:xfrm>
              <a:off x="1664644" y="4802485"/>
              <a:ext cx="762206" cy="430887"/>
            </a:xfrm>
            <a:prstGeom prst="rect">
              <a:avLst/>
            </a:prstGeom>
            <a:noFill/>
          </p:spPr>
          <p:txBody>
            <a:bodyPr wrap="square" rtlCol="0">
              <a:spAutoFit/>
            </a:bodyPr>
            <a:lstStyle/>
            <a:p>
              <a:pPr algn="ctr">
                <a:buNone/>
              </a:pPr>
              <a:r>
                <a:rPr lang="zh-CN" altLang="en-US" sz="1100" b="1" dirty="0" smtClean="0">
                  <a:solidFill>
                    <a:schemeClr val="bg1"/>
                  </a:solidFill>
                  <a:latin typeface="微软雅黑" panose="020B0503020204020204" pitchFamily="34" charset="-122"/>
                  <a:ea typeface="微软雅黑" panose="020B0503020204020204" pitchFamily="34" charset="-122"/>
                </a:rPr>
                <a:t>逆变器风扇</a:t>
              </a:r>
            </a:p>
          </p:txBody>
        </p:sp>
        <p:sp>
          <p:nvSpPr>
            <p:cNvPr id="12" name="矩形 11"/>
            <p:cNvSpPr/>
            <p:nvPr/>
          </p:nvSpPr>
          <p:spPr bwMode="auto">
            <a:xfrm>
              <a:off x="786495" y="3854972"/>
              <a:ext cx="3655330" cy="449282"/>
            </a:xfrm>
            <a:prstGeom prst="rect">
              <a:avLst/>
            </a:prstGeom>
            <a:solidFill>
              <a:schemeClr val="bg1">
                <a:lumMod val="50000"/>
              </a:schemeClr>
            </a:solidFill>
            <a:ln w="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zh-CN" altLang="en-US" b="1" dirty="0" smtClean="0">
                  <a:solidFill>
                    <a:schemeClr val="bg1"/>
                  </a:solidFill>
                  <a:latin typeface="微软雅黑" panose="020B0503020204020204" pitchFamily="34" charset="-122"/>
                  <a:ea typeface="微软雅黑" panose="020B0503020204020204" pitchFamily="34" charset="-122"/>
                </a:rPr>
                <a:t>传统集中式方案</a:t>
              </a:r>
              <a:endPar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3" name="矩形 12"/>
            <p:cNvSpPr/>
            <p:nvPr/>
          </p:nvSpPr>
          <p:spPr bwMode="auto">
            <a:xfrm>
              <a:off x="786495" y="1608381"/>
              <a:ext cx="3655330" cy="449282"/>
            </a:xfrm>
            <a:prstGeom prst="rect">
              <a:avLst/>
            </a:prstGeom>
            <a:solidFill>
              <a:srgbClr val="00B0F0"/>
            </a:solidFill>
            <a:ln w="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zh-CN" altLang="en-US" b="1" dirty="0" smtClean="0">
                  <a:solidFill>
                    <a:schemeClr val="bg1"/>
                  </a:solidFill>
                  <a:latin typeface="微软雅黑" panose="020B0503020204020204" pitchFamily="34" charset="-122"/>
                  <a:ea typeface="微软雅黑" panose="020B0503020204020204" pitchFamily="34" charset="-122"/>
                </a:rPr>
                <a:t>智能光伏电站解决方案</a:t>
              </a:r>
              <a:endPar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grpSp>
      <p:sp>
        <p:nvSpPr>
          <p:cNvPr id="14" name="标题 1"/>
          <p:cNvSpPr txBox="1">
            <a:spLocks/>
          </p:cNvSpPr>
          <p:nvPr/>
        </p:nvSpPr>
        <p:spPr>
          <a:xfrm>
            <a:off x="667414" y="439113"/>
            <a:ext cx="10374474" cy="717549"/>
          </a:xfrm>
          <a:prstGeom prst="rect">
            <a:avLst/>
          </a:prstGeom>
        </p:spPr>
        <p:txBody>
          <a:bodyPr anchor="ctr"/>
          <a:lstStyle>
            <a:lvl1pPr algn="l" rtl="0" eaLnBrk="1" fontAlgn="base" hangingPunct="1">
              <a:spcBef>
                <a:spcPct val="0"/>
              </a:spcBef>
              <a:spcAft>
                <a:spcPct val="0"/>
              </a:spcAft>
              <a:defRPr sz="3200" b="1">
                <a:solidFill>
                  <a:srgbClr val="C00000"/>
                </a:solidFill>
                <a:latin typeface="+mn-lt"/>
                <a:ea typeface="微软雅黑" pitchFamily="34" charset="-122"/>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kern="0" dirty="0" smtClean="0">
                <a:latin typeface="微软雅黑" panose="020B0503020204020204" pitchFamily="34" charset="-122"/>
              </a:rPr>
              <a:t>降低系统自耗电：智能光伏比集中式方案降低</a:t>
            </a:r>
            <a:r>
              <a:rPr lang="en-US" altLang="zh-CN" kern="0" dirty="0" smtClean="0">
                <a:latin typeface="微软雅黑" panose="020B0503020204020204" pitchFamily="34" charset="-122"/>
              </a:rPr>
              <a:t>0.218%</a:t>
            </a:r>
            <a:endParaRPr lang="zh-CN" altLang="en-US" kern="0" dirty="0">
              <a:latin typeface="微软雅黑" panose="020B0503020204020204" pitchFamily="34" charset="-122"/>
            </a:endParaRPr>
          </a:p>
        </p:txBody>
      </p:sp>
      <p:sp>
        <p:nvSpPr>
          <p:cNvPr id="15" name="泪滴形 14"/>
          <p:cNvSpPr/>
          <p:nvPr/>
        </p:nvSpPr>
        <p:spPr bwMode="auto">
          <a:xfrm>
            <a:off x="11041887" y="894"/>
            <a:ext cx="1151700" cy="1079719"/>
          </a:xfrm>
          <a:prstGeom prst="teardrop">
            <a:avLst/>
          </a:prstGeom>
          <a:solidFill>
            <a:srgbClr val="FF9900"/>
          </a:solidFill>
          <a:ln>
            <a:noFill/>
          </a:ln>
          <a:effectLst/>
          <a:extLst/>
        </p:spPr>
        <p:txBody>
          <a:bodyPr vert="horz" wrap="square" lIns="91416" tIns="45708" rIns="91416" bIns="45708" numCol="1" rtlCol="0" anchor="ctr" anchorCtr="0" compatLnSpc="1">
            <a:prstTxWarp prst="textNoShape">
              <a:avLst/>
            </a:prstTxWarp>
          </a:bodyPr>
          <a:lstStyle/>
          <a:p>
            <a:pPr algn="ctr">
              <a:buClr>
                <a:srgbClr val="CC9900"/>
              </a:buClr>
              <a:defRPr/>
            </a:pPr>
            <a:r>
              <a:rPr lang="zh-CN" altLang="en-US" sz="2399" b="1" kern="0" dirty="0">
                <a:solidFill>
                  <a:srgbClr val="FBFBFB"/>
                </a:solidFill>
                <a:latin typeface="微软雅黑" panose="020B0503020204020204" pitchFamily="34" charset="-122"/>
                <a:ea typeface="微软雅黑" panose="020B0503020204020204" pitchFamily="34" charset="-122"/>
                <a:cs typeface="+mn-ea"/>
                <a:sym typeface="+mn-lt"/>
              </a:rPr>
              <a:t>高效发电</a:t>
            </a:r>
          </a:p>
        </p:txBody>
      </p:sp>
    </p:spTree>
    <p:extLst>
      <p:ext uri="{BB962C8B-B14F-4D97-AF65-F5344CB8AC3E}">
        <p14:creationId xmlns:p14="http://schemas.microsoft.com/office/powerpoint/2010/main" val="318253765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98400" y="320400"/>
            <a:ext cx="10593231" cy="717550"/>
          </a:xfrm>
          <a:prstGeom prst="rect">
            <a:avLst/>
          </a:prstGeom>
        </p:spPr>
        <p:txBody>
          <a:bodyPr anchor="ctr"/>
          <a:lst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pPr>
              <a:defRPr/>
            </a:pPr>
            <a:r>
              <a:rPr lang="zh-CN" altLang="en-US" kern="0" dirty="0" smtClean="0">
                <a:solidFill>
                  <a:srgbClr val="C00000"/>
                </a:solidFill>
                <a:latin typeface="微软雅黑" panose="020B0503020204020204" pitchFamily="34" charset="-122"/>
                <a:ea typeface="微软雅黑" panose="020B0503020204020204" pitchFamily="34" charset="-122"/>
                <a:cs typeface="+mn-ea"/>
                <a:sym typeface="+mn-lt"/>
              </a:rPr>
              <a:t>智能光伏控制器通过中国船舶重工可靠性实验室</a:t>
            </a:r>
            <a:r>
              <a:rPr lang="en-US" altLang="zh-CN" kern="0" dirty="0" smtClean="0">
                <a:solidFill>
                  <a:srgbClr val="C00000"/>
                </a:solidFill>
                <a:latin typeface="微软雅黑" panose="020B0503020204020204" pitchFamily="34" charset="-122"/>
                <a:ea typeface="微软雅黑" panose="020B0503020204020204" pitchFamily="34" charset="-122"/>
                <a:cs typeface="+mn-ea"/>
                <a:sym typeface="+mn-lt"/>
              </a:rPr>
              <a:t>IP65</a:t>
            </a:r>
            <a:r>
              <a:rPr lang="zh-CN" altLang="en-US" kern="0" dirty="0" smtClean="0">
                <a:solidFill>
                  <a:srgbClr val="C00000"/>
                </a:solidFill>
                <a:latin typeface="微软雅黑" panose="020B0503020204020204" pitchFamily="34" charset="-122"/>
                <a:ea typeface="微软雅黑" panose="020B0503020204020204" pitchFamily="34" charset="-122"/>
                <a:cs typeface="+mn-ea"/>
                <a:sym typeface="+mn-lt"/>
              </a:rPr>
              <a:t>防护等级测试，隔离外部环境对内部器件的影响</a:t>
            </a:r>
            <a:endParaRPr lang="zh-CN" altLang="en-US" kern="0" dirty="0">
              <a:solidFill>
                <a:srgbClr val="C00000"/>
              </a:solidFill>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nvPicPr>
        <p:blipFill>
          <a:blip r:embed="rId2"/>
          <a:stretch>
            <a:fillRect/>
          </a:stretch>
        </p:blipFill>
        <p:spPr>
          <a:xfrm>
            <a:off x="4397045" y="1156999"/>
            <a:ext cx="3523122" cy="4750358"/>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p:nvPicPr>
        <p:blipFill>
          <a:blip r:embed="rId3"/>
          <a:stretch>
            <a:fillRect/>
          </a:stretch>
        </p:blipFill>
        <p:spPr>
          <a:xfrm>
            <a:off x="863726" y="1156999"/>
            <a:ext cx="3191635" cy="2164051"/>
          </a:xfrm>
          <a:prstGeom prst="rect">
            <a:avLst/>
          </a:prstGeom>
          <a:effectLst>
            <a:outerShdw blurRad="50800" dist="38100" dir="5400000" algn="t" rotWithShape="0">
              <a:prstClr val="black">
                <a:alpha val="40000"/>
              </a:prstClr>
            </a:outerShdw>
          </a:effectLst>
        </p:spPr>
      </p:pic>
      <p:pic>
        <p:nvPicPr>
          <p:cNvPr id="7" name="图片 6"/>
          <p:cNvPicPr>
            <a:picLocks noChangeAspect="1"/>
          </p:cNvPicPr>
          <p:nvPr/>
        </p:nvPicPr>
        <p:blipFill>
          <a:blip r:embed="rId4"/>
          <a:stretch>
            <a:fillRect/>
          </a:stretch>
        </p:blipFill>
        <p:spPr>
          <a:xfrm>
            <a:off x="8095691" y="1156999"/>
            <a:ext cx="3523122" cy="4750358"/>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5"/>
          <a:stretch>
            <a:fillRect/>
          </a:stretch>
        </p:blipFill>
        <p:spPr>
          <a:xfrm>
            <a:off x="863726" y="3720369"/>
            <a:ext cx="3191635" cy="2186988"/>
          </a:xfrm>
          <a:prstGeom prst="rect">
            <a:avLst/>
          </a:prstGeom>
          <a:effectLst>
            <a:outerShdw blurRad="50800" dist="38100" dir="5400000" algn="t" rotWithShape="0">
              <a:prstClr val="black">
                <a:alpha val="40000"/>
              </a:prstClr>
            </a:outerShdw>
          </a:effectLst>
        </p:spPr>
      </p:pic>
      <p:sp>
        <p:nvSpPr>
          <p:cNvPr id="12" name="文本框 11"/>
          <p:cNvSpPr txBox="1"/>
          <p:nvPr/>
        </p:nvSpPr>
        <p:spPr>
          <a:xfrm>
            <a:off x="863726" y="3321050"/>
            <a:ext cx="3191635" cy="369332"/>
          </a:xfrm>
          <a:prstGeom prst="rect">
            <a:avLst/>
          </a:prstGeom>
          <a:noFill/>
        </p:spPr>
        <p:txBody>
          <a:bodyPr wrap="square" rtlCol="0">
            <a:spAutoFit/>
          </a:bodyPr>
          <a:lstStyle/>
          <a:p>
            <a:pPr algn="ctr"/>
            <a:r>
              <a:rPr lang="zh-CN" altLang="en-US" b="1" dirty="0" smtClean="0">
                <a:solidFill>
                  <a:srgbClr val="FF9900"/>
                </a:solidFill>
                <a:latin typeface="微软雅黑" panose="020B0503020204020204" pitchFamily="34" charset="-122"/>
                <a:ea typeface="微软雅黑" panose="020B0503020204020204" pitchFamily="34" charset="-122"/>
              </a:rPr>
              <a:t>多角度喷射水验证防水性能</a:t>
            </a:r>
          </a:p>
        </p:txBody>
      </p:sp>
      <p:sp>
        <p:nvSpPr>
          <p:cNvPr id="13" name="文本框 12"/>
          <p:cNvSpPr txBox="1"/>
          <p:nvPr/>
        </p:nvSpPr>
        <p:spPr>
          <a:xfrm>
            <a:off x="863726" y="5907357"/>
            <a:ext cx="3191635" cy="369332"/>
          </a:xfrm>
          <a:prstGeom prst="rect">
            <a:avLst/>
          </a:prstGeom>
          <a:noFill/>
        </p:spPr>
        <p:txBody>
          <a:bodyPr wrap="square" rtlCol="0">
            <a:spAutoFit/>
          </a:bodyPr>
          <a:lstStyle/>
          <a:p>
            <a:pPr algn="ctr"/>
            <a:r>
              <a:rPr lang="zh-CN" altLang="en-US" b="1" dirty="0">
                <a:solidFill>
                  <a:srgbClr val="FF9900"/>
                </a:solidFill>
                <a:latin typeface="微软雅黑" panose="020B0503020204020204" pitchFamily="34" charset="-122"/>
                <a:ea typeface="微软雅黑" panose="020B0503020204020204" pitchFamily="34" charset="-122"/>
              </a:rPr>
              <a:t>砂尘试验箱中验证防尘性能</a:t>
            </a:r>
          </a:p>
        </p:txBody>
      </p:sp>
      <p:sp>
        <p:nvSpPr>
          <p:cNvPr id="14" name="文本框 13"/>
          <p:cNvSpPr txBox="1"/>
          <p:nvPr/>
        </p:nvSpPr>
        <p:spPr>
          <a:xfrm>
            <a:off x="4562788" y="5907357"/>
            <a:ext cx="3191635" cy="369332"/>
          </a:xfrm>
          <a:prstGeom prst="rect">
            <a:avLst/>
          </a:prstGeom>
          <a:noFill/>
        </p:spPr>
        <p:txBody>
          <a:bodyPr wrap="square" rtlCol="0">
            <a:spAutoFit/>
          </a:bodyPr>
          <a:lstStyle/>
          <a:p>
            <a:pPr algn="ctr"/>
            <a:r>
              <a:rPr lang="zh-CN" altLang="en-US" b="1" dirty="0" smtClean="0">
                <a:solidFill>
                  <a:srgbClr val="8DCA3F"/>
                </a:solidFill>
                <a:latin typeface="微软雅黑" panose="020B0503020204020204" pitchFamily="34" charset="-122"/>
                <a:ea typeface="微软雅黑" panose="020B0503020204020204" pitchFamily="34" charset="-122"/>
              </a:rPr>
              <a:t>防水等级测试报告</a:t>
            </a:r>
          </a:p>
        </p:txBody>
      </p:sp>
      <p:sp>
        <p:nvSpPr>
          <p:cNvPr id="15" name="文本框 14"/>
          <p:cNvSpPr txBox="1"/>
          <p:nvPr/>
        </p:nvSpPr>
        <p:spPr>
          <a:xfrm>
            <a:off x="8261850" y="5907357"/>
            <a:ext cx="3191635" cy="369332"/>
          </a:xfrm>
          <a:prstGeom prst="rect">
            <a:avLst/>
          </a:prstGeom>
          <a:noFill/>
        </p:spPr>
        <p:txBody>
          <a:bodyPr wrap="square" rtlCol="0">
            <a:spAutoFit/>
          </a:bodyPr>
          <a:lstStyle/>
          <a:p>
            <a:pPr algn="ctr"/>
            <a:r>
              <a:rPr lang="zh-CN" altLang="en-US" b="1" dirty="0" smtClean="0">
                <a:solidFill>
                  <a:srgbClr val="8DCA3F"/>
                </a:solidFill>
                <a:latin typeface="微软雅黑" panose="020B0503020204020204" pitchFamily="34" charset="-122"/>
                <a:ea typeface="微软雅黑" panose="020B0503020204020204" pitchFamily="34" charset="-122"/>
              </a:rPr>
              <a:t>防尘等级测试报告</a:t>
            </a:r>
          </a:p>
        </p:txBody>
      </p:sp>
      <p:sp>
        <p:nvSpPr>
          <p:cNvPr id="11" name="泪滴形 10"/>
          <p:cNvSpPr/>
          <p:nvPr/>
        </p:nvSpPr>
        <p:spPr bwMode="auto">
          <a:xfrm>
            <a:off x="11043175" y="0"/>
            <a:ext cx="1152000" cy="1080000"/>
          </a:xfrm>
          <a:prstGeom prst="teardrop">
            <a:avLst/>
          </a:prstGeom>
          <a:solidFill>
            <a:srgbClr val="8DCA3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Arial"/>
                <a:ea typeface="微软雅黑"/>
                <a:cs typeface="+mn-ea"/>
                <a:sym typeface="+mn-lt"/>
              </a:rPr>
              <a:t>安全可靠</a:t>
            </a:r>
          </a:p>
        </p:txBody>
      </p:sp>
    </p:spTree>
    <p:extLst>
      <p:ext uri="{BB962C8B-B14F-4D97-AF65-F5344CB8AC3E}">
        <p14:creationId xmlns:p14="http://schemas.microsoft.com/office/powerpoint/2010/main" val="644057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1988" y="383118"/>
            <a:ext cx="10837863" cy="91112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3200" b="1">
                <a:solidFill>
                  <a:srgbClr val="990000"/>
                </a:solidFill>
                <a:latin typeface="微软雅黑" panose="020B0503020204020204" pitchFamily="34" charset="-122"/>
                <a:ea typeface="微软雅黑" panose="020B0503020204020204" pitchFamily="34" charset="-122"/>
                <a:cs typeface="+mj-cs"/>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kern="0" dirty="0">
                <a:solidFill>
                  <a:srgbClr val="C00000"/>
                </a:solidFill>
                <a:sym typeface="+mn-lt"/>
              </a:rPr>
              <a:t>专门针对水上光伏电站的环境进行测试，验证长期可靠性</a:t>
            </a:r>
          </a:p>
        </p:txBody>
      </p:sp>
      <p:grpSp>
        <p:nvGrpSpPr>
          <p:cNvPr id="26" name="组合 25"/>
          <p:cNvGrpSpPr/>
          <p:nvPr/>
        </p:nvGrpSpPr>
        <p:grpSpPr>
          <a:xfrm>
            <a:off x="880077" y="1294243"/>
            <a:ext cx="10432304" cy="4953463"/>
            <a:chOff x="740004" y="1102129"/>
            <a:chExt cx="10432304" cy="4953463"/>
          </a:xfrm>
        </p:grpSpPr>
        <p:sp>
          <p:nvSpPr>
            <p:cNvPr id="10" name="矩形 9"/>
            <p:cNvSpPr/>
            <p:nvPr/>
          </p:nvSpPr>
          <p:spPr bwMode="auto">
            <a:xfrm>
              <a:off x="740004" y="3623847"/>
              <a:ext cx="2502633" cy="2431745"/>
            </a:xfrm>
            <a:prstGeom prst="rect">
              <a:avLst/>
            </a:prstGeom>
            <a:solidFill>
              <a:srgbClr val="00B0F0"/>
            </a:solidFill>
            <a:ln>
              <a:noFill/>
            </a:ln>
            <a:effectLst/>
            <a:extLst/>
          </p:spPr>
          <p:txBody>
            <a:bodyPr vert="horz" wrap="square" lIns="91414" tIns="45707" rIns="91414" bIns="45707" numCol="1" rtlCol="0" anchor="ctr" anchorCtr="0" compatLnSpc="1">
              <a:prstTxWarp prst="textNoShape">
                <a:avLst/>
              </a:prstTxWarp>
            </a:bodyPr>
            <a:lstStyle/>
            <a:p>
              <a:pPr algn="ctr" defTabSz="913882">
                <a:buClr>
                  <a:srgbClr val="CC9900"/>
                </a:buClr>
              </a:pPr>
              <a:r>
                <a:rPr lang="zh-CN" altLang="en-US" sz="2800" b="1" dirty="0">
                  <a:solidFill>
                    <a:srgbClr val="FBFBFB"/>
                  </a:solidFill>
                  <a:latin typeface="微软雅黑"/>
                  <a:ea typeface="微软雅黑"/>
                </a:rPr>
                <a:t>湿尘实验</a:t>
              </a:r>
              <a:endParaRPr lang="en-US" altLang="zh-CN" sz="2800" b="1" dirty="0">
                <a:solidFill>
                  <a:srgbClr val="FBFBFB"/>
                </a:solidFill>
                <a:latin typeface="微软雅黑"/>
                <a:ea typeface="微软雅黑"/>
              </a:endParaRPr>
            </a:p>
            <a:p>
              <a:pPr algn="ctr" defTabSz="913882">
                <a:buClr>
                  <a:srgbClr val="CC9900"/>
                </a:buClr>
              </a:pPr>
              <a:endParaRPr lang="en-US" altLang="zh-CN" sz="1000" b="1" dirty="0">
                <a:solidFill>
                  <a:srgbClr val="FBFBFB"/>
                </a:solidFill>
                <a:latin typeface="微软雅黑"/>
                <a:ea typeface="微软雅黑"/>
              </a:endParaRPr>
            </a:p>
            <a:p>
              <a:pPr algn="just" defTabSz="913882">
                <a:buClr>
                  <a:srgbClr val="CC9900"/>
                </a:buClr>
              </a:pPr>
              <a:r>
                <a:rPr lang="zh-CN" altLang="en-US" sz="1600" b="1" dirty="0" smtClean="0">
                  <a:solidFill>
                    <a:srgbClr val="FBFBFB"/>
                  </a:solidFill>
                  <a:latin typeface="微软雅黑"/>
                  <a:ea typeface="微软雅黑"/>
                </a:rPr>
                <a:t>使用直径＜</a:t>
              </a:r>
              <a:r>
                <a:rPr lang="en-US" altLang="zh-CN" sz="1600" b="1" dirty="0" smtClean="0">
                  <a:solidFill>
                    <a:srgbClr val="FBFBFB"/>
                  </a:solidFill>
                  <a:latin typeface="微软雅黑"/>
                  <a:ea typeface="微软雅黑"/>
                </a:rPr>
                <a:t>50μm</a:t>
              </a:r>
              <a:r>
                <a:rPr lang="zh-CN" altLang="en-US" sz="1600" b="1" dirty="0" smtClean="0">
                  <a:solidFill>
                    <a:srgbClr val="FBFBFB"/>
                  </a:solidFill>
                  <a:latin typeface="微软雅黑"/>
                  <a:ea typeface="微软雅黑"/>
                </a:rPr>
                <a:t>滑石粉模拟灰尘，用量为</a:t>
              </a:r>
              <a:r>
                <a:rPr lang="en-US" altLang="zh-CN" sz="1600" b="1" dirty="0" smtClean="0">
                  <a:solidFill>
                    <a:srgbClr val="FBFBFB"/>
                  </a:solidFill>
                  <a:latin typeface="微软雅黑"/>
                  <a:ea typeface="微软雅黑"/>
                </a:rPr>
                <a:t>2kg/</a:t>
              </a:r>
              <a:r>
                <a:rPr lang="en-US" altLang="zh-CN" sz="1600" b="1" dirty="0" smtClean="0">
                  <a:solidFill>
                    <a:prstClr val="white"/>
                  </a:solidFill>
                  <a:latin typeface="微软雅黑" panose="020B0503020204020204" pitchFamily="34" charset="-122"/>
                  <a:ea typeface="微软雅黑" panose="020B0503020204020204" pitchFamily="34" charset="-122"/>
                </a:rPr>
                <a:t>m</a:t>
              </a:r>
              <a:r>
                <a:rPr lang="en-US" altLang="zh-CN" sz="1600" b="1" baseline="30000" dirty="0" smtClean="0">
                  <a:solidFill>
                    <a:prstClr val="white"/>
                  </a:solidFill>
                  <a:latin typeface="微软雅黑" panose="020B0503020204020204" pitchFamily="34" charset="-122"/>
                  <a:ea typeface="微软雅黑" panose="020B0503020204020204" pitchFamily="34" charset="-122"/>
                </a:rPr>
                <a:t>3</a:t>
              </a:r>
              <a:r>
                <a:rPr lang="zh-CN" altLang="en-US" sz="1600" b="1" dirty="0" smtClean="0">
                  <a:solidFill>
                    <a:srgbClr val="FBFBFB"/>
                  </a:solidFill>
                  <a:latin typeface="微软雅黑"/>
                  <a:ea typeface="微软雅黑"/>
                </a:rPr>
                <a:t>，测试时间为</a:t>
              </a:r>
              <a:r>
                <a:rPr lang="en-US" altLang="zh-CN" sz="1600" b="1" dirty="0" smtClean="0">
                  <a:solidFill>
                    <a:srgbClr val="FBFBFB"/>
                  </a:solidFill>
                  <a:latin typeface="微软雅黑"/>
                  <a:ea typeface="微软雅黑"/>
                </a:rPr>
                <a:t>2</a:t>
              </a:r>
              <a:r>
                <a:rPr lang="zh-CN" altLang="en-US" sz="1600" b="1" dirty="0" smtClean="0">
                  <a:solidFill>
                    <a:srgbClr val="FBFBFB"/>
                  </a:solidFill>
                  <a:latin typeface="微软雅黑"/>
                  <a:ea typeface="微软雅黑"/>
                </a:rPr>
                <a:t>小时。</a:t>
              </a:r>
              <a:endParaRPr lang="zh-CN" altLang="en-US" sz="1600" b="1" dirty="0">
                <a:solidFill>
                  <a:srgbClr val="FBFBFB"/>
                </a:solidFill>
                <a:latin typeface="微软雅黑"/>
                <a:ea typeface="微软雅黑"/>
              </a:endParaRPr>
            </a:p>
          </p:txBody>
        </p:sp>
        <p:sp>
          <p:nvSpPr>
            <p:cNvPr id="13" name="矩形 12"/>
            <p:cNvSpPr/>
            <p:nvPr/>
          </p:nvSpPr>
          <p:spPr bwMode="auto">
            <a:xfrm>
              <a:off x="742720" y="1102129"/>
              <a:ext cx="2577331" cy="2521718"/>
            </a:xfrm>
            <a:prstGeom prst="rect">
              <a:avLst/>
            </a:prstGeom>
            <a:solidFill>
              <a:srgbClr val="7CBF33"/>
            </a:solidFill>
            <a:ln>
              <a:noFill/>
            </a:ln>
            <a:effectLst/>
            <a:extLst/>
          </p:spPr>
          <p:txBody>
            <a:bodyPr vert="horz" wrap="square" lIns="91414" tIns="45707" rIns="91414" bIns="45707" numCol="1" rtlCol="0" anchor="ctr" anchorCtr="0" compatLnSpc="1">
              <a:prstTxWarp prst="textNoShape">
                <a:avLst/>
              </a:prstTxWarp>
            </a:bodyPr>
            <a:lstStyle/>
            <a:p>
              <a:pPr algn="ctr" defTabSz="913882">
                <a:buClr>
                  <a:srgbClr val="CC9900"/>
                </a:buClr>
              </a:pPr>
              <a:r>
                <a:rPr lang="zh-CN" altLang="en-US" sz="2800" b="1" dirty="0">
                  <a:solidFill>
                    <a:srgbClr val="FBFBFB"/>
                  </a:solidFill>
                  <a:latin typeface="微软雅黑"/>
                  <a:ea typeface="微软雅黑"/>
                </a:rPr>
                <a:t>外场暴露试验</a:t>
              </a:r>
              <a:endParaRPr lang="en-US" altLang="zh-CN" sz="2800" b="1" dirty="0">
                <a:solidFill>
                  <a:srgbClr val="FBFBFB"/>
                </a:solidFill>
                <a:latin typeface="微软雅黑"/>
                <a:ea typeface="微软雅黑"/>
              </a:endParaRPr>
            </a:p>
            <a:p>
              <a:pPr algn="ctr" defTabSz="913882">
                <a:buClr>
                  <a:srgbClr val="CC9900"/>
                </a:buClr>
              </a:pPr>
              <a:endParaRPr lang="en-US" altLang="zh-CN" sz="1600" b="1" dirty="0">
                <a:solidFill>
                  <a:srgbClr val="FBFBFB"/>
                </a:solidFill>
                <a:latin typeface="微软雅黑"/>
                <a:ea typeface="微软雅黑"/>
              </a:endParaRPr>
            </a:p>
            <a:p>
              <a:pPr algn="just" defTabSz="913882">
                <a:buClr>
                  <a:srgbClr val="CC9900"/>
                </a:buClr>
              </a:pPr>
              <a:r>
                <a:rPr lang="zh-CN" altLang="en-US" sz="1600" b="1" dirty="0" smtClean="0">
                  <a:solidFill>
                    <a:srgbClr val="FBFBFB"/>
                  </a:solidFill>
                  <a:latin typeface="微软雅黑"/>
                  <a:ea typeface="微软雅黑"/>
                </a:rPr>
                <a:t>海南万宁高温、高盐雾试验场距离海边</a:t>
              </a:r>
              <a:r>
                <a:rPr lang="en-US" altLang="zh-CN" sz="1600" b="1" dirty="0" smtClean="0">
                  <a:solidFill>
                    <a:srgbClr val="FBFBFB"/>
                  </a:solidFill>
                  <a:latin typeface="微软雅黑"/>
                  <a:ea typeface="微软雅黑"/>
                </a:rPr>
                <a:t>350m</a:t>
              </a:r>
              <a:r>
                <a:rPr lang="zh-CN" altLang="en-US" sz="1600" b="1" dirty="0" smtClean="0">
                  <a:solidFill>
                    <a:srgbClr val="FBFBFB"/>
                  </a:solidFill>
                  <a:latin typeface="微软雅黑"/>
                  <a:ea typeface="微软雅黑"/>
                </a:rPr>
                <a:t>，验证时间长达</a:t>
              </a:r>
              <a:r>
                <a:rPr lang="en-US" altLang="zh-CN" sz="1600" b="1" dirty="0" smtClean="0">
                  <a:solidFill>
                    <a:srgbClr val="FBFBFB"/>
                  </a:solidFill>
                  <a:latin typeface="微软雅黑"/>
                  <a:ea typeface="微软雅黑"/>
                </a:rPr>
                <a:t>3</a:t>
              </a:r>
              <a:r>
                <a:rPr lang="zh-CN" altLang="en-US" sz="1600" b="1" dirty="0" smtClean="0">
                  <a:solidFill>
                    <a:srgbClr val="FBFBFB"/>
                  </a:solidFill>
                  <a:latin typeface="微软雅黑"/>
                  <a:ea typeface="微软雅黑"/>
                </a:rPr>
                <a:t>年，目前仍在持续测试中。</a:t>
              </a:r>
              <a:endParaRPr lang="zh-CN" altLang="en-US" sz="1600" b="1" dirty="0">
                <a:solidFill>
                  <a:srgbClr val="FBFBFB"/>
                </a:solidFill>
                <a:latin typeface="微软雅黑"/>
                <a:ea typeface="微软雅黑"/>
              </a:endParaRPr>
            </a:p>
          </p:txBody>
        </p:sp>
        <p:pic>
          <p:nvPicPr>
            <p:cNvPr id="20" name="Picture 2"/>
            <p:cNvPicPr>
              <a:picLocks noChangeAspect="1" noChangeArrowheads="1"/>
            </p:cNvPicPr>
            <p:nvPr/>
          </p:nvPicPr>
          <p:blipFill>
            <a:blip r:embed="rId2" cstate="print"/>
            <a:srcRect/>
            <a:stretch>
              <a:fillRect/>
            </a:stretch>
          </p:blipFill>
          <p:spPr bwMode="auto">
            <a:xfrm>
              <a:off x="8498525" y="3623847"/>
              <a:ext cx="2673781" cy="2431745"/>
            </a:xfrm>
            <a:prstGeom prst="rect">
              <a:avLst/>
            </a:prstGeom>
            <a:noFill/>
            <a:ln w="9525">
              <a:noFill/>
              <a:miter lim="800000"/>
              <a:headEnd/>
              <a:tailEnd/>
            </a:ln>
            <a:effectLst/>
          </p:spPr>
        </p:pic>
        <p:pic>
          <p:nvPicPr>
            <p:cNvPr id="19" name="Picture 2"/>
            <p:cNvPicPr>
              <a:picLocks noChangeAspect="1" noChangeArrowheads="1"/>
            </p:cNvPicPr>
            <p:nvPr/>
          </p:nvPicPr>
          <p:blipFill rotWithShape="1">
            <a:blip r:embed="rId3" cstate="print"/>
            <a:srcRect l="7541" t="30296" r="26691" b="555"/>
            <a:stretch/>
          </p:blipFill>
          <p:spPr bwMode="auto">
            <a:xfrm>
              <a:off x="3247414" y="1102129"/>
              <a:ext cx="2673781" cy="2521718"/>
            </a:xfrm>
            <a:prstGeom prst="rect">
              <a:avLst/>
            </a:prstGeom>
            <a:noFill/>
            <a:ln w="9525">
              <a:noFill/>
              <a:miter lim="800000"/>
              <a:headEnd/>
              <a:tailEnd/>
            </a:ln>
            <a:effectLst/>
          </p:spPr>
        </p:pic>
        <p:pic>
          <p:nvPicPr>
            <p:cNvPr id="24" name="Picture 3" descr="D:\工作产出\图片库\外场暴露照片\海南外场照片&amp;视频--zhucheng 00180594\201308\IMG_1982.jpg"/>
            <p:cNvPicPr>
              <a:picLocks noChangeAspect="1" noChangeArrowheads="1"/>
            </p:cNvPicPr>
            <p:nvPr/>
          </p:nvPicPr>
          <p:blipFill>
            <a:blip r:embed="rId4" cstate="print"/>
            <a:srcRect/>
            <a:stretch>
              <a:fillRect/>
            </a:stretch>
          </p:blipFill>
          <p:spPr bwMode="auto">
            <a:xfrm>
              <a:off x="3242636" y="2617629"/>
              <a:ext cx="1119917" cy="1006218"/>
            </a:xfrm>
            <a:prstGeom prst="rect">
              <a:avLst/>
            </a:prstGeom>
            <a:noFill/>
          </p:spPr>
        </p:pic>
        <p:pic>
          <p:nvPicPr>
            <p:cNvPr id="18"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r="6073" b="595"/>
            <a:stretch>
              <a:fillRect/>
            </a:stretch>
          </p:blipFill>
          <p:spPr bwMode="auto">
            <a:xfrm>
              <a:off x="3242638" y="3623847"/>
              <a:ext cx="2678557" cy="2431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bwMode="auto">
            <a:xfrm>
              <a:off x="5921195" y="3623846"/>
              <a:ext cx="2577331" cy="2431746"/>
            </a:xfrm>
            <a:prstGeom prst="rect">
              <a:avLst/>
            </a:prstGeom>
            <a:solidFill>
              <a:srgbClr val="C00000"/>
            </a:solidFill>
            <a:ln>
              <a:noFill/>
            </a:ln>
            <a:effectLst/>
            <a:extLst/>
          </p:spPr>
          <p:txBody>
            <a:bodyPr vert="horz" wrap="square" lIns="91414" tIns="45707" rIns="91414" bIns="45707" numCol="1" rtlCol="0" anchor="ctr" anchorCtr="0" compatLnSpc="1">
              <a:prstTxWarp prst="textNoShape">
                <a:avLst/>
              </a:prstTxWarp>
            </a:bodyPr>
            <a:lstStyle/>
            <a:p>
              <a:pPr algn="ctr" defTabSz="913882">
                <a:buClr>
                  <a:srgbClr val="CC9900"/>
                </a:buClr>
              </a:pPr>
              <a:r>
                <a:rPr lang="zh-CN" altLang="en-US" sz="2800" b="1" dirty="0">
                  <a:solidFill>
                    <a:srgbClr val="FBFBFB"/>
                  </a:solidFill>
                  <a:latin typeface="微软雅黑"/>
                  <a:ea typeface="微软雅黑"/>
                </a:rPr>
                <a:t>高温高湿实验</a:t>
              </a:r>
              <a:endParaRPr lang="en-US" altLang="zh-CN" sz="2800" b="1" dirty="0">
                <a:solidFill>
                  <a:srgbClr val="FBFBFB"/>
                </a:solidFill>
                <a:latin typeface="微软雅黑"/>
                <a:ea typeface="微软雅黑"/>
              </a:endParaRPr>
            </a:p>
            <a:p>
              <a:pPr algn="ctr" defTabSz="913882">
                <a:buClr>
                  <a:srgbClr val="CC9900"/>
                </a:buClr>
              </a:pPr>
              <a:endParaRPr lang="en-US" altLang="zh-CN" sz="1000" b="1" dirty="0">
                <a:solidFill>
                  <a:srgbClr val="FBFBFB"/>
                </a:solidFill>
                <a:latin typeface="微软雅黑"/>
                <a:ea typeface="微软雅黑"/>
              </a:endParaRPr>
            </a:p>
            <a:p>
              <a:pPr algn="just" defTabSz="913882">
                <a:buClr>
                  <a:srgbClr val="CC9900"/>
                </a:buClr>
              </a:pPr>
              <a:r>
                <a:rPr lang="zh-CN" altLang="en-US" sz="1600" b="1" dirty="0" smtClean="0">
                  <a:solidFill>
                    <a:srgbClr val="FBFBFB"/>
                  </a:solidFill>
                  <a:latin typeface="微软雅黑"/>
                  <a:ea typeface="微软雅黑"/>
                </a:rPr>
                <a:t>环境温度</a:t>
              </a:r>
              <a:r>
                <a:rPr lang="en-US" altLang="zh-CN" sz="1600" b="1" dirty="0" smtClean="0">
                  <a:solidFill>
                    <a:srgbClr val="FBFBFB"/>
                  </a:solidFill>
                  <a:latin typeface="微软雅黑"/>
                  <a:ea typeface="微软雅黑"/>
                </a:rPr>
                <a:t>70</a:t>
              </a:r>
              <a:r>
                <a:rPr lang="zh-CN" altLang="en-US" sz="1600" b="1" dirty="0" smtClean="0">
                  <a:solidFill>
                    <a:srgbClr val="FBFBFB"/>
                  </a:solidFill>
                  <a:latin typeface="微软雅黑"/>
                  <a:ea typeface="微软雅黑"/>
                </a:rPr>
                <a:t>℃，湿度</a:t>
              </a:r>
              <a:r>
                <a:rPr lang="en-US" altLang="zh-CN" sz="1600" b="1" dirty="0" smtClean="0">
                  <a:solidFill>
                    <a:srgbClr val="FBFBFB"/>
                  </a:solidFill>
                  <a:latin typeface="微软雅黑"/>
                  <a:ea typeface="微软雅黑"/>
                </a:rPr>
                <a:t>85%</a:t>
              </a:r>
              <a:r>
                <a:rPr lang="zh-CN" altLang="en-US" sz="1600" b="1" dirty="0" smtClean="0">
                  <a:solidFill>
                    <a:srgbClr val="FBFBFB"/>
                  </a:solidFill>
                  <a:latin typeface="微软雅黑"/>
                  <a:ea typeface="微软雅黑"/>
                </a:rPr>
                <a:t>，上电运行</a:t>
              </a:r>
              <a:r>
                <a:rPr lang="en-US" altLang="zh-CN" sz="1600" b="1" dirty="0" smtClean="0">
                  <a:solidFill>
                    <a:srgbClr val="FBFBFB"/>
                  </a:solidFill>
                  <a:latin typeface="微软雅黑"/>
                  <a:ea typeface="微软雅黑"/>
                </a:rPr>
                <a:t>5000h</a:t>
              </a:r>
              <a:r>
                <a:rPr lang="zh-CN" altLang="en-US" sz="1600" b="1" dirty="0" smtClean="0">
                  <a:solidFill>
                    <a:srgbClr val="FBFBFB"/>
                  </a:solidFill>
                  <a:latin typeface="微软雅黑"/>
                  <a:ea typeface="微软雅黑"/>
                </a:rPr>
                <a:t>，观察逆变器各项运行指标。</a:t>
              </a:r>
              <a:endParaRPr lang="zh-CN" altLang="en-US" sz="1600" b="1" dirty="0">
                <a:solidFill>
                  <a:srgbClr val="FBFBFB"/>
                </a:solidFill>
                <a:latin typeface="微软雅黑"/>
                <a:ea typeface="微软雅黑"/>
              </a:endParaRPr>
            </a:p>
          </p:txBody>
        </p:sp>
        <p:sp>
          <p:nvSpPr>
            <p:cNvPr id="12" name="矩形 11"/>
            <p:cNvSpPr/>
            <p:nvPr/>
          </p:nvSpPr>
          <p:spPr bwMode="auto">
            <a:xfrm>
              <a:off x="5921195" y="1102129"/>
              <a:ext cx="2577331" cy="2521718"/>
            </a:xfrm>
            <a:prstGeom prst="rect">
              <a:avLst/>
            </a:prstGeom>
            <a:solidFill>
              <a:srgbClr val="FF9900"/>
            </a:solidFill>
            <a:ln>
              <a:noFill/>
            </a:ln>
            <a:effectLst/>
            <a:extLst/>
          </p:spPr>
          <p:txBody>
            <a:bodyPr vert="horz" wrap="square" lIns="91414" tIns="45707" rIns="91414" bIns="45707" numCol="1" rtlCol="0" anchor="ctr" anchorCtr="0" compatLnSpc="1">
              <a:prstTxWarp prst="textNoShape">
                <a:avLst/>
              </a:prstTxWarp>
            </a:bodyPr>
            <a:lstStyle/>
            <a:p>
              <a:pPr algn="ctr" defTabSz="913882">
                <a:buClr>
                  <a:srgbClr val="CC9900"/>
                </a:buClr>
              </a:pPr>
              <a:r>
                <a:rPr lang="zh-CN" altLang="en-US" sz="2800" b="1" dirty="0">
                  <a:solidFill>
                    <a:srgbClr val="FBFBFB"/>
                  </a:solidFill>
                  <a:latin typeface="微软雅黑"/>
                  <a:ea typeface="微软雅黑"/>
                </a:rPr>
                <a:t>高温淋雨试验</a:t>
              </a:r>
              <a:endParaRPr lang="en-US" altLang="zh-CN" sz="2800" b="1" dirty="0">
                <a:solidFill>
                  <a:srgbClr val="FBFBFB"/>
                </a:solidFill>
                <a:latin typeface="微软雅黑"/>
                <a:ea typeface="微软雅黑"/>
              </a:endParaRPr>
            </a:p>
            <a:p>
              <a:pPr algn="ctr" defTabSz="913882">
                <a:buClr>
                  <a:srgbClr val="CC9900"/>
                </a:buClr>
              </a:pPr>
              <a:endParaRPr lang="en-US" altLang="zh-CN" sz="1000" b="1" dirty="0">
                <a:solidFill>
                  <a:srgbClr val="FBFBFB"/>
                </a:solidFill>
                <a:latin typeface="微软雅黑"/>
                <a:ea typeface="微软雅黑"/>
              </a:endParaRPr>
            </a:p>
            <a:p>
              <a:pPr algn="just" defTabSz="913882">
                <a:buClr>
                  <a:srgbClr val="CC9900"/>
                </a:buClr>
              </a:pPr>
              <a:r>
                <a:rPr lang="zh-CN" altLang="en-US" sz="1600" b="1" dirty="0" smtClean="0">
                  <a:solidFill>
                    <a:srgbClr val="FBFBFB"/>
                  </a:solidFill>
                  <a:latin typeface="微软雅黑"/>
                  <a:ea typeface="微软雅黑"/>
                </a:rPr>
                <a:t>将逆变器放置在淋雨试验箱中运行</a:t>
              </a:r>
              <a:r>
                <a:rPr lang="en-US" altLang="zh-CN" sz="1600" b="1" dirty="0" smtClean="0">
                  <a:solidFill>
                    <a:srgbClr val="FBFBFB"/>
                  </a:solidFill>
                  <a:latin typeface="微软雅黑"/>
                  <a:ea typeface="微软雅黑"/>
                </a:rPr>
                <a:t>10h</a:t>
              </a:r>
              <a:r>
                <a:rPr lang="zh-CN" altLang="en-US" sz="1600" b="1" dirty="0" smtClean="0">
                  <a:solidFill>
                    <a:srgbClr val="FBFBFB"/>
                  </a:solidFill>
                  <a:latin typeface="微软雅黑"/>
                  <a:ea typeface="微软雅黑"/>
                </a:rPr>
                <a:t>后喷淋</a:t>
              </a:r>
              <a:r>
                <a:rPr lang="en-US" altLang="zh-CN" sz="1600" b="1" dirty="0" smtClean="0">
                  <a:solidFill>
                    <a:srgbClr val="FBFBFB"/>
                  </a:solidFill>
                  <a:latin typeface="微软雅黑"/>
                  <a:ea typeface="微软雅黑"/>
                </a:rPr>
                <a:t>0.5h</a:t>
              </a:r>
              <a:r>
                <a:rPr lang="zh-CN" altLang="en-US" sz="1600" b="1" dirty="0" smtClean="0">
                  <a:solidFill>
                    <a:srgbClr val="FBFBFB"/>
                  </a:solidFill>
                  <a:latin typeface="微软雅黑"/>
                  <a:ea typeface="微软雅黑"/>
                </a:rPr>
                <a:t>，再次运行，再持续喷淋</a:t>
              </a:r>
              <a:r>
                <a:rPr lang="en-US" altLang="zh-CN" sz="1600" b="1" dirty="0" smtClean="0">
                  <a:solidFill>
                    <a:srgbClr val="FBFBFB"/>
                  </a:solidFill>
                  <a:latin typeface="微软雅黑"/>
                  <a:ea typeface="微软雅黑"/>
                </a:rPr>
                <a:t>10</a:t>
              </a:r>
              <a:r>
                <a:rPr lang="zh-CN" altLang="en-US" sz="1600" b="1" dirty="0" smtClean="0">
                  <a:solidFill>
                    <a:srgbClr val="FBFBFB"/>
                  </a:solidFill>
                  <a:latin typeface="微软雅黑"/>
                  <a:ea typeface="微软雅黑"/>
                </a:rPr>
                <a:t>分钟后关闭喷淋器，循环</a:t>
              </a:r>
              <a:r>
                <a:rPr lang="en-US" altLang="zh-CN" sz="1600" b="1" dirty="0" smtClean="0">
                  <a:solidFill>
                    <a:srgbClr val="FBFBFB"/>
                  </a:solidFill>
                  <a:latin typeface="微软雅黑"/>
                  <a:ea typeface="微软雅黑"/>
                </a:rPr>
                <a:t>10</a:t>
              </a:r>
              <a:r>
                <a:rPr lang="zh-CN" altLang="en-US" sz="1600" b="1" dirty="0" smtClean="0">
                  <a:solidFill>
                    <a:srgbClr val="FBFBFB"/>
                  </a:solidFill>
                  <a:latin typeface="微软雅黑"/>
                  <a:ea typeface="微软雅黑"/>
                </a:rPr>
                <a:t>次。</a:t>
              </a:r>
              <a:endParaRPr lang="zh-CN" altLang="en-US" sz="1600" b="1" dirty="0">
                <a:solidFill>
                  <a:srgbClr val="FBFBFB"/>
                </a:solidFill>
                <a:latin typeface="微软雅黑"/>
                <a:ea typeface="微软雅黑"/>
              </a:endParaRPr>
            </a:p>
          </p:txBody>
        </p:sp>
        <p:pic>
          <p:nvPicPr>
            <p:cNvPr id="22" name="Picture 5"/>
            <p:cNvPicPr>
              <a:picLocks noChangeAspect="1" noChangeArrowheads="1"/>
            </p:cNvPicPr>
            <p:nvPr/>
          </p:nvPicPr>
          <p:blipFill>
            <a:blip r:embed="rId6" cstate="print"/>
            <a:srcRect/>
            <a:stretch>
              <a:fillRect/>
            </a:stretch>
          </p:blipFill>
          <p:spPr bwMode="auto">
            <a:xfrm>
              <a:off x="8498526" y="1102129"/>
              <a:ext cx="2673782" cy="2521718"/>
            </a:xfrm>
            <a:prstGeom prst="rect">
              <a:avLst/>
            </a:prstGeom>
            <a:noFill/>
            <a:ln w="9525">
              <a:noFill/>
              <a:miter lim="800000"/>
              <a:headEnd/>
              <a:tailEnd/>
            </a:ln>
            <a:effectLst/>
          </p:spPr>
        </p:pic>
      </p:grpSp>
      <p:sp>
        <p:nvSpPr>
          <p:cNvPr id="14" name="泪滴形 13"/>
          <p:cNvSpPr/>
          <p:nvPr/>
        </p:nvSpPr>
        <p:spPr bwMode="auto">
          <a:xfrm>
            <a:off x="11043175" y="0"/>
            <a:ext cx="1152000" cy="1080000"/>
          </a:xfrm>
          <a:prstGeom prst="teardrop">
            <a:avLst/>
          </a:prstGeom>
          <a:solidFill>
            <a:srgbClr val="8DCA3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Arial"/>
                <a:ea typeface="微软雅黑"/>
                <a:cs typeface="+mn-ea"/>
                <a:sym typeface="+mn-lt"/>
              </a:rPr>
              <a:t>安全可靠</a:t>
            </a:r>
          </a:p>
        </p:txBody>
      </p:sp>
    </p:spTree>
    <p:extLst>
      <p:ext uri="{BB962C8B-B14F-4D97-AF65-F5344CB8AC3E}">
        <p14:creationId xmlns:p14="http://schemas.microsoft.com/office/powerpoint/2010/main" val="4111079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81274" y="2578326"/>
            <a:ext cx="3316697" cy="3448050"/>
          </a:xfrm>
          <a:prstGeom prst="rect">
            <a:avLst/>
          </a:prstGeom>
        </p:spPr>
      </p:pic>
      <p:sp>
        <p:nvSpPr>
          <p:cNvPr id="4" name="标题 2"/>
          <p:cNvSpPr txBox="1">
            <a:spLocks/>
          </p:cNvSpPr>
          <p:nvPr/>
        </p:nvSpPr>
        <p:spPr>
          <a:xfrm>
            <a:off x="566964" y="553404"/>
            <a:ext cx="10476211" cy="717549"/>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indent="0" eaLnBrk="1" hangingPunct="1">
              <a:buFont typeface="Arial" pitchFamily="34" charset="0"/>
              <a:buNone/>
              <a:defRPr sz="3200" b="1">
                <a:solidFill>
                  <a:schemeClr val="tx2"/>
                </a:solidFill>
                <a:latin typeface="微软雅黑" panose="020B0503020204020204" pitchFamily="34" charset="-122"/>
                <a:ea typeface="微软雅黑" panose="020B0503020204020204" pitchFamily="34" charset="-122"/>
                <a:cs typeface="+mj-cs"/>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dirty="0" smtClean="0">
                <a:solidFill>
                  <a:srgbClr val="990000"/>
                </a:solidFill>
                <a:sym typeface="+mn-lt"/>
              </a:rPr>
              <a:t>智能光伏无熔丝技术：“两路组串一路</a:t>
            </a:r>
            <a:r>
              <a:rPr lang="en-US" altLang="zh-CN" dirty="0" smtClean="0">
                <a:solidFill>
                  <a:srgbClr val="990000"/>
                </a:solidFill>
                <a:sym typeface="+mn-lt"/>
              </a:rPr>
              <a:t>MPPT</a:t>
            </a:r>
            <a:r>
              <a:rPr lang="zh-CN" altLang="en-US" dirty="0" smtClean="0">
                <a:solidFill>
                  <a:srgbClr val="990000"/>
                </a:solidFill>
                <a:sym typeface="+mn-lt"/>
              </a:rPr>
              <a:t>”设计</a:t>
            </a:r>
            <a:r>
              <a:rPr lang="zh-CN" altLang="en-US" dirty="0">
                <a:solidFill>
                  <a:srgbClr val="990000"/>
                </a:solidFill>
                <a:sym typeface="+mn-lt"/>
              </a:rPr>
              <a:t>，从</a:t>
            </a:r>
            <a:r>
              <a:rPr lang="zh-CN" altLang="en-US" dirty="0" smtClean="0">
                <a:solidFill>
                  <a:srgbClr val="990000"/>
                </a:solidFill>
                <a:sym typeface="+mn-lt"/>
              </a:rPr>
              <a:t>源头避免使用熔丝，应对水面光伏场景</a:t>
            </a:r>
            <a:endParaRPr lang="zh-CN" altLang="en-US" dirty="0">
              <a:solidFill>
                <a:srgbClr val="990000"/>
              </a:solidFill>
              <a:sym typeface="+mn-lt"/>
            </a:endParaRPr>
          </a:p>
        </p:txBody>
      </p:sp>
      <p:sp>
        <p:nvSpPr>
          <p:cNvPr id="10" name="矩形 9"/>
          <p:cNvSpPr/>
          <p:nvPr/>
        </p:nvSpPr>
        <p:spPr bwMode="auto">
          <a:xfrm>
            <a:off x="781285" y="2807262"/>
            <a:ext cx="344704" cy="173074"/>
          </a:xfrm>
          <a:prstGeom prst="rect">
            <a:avLst/>
          </a:prstGeom>
          <a:solidFill>
            <a:srgbClr val="0070C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bwMode="auto">
          <a:xfrm>
            <a:off x="1157498" y="2807262"/>
            <a:ext cx="344704" cy="173074"/>
          </a:xfrm>
          <a:prstGeom prst="rect">
            <a:avLst/>
          </a:prstGeom>
          <a:solidFill>
            <a:srgbClr val="0070C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2" name="矩形 11"/>
          <p:cNvSpPr/>
          <p:nvPr/>
        </p:nvSpPr>
        <p:spPr bwMode="auto">
          <a:xfrm>
            <a:off x="1525006" y="2807265"/>
            <a:ext cx="344704" cy="173074"/>
          </a:xfrm>
          <a:prstGeom prst="rect">
            <a:avLst/>
          </a:prstGeom>
          <a:solidFill>
            <a:srgbClr val="0070C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3" name="矩形 12"/>
          <p:cNvSpPr/>
          <p:nvPr/>
        </p:nvSpPr>
        <p:spPr bwMode="auto">
          <a:xfrm>
            <a:off x="1892512" y="2807262"/>
            <a:ext cx="344704" cy="173074"/>
          </a:xfrm>
          <a:prstGeom prst="rect">
            <a:avLst/>
          </a:prstGeom>
          <a:solidFill>
            <a:srgbClr val="0070C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bwMode="auto">
          <a:xfrm>
            <a:off x="781285" y="3000526"/>
            <a:ext cx="344704" cy="173074"/>
          </a:xfrm>
          <a:prstGeom prst="rect">
            <a:avLst/>
          </a:prstGeom>
          <a:solidFill>
            <a:srgbClr val="C0000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bwMode="auto">
          <a:xfrm>
            <a:off x="1157498" y="3000526"/>
            <a:ext cx="344704" cy="173074"/>
          </a:xfrm>
          <a:prstGeom prst="rect">
            <a:avLst/>
          </a:prstGeom>
          <a:solidFill>
            <a:srgbClr val="C0000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6" name="矩形 15"/>
          <p:cNvSpPr/>
          <p:nvPr/>
        </p:nvSpPr>
        <p:spPr bwMode="auto">
          <a:xfrm>
            <a:off x="1525003" y="3000535"/>
            <a:ext cx="344704" cy="173074"/>
          </a:xfrm>
          <a:prstGeom prst="rect">
            <a:avLst/>
          </a:prstGeom>
          <a:solidFill>
            <a:srgbClr val="C0000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bwMode="auto">
          <a:xfrm>
            <a:off x="1892515" y="3000523"/>
            <a:ext cx="344704" cy="173074"/>
          </a:xfrm>
          <a:prstGeom prst="rect">
            <a:avLst/>
          </a:prstGeom>
          <a:solidFill>
            <a:srgbClr val="C00000"/>
          </a:solidFill>
          <a:ln w="9525">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endParaRPr lang="zh-CN" altLang="en-US" sz="2400" b="1"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8" name="任意多边形 7"/>
          <p:cNvSpPr/>
          <p:nvPr/>
        </p:nvSpPr>
        <p:spPr bwMode="auto">
          <a:xfrm>
            <a:off x="2170721" y="2870651"/>
            <a:ext cx="966780" cy="230603"/>
          </a:xfrm>
          <a:custGeom>
            <a:avLst/>
            <a:gdLst>
              <a:gd name="connsiteX0" fmla="*/ 0 w 1105274"/>
              <a:gd name="connsiteY0" fmla="*/ 0 h 263638"/>
              <a:gd name="connsiteX1" fmla="*/ 773723 w 1105274"/>
              <a:gd name="connsiteY1" fmla="*/ 0 h 263638"/>
              <a:gd name="connsiteX2" fmla="*/ 1069145 w 1105274"/>
              <a:gd name="connsiteY2" fmla="*/ 14067 h 263638"/>
              <a:gd name="connsiteX3" fmla="*/ 1097280 w 1105274"/>
              <a:gd name="connsiteY3" fmla="*/ 112541 h 263638"/>
              <a:gd name="connsiteX4" fmla="*/ 1041009 w 1105274"/>
              <a:gd name="connsiteY4" fmla="*/ 253218 h 263638"/>
              <a:gd name="connsiteX5" fmla="*/ 787791 w 1105274"/>
              <a:gd name="connsiteY5" fmla="*/ 253218 h 263638"/>
              <a:gd name="connsiteX6" fmla="*/ 56271 w 1105274"/>
              <a:gd name="connsiteY6" fmla="*/ 253218 h 26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274" h="263638">
                <a:moveTo>
                  <a:pt x="0" y="0"/>
                </a:moveTo>
                <a:lnTo>
                  <a:pt x="773723" y="0"/>
                </a:lnTo>
                <a:cubicBezTo>
                  <a:pt x="951914" y="2344"/>
                  <a:pt x="1015219" y="-4690"/>
                  <a:pt x="1069145" y="14067"/>
                </a:cubicBezTo>
                <a:cubicBezTo>
                  <a:pt x="1123071" y="32824"/>
                  <a:pt x="1101969" y="72683"/>
                  <a:pt x="1097280" y="112541"/>
                </a:cubicBezTo>
                <a:cubicBezTo>
                  <a:pt x="1092591" y="152399"/>
                  <a:pt x="1092590" y="229772"/>
                  <a:pt x="1041009" y="253218"/>
                </a:cubicBezTo>
                <a:cubicBezTo>
                  <a:pt x="989428" y="276664"/>
                  <a:pt x="787791" y="253218"/>
                  <a:pt x="787791" y="253218"/>
                </a:cubicBezTo>
                <a:lnTo>
                  <a:pt x="56271" y="253218"/>
                </a:lnTo>
              </a:path>
            </a:pathLst>
          </a:custGeom>
          <a:noFill/>
          <a:ln w="57150" cap="flat" cmpd="sng" algn="ctr">
            <a:solidFill>
              <a:srgbClr val="C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cs typeface="+mn-ea"/>
              <a:sym typeface="+mn-lt"/>
            </a:endParaRPr>
          </a:p>
        </p:txBody>
      </p:sp>
      <p:pic>
        <p:nvPicPr>
          <p:cNvPr id="19"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74184" y="2545164"/>
            <a:ext cx="5199261" cy="3492268"/>
          </a:xfrm>
          <a:prstGeom prst="rect">
            <a:avLst/>
          </a:prstGeom>
          <a:noFill/>
          <a:ln w="9525">
            <a:noFill/>
            <a:miter lim="800000"/>
            <a:headEnd/>
            <a:tailEnd/>
          </a:ln>
        </p:spPr>
      </p:pic>
      <p:sp>
        <p:nvSpPr>
          <p:cNvPr id="20" name="圆角矩形 19"/>
          <p:cNvSpPr/>
          <p:nvPr/>
        </p:nvSpPr>
        <p:spPr bwMode="auto">
          <a:xfrm>
            <a:off x="8271797" y="3951336"/>
            <a:ext cx="1786597" cy="3516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sp>
        <p:nvSpPr>
          <p:cNvPr id="21" name="圆角矩形 20"/>
          <p:cNvSpPr/>
          <p:nvPr/>
        </p:nvSpPr>
        <p:spPr bwMode="auto">
          <a:xfrm>
            <a:off x="6274183" y="3825967"/>
            <a:ext cx="5199261" cy="351692"/>
          </a:xfrm>
          <a:prstGeom prst="round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sp>
        <p:nvSpPr>
          <p:cNvPr id="22" name="圆角矩形 21"/>
          <p:cNvSpPr/>
          <p:nvPr/>
        </p:nvSpPr>
        <p:spPr bwMode="auto">
          <a:xfrm>
            <a:off x="6274185" y="4689537"/>
            <a:ext cx="5199261" cy="267286"/>
          </a:xfrm>
          <a:prstGeom prst="round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微软雅黑" panose="020B0503020204020204" pitchFamily="34" charset="-122"/>
              <a:ea typeface="微软雅黑" panose="020B0503020204020204" pitchFamily="34" charset="-122"/>
            </a:endParaRPr>
          </a:p>
        </p:txBody>
      </p:sp>
      <p:sp>
        <p:nvSpPr>
          <p:cNvPr id="23" name="文本框 5"/>
          <p:cNvSpPr txBox="1"/>
          <p:nvPr/>
        </p:nvSpPr>
        <p:spPr>
          <a:xfrm>
            <a:off x="783974" y="1457437"/>
            <a:ext cx="10803362" cy="874407"/>
          </a:xfrm>
          <a:prstGeom prst="rect">
            <a:avLst/>
          </a:prstGeom>
          <a:noFill/>
        </p:spPr>
        <p:txBody>
          <a:bodyPr wrap="square" rtlCol="0">
            <a:spAutoFit/>
          </a:bodyPr>
          <a:lstStyle/>
          <a:p>
            <a:pPr>
              <a:lnSpc>
                <a:spcPct val="150000"/>
              </a:lnSpc>
            </a:pPr>
            <a:r>
              <a:rPr lang="zh-CN" altLang="en-US" dirty="0" smtClean="0">
                <a:solidFill>
                  <a:srgbClr val="000000"/>
                </a:solidFill>
                <a:latin typeface="微软雅黑" panose="020B0503020204020204" pitchFamily="34" charset="-122"/>
                <a:ea typeface="微软雅黑" panose="020B0503020204020204" pitchFamily="34" charset="-122"/>
                <a:cs typeface="+mn-ea"/>
                <a:sym typeface="+mn-lt"/>
              </a:rPr>
              <a:t>即使有一串故障，短路电流不超过</a:t>
            </a:r>
            <a:r>
              <a:rPr lang="en-US" altLang="zh-CN" b="1" dirty="0" smtClean="0">
                <a:solidFill>
                  <a:srgbClr val="C00000"/>
                </a:solidFill>
                <a:latin typeface="微软雅黑" panose="020B0503020204020204" pitchFamily="34" charset="-122"/>
                <a:ea typeface="微软雅黑" panose="020B0503020204020204" pitchFamily="34" charset="-122"/>
                <a:cs typeface="+mn-ea"/>
                <a:sym typeface="+mn-lt"/>
              </a:rPr>
              <a:t>10A</a:t>
            </a:r>
            <a:r>
              <a:rPr lang="zh-CN" altLang="en-US" dirty="0" smtClean="0">
                <a:solidFill>
                  <a:srgbClr val="000000"/>
                </a:solidFill>
                <a:latin typeface="微软雅黑" panose="020B0503020204020204" pitchFamily="34" charset="-122"/>
                <a:ea typeface="微软雅黑" panose="020B0503020204020204" pitchFamily="34" charset="-122"/>
                <a:cs typeface="+mn-ea"/>
                <a:sym typeface="+mn-lt"/>
              </a:rPr>
              <a:t>，单电池</a:t>
            </a:r>
            <a:r>
              <a:rPr lang="zh-CN" altLang="en-US" b="1" dirty="0" smtClean="0">
                <a:solidFill>
                  <a:srgbClr val="C00000"/>
                </a:solidFill>
                <a:latin typeface="微软雅黑" panose="020B0503020204020204" pitchFamily="34" charset="-122"/>
                <a:ea typeface="微软雅黑" panose="020B0503020204020204" pitchFamily="34" charset="-122"/>
                <a:cs typeface="+mn-ea"/>
                <a:sym typeface="+mn-lt"/>
              </a:rPr>
              <a:t>组串和电缆能承受</a:t>
            </a:r>
            <a:r>
              <a:rPr lang="en-US" altLang="zh-CN" b="1" dirty="0" smtClean="0">
                <a:solidFill>
                  <a:srgbClr val="C00000"/>
                </a:solidFill>
                <a:latin typeface="微软雅黑" panose="020B0503020204020204" pitchFamily="34" charset="-122"/>
                <a:ea typeface="微软雅黑" panose="020B0503020204020204" pitchFamily="34" charset="-122"/>
                <a:cs typeface="+mn-ea"/>
                <a:sym typeface="+mn-lt"/>
              </a:rPr>
              <a:t>15A</a:t>
            </a:r>
            <a:r>
              <a:rPr lang="zh-CN" altLang="en-US" b="1" dirty="0" smtClean="0">
                <a:solidFill>
                  <a:srgbClr val="C00000"/>
                </a:solidFill>
                <a:latin typeface="微软雅黑" panose="020B0503020204020204" pitchFamily="34" charset="-122"/>
                <a:ea typeface="微软雅黑" panose="020B0503020204020204" pitchFamily="34" charset="-122"/>
                <a:cs typeface="+mn-ea"/>
                <a:sym typeface="+mn-lt"/>
              </a:rPr>
              <a:t>的反向电流</a:t>
            </a:r>
            <a:r>
              <a:rPr lang="zh-CN" altLang="en-US" dirty="0" smtClean="0">
                <a:solidFill>
                  <a:srgbClr val="000000"/>
                </a:solidFill>
                <a:latin typeface="微软雅黑" panose="020B0503020204020204" pitchFamily="34" charset="-122"/>
                <a:ea typeface="微软雅黑" panose="020B0503020204020204" pitchFamily="34" charset="-122"/>
                <a:cs typeface="+mn-ea"/>
                <a:sym typeface="+mn-lt"/>
              </a:rPr>
              <a:t>，属于安全范围，不需要额外保护措施</a:t>
            </a:r>
          </a:p>
        </p:txBody>
      </p:sp>
      <p:sp>
        <p:nvSpPr>
          <p:cNvPr id="18" name="泪滴形 17"/>
          <p:cNvSpPr/>
          <p:nvPr/>
        </p:nvSpPr>
        <p:spPr bwMode="auto">
          <a:xfrm>
            <a:off x="11043175" y="0"/>
            <a:ext cx="1152000" cy="1080000"/>
          </a:xfrm>
          <a:prstGeom prst="teardrop">
            <a:avLst/>
          </a:prstGeom>
          <a:solidFill>
            <a:srgbClr val="8DCA3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Arial"/>
                <a:ea typeface="微软雅黑"/>
                <a:cs typeface="+mn-ea"/>
                <a:sym typeface="+mn-lt"/>
              </a:rPr>
              <a:t>安全可靠</a:t>
            </a:r>
          </a:p>
        </p:txBody>
      </p:sp>
    </p:spTree>
    <p:extLst>
      <p:ext uri="{BB962C8B-B14F-4D97-AF65-F5344CB8AC3E}">
        <p14:creationId xmlns:p14="http://schemas.microsoft.com/office/powerpoint/2010/main" val="2356748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8400" y="551544"/>
            <a:ext cx="10364565" cy="584775"/>
          </a:xfrm>
          <a:prstGeom prst="rect">
            <a:avLst/>
          </a:prstGeom>
          <a:noFill/>
          <a:ln w="9525" algn="ctr">
            <a:noFill/>
            <a:miter lim="800000"/>
            <a:headEnd/>
            <a:tailEnd/>
          </a:ln>
          <a:effectLst/>
        </p:spPr>
        <p:txBody>
          <a:bodyPr lIns="91416" tIns="45708" rIns="91416" bIns="45708" anchor="ctr"/>
          <a:lstStyle>
            <a:defPPr>
              <a:defRPr lang="zh-CN"/>
            </a:defPPr>
            <a:lvl1pPr fontAlgn="auto">
              <a:spcBef>
                <a:spcPts val="0"/>
              </a:spcBef>
              <a:spcAft>
                <a:spcPts val="0"/>
              </a:spcAft>
              <a:defRPr sz="3199" b="1">
                <a:solidFill>
                  <a:srgbClr val="C00000"/>
                </a:solidFill>
                <a:latin typeface="微软雅黑" panose="020B0503020204020204" pitchFamily="34" charset="-122"/>
                <a:ea typeface="微软雅黑" panose="020B0503020204020204" pitchFamily="34" charset="-122"/>
                <a:cs typeface="+mj-cs"/>
              </a:defRPr>
            </a:lvl1pPr>
          </a:lstStyle>
          <a:p>
            <a:r>
              <a:rPr lang="zh-CN" altLang="en-US" sz="3200" dirty="0">
                <a:solidFill>
                  <a:srgbClr val="990000"/>
                </a:solidFill>
              </a:rPr>
              <a:t>智能光伏高压小直流系统比高压大直流系统更安全，更适用于水面光伏电站</a:t>
            </a:r>
            <a:endParaRPr lang="en-US" altLang="zh-CN" sz="3200" dirty="0">
              <a:solidFill>
                <a:srgbClr val="990000"/>
              </a:solidFill>
            </a:endParaRPr>
          </a:p>
        </p:txBody>
      </p:sp>
      <p:grpSp>
        <p:nvGrpSpPr>
          <p:cNvPr id="311" name="组合 310"/>
          <p:cNvGrpSpPr/>
          <p:nvPr/>
        </p:nvGrpSpPr>
        <p:grpSpPr>
          <a:xfrm>
            <a:off x="537030" y="1809141"/>
            <a:ext cx="11045370" cy="4349434"/>
            <a:chOff x="793240" y="1809141"/>
            <a:chExt cx="10468531" cy="4349434"/>
          </a:xfrm>
        </p:grpSpPr>
        <p:cxnSp>
          <p:nvCxnSpPr>
            <p:cNvPr id="3" name="肘形连接符 2"/>
            <p:cNvCxnSpPr/>
            <p:nvPr/>
          </p:nvCxnSpPr>
          <p:spPr bwMode="auto">
            <a:xfrm rot="10800000" flipV="1">
              <a:off x="6279006" y="5441833"/>
              <a:ext cx="2449419" cy="334328"/>
            </a:xfrm>
            <a:prstGeom prst="bentConnector3">
              <a:avLst>
                <a:gd name="adj1" fmla="val 50000"/>
              </a:avLst>
            </a:prstGeom>
            <a:noFill/>
            <a:ln w="9525" cap="flat" cmpd="sng" algn="ctr">
              <a:solidFill>
                <a:schemeClr val="tx1">
                  <a:lumMod val="50000"/>
                  <a:lumOff val="50000"/>
                </a:schemeClr>
              </a:solidFill>
              <a:prstDash val="solid"/>
              <a:round/>
              <a:headEnd type="none" w="med" len="med"/>
              <a:tailEnd type="none" w="med" len="med"/>
            </a:ln>
            <a:effectLst/>
          </p:spPr>
        </p:cxnSp>
        <p:cxnSp>
          <p:nvCxnSpPr>
            <p:cNvPr id="4" name="直接连接符 3"/>
            <p:cNvCxnSpPr/>
            <p:nvPr/>
          </p:nvCxnSpPr>
          <p:spPr bwMode="auto">
            <a:xfrm>
              <a:off x="6340270" y="5064436"/>
              <a:ext cx="2437010" cy="11930"/>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cxnSp>
          <p:nvCxnSpPr>
            <p:cNvPr id="5" name="直接连接符 4"/>
            <p:cNvCxnSpPr/>
            <p:nvPr/>
          </p:nvCxnSpPr>
          <p:spPr bwMode="auto">
            <a:xfrm flipV="1">
              <a:off x="6399675" y="5321718"/>
              <a:ext cx="2454315" cy="15388"/>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cxnSp>
          <p:nvCxnSpPr>
            <p:cNvPr id="6" name="肘形连接符 5"/>
            <p:cNvCxnSpPr/>
            <p:nvPr/>
          </p:nvCxnSpPr>
          <p:spPr bwMode="auto">
            <a:xfrm rot="10800000">
              <a:off x="6254371" y="4568977"/>
              <a:ext cx="2522910" cy="379881"/>
            </a:xfrm>
            <a:prstGeom prst="bentConnector3">
              <a:avLst>
                <a:gd name="adj1" fmla="val 50000"/>
              </a:avLst>
            </a:prstGeom>
            <a:noFill/>
            <a:ln w="9525" cap="flat" cmpd="sng" algn="ctr">
              <a:solidFill>
                <a:schemeClr val="tx1">
                  <a:lumMod val="50000"/>
                  <a:lumOff val="50000"/>
                </a:schemeClr>
              </a:solidFill>
              <a:prstDash val="solid"/>
              <a:round/>
              <a:headEnd type="none" w="med" len="med"/>
              <a:tailEnd type="none" w="med" len="med"/>
            </a:ln>
            <a:effectLst/>
          </p:spPr>
        </p:cxnSp>
        <p:grpSp>
          <p:nvGrpSpPr>
            <p:cNvPr id="8" name="组合 7"/>
            <p:cNvGrpSpPr/>
            <p:nvPr/>
          </p:nvGrpSpPr>
          <p:grpSpPr>
            <a:xfrm>
              <a:off x="4880116" y="4393924"/>
              <a:ext cx="1541861" cy="1559172"/>
              <a:chOff x="840876" y="3676684"/>
              <a:chExt cx="1672297" cy="1969874"/>
            </a:xfrm>
          </p:grpSpPr>
          <p:grpSp>
            <p:nvGrpSpPr>
              <p:cNvPr id="9" name="组合 8"/>
              <p:cNvGrpSpPr/>
              <p:nvPr/>
            </p:nvGrpSpPr>
            <p:grpSpPr>
              <a:xfrm>
                <a:off x="840876" y="5188000"/>
                <a:ext cx="1672201" cy="458558"/>
                <a:chOff x="943219" y="5590645"/>
                <a:chExt cx="1672201" cy="458558"/>
              </a:xfrm>
            </p:grpSpPr>
            <p:cxnSp>
              <p:nvCxnSpPr>
                <p:cNvPr id="168" name="直接连接符 57"/>
                <p:cNvCxnSpPr>
                  <a:cxnSpLocks noChangeShapeType="1"/>
                </p:cNvCxnSpPr>
                <p:nvPr/>
              </p:nvCxnSpPr>
              <p:spPr bwMode="auto">
                <a:xfrm>
                  <a:off x="2217904" y="5673948"/>
                  <a:ext cx="156960"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69" name="直接连接符 54"/>
                <p:cNvCxnSpPr>
                  <a:cxnSpLocks noChangeShapeType="1"/>
                </p:cNvCxnSpPr>
                <p:nvPr/>
              </p:nvCxnSpPr>
              <p:spPr bwMode="auto">
                <a:xfrm flipH="1">
                  <a:off x="2064796" y="5680796"/>
                  <a:ext cx="205" cy="135741"/>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70" name="直接连接符 57"/>
                <p:cNvCxnSpPr>
                  <a:cxnSpLocks noChangeShapeType="1"/>
                </p:cNvCxnSpPr>
                <p:nvPr/>
              </p:nvCxnSpPr>
              <p:spPr bwMode="auto">
                <a:xfrm>
                  <a:off x="1852719" y="5676008"/>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71" name="直接连接符 57"/>
                <p:cNvCxnSpPr>
                  <a:cxnSpLocks noChangeShapeType="1"/>
                </p:cNvCxnSpPr>
                <p:nvPr/>
              </p:nvCxnSpPr>
              <p:spPr bwMode="auto">
                <a:xfrm>
                  <a:off x="1855158" y="5824537"/>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grpSp>
              <p:nvGrpSpPr>
                <p:cNvPr id="172" name="组合 401"/>
                <p:cNvGrpSpPr/>
                <p:nvPr/>
              </p:nvGrpSpPr>
              <p:grpSpPr>
                <a:xfrm>
                  <a:off x="1956461" y="5590645"/>
                  <a:ext cx="55357" cy="114929"/>
                  <a:chOff x="4882356" y="2881318"/>
                  <a:chExt cx="108000" cy="212770"/>
                </a:xfrm>
              </p:grpSpPr>
              <p:sp>
                <p:nvSpPr>
                  <p:cNvPr id="218" name="椭圆 217"/>
                  <p:cNvSpPr/>
                  <p:nvPr/>
                </p:nvSpPr>
                <p:spPr>
                  <a:xfrm>
                    <a:off x="4882356" y="2986088"/>
                    <a:ext cx="108000" cy="108000"/>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19" name="直接连接符 218"/>
                  <p:cNvCxnSpPr/>
                  <p:nvPr/>
                </p:nvCxnSpPr>
                <p:spPr>
                  <a:xfrm flipV="1">
                    <a:off x="4938712" y="2881318"/>
                    <a:ext cx="0" cy="108000"/>
                  </a:xfrm>
                  <a:prstGeom prst="line">
                    <a:avLst/>
                  </a:prstGeom>
                  <a:noFill/>
                  <a:ln w="9525" cap="flat" cmpd="sng" algn="ctr">
                    <a:solidFill>
                      <a:schemeClr val="bg1">
                        <a:lumMod val="50000"/>
                      </a:schemeClr>
                    </a:solidFill>
                    <a:prstDash val="solid"/>
                  </a:ln>
                  <a:effectLst/>
                </p:spPr>
              </p:cxnSp>
            </p:grpSp>
            <p:grpSp>
              <p:nvGrpSpPr>
                <p:cNvPr id="173" name="组合 404"/>
                <p:cNvGrpSpPr/>
                <p:nvPr/>
              </p:nvGrpSpPr>
              <p:grpSpPr>
                <a:xfrm>
                  <a:off x="1956461" y="5739400"/>
                  <a:ext cx="55357" cy="114929"/>
                  <a:chOff x="4882356" y="2881318"/>
                  <a:chExt cx="108000" cy="212770"/>
                </a:xfrm>
              </p:grpSpPr>
              <p:sp>
                <p:nvSpPr>
                  <p:cNvPr id="216" name="椭圆 215"/>
                  <p:cNvSpPr/>
                  <p:nvPr/>
                </p:nvSpPr>
                <p:spPr>
                  <a:xfrm>
                    <a:off x="4882356" y="2986088"/>
                    <a:ext cx="108000" cy="108000"/>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17" name="直接连接符 216"/>
                  <p:cNvCxnSpPr/>
                  <p:nvPr/>
                </p:nvCxnSpPr>
                <p:spPr>
                  <a:xfrm flipV="1">
                    <a:off x="4938712" y="2881318"/>
                    <a:ext cx="0" cy="108000"/>
                  </a:xfrm>
                  <a:prstGeom prst="line">
                    <a:avLst/>
                  </a:prstGeom>
                  <a:noFill/>
                  <a:ln w="9525" cap="flat" cmpd="sng" algn="ctr">
                    <a:solidFill>
                      <a:schemeClr val="bg1">
                        <a:lumMod val="50000"/>
                      </a:schemeClr>
                    </a:solidFill>
                    <a:prstDash val="solid"/>
                  </a:ln>
                  <a:effectLst/>
                </p:spPr>
              </p:cxnSp>
            </p:grpSp>
            <p:sp>
              <p:nvSpPr>
                <p:cNvPr id="174" name="椭圆 173"/>
                <p:cNvSpPr/>
                <p:nvPr/>
              </p:nvSpPr>
              <p:spPr>
                <a:xfrm>
                  <a:off x="1827491" y="5657947"/>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175" name="椭圆 174"/>
                <p:cNvSpPr/>
                <p:nvPr/>
              </p:nvSpPr>
              <p:spPr>
                <a:xfrm>
                  <a:off x="1827491" y="5808854"/>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76" name="直接连接符 175"/>
                <p:cNvCxnSpPr/>
                <p:nvPr/>
              </p:nvCxnSpPr>
              <p:spPr bwMode="auto">
                <a:xfrm flipV="1">
                  <a:off x="2164962" y="5595966"/>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7" name="椭圆 176"/>
                <p:cNvSpPr/>
                <p:nvPr/>
              </p:nvSpPr>
              <p:spPr>
                <a:xfrm>
                  <a:off x="1827491" y="5908616"/>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178" name="椭圆 177"/>
                <p:cNvSpPr/>
                <p:nvPr/>
              </p:nvSpPr>
              <p:spPr>
                <a:xfrm>
                  <a:off x="1827491" y="6016361"/>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79" name="直接连接符 57"/>
                <p:cNvCxnSpPr>
                  <a:cxnSpLocks noChangeShapeType="1"/>
                </p:cNvCxnSpPr>
                <p:nvPr/>
              </p:nvCxnSpPr>
              <p:spPr bwMode="auto">
                <a:xfrm>
                  <a:off x="1849198" y="5924624"/>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80" name="直接连接符 57"/>
                <p:cNvCxnSpPr>
                  <a:cxnSpLocks noChangeShapeType="1"/>
                </p:cNvCxnSpPr>
                <p:nvPr/>
              </p:nvCxnSpPr>
              <p:spPr bwMode="auto">
                <a:xfrm>
                  <a:off x="1851639" y="6034847"/>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81" name="直接连接符 54"/>
                <p:cNvCxnSpPr>
                  <a:cxnSpLocks noChangeShapeType="1"/>
                </p:cNvCxnSpPr>
                <p:nvPr/>
              </p:nvCxnSpPr>
              <p:spPr bwMode="auto">
                <a:xfrm flipH="1">
                  <a:off x="2064999" y="5924670"/>
                  <a:ext cx="205" cy="113118"/>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82" name="直接连接符 57"/>
                <p:cNvCxnSpPr>
                  <a:cxnSpLocks noChangeShapeType="1"/>
                </p:cNvCxnSpPr>
                <p:nvPr/>
              </p:nvCxnSpPr>
              <p:spPr bwMode="auto">
                <a:xfrm>
                  <a:off x="2234419" y="5922567"/>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83" name="直接连接符 182"/>
                <p:cNvCxnSpPr/>
                <p:nvPr/>
              </p:nvCxnSpPr>
              <p:spPr bwMode="auto">
                <a:xfrm flipV="1">
                  <a:off x="2160419" y="5844584"/>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4" name="组合 183"/>
                <p:cNvGrpSpPr/>
                <p:nvPr/>
              </p:nvGrpSpPr>
              <p:grpSpPr>
                <a:xfrm>
                  <a:off x="943219" y="5630210"/>
                  <a:ext cx="884687" cy="400549"/>
                  <a:chOff x="4081700" y="1781108"/>
                  <a:chExt cx="1623274" cy="708263"/>
                </a:xfrm>
              </p:grpSpPr>
              <p:cxnSp>
                <p:nvCxnSpPr>
                  <p:cNvPr id="186" name="直接连接符 185"/>
                  <p:cNvCxnSpPr/>
                  <p:nvPr/>
                </p:nvCxnSpPr>
                <p:spPr bwMode="auto">
                  <a:xfrm>
                    <a:off x="5203206" y="1867120"/>
                    <a:ext cx="501768"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直接连接符 186"/>
                  <p:cNvCxnSpPr/>
                  <p:nvPr/>
                </p:nvCxnSpPr>
                <p:spPr bwMode="auto">
                  <a:xfrm>
                    <a:off x="5203206" y="2116411"/>
                    <a:ext cx="501768"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8" name="组合 419"/>
                  <p:cNvGrpSpPr/>
                  <p:nvPr/>
                </p:nvGrpSpPr>
                <p:grpSpPr>
                  <a:xfrm>
                    <a:off x="4683844" y="1781108"/>
                    <a:ext cx="773320" cy="182098"/>
                    <a:chOff x="2373526" y="1874688"/>
                    <a:chExt cx="616532" cy="216000"/>
                  </a:xfrm>
                </p:grpSpPr>
                <p:sp>
                  <p:nvSpPr>
                    <p:cNvPr id="210" name="矩形 209"/>
                    <p:cNvSpPr/>
                    <p:nvPr/>
                  </p:nvSpPr>
                  <p:spPr bwMode="auto">
                    <a:xfrm>
                      <a:off x="2373526" y="1874688"/>
                      <a:ext cx="616532"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11" name="直接连接符 210"/>
                    <p:cNvCxnSpPr>
                      <a:stCxn id="210" idx="1"/>
                      <a:endCxn id="210" idx="3"/>
                    </p:cNvCxnSpPr>
                    <p:nvPr/>
                  </p:nvCxnSpPr>
                  <p:spPr bwMode="auto">
                    <a:xfrm>
                      <a:off x="2373526" y="1982688"/>
                      <a:ext cx="616532"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2" name="直接连接符 211"/>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直接连接符 212"/>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直接连接符 213"/>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 name="直接连接符 214"/>
                    <p:cNvCxnSpPr/>
                    <p:nvPr/>
                  </p:nvCxnSpPr>
                  <p:spPr bwMode="auto">
                    <a:xfrm>
                      <a:off x="2505843" y="1878301"/>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9" name="组合 456"/>
                  <p:cNvGrpSpPr/>
                  <p:nvPr/>
                </p:nvGrpSpPr>
                <p:grpSpPr>
                  <a:xfrm>
                    <a:off x="4081700" y="1781108"/>
                    <a:ext cx="602142" cy="182098"/>
                    <a:chOff x="2509997" y="1874688"/>
                    <a:chExt cx="480060" cy="216000"/>
                  </a:xfrm>
                </p:grpSpPr>
                <p:sp>
                  <p:nvSpPr>
                    <p:cNvPr id="205" name="矩形 204"/>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06" name="直接连接符 205"/>
                    <p:cNvCxnSpPr>
                      <a:stCxn id="205" idx="1"/>
                      <a:endCxn id="205"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直接连接符 206"/>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直接连接符 207"/>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直接连接符 208"/>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0" name="组合 419"/>
                  <p:cNvGrpSpPr/>
                  <p:nvPr/>
                </p:nvGrpSpPr>
                <p:grpSpPr>
                  <a:xfrm>
                    <a:off x="4683844" y="2022642"/>
                    <a:ext cx="773320" cy="173557"/>
                    <a:chOff x="2373526" y="1874688"/>
                    <a:chExt cx="616532" cy="216000"/>
                  </a:xfrm>
                </p:grpSpPr>
                <p:sp>
                  <p:nvSpPr>
                    <p:cNvPr id="199" name="矩形 198"/>
                    <p:cNvSpPr/>
                    <p:nvPr/>
                  </p:nvSpPr>
                  <p:spPr bwMode="auto">
                    <a:xfrm>
                      <a:off x="2373526" y="1874688"/>
                      <a:ext cx="616532"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00" name="直接连接符 199"/>
                    <p:cNvCxnSpPr>
                      <a:stCxn id="199" idx="1"/>
                      <a:endCxn id="199" idx="3"/>
                    </p:cNvCxnSpPr>
                    <p:nvPr/>
                  </p:nvCxnSpPr>
                  <p:spPr bwMode="auto">
                    <a:xfrm>
                      <a:off x="2373526" y="1982688"/>
                      <a:ext cx="616532"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1" name="直接连接符 200"/>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直接连接符 201"/>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直接连接符 202"/>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直接连接符 203"/>
                    <p:cNvCxnSpPr/>
                    <p:nvPr/>
                  </p:nvCxnSpPr>
                  <p:spPr bwMode="auto">
                    <a:xfrm>
                      <a:off x="2505843" y="1878301"/>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1" name="组合 456"/>
                  <p:cNvGrpSpPr/>
                  <p:nvPr/>
                </p:nvGrpSpPr>
                <p:grpSpPr>
                  <a:xfrm>
                    <a:off x="4081700" y="2022642"/>
                    <a:ext cx="602142" cy="173557"/>
                    <a:chOff x="2509997" y="1874688"/>
                    <a:chExt cx="480060" cy="216000"/>
                  </a:xfrm>
                </p:grpSpPr>
                <p:sp>
                  <p:nvSpPr>
                    <p:cNvPr id="194" name="矩形 193"/>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95" name="直接连接符 194"/>
                    <p:cNvCxnSpPr>
                      <a:stCxn id="194" idx="1"/>
                      <a:endCxn id="194"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直接连接符 195"/>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直接连接符 196"/>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直接连接符 197"/>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2" name="肘形连接符 191"/>
                  <p:cNvCxnSpPr>
                    <a:stCxn id="194" idx="1"/>
                  </p:cNvCxnSpPr>
                  <p:nvPr/>
                </p:nvCxnSpPr>
                <p:spPr bwMode="auto">
                  <a:xfrm rot="10800000" flipH="1" flipV="1">
                    <a:off x="4081700" y="2109420"/>
                    <a:ext cx="1616333" cy="189435"/>
                  </a:xfrm>
                  <a:prstGeom prst="bentConnector3">
                    <a:avLst>
                      <a:gd name="adj1" fmla="val -4298"/>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肘形连接符 192"/>
                  <p:cNvCxnSpPr>
                    <a:stCxn id="205" idx="1"/>
                  </p:cNvCxnSpPr>
                  <p:nvPr/>
                </p:nvCxnSpPr>
                <p:spPr bwMode="auto">
                  <a:xfrm rot="10800000" flipH="1" flipV="1">
                    <a:off x="4081700" y="1872158"/>
                    <a:ext cx="1616333" cy="617213"/>
                  </a:xfrm>
                  <a:prstGeom prst="bentConnector3">
                    <a:avLst>
                      <a:gd name="adj1" fmla="val -7737"/>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矩形 184"/>
                <p:cNvSpPr/>
                <p:nvPr/>
              </p:nvSpPr>
              <p:spPr bwMode="auto">
                <a:xfrm>
                  <a:off x="2353447" y="5596998"/>
                  <a:ext cx="261973" cy="452205"/>
                </a:xfrm>
                <a:prstGeom prst="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1416" tIns="45708" rIns="91416" bIns="45708" numCol="1" rtlCol="0" anchor="ctr" anchorCtr="0" compatLnSpc="1">
                  <a:prstTxWarp prst="textNoShape">
                    <a:avLst/>
                  </a:prstTxWarp>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fontAlgn="auto">
                    <a:spcBef>
                      <a:spcPts val="0"/>
                    </a:spcBef>
                    <a:spcAft>
                      <a:spcPts val="0"/>
                    </a:spcAft>
                    <a:buClr>
                      <a:srgbClr val="CC9900"/>
                    </a:buClr>
                    <a:defRPr/>
                  </a:pPr>
                  <a:r>
                    <a:rPr lang="en-US" altLang="zh-CN" sz="900" kern="0" dirty="0">
                      <a:solidFill>
                        <a:srgbClr val="FBFBFB"/>
                      </a:solidFill>
                      <a:latin typeface="微软雅黑" panose="020B0503020204020204" pitchFamily="34" charset="-122"/>
                      <a:cs typeface="Arial" pitchFamily="34" charset="0"/>
                      <a:sym typeface="FrutigerNext LT RegularCn" panose="020B0506040504020204" pitchFamily="34" charset="0"/>
                    </a:rPr>
                    <a:t>MPPT4</a:t>
                  </a:r>
                  <a:endParaRPr lang="zh-CN" altLang="en-US" sz="900" kern="0" dirty="0">
                    <a:solidFill>
                      <a:srgbClr val="FBFBFB"/>
                    </a:solidFill>
                    <a:latin typeface="微软雅黑" panose="020B0503020204020204" pitchFamily="34" charset="-122"/>
                    <a:cs typeface="Arial" pitchFamily="34" charset="0"/>
                    <a:sym typeface="FrutigerNext LT RegularCn" panose="020B0506040504020204" pitchFamily="34" charset="0"/>
                  </a:endParaRPr>
                </a:p>
              </p:txBody>
            </p:sp>
          </p:grpSp>
          <p:grpSp>
            <p:nvGrpSpPr>
              <p:cNvPr id="10" name="组合 9"/>
              <p:cNvGrpSpPr/>
              <p:nvPr/>
            </p:nvGrpSpPr>
            <p:grpSpPr>
              <a:xfrm>
                <a:off x="840876" y="3676684"/>
                <a:ext cx="1672297" cy="483734"/>
                <a:chOff x="943219" y="3974727"/>
                <a:chExt cx="1672297" cy="483734"/>
              </a:xfrm>
            </p:grpSpPr>
            <p:cxnSp>
              <p:nvCxnSpPr>
                <p:cNvPr id="118" name="直接连接符 54"/>
                <p:cNvCxnSpPr>
                  <a:cxnSpLocks noChangeShapeType="1"/>
                </p:cNvCxnSpPr>
                <p:nvPr/>
              </p:nvCxnSpPr>
              <p:spPr bwMode="auto">
                <a:xfrm flipH="1">
                  <a:off x="2064797" y="4088646"/>
                  <a:ext cx="205" cy="135741"/>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19" name="直接连接符 57"/>
                <p:cNvCxnSpPr>
                  <a:cxnSpLocks noChangeShapeType="1"/>
                </p:cNvCxnSpPr>
                <p:nvPr/>
              </p:nvCxnSpPr>
              <p:spPr bwMode="auto">
                <a:xfrm>
                  <a:off x="1852720" y="4083856"/>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20" name="直接连接符 57"/>
                <p:cNvCxnSpPr>
                  <a:cxnSpLocks noChangeShapeType="1"/>
                </p:cNvCxnSpPr>
                <p:nvPr/>
              </p:nvCxnSpPr>
              <p:spPr bwMode="auto">
                <a:xfrm>
                  <a:off x="1855162" y="4226899"/>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sp>
              <p:nvSpPr>
                <p:cNvPr id="121" name="椭圆 120"/>
                <p:cNvSpPr/>
                <p:nvPr/>
              </p:nvSpPr>
              <p:spPr>
                <a:xfrm>
                  <a:off x="1956463" y="4055088"/>
                  <a:ext cx="55357" cy="58337"/>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22" name="直接连接符 121"/>
                <p:cNvCxnSpPr/>
                <p:nvPr/>
              </p:nvCxnSpPr>
              <p:spPr>
                <a:xfrm flipV="1">
                  <a:off x="1985351" y="3998495"/>
                  <a:ext cx="0" cy="58337"/>
                </a:xfrm>
                <a:prstGeom prst="line">
                  <a:avLst/>
                </a:prstGeom>
                <a:noFill/>
                <a:ln w="9525" cap="flat" cmpd="sng" algn="ctr">
                  <a:solidFill>
                    <a:schemeClr val="bg1">
                      <a:lumMod val="50000"/>
                    </a:schemeClr>
                  </a:solidFill>
                  <a:prstDash val="solid"/>
                </a:ln>
                <a:effectLst/>
              </p:spPr>
            </p:cxnSp>
            <p:sp>
              <p:nvSpPr>
                <p:cNvPr id="123" name="椭圆 122"/>
                <p:cNvSpPr/>
                <p:nvPr/>
              </p:nvSpPr>
              <p:spPr>
                <a:xfrm>
                  <a:off x="1956463" y="4203841"/>
                  <a:ext cx="55357" cy="58337"/>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24" name="直接连接符 123"/>
                <p:cNvCxnSpPr/>
                <p:nvPr/>
              </p:nvCxnSpPr>
              <p:spPr>
                <a:xfrm flipV="1">
                  <a:off x="1985351" y="4147250"/>
                  <a:ext cx="0" cy="58337"/>
                </a:xfrm>
                <a:prstGeom prst="line">
                  <a:avLst/>
                </a:prstGeom>
                <a:noFill/>
                <a:ln w="9525" cap="flat" cmpd="sng" algn="ctr">
                  <a:solidFill>
                    <a:schemeClr val="bg1">
                      <a:lumMod val="50000"/>
                    </a:schemeClr>
                  </a:solidFill>
                  <a:prstDash val="solid"/>
                </a:ln>
                <a:effectLst/>
              </p:spPr>
            </p:cxnSp>
            <p:sp>
              <p:nvSpPr>
                <p:cNvPr id="125" name="椭圆 124"/>
                <p:cNvSpPr/>
                <p:nvPr/>
              </p:nvSpPr>
              <p:spPr>
                <a:xfrm>
                  <a:off x="1827494" y="4065797"/>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126" name="椭圆 125"/>
                <p:cNvSpPr/>
                <p:nvPr/>
              </p:nvSpPr>
              <p:spPr>
                <a:xfrm>
                  <a:off x="1827494" y="4216704"/>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27" name="直接连接符 57"/>
                <p:cNvCxnSpPr>
                  <a:cxnSpLocks noChangeShapeType="1"/>
                </p:cNvCxnSpPr>
                <p:nvPr/>
              </p:nvCxnSpPr>
              <p:spPr bwMode="auto">
                <a:xfrm>
                  <a:off x="2238965" y="4081799"/>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28" name="直接连接符 127"/>
                <p:cNvCxnSpPr/>
                <p:nvPr/>
              </p:nvCxnSpPr>
              <p:spPr bwMode="auto">
                <a:xfrm flipV="1">
                  <a:off x="2164965" y="4003817"/>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 name="椭圆 128"/>
                <p:cNvSpPr/>
                <p:nvPr/>
              </p:nvSpPr>
              <p:spPr>
                <a:xfrm>
                  <a:off x="1827494" y="4316466"/>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30" name="直接连接符 57"/>
                <p:cNvCxnSpPr>
                  <a:cxnSpLocks noChangeShapeType="1"/>
                </p:cNvCxnSpPr>
                <p:nvPr/>
              </p:nvCxnSpPr>
              <p:spPr bwMode="auto">
                <a:xfrm>
                  <a:off x="1849200" y="4332475"/>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31" name="直接连接符 54"/>
                <p:cNvCxnSpPr>
                  <a:cxnSpLocks noChangeShapeType="1"/>
                </p:cNvCxnSpPr>
                <p:nvPr/>
              </p:nvCxnSpPr>
              <p:spPr bwMode="auto">
                <a:xfrm flipH="1">
                  <a:off x="2065001" y="4332519"/>
                  <a:ext cx="205" cy="113118"/>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32" name="直接连接符 57"/>
                <p:cNvCxnSpPr>
                  <a:cxnSpLocks noChangeShapeType="1"/>
                </p:cNvCxnSpPr>
                <p:nvPr/>
              </p:nvCxnSpPr>
              <p:spPr bwMode="auto">
                <a:xfrm>
                  <a:off x="2234421" y="4330415"/>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33" name="直接连接符 132"/>
                <p:cNvCxnSpPr/>
                <p:nvPr/>
              </p:nvCxnSpPr>
              <p:spPr bwMode="auto">
                <a:xfrm flipV="1">
                  <a:off x="2160422" y="4252435"/>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 name="矩形 133"/>
                <p:cNvSpPr/>
                <p:nvPr/>
              </p:nvSpPr>
              <p:spPr bwMode="auto">
                <a:xfrm>
                  <a:off x="2353543" y="3974727"/>
                  <a:ext cx="261973" cy="452206"/>
                </a:xfrm>
                <a:prstGeom prst="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1416" tIns="45708" rIns="91416" bIns="45708" numCol="1" rtlCol="0" anchor="ctr" anchorCtr="0" compatLnSpc="1">
                  <a:prstTxWarp prst="textNoShape">
                    <a:avLst/>
                  </a:prstTxWarp>
                </a:bodyPr>
                <a:lstStyle/>
                <a:p>
                  <a:pPr algn="ctr">
                    <a:buClr>
                      <a:srgbClr val="CC9900"/>
                    </a:buClr>
                    <a:defRPr/>
                  </a:pPr>
                  <a:r>
                    <a:rPr lang="en-US" altLang="zh-CN" sz="900" kern="0" dirty="0">
                      <a:solidFill>
                        <a:srgbClr val="FBFBFB"/>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rPr>
                    <a:t>MPPT1</a:t>
                  </a:r>
                  <a:endParaRPr lang="zh-CN" altLang="en-US" sz="900" kern="0" dirty="0">
                    <a:solidFill>
                      <a:srgbClr val="FBFBFB"/>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35" name="肘形连接符 134"/>
                <p:cNvCxnSpPr/>
                <p:nvPr/>
              </p:nvCxnSpPr>
              <p:spPr bwMode="auto">
                <a:xfrm rot="10800000" flipH="1" flipV="1">
                  <a:off x="1013287" y="4222945"/>
                  <a:ext cx="684937" cy="107133"/>
                </a:xfrm>
                <a:prstGeom prst="bentConnector3">
                  <a:avLst>
                    <a:gd name="adj1" fmla="val -13563"/>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肘形连接符 135"/>
                <p:cNvCxnSpPr/>
                <p:nvPr/>
              </p:nvCxnSpPr>
              <p:spPr bwMode="auto">
                <a:xfrm rot="10800000" flipH="1" flipV="1">
                  <a:off x="1013287" y="4088762"/>
                  <a:ext cx="684937" cy="349059"/>
                </a:xfrm>
                <a:prstGeom prst="bentConnector3">
                  <a:avLst>
                    <a:gd name="adj1" fmla="val -18190"/>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直接连接符 136"/>
                <p:cNvCxnSpPr/>
                <p:nvPr/>
              </p:nvCxnSpPr>
              <p:spPr bwMode="auto">
                <a:xfrm>
                  <a:off x="1554440" y="4077961"/>
                  <a:ext cx="273465"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直接连接符 137"/>
                <p:cNvCxnSpPr/>
                <p:nvPr/>
              </p:nvCxnSpPr>
              <p:spPr bwMode="auto">
                <a:xfrm>
                  <a:off x="1554440" y="4226899"/>
                  <a:ext cx="273465"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9" name="组合 419"/>
                <p:cNvGrpSpPr/>
                <p:nvPr/>
              </p:nvGrpSpPr>
              <p:grpSpPr>
                <a:xfrm>
                  <a:off x="1271388" y="4037273"/>
                  <a:ext cx="421461" cy="102983"/>
                  <a:chOff x="2373526" y="1874688"/>
                  <a:chExt cx="616532" cy="216000"/>
                </a:xfrm>
                <a:solidFill>
                  <a:srgbClr val="0099FF"/>
                </a:solidFill>
              </p:grpSpPr>
              <p:sp>
                <p:nvSpPr>
                  <p:cNvPr id="162" name="矩形 161"/>
                  <p:cNvSpPr/>
                  <p:nvPr/>
                </p:nvSpPr>
                <p:spPr bwMode="auto">
                  <a:xfrm>
                    <a:off x="2373526" y="1874688"/>
                    <a:ext cx="616532" cy="216000"/>
                  </a:xfrm>
                  <a:prstGeom prst="rect">
                    <a:avLst/>
                  </a:prstGeom>
                  <a:grp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63" name="直接连接符 162"/>
                  <p:cNvCxnSpPr>
                    <a:stCxn id="162" idx="1"/>
                    <a:endCxn id="162" idx="3"/>
                  </p:cNvCxnSpPr>
                  <p:nvPr/>
                </p:nvCxnSpPr>
                <p:spPr bwMode="auto">
                  <a:xfrm>
                    <a:off x="2373526" y="1982688"/>
                    <a:ext cx="616532" cy="0"/>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直接连接符 163"/>
                  <p:cNvCxnSpPr/>
                  <p:nvPr/>
                </p:nvCxnSpPr>
                <p:spPr bwMode="auto">
                  <a:xfrm>
                    <a:off x="2630012" y="1874688"/>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直接连接符 164"/>
                  <p:cNvCxnSpPr/>
                  <p:nvPr/>
                </p:nvCxnSpPr>
                <p:spPr bwMode="auto">
                  <a:xfrm>
                    <a:off x="2750027" y="1877110"/>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直接连接符 165"/>
                  <p:cNvCxnSpPr/>
                  <p:nvPr/>
                </p:nvCxnSpPr>
                <p:spPr bwMode="auto">
                  <a:xfrm>
                    <a:off x="2870042" y="1877110"/>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直接连接符 166"/>
                  <p:cNvCxnSpPr/>
                  <p:nvPr/>
                </p:nvCxnSpPr>
                <p:spPr bwMode="auto">
                  <a:xfrm>
                    <a:off x="2505843" y="1878301"/>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0" name="组合 456"/>
                <p:cNvGrpSpPr/>
                <p:nvPr/>
              </p:nvGrpSpPr>
              <p:grpSpPr>
                <a:xfrm>
                  <a:off x="943219" y="4037273"/>
                  <a:ext cx="328169" cy="102983"/>
                  <a:chOff x="2509997" y="1874688"/>
                  <a:chExt cx="480060" cy="216000"/>
                </a:xfrm>
              </p:grpSpPr>
              <p:sp>
                <p:nvSpPr>
                  <p:cNvPr id="157" name="矩形 156"/>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58" name="直接连接符 157"/>
                  <p:cNvCxnSpPr>
                    <a:stCxn id="157" idx="1"/>
                    <a:endCxn id="157"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直接连接符 158"/>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直接连接符 159"/>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直接连接符 160"/>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组合 419"/>
                <p:cNvGrpSpPr/>
                <p:nvPr/>
              </p:nvGrpSpPr>
              <p:grpSpPr>
                <a:xfrm>
                  <a:off x="1271388" y="4173867"/>
                  <a:ext cx="421461" cy="98153"/>
                  <a:chOff x="2373526" y="1874688"/>
                  <a:chExt cx="616532" cy="216000"/>
                </a:xfrm>
                <a:solidFill>
                  <a:srgbClr val="FF0000"/>
                </a:solidFill>
              </p:grpSpPr>
              <p:sp>
                <p:nvSpPr>
                  <p:cNvPr id="151" name="矩形 150"/>
                  <p:cNvSpPr/>
                  <p:nvPr/>
                </p:nvSpPr>
                <p:spPr bwMode="auto">
                  <a:xfrm>
                    <a:off x="2373526" y="1874688"/>
                    <a:ext cx="616532" cy="216000"/>
                  </a:xfrm>
                  <a:prstGeom prst="rect">
                    <a:avLst/>
                  </a:prstGeom>
                  <a:grp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52" name="直接连接符 151"/>
                  <p:cNvCxnSpPr>
                    <a:stCxn id="151" idx="1"/>
                    <a:endCxn id="151" idx="3"/>
                  </p:cNvCxnSpPr>
                  <p:nvPr/>
                </p:nvCxnSpPr>
                <p:spPr bwMode="auto">
                  <a:xfrm>
                    <a:off x="2373526" y="1982688"/>
                    <a:ext cx="616532" cy="0"/>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直接连接符 152"/>
                  <p:cNvCxnSpPr/>
                  <p:nvPr/>
                </p:nvCxnSpPr>
                <p:spPr bwMode="auto">
                  <a:xfrm>
                    <a:off x="2630012" y="1874688"/>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直接连接符 153"/>
                  <p:cNvCxnSpPr/>
                  <p:nvPr/>
                </p:nvCxnSpPr>
                <p:spPr bwMode="auto">
                  <a:xfrm>
                    <a:off x="2750027" y="1877110"/>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直接连接符 154"/>
                  <p:cNvCxnSpPr/>
                  <p:nvPr/>
                </p:nvCxnSpPr>
                <p:spPr bwMode="auto">
                  <a:xfrm>
                    <a:off x="2870042" y="1877110"/>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直接连接符 155"/>
                  <p:cNvCxnSpPr/>
                  <p:nvPr/>
                </p:nvCxnSpPr>
                <p:spPr bwMode="auto">
                  <a:xfrm>
                    <a:off x="2505843" y="1878301"/>
                    <a:ext cx="0" cy="207463"/>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2" name="组合 456"/>
                <p:cNvGrpSpPr/>
                <p:nvPr/>
              </p:nvGrpSpPr>
              <p:grpSpPr>
                <a:xfrm>
                  <a:off x="943219" y="4173867"/>
                  <a:ext cx="328169" cy="98153"/>
                  <a:chOff x="2509997" y="1874688"/>
                  <a:chExt cx="480060" cy="216000"/>
                </a:xfrm>
              </p:grpSpPr>
              <p:sp>
                <p:nvSpPr>
                  <p:cNvPr id="146" name="矩形 145"/>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47" name="直接连接符 146"/>
                  <p:cNvCxnSpPr>
                    <a:stCxn id="146" idx="1"/>
                    <a:endCxn id="146"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直接连接符 147"/>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直接连接符 148"/>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直接连接符 149"/>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3" name="右弧形箭头 142"/>
                <p:cNvSpPr/>
                <p:nvPr/>
              </p:nvSpPr>
              <p:spPr bwMode="auto">
                <a:xfrm>
                  <a:off x="1698223" y="4028810"/>
                  <a:ext cx="673306" cy="291605"/>
                </a:xfrm>
                <a:prstGeom prst="curvedLeftArrow">
                  <a:avLst/>
                </a:prstGeom>
                <a:solidFill>
                  <a:srgbClr val="7CBF33"/>
                </a:solidFill>
                <a:ln>
                  <a:solidFill>
                    <a:schemeClr val="bg1">
                      <a:lumMod val="50000"/>
                    </a:schemeClr>
                  </a:solidFill>
                </a:ln>
                <a:effectLst>
                  <a:outerShdw blurRad="63500" sx="101000" sy="101000" algn="ctr" rotWithShape="0">
                    <a:prstClr val="black">
                      <a:alpha val="20000"/>
                    </a:prstClr>
                  </a:outerShdw>
                </a:effectLst>
              </p:spPr>
              <p:txBody>
                <a:bodyPr rtlCol="0" anchor="ctr"/>
                <a:lstStyle/>
                <a:p>
                  <a:pPr algn="ct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44" name="椭圆 143"/>
                <p:cNvSpPr/>
                <p:nvPr/>
              </p:nvSpPr>
              <p:spPr>
                <a:xfrm>
                  <a:off x="1850635" y="4431237"/>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45" name="直接连接符 57"/>
                <p:cNvCxnSpPr>
                  <a:cxnSpLocks noChangeShapeType="1"/>
                </p:cNvCxnSpPr>
                <p:nvPr/>
              </p:nvCxnSpPr>
              <p:spPr bwMode="auto">
                <a:xfrm>
                  <a:off x="1672735" y="4435746"/>
                  <a:ext cx="396000" cy="0"/>
                </a:xfrm>
                <a:prstGeom prst="line">
                  <a:avLst/>
                </a:prstGeom>
                <a:solidFill>
                  <a:sysClr val="window" lastClr="FFFFFF">
                    <a:lumMod val="95000"/>
                    <a:alpha val="86000"/>
                  </a:sysClr>
                </a:solidFill>
                <a:ln w="9525" algn="ctr">
                  <a:solidFill>
                    <a:schemeClr val="bg1">
                      <a:lumMod val="50000"/>
                    </a:schemeClr>
                  </a:solidFill>
                  <a:round/>
                  <a:headEnd/>
                  <a:tailEnd/>
                </a:ln>
              </p:spPr>
            </p:cxnSp>
          </p:grpSp>
          <p:grpSp>
            <p:nvGrpSpPr>
              <p:cNvPr id="11" name="组合 10"/>
              <p:cNvGrpSpPr/>
              <p:nvPr/>
            </p:nvGrpSpPr>
            <p:grpSpPr>
              <a:xfrm>
                <a:off x="840876" y="4199014"/>
                <a:ext cx="1672201" cy="453237"/>
                <a:chOff x="808872" y="4470650"/>
                <a:chExt cx="1672201" cy="453237"/>
              </a:xfrm>
            </p:grpSpPr>
            <p:grpSp>
              <p:nvGrpSpPr>
                <p:cNvPr id="65" name="组合 401"/>
                <p:cNvGrpSpPr/>
                <p:nvPr/>
              </p:nvGrpSpPr>
              <p:grpSpPr>
                <a:xfrm>
                  <a:off x="1817990" y="4474747"/>
                  <a:ext cx="55357" cy="114929"/>
                  <a:chOff x="4882356" y="2881318"/>
                  <a:chExt cx="108000" cy="212770"/>
                </a:xfrm>
              </p:grpSpPr>
              <p:sp>
                <p:nvSpPr>
                  <p:cNvPr id="116" name="椭圆 115"/>
                  <p:cNvSpPr/>
                  <p:nvPr/>
                </p:nvSpPr>
                <p:spPr>
                  <a:xfrm>
                    <a:off x="4882356" y="2986088"/>
                    <a:ext cx="108000" cy="108000"/>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17" name="直接连接符 116"/>
                  <p:cNvCxnSpPr/>
                  <p:nvPr/>
                </p:nvCxnSpPr>
                <p:spPr>
                  <a:xfrm flipV="1">
                    <a:off x="4938712" y="2881318"/>
                    <a:ext cx="0" cy="108000"/>
                  </a:xfrm>
                  <a:prstGeom prst="line">
                    <a:avLst/>
                  </a:prstGeom>
                  <a:noFill/>
                  <a:ln w="9525" cap="flat" cmpd="sng" algn="ctr">
                    <a:solidFill>
                      <a:schemeClr val="bg1">
                        <a:lumMod val="50000"/>
                      </a:schemeClr>
                    </a:solidFill>
                    <a:prstDash val="solid"/>
                  </a:ln>
                  <a:effectLst/>
                </p:spPr>
              </p:cxnSp>
            </p:grpSp>
            <p:grpSp>
              <p:nvGrpSpPr>
                <p:cNvPr id="66" name="组合 65"/>
                <p:cNvGrpSpPr/>
                <p:nvPr/>
              </p:nvGrpSpPr>
              <p:grpSpPr>
                <a:xfrm>
                  <a:off x="808872" y="4470650"/>
                  <a:ext cx="1672201" cy="453237"/>
                  <a:chOff x="982654" y="4574320"/>
                  <a:chExt cx="1672201" cy="453237"/>
                </a:xfrm>
              </p:grpSpPr>
              <p:cxnSp>
                <p:nvCxnSpPr>
                  <p:cNvPr id="67" name="直接连接符 57"/>
                  <p:cNvCxnSpPr>
                    <a:cxnSpLocks noChangeShapeType="1"/>
                  </p:cNvCxnSpPr>
                  <p:nvPr/>
                </p:nvCxnSpPr>
                <p:spPr bwMode="auto">
                  <a:xfrm>
                    <a:off x="2257339" y="4652302"/>
                    <a:ext cx="156960"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68" name="直接连接符 54"/>
                  <p:cNvCxnSpPr>
                    <a:cxnSpLocks noChangeShapeType="1"/>
                  </p:cNvCxnSpPr>
                  <p:nvPr/>
                </p:nvCxnSpPr>
                <p:spPr bwMode="auto">
                  <a:xfrm flipH="1">
                    <a:off x="2104231" y="4659150"/>
                    <a:ext cx="205" cy="135741"/>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69" name="直接连接符 57"/>
                  <p:cNvCxnSpPr>
                    <a:cxnSpLocks noChangeShapeType="1"/>
                  </p:cNvCxnSpPr>
                  <p:nvPr/>
                </p:nvCxnSpPr>
                <p:spPr bwMode="auto">
                  <a:xfrm>
                    <a:off x="1892154" y="4654362"/>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70" name="直接连接符 57"/>
                  <p:cNvCxnSpPr>
                    <a:cxnSpLocks noChangeShapeType="1"/>
                  </p:cNvCxnSpPr>
                  <p:nvPr/>
                </p:nvCxnSpPr>
                <p:spPr bwMode="auto">
                  <a:xfrm>
                    <a:off x="1894593" y="4802891"/>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grpSp>
                <p:nvGrpSpPr>
                  <p:cNvPr id="71" name="组合 404"/>
                  <p:cNvGrpSpPr/>
                  <p:nvPr/>
                </p:nvGrpSpPr>
                <p:grpSpPr>
                  <a:xfrm>
                    <a:off x="1995896" y="4717754"/>
                    <a:ext cx="55357" cy="114929"/>
                    <a:chOff x="4882356" y="2881318"/>
                    <a:chExt cx="108000" cy="212770"/>
                  </a:xfrm>
                </p:grpSpPr>
                <p:sp>
                  <p:nvSpPr>
                    <p:cNvPr id="114" name="椭圆 113"/>
                    <p:cNvSpPr/>
                    <p:nvPr/>
                  </p:nvSpPr>
                  <p:spPr>
                    <a:xfrm>
                      <a:off x="4882356" y="2986088"/>
                      <a:ext cx="108000" cy="108000"/>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15" name="直接连接符 114"/>
                    <p:cNvCxnSpPr/>
                    <p:nvPr/>
                  </p:nvCxnSpPr>
                  <p:spPr>
                    <a:xfrm flipV="1">
                      <a:off x="4938712" y="2881318"/>
                      <a:ext cx="0" cy="108000"/>
                    </a:xfrm>
                    <a:prstGeom prst="line">
                      <a:avLst/>
                    </a:prstGeom>
                    <a:noFill/>
                    <a:ln w="9525" cap="flat" cmpd="sng" algn="ctr">
                      <a:solidFill>
                        <a:schemeClr val="bg1">
                          <a:lumMod val="50000"/>
                        </a:schemeClr>
                      </a:solidFill>
                      <a:prstDash val="solid"/>
                    </a:ln>
                    <a:effectLst/>
                  </p:spPr>
                </p:cxnSp>
              </p:grpSp>
              <p:sp>
                <p:nvSpPr>
                  <p:cNvPr id="72" name="椭圆 71"/>
                  <p:cNvSpPr/>
                  <p:nvPr/>
                </p:nvSpPr>
                <p:spPr>
                  <a:xfrm>
                    <a:off x="1866926" y="4636301"/>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73" name="椭圆 72"/>
                  <p:cNvSpPr/>
                  <p:nvPr/>
                </p:nvSpPr>
                <p:spPr>
                  <a:xfrm>
                    <a:off x="1866926" y="4787208"/>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74" name="直接连接符 73"/>
                  <p:cNvCxnSpPr/>
                  <p:nvPr/>
                </p:nvCxnSpPr>
                <p:spPr bwMode="auto">
                  <a:xfrm flipV="1">
                    <a:off x="2204397" y="4574320"/>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椭圆 74"/>
                  <p:cNvSpPr/>
                  <p:nvPr/>
                </p:nvSpPr>
                <p:spPr>
                  <a:xfrm>
                    <a:off x="1866926" y="4886970"/>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76" name="椭圆 75"/>
                  <p:cNvSpPr/>
                  <p:nvPr/>
                </p:nvSpPr>
                <p:spPr>
                  <a:xfrm>
                    <a:off x="1866926" y="4994715"/>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77" name="直接连接符 57"/>
                  <p:cNvCxnSpPr>
                    <a:cxnSpLocks noChangeShapeType="1"/>
                  </p:cNvCxnSpPr>
                  <p:nvPr/>
                </p:nvCxnSpPr>
                <p:spPr bwMode="auto">
                  <a:xfrm>
                    <a:off x="1888633" y="4902978"/>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78" name="直接连接符 57"/>
                  <p:cNvCxnSpPr>
                    <a:cxnSpLocks noChangeShapeType="1"/>
                  </p:cNvCxnSpPr>
                  <p:nvPr/>
                </p:nvCxnSpPr>
                <p:spPr bwMode="auto">
                  <a:xfrm>
                    <a:off x="1891074" y="5013201"/>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79" name="直接连接符 54"/>
                  <p:cNvCxnSpPr>
                    <a:cxnSpLocks noChangeShapeType="1"/>
                  </p:cNvCxnSpPr>
                  <p:nvPr/>
                </p:nvCxnSpPr>
                <p:spPr bwMode="auto">
                  <a:xfrm flipH="1">
                    <a:off x="2104434" y="4903024"/>
                    <a:ext cx="205" cy="113118"/>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80" name="直接连接符 57"/>
                  <p:cNvCxnSpPr>
                    <a:cxnSpLocks noChangeShapeType="1"/>
                  </p:cNvCxnSpPr>
                  <p:nvPr/>
                </p:nvCxnSpPr>
                <p:spPr bwMode="auto">
                  <a:xfrm>
                    <a:off x="2273854" y="4900921"/>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81" name="直接连接符 80"/>
                  <p:cNvCxnSpPr/>
                  <p:nvPr/>
                </p:nvCxnSpPr>
                <p:spPr bwMode="auto">
                  <a:xfrm flipV="1">
                    <a:off x="2199854" y="4822938"/>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 name="组合 81"/>
                  <p:cNvGrpSpPr/>
                  <p:nvPr/>
                </p:nvGrpSpPr>
                <p:grpSpPr>
                  <a:xfrm>
                    <a:off x="982654" y="4608564"/>
                    <a:ext cx="884687" cy="400549"/>
                    <a:chOff x="4081700" y="1781108"/>
                    <a:chExt cx="1623274" cy="708263"/>
                  </a:xfrm>
                </p:grpSpPr>
                <p:cxnSp>
                  <p:nvCxnSpPr>
                    <p:cNvPr id="84" name="直接连接符 83"/>
                    <p:cNvCxnSpPr/>
                    <p:nvPr/>
                  </p:nvCxnSpPr>
                  <p:spPr bwMode="auto">
                    <a:xfrm>
                      <a:off x="5203206" y="1867120"/>
                      <a:ext cx="501768"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接连接符 84"/>
                    <p:cNvCxnSpPr/>
                    <p:nvPr/>
                  </p:nvCxnSpPr>
                  <p:spPr bwMode="auto">
                    <a:xfrm>
                      <a:off x="5203206" y="2116411"/>
                      <a:ext cx="501768"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 name="组合 419"/>
                    <p:cNvGrpSpPr/>
                    <p:nvPr/>
                  </p:nvGrpSpPr>
                  <p:grpSpPr>
                    <a:xfrm>
                      <a:off x="4683844" y="1781108"/>
                      <a:ext cx="773320" cy="182098"/>
                      <a:chOff x="2373526" y="1874688"/>
                      <a:chExt cx="616532" cy="216000"/>
                    </a:xfrm>
                  </p:grpSpPr>
                  <p:sp>
                    <p:nvSpPr>
                      <p:cNvPr id="108" name="矩形 107"/>
                      <p:cNvSpPr/>
                      <p:nvPr/>
                    </p:nvSpPr>
                    <p:spPr bwMode="auto">
                      <a:xfrm>
                        <a:off x="2373526" y="1874688"/>
                        <a:ext cx="616532"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09" name="直接连接符 108"/>
                      <p:cNvCxnSpPr>
                        <a:stCxn id="108" idx="1"/>
                        <a:endCxn id="108" idx="3"/>
                      </p:cNvCxnSpPr>
                      <p:nvPr/>
                    </p:nvCxnSpPr>
                    <p:spPr bwMode="auto">
                      <a:xfrm>
                        <a:off x="2373526" y="1982688"/>
                        <a:ext cx="616532"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接连接符 109"/>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接连接符 110"/>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接连接符 111"/>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接连接符 112"/>
                      <p:cNvCxnSpPr/>
                      <p:nvPr/>
                    </p:nvCxnSpPr>
                    <p:spPr bwMode="auto">
                      <a:xfrm>
                        <a:off x="2505843" y="1878301"/>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组合 456"/>
                    <p:cNvGrpSpPr/>
                    <p:nvPr/>
                  </p:nvGrpSpPr>
                  <p:grpSpPr>
                    <a:xfrm>
                      <a:off x="4081700" y="1781108"/>
                      <a:ext cx="602142" cy="182098"/>
                      <a:chOff x="2509997" y="1874688"/>
                      <a:chExt cx="480060" cy="216000"/>
                    </a:xfrm>
                  </p:grpSpPr>
                  <p:sp>
                    <p:nvSpPr>
                      <p:cNvPr id="103" name="矩形 102"/>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104" name="直接连接符 103"/>
                      <p:cNvCxnSpPr>
                        <a:stCxn id="103" idx="1"/>
                        <a:endCxn id="103"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接连接符 104"/>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接连接符 105"/>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接连接符 106"/>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 name="组合 419"/>
                    <p:cNvGrpSpPr/>
                    <p:nvPr/>
                  </p:nvGrpSpPr>
                  <p:grpSpPr>
                    <a:xfrm>
                      <a:off x="4683844" y="2022642"/>
                      <a:ext cx="773320" cy="173557"/>
                      <a:chOff x="2373526" y="1874688"/>
                      <a:chExt cx="616532" cy="216000"/>
                    </a:xfrm>
                  </p:grpSpPr>
                  <p:sp>
                    <p:nvSpPr>
                      <p:cNvPr id="97" name="矩形 96"/>
                      <p:cNvSpPr/>
                      <p:nvPr/>
                    </p:nvSpPr>
                    <p:spPr bwMode="auto">
                      <a:xfrm>
                        <a:off x="2373526" y="1874688"/>
                        <a:ext cx="616532"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98" name="直接连接符 97"/>
                      <p:cNvCxnSpPr>
                        <a:stCxn id="97" idx="1"/>
                        <a:endCxn id="97" idx="3"/>
                      </p:cNvCxnSpPr>
                      <p:nvPr/>
                    </p:nvCxnSpPr>
                    <p:spPr bwMode="auto">
                      <a:xfrm>
                        <a:off x="2373526" y="1982688"/>
                        <a:ext cx="616532"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接连接符 98"/>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接连接符 99"/>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连接符 100"/>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接连接符 101"/>
                      <p:cNvCxnSpPr/>
                      <p:nvPr/>
                    </p:nvCxnSpPr>
                    <p:spPr bwMode="auto">
                      <a:xfrm>
                        <a:off x="2505843" y="1878301"/>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 name="组合 456"/>
                    <p:cNvGrpSpPr/>
                    <p:nvPr/>
                  </p:nvGrpSpPr>
                  <p:grpSpPr>
                    <a:xfrm>
                      <a:off x="4081700" y="2022642"/>
                      <a:ext cx="602142" cy="173557"/>
                      <a:chOff x="2509997" y="1874688"/>
                      <a:chExt cx="480060" cy="216000"/>
                    </a:xfrm>
                  </p:grpSpPr>
                  <p:sp>
                    <p:nvSpPr>
                      <p:cNvPr id="92" name="矩形 91"/>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93" name="直接连接符 92"/>
                      <p:cNvCxnSpPr>
                        <a:stCxn id="92" idx="1"/>
                        <a:endCxn id="92"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接连接符 93"/>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接连接符 94"/>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接连接符 95"/>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 name="肘形连接符 89"/>
                    <p:cNvCxnSpPr>
                      <a:stCxn id="92" idx="1"/>
                    </p:cNvCxnSpPr>
                    <p:nvPr/>
                  </p:nvCxnSpPr>
                  <p:spPr bwMode="auto">
                    <a:xfrm rot="10800000" flipH="1" flipV="1">
                      <a:off x="4081700" y="2109420"/>
                      <a:ext cx="1616333" cy="189435"/>
                    </a:xfrm>
                    <a:prstGeom prst="bentConnector3">
                      <a:avLst>
                        <a:gd name="adj1" fmla="val -4298"/>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肘形连接符 90"/>
                    <p:cNvCxnSpPr>
                      <a:stCxn id="103" idx="1"/>
                    </p:cNvCxnSpPr>
                    <p:nvPr/>
                  </p:nvCxnSpPr>
                  <p:spPr bwMode="auto">
                    <a:xfrm rot="10800000" flipH="1" flipV="1">
                      <a:off x="4081700" y="1872158"/>
                      <a:ext cx="1616333" cy="617213"/>
                    </a:xfrm>
                    <a:prstGeom prst="bentConnector3">
                      <a:avLst>
                        <a:gd name="adj1" fmla="val -7737"/>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3" name="矩形 82"/>
                  <p:cNvSpPr/>
                  <p:nvPr/>
                </p:nvSpPr>
                <p:spPr bwMode="auto">
                  <a:xfrm>
                    <a:off x="2392882" y="4575350"/>
                    <a:ext cx="261973" cy="452207"/>
                  </a:xfrm>
                  <a:prstGeom prst="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1416" tIns="45708" rIns="91416" bIns="45708" numCol="1" rtlCol="0" anchor="ctr" anchorCtr="0" compatLnSpc="1">
                    <a:prstTxWarp prst="textNoShape">
                      <a:avLst/>
                    </a:prstTxWarp>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fontAlgn="auto">
                      <a:spcBef>
                        <a:spcPts val="0"/>
                      </a:spcBef>
                      <a:spcAft>
                        <a:spcPts val="0"/>
                      </a:spcAft>
                      <a:buClr>
                        <a:srgbClr val="CC9900"/>
                      </a:buClr>
                      <a:defRPr/>
                    </a:pPr>
                    <a:r>
                      <a:rPr lang="en-US" altLang="zh-CN" sz="900" kern="0" dirty="0" smtClean="0">
                        <a:solidFill>
                          <a:srgbClr val="FBFBFB"/>
                        </a:solidFill>
                        <a:latin typeface="微软雅黑" panose="020B0503020204020204" pitchFamily="34" charset="-122"/>
                        <a:cs typeface="Arial" pitchFamily="34" charset="0"/>
                        <a:sym typeface="FrutigerNext LT RegularCn" panose="020B0506040504020204" pitchFamily="34" charset="0"/>
                      </a:rPr>
                      <a:t>MPPT2</a:t>
                    </a:r>
                    <a:endParaRPr lang="zh-CN" altLang="en-US" sz="900" kern="0" dirty="0">
                      <a:solidFill>
                        <a:srgbClr val="FBFBFB"/>
                      </a:solidFill>
                      <a:latin typeface="微软雅黑" panose="020B0503020204020204" pitchFamily="34" charset="-122"/>
                      <a:cs typeface="Arial" pitchFamily="34" charset="0"/>
                      <a:sym typeface="FrutigerNext LT RegularCn" panose="020B0506040504020204" pitchFamily="34" charset="0"/>
                    </a:endParaRPr>
                  </a:p>
                </p:txBody>
              </p:sp>
            </p:grpSp>
          </p:grpSp>
          <p:grpSp>
            <p:nvGrpSpPr>
              <p:cNvPr id="12" name="组合 11"/>
              <p:cNvGrpSpPr/>
              <p:nvPr/>
            </p:nvGrpSpPr>
            <p:grpSpPr>
              <a:xfrm>
                <a:off x="840876" y="4690847"/>
                <a:ext cx="1672201" cy="458558"/>
                <a:chOff x="943219" y="5059241"/>
                <a:chExt cx="1672201" cy="458558"/>
              </a:xfrm>
            </p:grpSpPr>
            <p:cxnSp>
              <p:nvCxnSpPr>
                <p:cNvPr id="13" name="直接连接符 57"/>
                <p:cNvCxnSpPr>
                  <a:cxnSpLocks noChangeShapeType="1"/>
                </p:cNvCxnSpPr>
                <p:nvPr/>
              </p:nvCxnSpPr>
              <p:spPr bwMode="auto">
                <a:xfrm>
                  <a:off x="2217904" y="5142544"/>
                  <a:ext cx="156960"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4" name="直接连接符 54"/>
                <p:cNvCxnSpPr>
                  <a:cxnSpLocks noChangeShapeType="1"/>
                </p:cNvCxnSpPr>
                <p:nvPr/>
              </p:nvCxnSpPr>
              <p:spPr bwMode="auto">
                <a:xfrm flipH="1">
                  <a:off x="2064796" y="5149392"/>
                  <a:ext cx="205" cy="135741"/>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5" name="直接连接符 57"/>
                <p:cNvCxnSpPr>
                  <a:cxnSpLocks noChangeShapeType="1"/>
                </p:cNvCxnSpPr>
                <p:nvPr/>
              </p:nvCxnSpPr>
              <p:spPr bwMode="auto">
                <a:xfrm>
                  <a:off x="1852719" y="5144604"/>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16" name="直接连接符 57"/>
                <p:cNvCxnSpPr>
                  <a:cxnSpLocks noChangeShapeType="1"/>
                </p:cNvCxnSpPr>
                <p:nvPr/>
              </p:nvCxnSpPr>
              <p:spPr bwMode="auto">
                <a:xfrm>
                  <a:off x="1855158" y="5293133"/>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grpSp>
              <p:nvGrpSpPr>
                <p:cNvPr id="17" name="组合 401"/>
                <p:cNvGrpSpPr/>
                <p:nvPr/>
              </p:nvGrpSpPr>
              <p:grpSpPr>
                <a:xfrm>
                  <a:off x="1956461" y="5059241"/>
                  <a:ext cx="55357" cy="114929"/>
                  <a:chOff x="4882356" y="2881318"/>
                  <a:chExt cx="108000" cy="212770"/>
                </a:xfrm>
              </p:grpSpPr>
              <p:sp>
                <p:nvSpPr>
                  <p:cNvPr id="63" name="椭圆 62"/>
                  <p:cNvSpPr/>
                  <p:nvPr/>
                </p:nvSpPr>
                <p:spPr>
                  <a:xfrm>
                    <a:off x="4882356" y="2986088"/>
                    <a:ext cx="108000" cy="108000"/>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64" name="直接连接符 63"/>
                  <p:cNvCxnSpPr/>
                  <p:nvPr/>
                </p:nvCxnSpPr>
                <p:spPr>
                  <a:xfrm flipV="1">
                    <a:off x="4938712" y="2881318"/>
                    <a:ext cx="0" cy="108000"/>
                  </a:xfrm>
                  <a:prstGeom prst="line">
                    <a:avLst/>
                  </a:prstGeom>
                  <a:noFill/>
                  <a:ln w="9525" cap="flat" cmpd="sng" algn="ctr">
                    <a:solidFill>
                      <a:schemeClr val="bg1">
                        <a:lumMod val="50000"/>
                      </a:schemeClr>
                    </a:solidFill>
                    <a:prstDash val="solid"/>
                  </a:ln>
                  <a:effectLst/>
                </p:spPr>
              </p:cxnSp>
            </p:grpSp>
            <p:grpSp>
              <p:nvGrpSpPr>
                <p:cNvPr id="18" name="组合 404"/>
                <p:cNvGrpSpPr/>
                <p:nvPr/>
              </p:nvGrpSpPr>
              <p:grpSpPr>
                <a:xfrm>
                  <a:off x="1956461" y="5207996"/>
                  <a:ext cx="55357" cy="114929"/>
                  <a:chOff x="4882356" y="2881318"/>
                  <a:chExt cx="108000" cy="212770"/>
                </a:xfrm>
              </p:grpSpPr>
              <p:sp>
                <p:nvSpPr>
                  <p:cNvPr id="61" name="椭圆 60"/>
                  <p:cNvSpPr/>
                  <p:nvPr/>
                </p:nvSpPr>
                <p:spPr>
                  <a:xfrm>
                    <a:off x="4882356" y="2986088"/>
                    <a:ext cx="108000" cy="108000"/>
                  </a:xfrm>
                  <a:prstGeom prst="ellipse">
                    <a:avLst/>
                  </a:prstGeom>
                  <a:solidFill>
                    <a:sysClr val="window" lastClr="FFFFFF"/>
                  </a:solidFill>
                  <a:ln w="12700" cap="flat" cmpd="sng" algn="ctr">
                    <a:solidFill>
                      <a:schemeClr val="bg1">
                        <a:lumMod val="50000"/>
                      </a:schemeClr>
                    </a:solidFill>
                    <a:prstDash val="solid"/>
                  </a:ln>
                  <a:effectLst/>
                </p:spPr>
                <p:txBody>
                  <a:bodyPr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62" name="直接连接符 61"/>
                  <p:cNvCxnSpPr/>
                  <p:nvPr/>
                </p:nvCxnSpPr>
                <p:spPr>
                  <a:xfrm flipV="1">
                    <a:off x="4938712" y="2881318"/>
                    <a:ext cx="0" cy="108000"/>
                  </a:xfrm>
                  <a:prstGeom prst="line">
                    <a:avLst/>
                  </a:prstGeom>
                  <a:noFill/>
                  <a:ln w="9525" cap="flat" cmpd="sng" algn="ctr">
                    <a:solidFill>
                      <a:schemeClr val="bg1">
                        <a:lumMod val="50000"/>
                      </a:schemeClr>
                    </a:solidFill>
                    <a:prstDash val="solid"/>
                  </a:ln>
                  <a:effectLst/>
                </p:spPr>
              </p:cxnSp>
            </p:grpSp>
            <p:sp>
              <p:nvSpPr>
                <p:cNvPr id="19" name="椭圆 18"/>
                <p:cNvSpPr/>
                <p:nvPr/>
              </p:nvSpPr>
              <p:spPr>
                <a:xfrm>
                  <a:off x="1827491" y="5126543"/>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20" name="椭圆 19"/>
                <p:cNvSpPr/>
                <p:nvPr/>
              </p:nvSpPr>
              <p:spPr>
                <a:xfrm>
                  <a:off x="1827491" y="5277450"/>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1" name="直接连接符 20"/>
                <p:cNvCxnSpPr/>
                <p:nvPr/>
              </p:nvCxnSpPr>
              <p:spPr bwMode="auto">
                <a:xfrm flipV="1">
                  <a:off x="2164962" y="5064562"/>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椭圆 21"/>
                <p:cNvSpPr/>
                <p:nvPr/>
              </p:nvSpPr>
              <p:spPr>
                <a:xfrm>
                  <a:off x="1827491" y="5377212"/>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sp>
              <p:nvSpPr>
                <p:cNvPr id="23" name="椭圆 22"/>
                <p:cNvSpPr/>
                <p:nvPr/>
              </p:nvSpPr>
              <p:spPr>
                <a:xfrm>
                  <a:off x="1827491" y="5484957"/>
                  <a:ext cx="25834" cy="27224"/>
                </a:xfrm>
                <a:prstGeom prst="ellipse">
                  <a:avLst/>
                </a:prstGeom>
                <a:solidFill>
                  <a:sysClr val="window" lastClr="FFFFFF"/>
                </a:solidFill>
                <a:ln w="12700" cap="flat" cmpd="sng" algn="ctr">
                  <a:solidFill>
                    <a:schemeClr val="bg1">
                      <a:lumMod val="50000"/>
                    </a:schemeClr>
                  </a:solidFill>
                  <a:prstDash val="solid"/>
                </a:ln>
                <a:effectLst/>
              </p:spPr>
              <p:txBody>
                <a:bodyPr lIns="68544" tIns="34272" rIns="68544" bIns="34272" rtlCol="0" anchor="ctr"/>
                <a:lstStyle/>
                <a:p>
                  <a:pPr algn="ctr">
                    <a:defRPr/>
                  </a:pPr>
                  <a:endParaRPr lang="zh-CN" altLang="en-US" sz="700" kern="0">
                    <a:solidFill>
                      <a:sysClr val="window" lastClr="FFFFFF"/>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4" name="直接连接符 57"/>
                <p:cNvCxnSpPr>
                  <a:cxnSpLocks noChangeShapeType="1"/>
                </p:cNvCxnSpPr>
                <p:nvPr/>
              </p:nvCxnSpPr>
              <p:spPr bwMode="auto">
                <a:xfrm>
                  <a:off x="1849198" y="5393220"/>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25" name="直接连接符 57"/>
                <p:cNvCxnSpPr>
                  <a:cxnSpLocks noChangeShapeType="1"/>
                </p:cNvCxnSpPr>
                <p:nvPr/>
              </p:nvCxnSpPr>
              <p:spPr bwMode="auto">
                <a:xfrm>
                  <a:off x="1851639" y="5503443"/>
                  <a:ext cx="209646"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26" name="直接连接符 54"/>
                <p:cNvCxnSpPr>
                  <a:cxnSpLocks noChangeShapeType="1"/>
                </p:cNvCxnSpPr>
                <p:nvPr/>
              </p:nvCxnSpPr>
              <p:spPr bwMode="auto">
                <a:xfrm flipH="1">
                  <a:off x="2064999" y="5393266"/>
                  <a:ext cx="205" cy="113118"/>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27" name="直接连接符 57"/>
                <p:cNvCxnSpPr>
                  <a:cxnSpLocks noChangeShapeType="1"/>
                </p:cNvCxnSpPr>
                <p:nvPr/>
              </p:nvCxnSpPr>
              <p:spPr bwMode="auto">
                <a:xfrm>
                  <a:off x="2234419" y="5391163"/>
                  <a:ext cx="312244" cy="0"/>
                </a:xfrm>
                <a:prstGeom prst="line">
                  <a:avLst/>
                </a:prstGeom>
                <a:solidFill>
                  <a:sysClr val="window" lastClr="FFFFFF">
                    <a:lumMod val="95000"/>
                    <a:alpha val="86000"/>
                  </a:sysClr>
                </a:solidFill>
                <a:ln w="9525" algn="ctr">
                  <a:solidFill>
                    <a:schemeClr val="bg1">
                      <a:lumMod val="50000"/>
                    </a:schemeClr>
                  </a:solidFill>
                  <a:round/>
                  <a:headEnd/>
                  <a:tailEnd/>
                </a:ln>
              </p:spPr>
            </p:cxnSp>
            <p:cxnSp>
              <p:nvCxnSpPr>
                <p:cNvPr id="28" name="直接连接符 27"/>
                <p:cNvCxnSpPr/>
                <p:nvPr/>
              </p:nvCxnSpPr>
              <p:spPr bwMode="auto">
                <a:xfrm flipV="1">
                  <a:off x="2160419" y="5313180"/>
                  <a:ext cx="74001" cy="77982"/>
                </a:xfrm>
                <a:prstGeom prst="line">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组合 28"/>
                <p:cNvGrpSpPr/>
                <p:nvPr/>
              </p:nvGrpSpPr>
              <p:grpSpPr>
                <a:xfrm>
                  <a:off x="943219" y="5098806"/>
                  <a:ext cx="884687" cy="400549"/>
                  <a:chOff x="4081700" y="1781108"/>
                  <a:chExt cx="1623274" cy="708263"/>
                </a:xfrm>
              </p:grpSpPr>
              <p:cxnSp>
                <p:nvCxnSpPr>
                  <p:cNvPr id="31" name="直接连接符 30"/>
                  <p:cNvCxnSpPr/>
                  <p:nvPr/>
                </p:nvCxnSpPr>
                <p:spPr bwMode="auto">
                  <a:xfrm>
                    <a:off x="5203206" y="1867120"/>
                    <a:ext cx="501768"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31"/>
                  <p:cNvCxnSpPr/>
                  <p:nvPr/>
                </p:nvCxnSpPr>
                <p:spPr bwMode="auto">
                  <a:xfrm>
                    <a:off x="5203206" y="2116411"/>
                    <a:ext cx="501768" cy="0"/>
                  </a:xfrm>
                  <a:prstGeom prst="line">
                    <a:avLst/>
                  </a:prstGeom>
                  <a:solidFill>
                    <a:sysClr val="window" lastClr="FFFFFF">
                      <a:lumMod val="95000"/>
                      <a:alpha val="86000"/>
                    </a:sysClr>
                  </a:solidFill>
                  <a:ln w="9525" algn="ctr">
                    <a:solidFill>
                      <a:schemeClr val="bg1">
                        <a:lumMod val="50000"/>
                      </a:schemeClr>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组合 419"/>
                  <p:cNvGrpSpPr/>
                  <p:nvPr/>
                </p:nvGrpSpPr>
                <p:grpSpPr>
                  <a:xfrm>
                    <a:off x="4683844" y="1781108"/>
                    <a:ext cx="773320" cy="182098"/>
                    <a:chOff x="2373526" y="1874688"/>
                    <a:chExt cx="616532" cy="216000"/>
                  </a:xfrm>
                </p:grpSpPr>
                <p:sp>
                  <p:nvSpPr>
                    <p:cNvPr id="55" name="矩形 54"/>
                    <p:cNvSpPr/>
                    <p:nvPr/>
                  </p:nvSpPr>
                  <p:spPr bwMode="auto">
                    <a:xfrm>
                      <a:off x="2373526" y="1874688"/>
                      <a:ext cx="616532"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56" name="直接连接符 55"/>
                    <p:cNvCxnSpPr>
                      <a:stCxn id="55" idx="1"/>
                      <a:endCxn id="55" idx="3"/>
                    </p:cNvCxnSpPr>
                    <p:nvPr/>
                  </p:nvCxnSpPr>
                  <p:spPr bwMode="auto">
                    <a:xfrm>
                      <a:off x="2373526" y="1982688"/>
                      <a:ext cx="616532"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56"/>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57"/>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a:off x="2505843" y="1878301"/>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组合 456"/>
                  <p:cNvGrpSpPr/>
                  <p:nvPr/>
                </p:nvGrpSpPr>
                <p:grpSpPr>
                  <a:xfrm>
                    <a:off x="4081700" y="1781108"/>
                    <a:ext cx="602142" cy="182098"/>
                    <a:chOff x="2509997" y="1874688"/>
                    <a:chExt cx="480060" cy="216000"/>
                  </a:xfrm>
                </p:grpSpPr>
                <p:sp>
                  <p:nvSpPr>
                    <p:cNvPr id="50" name="矩形 49"/>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51" name="直接连接符 50"/>
                    <p:cNvCxnSpPr>
                      <a:stCxn id="50" idx="1"/>
                      <a:endCxn id="50"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51"/>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接连接符 53"/>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组合 419"/>
                  <p:cNvGrpSpPr/>
                  <p:nvPr/>
                </p:nvGrpSpPr>
                <p:grpSpPr>
                  <a:xfrm>
                    <a:off x="4683844" y="2022642"/>
                    <a:ext cx="773320" cy="173557"/>
                    <a:chOff x="2373526" y="1874688"/>
                    <a:chExt cx="616532" cy="216000"/>
                  </a:xfrm>
                </p:grpSpPr>
                <p:sp>
                  <p:nvSpPr>
                    <p:cNvPr id="44" name="矩形 43"/>
                    <p:cNvSpPr/>
                    <p:nvPr/>
                  </p:nvSpPr>
                  <p:spPr bwMode="auto">
                    <a:xfrm>
                      <a:off x="2373526" y="1874688"/>
                      <a:ext cx="616532"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45" name="直接连接符 44"/>
                    <p:cNvCxnSpPr>
                      <a:stCxn id="44" idx="1"/>
                      <a:endCxn id="44" idx="3"/>
                    </p:cNvCxnSpPr>
                    <p:nvPr/>
                  </p:nvCxnSpPr>
                  <p:spPr bwMode="auto">
                    <a:xfrm>
                      <a:off x="2373526" y="1982688"/>
                      <a:ext cx="616532"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接连接符 45"/>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连接符 46"/>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p:nvPr/>
                  </p:nvCxnSpPr>
                  <p:spPr bwMode="auto">
                    <a:xfrm>
                      <a:off x="2505843" y="1878301"/>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组合 456"/>
                  <p:cNvGrpSpPr/>
                  <p:nvPr/>
                </p:nvGrpSpPr>
                <p:grpSpPr>
                  <a:xfrm>
                    <a:off x="4081700" y="2022642"/>
                    <a:ext cx="602142" cy="173557"/>
                    <a:chOff x="2509997" y="1874688"/>
                    <a:chExt cx="480060" cy="216000"/>
                  </a:xfrm>
                </p:grpSpPr>
                <p:sp>
                  <p:nvSpPr>
                    <p:cNvPr id="39" name="矩形 38"/>
                    <p:cNvSpPr/>
                    <p:nvPr/>
                  </p:nvSpPr>
                  <p:spPr bwMode="auto">
                    <a:xfrm>
                      <a:off x="2509997" y="1874688"/>
                      <a:ext cx="480060" cy="216000"/>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05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40" name="直接连接符 39"/>
                    <p:cNvCxnSpPr>
                      <a:stCxn id="39" idx="1"/>
                      <a:endCxn id="39" idx="3"/>
                    </p:cNvCxnSpPr>
                    <p:nvPr/>
                  </p:nvCxnSpPr>
                  <p:spPr bwMode="auto">
                    <a:xfrm>
                      <a:off x="2509997" y="1982688"/>
                      <a:ext cx="48006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接连接符 40"/>
                    <p:cNvCxnSpPr/>
                    <p:nvPr/>
                  </p:nvCxnSpPr>
                  <p:spPr bwMode="auto">
                    <a:xfrm>
                      <a:off x="2630012" y="1874688"/>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接连接符 41"/>
                    <p:cNvCxnSpPr/>
                    <p:nvPr/>
                  </p:nvCxnSpPr>
                  <p:spPr bwMode="auto">
                    <a:xfrm>
                      <a:off x="2750027"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接连接符 42"/>
                    <p:cNvCxnSpPr/>
                    <p:nvPr/>
                  </p:nvCxnSpPr>
                  <p:spPr bwMode="auto">
                    <a:xfrm>
                      <a:off x="2870042" y="1877110"/>
                      <a:ext cx="0" cy="207463"/>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 name="肘形连接符 36"/>
                  <p:cNvCxnSpPr>
                    <a:stCxn id="39" idx="1"/>
                  </p:cNvCxnSpPr>
                  <p:nvPr/>
                </p:nvCxnSpPr>
                <p:spPr bwMode="auto">
                  <a:xfrm rot="10800000" flipH="1" flipV="1">
                    <a:off x="4081700" y="2109420"/>
                    <a:ext cx="1616333" cy="189435"/>
                  </a:xfrm>
                  <a:prstGeom prst="bentConnector3">
                    <a:avLst>
                      <a:gd name="adj1" fmla="val -4298"/>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肘形连接符 37"/>
                  <p:cNvCxnSpPr>
                    <a:stCxn id="50" idx="1"/>
                  </p:cNvCxnSpPr>
                  <p:nvPr/>
                </p:nvCxnSpPr>
                <p:spPr bwMode="auto">
                  <a:xfrm rot="10800000" flipH="1" flipV="1">
                    <a:off x="4081700" y="1872158"/>
                    <a:ext cx="1616333" cy="617213"/>
                  </a:xfrm>
                  <a:prstGeom prst="bentConnector3">
                    <a:avLst>
                      <a:gd name="adj1" fmla="val -7737"/>
                    </a:avLst>
                  </a:prstGeom>
                  <a:noFill/>
                  <a:ln>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 name="矩形 29"/>
                <p:cNvSpPr/>
                <p:nvPr/>
              </p:nvSpPr>
              <p:spPr bwMode="auto">
                <a:xfrm>
                  <a:off x="2353447" y="5065594"/>
                  <a:ext cx="261973" cy="452205"/>
                </a:xfrm>
                <a:prstGeom prst="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1416" tIns="45708" rIns="91416" bIns="45708" numCol="1" rtlCol="0" anchor="ctr" anchorCtr="0" compatLnSpc="1">
                  <a:prstTxWarp prst="textNoShape">
                    <a:avLst/>
                  </a:prstTxWarp>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ctr" fontAlgn="auto">
                    <a:spcBef>
                      <a:spcPts val="0"/>
                    </a:spcBef>
                    <a:spcAft>
                      <a:spcPts val="0"/>
                    </a:spcAft>
                    <a:buClr>
                      <a:srgbClr val="CC9900"/>
                    </a:buClr>
                    <a:defRPr/>
                  </a:pPr>
                  <a:r>
                    <a:rPr lang="en-US" altLang="zh-CN" sz="900" kern="0" dirty="0" smtClean="0">
                      <a:solidFill>
                        <a:srgbClr val="FBFBFB"/>
                      </a:solidFill>
                      <a:latin typeface="微软雅黑" panose="020B0503020204020204" pitchFamily="34" charset="-122"/>
                      <a:cs typeface="Arial" pitchFamily="34" charset="0"/>
                      <a:sym typeface="FrutigerNext LT RegularCn" panose="020B0506040504020204" pitchFamily="34" charset="0"/>
                    </a:rPr>
                    <a:t>MPPT3</a:t>
                  </a:r>
                  <a:endParaRPr lang="zh-CN" altLang="en-US" sz="900" kern="0" dirty="0">
                    <a:solidFill>
                      <a:srgbClr val="FBFBFB"/>
                    </a:solidFill>
                    <a:latin typeface="微软雅黑" panose="020B0503020204020204" pitchFamily="34" charset="-122"/>
                    <a:cs typeface="Arial" pitchFamily="34" charset="0"/>
                    <a:sym typeface="FrutigerNext LT RegularCn" panose="020B0506040504020204" pitchFamily="34" charset="0"/>
                  </a:endParaRPr>
                </a:p>
              </p:txBody>
            </p:sp>
          </p:grpSp>
        </p:grpSp>
        <p:sp>
          <p:nvSpPr>
            <p:cNvPr id="220" name="矩形 219"/>
            <p:cNvSpPr/>
            <p:nvPr/>
          </p:nvSpPr>
          <p:spPr>
            <a:xfrm>
              <a:off x="1515904" y="4755256"/>
              <a:ext cx="2392000" cy="830997"/>
            </a:xfrm>
            <a:prstGeom prst="rect">
              <a:avLst/>
            </a:prstGeom>
            <a:noFill/>
          </p:spPr>
          <p:txBody>
            <a:bodyPr wrap="square" rtlCol="0" anchor="ctr">
              <a:spAutoFit/>
            </a:bodyPr>
            <a:lstStyle/>
            <a:p>
              <a:pPr algn="ctr"/>
              <a:r>
                <a:rPr lang="zh-CN" altLang="en-US" sz="2400" b="1" dirty="0" smtClean="0">
                  <a:solidFill>
                    <a:srgbClr val="C00000"/>
                  </a:solidFill>
                  <a:latin typeface="微软雅黑" panose="020B0503020204020204" pitchFamily="34" charset="-122"/>
                  <a:ea typeface="微软雅黑" panose="020B0503020204020204" pitchFamily="34" charset="-122"/>
                </a:rPr>
                <a:t>智能</a:t>
              </a:r>
              <a:r>
                <a:rPr lang="zh-CN" altLang="en-US" sz="2400" b="1" dirty="0">
                  <a:solidFill>
                    <a:srgbClr val="C00000"/>
                  </a:solidFill>
                  <a:latin typeface="微软雅黑" panose="020B0503020204020204" pitchFamily="34" charset="-122"/>
                  <a:ea typeface="微软雅黑" panose="020B0503020204020204" pitchFamily="34" charset="-122"/>
                </a:rPr>
                <a:t>光伏</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a:r>
                <a:rPr lang="zh-CN" altLang="en-US" sz="2400" b="1" dirty="0">
                  <a:solidFill>
                    <a:srgbClr val="C00000"/>
                  </a:solidFill>
                  <a:latin typeface="微软雅黑" panose="020B0503020204020204" pitchFamily="34" charset="-122"/>
                  <a:ea typeface="微软雅黑" panose="020B0503020204020204" pitchFamily="34" charset="-122"/>
                </a:rPr>
                <a:t>高压小直流系统</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221" name="矩形 220"/>
            <p:cNvSpPr/>
            <p:nvPr/>
          </p:nvSpPr>
          <p:spPr>
            <a:xfrm>
              <a:off x="6981657" y="5719993"/>
              <a:ext cx="2262158" cy="438582"/>
            </a:xfrm>
            <a:prstGeom prst="rect">
              <a:avLst/>
            </a:prstGeom>
          </p:spPr>
          <p:txBody>
            <a:bodyPr wrap="none">
              <a:spAutoFit/>
            </a:bodyPr>
            <a:lstStyle/>
            <a:p>
              <a:pPr>
                <a:lnSpc>
                  <a:spcPct val="125000"/>
                </a:lnSpc>
              </a:pPr>
              <a:r>
                <a:rPr lang="zh-CN" altLang="en-US" b="1" dirty="0" smtClean="0">
                  <a:solidFill>
                    <a:srgbClr val="990000"/>
                  </a:solidFill>
                  <a:latin typeface="微软雅黑" panose="020B0503020204020204" pitchFamily="34" charset="-122"/>
                  <a:ea typeface="微软雅黑" panose="020B0503020204020204" pitchFamily="34" charset="-122"/>
                </a:rPr>
                <a:t>直流电流小，路径短</a:t>
              </a:r>
              <a:endParaRPr lang="en-US" altLang="zh-CN" b="1" dirty="0">
                <a:solidFill>
                  <a:srgbClr val="990000"/>
                </a:solidFill>
                <a:latin typeface="微软雅黑" panose="020B0503020204020204" pitchFamily="34" charset="-122"/>
                <a:ea typeface="微软雅黑" panose="020B0503020204020204" pitchFamily="34" charset="-122"/>
              </a:endParaRPr>
            </a:p>
          </p:txBody>
        </p:sp>
        <p:cxnSp>
          <p:nvCxnSpPr>
            <p:cNvPr id="224" name="直接连接符 223"/>
            <p:cNvCxnSpPr/>
            <p:nvPr/>
          </p:nvCxnSpPr>
          <p:spPr bwMode="auto">
            <a:xfrm>
              <a:off x="6669847" y="2282856"/>
              <a:ext cx="1283342" cy="0"/>
            </a:xfrm>
            <a:prstGeom prst="line">
              <a:avLst/>
            </a:prstGeom>
            <a:noFill/>
            <a:ln w="1905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 name="直接连接符 224"/>
            <p:cNvCxnSpPr/>
            <p:nvPr/>
          </p:nvCxnSpPr>
          <p:spPr bwMode="auto">
            <a:xfrm>
              <a:off x="8296389" y="2269419"/>
              <a:ext cx="1220740" cy="0"/>
            </a:xfrm>
            <a:prstGeom prst="line">
              <a:avLst/>
            </a:prstGeom>
            <a:noFill/>
            <a:ln w="1905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6" name="直接连接符 225"/>
            <p:cNvCxnSpPr/>
            <p:nvPr/>
          </p:nvCxnSpPr>
          <p:spPr bwMode="auto">
            <a:xfrm>
              <a:off x="4938830" y="2021124"/>
              <a:ext cx="1032934" cy="0"/>
            </a:xfrm>
            <a:prstGeom prst="line">
              <a:avLst/>
            </a:prstGeom>
            <a:solidFill>
              <a:sysClr val="window" lastClr="FFFFFF">
                <a:lumMod val="95000"/>
                <a:alpha val="86000"/>
              </a:sysClr>
            </a:solidFill>
            <a:ln w="9525" algn="ctr">
              <a:solidFill>
                <a:schemeClr val="bg2"/>
              </a:solidFill>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直接连接符 226"/>
            <p:cNvCxnSpPr/>
            <p:nvPr/>
          </p:nvCxnSpPr>
          <p:spPr bwMode="auto">
            <a:xfrm>
              <a:off x="4938830" y="2214013"/>
              <a:ext cx="1032934" cy="0"/>
            </a:xfrm>
            <a:prstGeom prst="line">
              <a:avLst/>
            </a:prstGeom>
            <a:solidFill>
              <a:sysClr val="window" lastClr="FFFFFF">
                <a:lumMod val="95000"/>
                <a:alpha val="86000"/>
              </a:sysClr>
            </a:solidFill>
            <a:ln w="9525" algn="ctr">
              <a:solidFill>
                <a:schemeClr val="bg2"/>
              </a:solidFill>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 name="直接连接符 227"/>
            <p:cNvCxnSpPr/>
            <p:nvPr/>
          </p:nvCxnSpPr>
          <p:spPr bwMode="auto">
            <a:xfrm>
              <a:off x="4938371" y="2640305"/>
              <a:ext cx="1032934" cy="0"/>
            </a:xfrm>
            <a:prstGeom prst="line">
              <a:avLst/>
            </a:prstGeom>
            <a:solidFill>
              <a:sysClr val="window" lastClr="FFFFFF">
                <a:lumMod val="95000"/>
                <a:alpha val="86000"/>
              </a:sysClr>
            </a:solidFill>
            <a:ln w="9525" algn="ctr">
              <a:solidFill>
                <a:schemeClr val="bg2"/>
              </a:solidFill>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9" name="直接连接符 228"/>
            <p:cNvCxnSpPr/>
            <p:nvPr/>
          </p:nvCxnSpPr>
          <p:spPr bwMode="auto">
            <a:xfrm>
              <a:off x="4949779" y="2470988"/>
              <a:ext cx="1032934" cy="0"/>
            </a:xfrm>
            <a:prstGeom prst="line">
              <a:avLst/>
            </a:prstGeom>
            <a:solidFill>
              <a:sysClr val="window" lastClr="FFFFFF">
                <a:lumMod val="95000"/>
                <a:alpha val="86000"/>
              </a:sysClr>
            </a:solidFill>
            <a:ln w="9525" algn="ctr">
              <a:solidFill>
                <a:schemeClr val="bg2"/>
              </a:solidFill>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文本框 229"/>
            <p:cNvSpPr txBox="1"/>
            <p:nvPr/>
          </p:nvSpPr>
          <p:spPr>
            <a:xfrm>
              <a:off x="1427563" y="1934810"/>
              <a:ext cx="2339103" cy="830997"/>
            </a:xfrm>
            <a:prstGeom prst="rect">
              <a:avLst/>
            </a:prstGeom>
            <a:noFill/>
          </p:spPr>
          <p:txBody>
            <a:bodyPr wrap="square" rtlCol="0" anchor="ctr">
              <a:spAutoFit/>
            </a:bodyPr>
            <a:lstStyle>
              <a:defPPr>
                <a:defRPr lang="zh-CN"/>
              </a:defPPr>
              <a:lvl1pPr algn="ctr">
                <a:buNone/>
                <a:defRPr sz="2400" b="1">
                  <a:solidFill>
                    <a:srgbClr val="C00000"/>
                  </a:solidFill>
                  <a:latin typeface="微软雅黑" panose="020B0503020204020204" pitchFamily="34" charset="-122"/>
                  <a:ea typeface="微软雅黑" panose="020B0503020204020204" pitchFamily="34" charset="-122"/>
                </a:defRPr>
              </a:lvl1pPr>
            </a:lstStyle>
            <a:p>
              <a:r>
                <a:rPr lang="zh-CN" altLang="en-US" dirty="0" smtClean="0">
                  <a:solidFill>
                    <a:schemeClr val="bg1">
                      <a:lumMod val="50000"/>
                    </a:schemeClr>
                  </a:solidFill>
                </a:rPr>
                <a:t>集中式</a:t>
              </a:r>
              <a:endParaRPr lang="en-US" altLang="zh-CN" dirty="0">
                <a:solidFill>
                  <a:schemeClr val="bg1">
                    <a:lumMod val="50000"/>
                  </a:schemeClr>
                </a:solidFill>
              </a:endParaRPr>
            </a:p>
            <a:p>
              <a:r>
                <a:rPr lang="zh-CN" altLang="en-US" dirty="0">
                  <a:solidFill>
                    <a:schemeClr val="bg1">
                      <a:lumMod val="50000"/>
                    </a:schemeClr>
                  </a:solidFill>
                </a:rPr>
                <a:t>高压大直流系统</a:t>
              </a:r>
            </a:p>
          </p:txBody>
        </p:sp>
        <p:pic>
          <p:nvPicPr>
            <p:cNvPr id="231" name="图片 230" descr="直流配电柜.png"/>
            <p:cNvPicPr>
              <a:picLocks noChangeAspect="1"/>
            </p:cNvPicPr>
            <p:nvPr/>
          </p:nvPicPr>
          <p:blipFill>
            <a:blip r:embed="rId2" cstate="email">
              <a:clrChange>
                <a:clrFrom>
                  <a:srgbClr val="000000">
                    <a:alpha val="4706"/>
                  </a:srgbClr>
                </a:clrFrom>
                <a:clrTo>
                  <a:srgbClr val="000000">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643962" y="1833653"/>
              <a:ext cx="1041747" cy="1005016"/>
            </a:xfrm>
            <a:prstGeom prst="rect">
              <a:avLst/>
            </a:prstGeom>
            <a:noFill/>
            <a:ln w="9525">
              <a:noFill/>
              <a:miter lim="800000"/>
              <a:headEnd/>
              <a:tailEnd/>
            </a:ln>
          </p:spPr>
        </p:pic>
        <p:pic>
          <p:nvPicPr>
            <p:cNvPr id="232" name="Picture 5"/>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85980" y="1832682"/>
              <a:ext cx="1114821" cy="991766"/>
            </a:xfrm>
            <a:prstGeom prst="rect">
              <a:avLst/>
            </a:prstGeom>
            <a:noFill/>
            <a:ln w="9525">
              <a:noFill/>
              <a:miter lim="800000"/>
              <a:headEnd/>
              <a:tailEnd/>
            </a:ln>
          </p:spPr>
        </p:pic>
        <p:grpSp>
          <p:nvGrpSpPr>
            <p:cNvPr id="233" name="组合 232"/>
            <p:cNvGrpSpPr/>
            <p:nvPr/>
          </p:nvGrpSpPr>
          <p:grpSpPr>
            <a:xfrm>
              <a:off x="4535145" y="1968428"/>
              <a:ext cx="471599" cy="133374"/>
              <a:chOff x="8942309" y="3351766"/>
              <a:chExt cx="428077" cy="100802"/>
            </a:xfrm>
          </p:grpSpPr>
          <p:sp>
            <p:nvSpPr>
              <p:cNvPr id="234" name="矩形 233"/>
              <p:cNvSpPr/>
              <p:nvPr/>
            </p:nvSpPr>
            <p:spPr bwMode="auto">
              <a:xfrm>
                <a:off x="8942309" y="3351766"/>
                <a:ext cx="428077" cy="100802"/>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35" name="直接连接符 234"/>
              <p:cNvCxnSpPr>
                <a:stCxn id="234" idx="1"/>
                <a:endCxn id="234" idx="3"/>
              </p:cNvCxnSpPr>
              <p:nvPr/>
            </p:nvCxnSpPr>
            <p:spPr bwMode="auto">
              <a:xfrm>
                <a:off x="8942309" y="3402167"/>
                <a:ext cx="428077" cy="0"/>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 name="直接连接符 235"/>
              <p:cNvCxnSpPr/>
              <p:nvPr/>
            </p:nvCxnSpPr>
            <p:spPr bwMode="auto">
              <a:xfrm>
                <a:off x="9120395" y="3351766"/>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直接连接符 236"/>
              <p:cNvCxnSpPr/>
              <p:nvPr/>
            </p:nvCxnSpPr>
            <p:spPr bwMode="auto">
              <a:xfrm>
                <a:off x="9203725" y="3352896"/>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直接连接符 237"/>
              <p:cNvCxnSpPr/>
              <p:nvPr/>
            </p:nvCxnSpPr>
            <p:spPr bwMode="auto">
              <a:xfrm>
                <a:off x="9287055" y="3352896"/>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直接连接符 238"/>
              <p:cNvCxnSpPr/>
              <p:nvPr/>
            </p:nvCxnSpPr>
            <p:spPr bwMode="auto">
              <a:xfrm>
                <a:off x="9034181" y="3353452"/>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0" name="组合 239"/>
            <p:cNvGrpSpPr/>
            <p:nvPr/>
          </p:nvGrpSpPr>
          <p:grpSpPr>
            <a:xfrm>
              <a:off x="4167935" y="1968428"/>
              <a:ext cx="367209" cy="133374"/>
              <a:chOff x="8608988" y="3351766"/>
              <a:chExt cx="333320" cy="100802"/>
            </a:xfrm>
          </p:grpSpPr>
          <p:sp>
            <p:nvSpPr>
              <p:cNvPr id="241" name="矩形 240"/>
              <p:cNvSpPr/>
              <p:nvPr/>
            </p:nvSpPr>
            <p:spPr bwMode="auto">
              <a:xfrm>
                <a:off x="8608988" y="3351766"/>
                <a:ext cx="333320" cy="100802"/>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42" name="直接连接符 241"/>
              <p:cNvCxnSpPr>
                <a:stCxn id="241" idx="1"/>
                <a:endCxn id="241" idx="3"/>
              </p:cNvCxnSpPr>
              <p:nvPr/>
            </p:nvCxnSpPr>
            <p:spPr bwMode="auto">
              <a:xfrm>
                <a:off x="8608988" y="3402167"/>
                <a:ext cx="33332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直接连接符 242"/>
              <p:cNvCxnSpPr/>
              <p:nvPr/>
            </p:nvCxnSpPr>
            <p:spPr bwMode="auto">
              <a:xfrm>
                <a:off x="8692318" y="3351766"/>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直接连接符 243"/>
              <p:cNvCxnSpPr/>
              <p:nvPr/>
            </p:nvCxnSpPr>
            <p:spPr bwMode="auto">
              <a:xfrm>
                <a:off x="8775648" y="3352896"/>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直接连接符 244"/>
              <p:cNvCxnSpPr/>
              <p:nvPr/>
            </p:nvCxnSpPr>
            <p:spPr bwMode="auto">
              <a:xfrm>
                <a:off x="8858978" y="3352896"/>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6" name="组合 245"/>
            <p:cNvGrpSpPr/>
            <p:nvPr/>
          </p:nvGrpSpPr>
          <p:grpSpPr>
            <a:xfrm>
              <a:off x="4535145" y="2145334"/>
              <a:ext cx="471599" cy="127119"/>
              <a:chOff x="8942309" y="3485468"/>
              <a:chExt cx="428077" cy="96074"/>
            </a:xfrm>
            <a:solidFill>
              <a:srgbClr val="0099FF"/>
            </a:solidFill>
          </p:grpSpPr>
          <p:sp>
            <p:nvSpPr>
              <p:cNvPr id="247" name="矩形 246"/>
              <p:cNvSpPr/>
              <p:nvPr/>
            </p:nvSpPr>
            <p:spPr bwMode="auto">
              <a:xfrm>
                <a:off x="8942309" y="3485468"/>
                <a:ext cx="428077" cy="96074"/>
              </a:xfrm>
              <a:prstGeom prst="rect">
                <a:avLst/>
              </a:prstGeom>
              <a:grp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48" name="直接连接符 247"/>
              <p:cNvCxnSpPr>
                <a:stCxn id="247" idx="1"/>
                <a:endCxn id="247" idx="3"/>
              </p:cNvCxnSpPr>
              <p:nvPr/>
            </p:nvCxnSpPr>
            <p:spPr bwMode="auto">
              <a:xfrm>
                <a:off x="8942309" y="3533505"/>
                <a:ext cx="428077" cy="0"/>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直接连接符 248"/>
              <p:cNvCxnSpPr/>
              <p:nvPr/>
            </p:nvCxnSpPr>
            <p:spPr bwMode="auto">
              <a:xfrm>
                <a:off x="9120395" y="3485468"/>
                <a:ext cx="0" cy="92277"/>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直接连接符 249"/>
              <p:cNvCxnSpPr/>
              <p:nvPr/>
            </p:nvCxnSpPr>
            <p:spPr bwMode="auto">
              <a:xfrm>
                <a:off x="9203725" y="3486545"/>
                <a:ext cx="0" cy="92277"/>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直接连接符 250"/>
              <p:cNvCxnSpPr/>
              <p:nvPr/>
            </p:nvCxnSpPr>
            <p:spPr bwMode="auto">
              <a:xfrm>
                <a:off x="9287055" y="3486545"/>
                <a:ext cx="0" cy="92277"/>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直接连接符 251"/>
              <p:cNvCxnSpPr/>
              <p:nvPr/>
            </p:nvCxnSpPr>
            <p:spPr bwMode="auto">
              <a:xfrm>
                <a:off x="9034181" y="3487075"/>
                <a:ext cx="0" cy="92277"/>
              </a:xfrm>
              <a:prstGeom prst="line">
                <a:avLst/>
              </a:prstGeom>
              <a:grp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3" name="组合 252"/>
            <p:cNvGrpSpPr/>
            <p:nvPr/>
          </p:nvGrpSpPr>
          <p:grpSpPr>
            <a:xfrm>
              <a:off x="4167935" y="2145334"/>
              <a:ext cx="367209" cy="127119"/>
              <a:chOff x="8608988" y="3485468"/>
              <a:chExt cx="333320" cy="96074"/>
            </a:xfrm>
          </p:grpSpPr>
          <p:sp>
            <p:nvSpPr>
              <p:cNvPr id="254" name="矩形 253"/>
              <p:cNvSpPr/>
              <p:nvPr/>
            </p:nvSpPr>
            <p:spPr bwMode="auto">
              <a:xfrm>
                <a:off x="8608988" y="3485468"/>
                <a:ext cx="333320" cy="96074"/>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55" name="直接连接符 254"/>
              <p:cNvCxnSpPr>
                <a:stCxn id="254" idx="1"/>
                <a:endCxn id="254" idx="3"/>
              </p:cNvCxnSpPr>
              <p:nvPr/>
            </p:nvCxnSpPr>
            <p:spPr bwMode="auto">
              <a:xfrm>
                <a:off x="8608988" y="3533505"/>
                <a:ext cx="33332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直接连接符 255"/>
              <p:cNvCxnSpPr/>
              <p:nvPr/>
            </p:nvCxnSpPr>
            <p:spPr bwMode="auto">
              <a:xfrm>
                <a:off x="8692318" y="3485468"/>
                <a:ext cx="0" cy="92277"/>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直接连接符 256"/>
              <p:cNvCxnSpPr/>
              <p:nvPr/>
            </p:nvCxnSpPr>
            <p:spPr bwMode="auto">
              <a:xfrm>
                <a:off x="8775648" y="3486545"/>
                <a:ext cx="0" cy="92277"/>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直接连接符 257"/>
              <p:cNvCxnSpPr/>
              <p:nvPr/>
            </p:nvCxnSpPr>
            <p:spPr bwMode="auto">
              <a:xfrm>
                <a:off x="8858978" y="3486545"/>
                <a:ext cx="0" cy="92277"/>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9" name="组合 258"/>
            <p:cNvGrpSpPr/>
            <p:nvPr/>
          </p:nvGrpSpPr>
          <p:grpSpPr>
            <a:xfrm>
              <a:off x="4534686" y="2587611"/>
              <a:ext cx="471599" cy="133374"/>
              <a:chOff x="8942309" y="3351766"/>
              <a:chExt cx="428077" cy="100802"/>
            </a:xfrm>
          </p:grpSpPr>
          <p:sp>
            <p:nvSpPr>
              <p:cNvPr id="260" name="矩形 259"/>
              <p:cNvSpPr/>
              <p:nvPr/>
            </p:nvSpPr>
            <p:spPr bwMode="auto">
              <a:xfrm>
                <a:off x="8942309" y="3351766"/>
                <a:ext cx="428077" cy="100802"/>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61" name="直接连接符 260"/>
              <p:cNvCxnSpPr>
                <a:stCxn id="260" idx="1"/>
                <a:endCxn id="260" idx="3"/>
              </p:cNvCxnSpPr>
              <p:nvPr/>
            </p:nvCxnSpPr>
            <p:spPr bwMode="auto">
              <a:xfrm>
                <a:off x="8942309" y="3402167"/>
                <a:ext cx="428077" cy="0"/>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直接连接符 261"/>
              <p:cNvCxnSpPr/>
              <p:nvPr/>
            </p:nvCxnSpPr>
            <p:spPr bwMode="auto">
              <a:xfrm>
                <a:off x="9120395" y="3351766"/>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直接连接符 262"/>
              <p:cNvCxnSpPr/>
              <p:nvPr/>
            </p:nvCxnSpPr>
            <p:spPr bwMode="auto">
              <a:xfrm>
                <a:off x="9203725" y="3352896"/>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直接连接符 263"/>
              <p:cNvCxnSpPr/>
              <p:nvPr/>
            </p:nvCxnSpPr>
            <p:spPr bwMode="auto">
              <a:xfrm>
                <a:off x="9287055" y="3352896"/>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直接连接符 264"/>
              <p:cNvCxnSpPr/>
              <p:nvPr/>
            </p:nvCxnSpPr>
            <p:spPr bwMode="auto">
              <a:xfrm>
                <a:off x="9034181" y="3353452"/>
                <a:ext cx="0" cy="96818"/>
              </a:xfrm>
              <a:prstGeom prst="line">
                <a:avLst/>
              </a:prstGeom>
              <a:solidFill>
                <a:srgbClr val="0099FF"/>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6" name="组合 265"/>
            <p:cNvGrpSpPr/>
            <p:nvPr/>
          </p:nvGrpSpPr>
          <p:grpSpPr>
            <a:xfrm>
              <a:off x="4167477" y="2587611"/>
              <a:ext cx="367209" cy="133374"/>
              <a:chOff x="8608988" y="3351766"/>
              <a:chExt cx="333320" cy="100802"/>
            </a:xfrm>
          </p:grpSpPr>
          <p:sp>
            <p:nvSpPr>
              <p:cNvPr id="267" name="矩形 266"/>
              <p:cNvSpPr/>
              <p:nvPr/>
            </p:nvSpPr>
            <p:spPr bwMode="auto">
              <a:xfrm>
                <a:off x="8608988" y="3351766"/>
                <a:ext cx="333320" cy="100802"/>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68" name="直接连接符 267"/>
              <p:cNvCxnSpPr>
                <a:stCxn id="267" idx="1"/>
                <a:endCxn id="267" idx="3"/>
              </p:cNvCxnSpPr>
              <p:nvPr/>
            </p:nvCxnSpPr>
            <p:spPr bwMode="auto">
              <a:xfrm>
                <a:off x="8608988" y="3402167"/>
                <a:ext cx="33332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直接连接符 268"/>
              <p:cNvCxnSpPr/>
              <p:nvPr/>
            </p:nvCxnSpPr>
            <p:spPr bwMode="auto">
              <a:xfrm>
                <a:off x="8692318" y="3351766"/>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直接连接符 269"/>
              <p:cNvCxnSpPr/>
              <p:nvPr/>
            </p:nvCxnSpPr>
            <p:spPr bwMode="auto">
              <a:xfrm>
                <a:off x="8775648" y="3352896"/>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 name="直接连接符 270"/>
              <p:cNvCxnSpPr/>
              <p:nvPr/>
            </p:nvCxnSpPr>
            <p:spPr bwMode="auto">
              <a:xfrm>
                <a:off x="8858978" y="3352896"/>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2" name="组合 271"/>
            <p:cNvGrpSpPr/>
            <p:nvPr/>
          </p:nvGrpSpPr>
          <p:grpSpPr>
            <a:xfrm>
              <a:off x="4546093" y="2407989"/>
              <a:ext cx="471599" cy="133374"/>
              <a:chOff x="8941892" y="3216012"/>
              <a:chExt cx="428077" cy="100802"/>
            </a:xfrm>
          </p:grpSpPr>
          <p:sp>
            <p:nvSpPr>
              <p:cNvPr id="273" name="矩形 272"/>
              <p:cNvSpPr/>
              <p:nvPr/>
            </p:nvSpPr>
            <p:spPr bwMode="auto">
              <a:xfrm>
                <a:off x="8941892" y="3216012"/>
                <a:ext cx="428077" cy="100802"/>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74" name="直接连接符 273"/>
              <p:cNvCxnSpPr>
                <a:stCxn id="273" idx="1"/>
                <a:endCxn id="273" idx="3"/>
              </p:cNvCxnSpPr>
              <p:nvPr/>
            </p:nvCxnSpPr>
            <p:spPr bwMode="auto">
              <a:xfrm>
                <a:off x="8941892" y="3266413"/>
                <a:ext cx="428077"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直接连接符 274"/>
              <p:cNvCxnSpPr/>
              <p:nvPr/>
            </p:nvCxnSpPr>
            <p:spPr bwMode="auto">
              <a:xfrm>
                <a:off x="9119978" y="3216012"/>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直接连接符 275"/>
              <p:cNvCxnSpPr/>
              <p:nvPr/>
            </p:nvCxnSpPr>
            <p:spPr bwMode="auto">
              <a:xfrm>
                <a:off x="9203308" y="3217142"/>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直接连接符 276"/>
              <p:cNvCxnSpPr/>
              <p:nvPr/>
            </p:nvCxnSpPr>
            <p:spPr bwMode="auto">
              <a:xfrm>
                <a:off x="9286638" y="3217142"/>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直接连接符 277"/>
              <p:cNvCxnSpPr/>
              <p:nvPr/>
            </p:nvCxnSpPr>
            <p:spPr bwMode="auto">
              <a:xfrm>
                <a:off x="9033764" y="3217698"/>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9" name="组合 278"/>
            <p:cNvGrpSpPr/>
            <p:nvPr/>
          </p:nvGrpSpPr>
          <p:grpSpPr>
            <a:xfrm>
              <a:off x="4178883" y="2407989"/>
              <a:ext cx="367209" cy="133374"/>
              <a:chOff x="8608571" y="3216012"/>
              <a:chExt cx="333320" cy="100802"/>
            </a:xfrm>
          </p:grpSpPr>
          <p:sp>
            <p:nvSpPr>
              <p:cNvPr id="280" name="矩形 279"/>
              <p:cNvSpPr/>
              <p:nvPr/>
            </p:nvSpPr>
            <p:spPr bwMode="auto">
              <a:xfrm>
                <a:off x="8608571" y="3216012"/>
                <a:ext cx="333320" cy="100802"/>
              </a:xfrm>
              <a:prstGeom prst="rect">
                <a:avLst/>
              </a:prstGeom>
              <a:solidFill>
                <a:srgbClr val="0099FF"/>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81" name="直接连接符 280"/>
              <p:cNvCxnSpPr>
                <a:stCxn id="280" idx="1"/>
                <a:endCxn id="280" idx="3"/>
              </p:cNvCxnSpPr>
              <p:nvPr/>
            </p:nvCxnSpPr>
            <p:spPr bwMode="auto">
              <a:xfrm>
                <a:off x="8608571" y="3266413"/>
                <a:ext cx="333320" cy="0"/>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直接连接符 281"/>
              <p:cNvCxnSpPr/>
              <p:nvPr/>
            </p:nvCxnSpPr>
            <p:spPr bwMode="auto">
              <a:xfrm>
                <a:off x="8691901" y="3216012"/>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3" name="直接连接符 282"/>
              <p:cNvCxnSpPr/>
              <p:nvPr/>
            </p:nvCxnSpPr>
            <p:spPr bwMode="auto">
              <a:xfrm>
                <a:off x="8775231" y="3217142"/>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4" name="直接连接符 283"/>
              <p:cNvCxnSpPr/>
              <p:nvPr/>
            </p:nvCxnSpPr>
            <p:spPr bwMode="auto">
              <a:xfrm>
                <a:off x="8858561" y="3217142"/>
                <a:ext cx="0" cy="96818"/>
              </a:xfrm>
              <a:prstGeom prst="line">
                <a:avLst/>
              </a:prstGeom>
              <a:noFill/>
              <a:ln w="9525">
                <a:solidFill>
                  <a:schemeClr val="bg1">
                    <a:lumMod val="50000"/>
                  </a:schemeClr>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5" name="文本框 284"/>
            <p:cNvSpPr txBox="1"/>
            <p:nvPr/>
          </p:nvSpPr>
          <p:spPr>
            <a:xfrm>
              <a:off x="4439418" y="2125752"/>
              <a:ext cx="404383" cy="338554"/>
            </a:xfrm>
            <a:prstGeom prst="rect">
              <a:avLst/>
            </a:prstGeom>
            <a:noFill/>
          </p:spPr>
          <p:txBody>
            <a:bodyPr wrap="square" rtlCol="0" anchor="ctr">
              <a:spAutoFit/>
            </a:bodyPr>
            <a:lstStyle/>
            <a:p>
              <a:pPr>
                <a:buNone/>
              </a:pPr>
              <a:r>
                <a:rPr lang="en-US" altLang="zh-CN" sz="1600" dirty="0" smtClean="0">
                  <a:latin typeface="微软雅黑" panose="020B0503020204020204" pitchFamily="34" charset="-122"/>
                  <a:ea typeface="微软雅黑" panose="020B0503020204020204" pitchFamily="34" charset="-122"/>
                </a:rPr>
                <a:t>…</a:t>
              </a:r>
              <a:endParaRPr lang="zh-CN" altLang="en-US" sz="1600" dirty="0" err="1" smtClean="0">
                <a:latin typeface="微软雅黑" panose="020B0503020204020204" pitchFamily="34" charset="-122"/>
                <a:ea typeface="微软雅黑" panose="020B0503020204020204" pitchFamily="34" charset="-122"/>
              </a:endParaRPr>
            </a:p>
          </p:txBody>
        </p:sp>
        <p:grpSp>
          <p:nvGrpSpPr>
            <p:cNvPr id="286" name="组合 285"/>
            <p:cNvGrpSpPr/>
            <p:nvPr/>
          </p:nvGrpSpPr>
          <p:grpSpPr>
            <a:xfrm>
              <a:off x="4539509" y="2596466"/>
              <a:ext cx="471598" cy="120083"/>
              <a:chOff x="8942309" y="3485468"/>
              <a:chExt cx="428077" cy="96074"/>
            </a:xfrm>
          </p:grpSpPr>
          <p:sp>
            <p:nvSpPr>
              <p:cNvPr id="287" name="矩形 286"/>
              <p:cNvSpPr/>
              <p:nvPr/>
            </p:nvSpPr>
            <p:spPr bwMode="auto">
              <a:xfrm>
                <a:off x="8942309" y="3485468"/>
                <a:ext cx="428077" cy="96074"/>
              </a:xfrm>
              <a:prstGeom prst="rect">
                <a:avLst/>
              </a:prstGeom>
              <a:solidFill>
                <a:srgbClr val="FF0000"/>
              </a:solidFill>
              <a:ln w="9525">
                <a:solidFill>
                  <a:schemeClr val="bg1">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t" anchorCtr="0" compatLnSpc="1">
                <a:prstTxWarp prst="textNoShape">
                  <a:avLst/>
                </a:prstTxWarp>
              </a:bodyPr>
              <a:lstStyle/>
              <a:p>
                <a:pPr defTabSz="1218986">
                  <a:buClr>
                    <a:srgbClr val="CC9900"/>
                  </a:buClr>
                  <a:buFont typeface="Wingdings" pitchFamily="2" charset="2"/>
                  <a:buChar char="n"/>
                  <a:defRPr/>
                </a:pPr>
                <a:endParaRPr lang="zh-CN" altLang="en-US" sz="1100" kern="0" dirty="0">
                  <a:solidFill>
                    <a:srgbClr val="000000"/>
                  </a:solidFill>
                  <a:latin typeface="微软雅黑" panose="020B0503020204020204" pitchFamily="34" charset="-122"/>
                  <a:ea typeface="微软雅黑" panose="020B0503020204020204" pitchFamily="34" charset="-122"/>
                  <a:cs typeface="Arial" pitchFamily="34" charset="0"/>
                  <a:sym typeface="FrutigerNext LT RegularCn" panose="020B0506040504020204" pitchFamily="34" charset="0"/>
                </a:endParaRPr>
              </a:p>
            </p:txBody>
          </p:sp>
          <p:cxnSp>
            <p:nvCxnSpPr>
              <p:cNvPr id="288" name="直接连接符 287"/>
              <p:cNvCxnSpPr>
                <a:stCxn id="287" idx="1"/>
                <a:endCxn id="287" idx="3"/>
              </p:cNvCxnSpPr>
              <p:nvPr/>
            </p:nvCxnSpPr>
            <p:spPr bwMode="auto">
              <a:xfrm>
                <a:off x="8942309" y="3533505"/>
                <a:ext cx="428077" cy="0"/>
              </a:xfrm>
              <a:prstGeom prst="line">
                <a:avLst/>
              </a:prstGeom>
              <a:solidFill>
                <a:srgbClr val="FF0000"/>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9" name="直接连接符 288"/>
              <p:cNvCxnSpPr/>
              <p:nvPr/>
            </p:nvCxnSpPr>
            <p:spPr bwMode="auto">
              <a:xfrm>
                <a:off x="9120395" y="3485468"/>
                <a:ext cx="0" cy="92277"/>
              </a:xfrm>
              <a:prstGeom prst="line">
                <a:avLst/>
              </a:prstGeom>
              <a:solidFill>
                <a:srgbClr val="FF0000"/>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直接连接符 289"/>
              <p:cNvCxnSpPr/>
              <p:nvPr/>
            </p:nvCxnSpPr>
            <p:spPr bwMode="auto">
              <a:xfrm>
                <a:off x="9203725" y="3486545"/>
                <a:ext cx="0" cy="92277"/>
              </a:xfrm>
              <a:prstGeom prst="line">
                <a:avLst/>
              </a:prstGeom>
              <a:solidFill>
                <a:srgbClr val="FF0000"/>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1" name="直接连接符 290"/>
              <p:cNvCxnSpPr/>
              <p:nvPr/>
            </p:nvCxnSpPr>
            <p:spPr bwMode="auto">
              <a:xfrm>
                <a:off x="9287055" y="3486545"/>
                <a:ext cx="0" cy="92277"/>
              </a:xfrm>
              <a:prstGeom prst="line">
                <a:avLst/>
              </a:prstGeom>
              <a:solidFill>
                <a:srgbClr val="FF0000"/>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2" name="直接连接符 291"/>
              <p:cNvCxnSpPr/>
              <p:nvPr/>
            </p:nvCxnSpPr>
            <p:spPr bwMode="auto">
              <a:xfrm>
                <a:off x="9034181" y="3487075"/>
                <a:ext cx="0" cy="92277"/>
              </a:xfrm>
              <a:prstGeom prst="line">
                <a:avLst/>
              </a:prstGeom>
              <a:solidFill>
                <a:srgbClr val="FF0000"/>
              </a:solidFill>
              <a:ln w="9525">
                <a:solidFill>
                  <a:schemeClr val="bg1">
                    <a:lumMod val="50000"/>
                  </a:schemeClr>
                </a:solidFil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3" name="右弧形箭头 292"/>
            <p:cNvSpPr/>
            <p:nvPr/>
          </p:nvSpPr>
          <p:spPr bwMode="auto">
            <a:xfrm>
              <a:off x="4752862" y="1982735"/>
              <a:ext cx="648071" cy="735149"/>
            </a:xfrm>
            <a:prstGeom prst="curvedLeftArrow">
              <a:avLst>
                <a:gd name="adj1" fmla="val 14733"/>
                <a:gd name="adj2" fmla="val 14733"/>
                <a:gd name="adj3" fmla="val 27496"/>
              </a:avLst>
            </a:prstGeom>
            <a:solidFill>
              <a:srgbClr val="C00000"/>
            </a:solidFill>
            <a:ln>
              <a:noFill/>
            </a:ln>
            <a:effectLst>
              <a:outerShdw blurRad="63500" sx="101000" sy="101000" algn="ctr" rotWithShape="0">
                <a:prstClr val="black">
                  <a:alpha val="20000"/>
                </a:prstClr>
              </a:outerShdw>
            </a:effectLst>
          </p:spPr>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94" name="右弧形箭头 293"/>
            <p:cNvSpPr/>
            <p:nvPr/>
          </p:nvSpPr>
          <p:spPr bwMode="auto">
            <a:xfrm>
              <a:off x="4766010" y="2408471"/>
              <a:ext cx="527958" cy="300334"/>
            </a:xfrm>
            <a:prstGeom prst="curvedLeftArrow">
              <a:avLst>
                <a:gd name="adj1" fmla="val 29541"/>
                <a:gd name="adj2" fmla="val 50000"/>
                <a:gd name="adj3" fmla="val 27496"/>
              </a:avLst>
            </a:prstGeom>
            <a:solidFill>
              <a:srgbClr val="C00000"/>
            </a:solidFill>
            <a:ln>
              <a:noFill/>
            </a:ln>
            <a:effectLst>
              <a:outerShdw blurRad="63500" sx="101000" sy="101000" algn="ctr" rotWithShape="0">
                <a:prstClr val="black">
                  <a:alpha val="20000"/>
                </a:prstClr>
              </a:outerShdw>
            </a:effectLst>
          </p:spPr>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95" name="右弧形箭头 294"/>
            <p:cNvSpPr/>
            <p:nvPr/>
          </p:nvSpPr>
          <p:spPr bwMode="auto">
            <a:xfrm>
              <a:off x="4767480" y="2173671"/>
              <a:ext cx="532579" cy="569242"/>
            </a:xfrm>
            <a:prstGeom prst="curvedLeftArrow">
              <a:avLst>
                <a:gd name="adj1" fmla="val 11617"/>
                <a:gd name="adj2" fmla="val 26270"/>
                <a:gd name="adj3" fmla="val 25000"/>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grpSp>
          <p:nvGrpSpPr>
            <p:cNvPr id="297" name="组合 296"/>
            <p:cNvGrpSpPr/>
            <p:nvPr/>
          </p:nvGrpSpPr>
          <p:grpSpPr>
            <a:xfrm>
              <a:off x="9378801" y="1809141"/>
              <a:ext cx="959296" cy="1029528"/>
              <a:chOff x="7825956" y="2304329"/>
              <a:chExt cx="1103308" cy="1103308"/>
            </a:xfrm>
          </p:grpSpPr>
          <p:grpSp>
            <p:nvGrpSpPr>
              <p:cNvPr id="298" name="组合 297"/>
              <p:cNvGrpSpPr/>
              <p:nvPr/>
            </p:nvGrpSpPr>
            <p:grpSpPr>
              <a:xfrm>
                <a:off x="7825956" y="2304329"/>
                <a:ext cx="1103308" cy="1103308"/>
                <a:chOff x="7825956" y="2304329"/>
                <a:chExt cx="1103308" cy="1103308"/>
              </a:xfrm>
            </p:grpSpPr>
            <p:pic>
              <p:nvPicPr>
                <p:cNvPr id="301" name="图片 30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25956" y="2304329"/>
                  <a:ext cx="1103308" cy="1103308"/>
                </a:xfrm>
                <a:prstGeom prst="rect">
                  <a:avLst/>
                </a:prstGeom>
              </p:spPr>
            </p:pic>
            <p:pic>
              <p:nvPicPr>
                <p:cNvPr id="302" name="图片 30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8130537" y="2671423"/>
                  <a:ext cx="284801" cy="108000"/>
                </a:xfrm>
                <a:prstGeom prst="rect">
                  <a:avLst/>
                </a:prstGeom>
              </p:spPr>
            </p:pic>
            <p:pic>
              <p:nvPicPr>
                <p:cNvPr id="303" name="图片 30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91424" y="2671422"/>
                  <a:ext cx="282104" cy="129781"/>
                </a:xfrm>
                <a:prstGeom prst="rect">
                  <a:avLst/>
                </a:prstGeom>
              </p:spPr>
            </p:pic>
          </p:grpSp>
          <p:pic>
            <p:nvPicPr>
              <p:cNvPr id="299" name="图片 29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20000">
                <a:off x="8398582" y="2540059"/>
                <a:ext cx="219075" cy="63523"/>
              </a:xfrm>
              <a:prstGeom prst="rect">
                <a:avLst/>
              </a:prstGeom>
            </p:spPr>
          </p:pic>
          <p:pic>
            <p:nvPicPr>
              <p:cNvPr id="300" name="图片 29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4265" y="3147036"/>
                <a:ext cx="55877" cy="99181"/>
              </a:xfrm>
              <a:prstGeom prst="rect">
                <a:avLst/>
              </a:prstGeom>
            </p:spPr>
          </p:pic>
        </p:grpSp>
        <p:sp>
          <p:nvSpPr>
            <p:cNvPr id="304" name="矩形 303"/>
            <p:cNvSpPr/>
            <p:nvPr/>
          </p:nvSpPr>
          <p:spPr bwMode="auto">
            <a:xfrm>
              <a:off x="5107045" y="3052890"/>
              <a:ext cx="2809078" cy="57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125000"/>
                </a:lnSpc>
                <a:buNone/>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直流短路电流高</a:t>
              </a:r>
              <a:r>
                <a:rPr lang="zh-CN" altLang="en-US" sz="1400" b="1" dirty="0" smtClean="0">
                  <a:solidFill>
                    <a:schemeClr val="bg1">
                      <a:lumMod val="50000"/>
                    </a:schemeClr>
                  </a:solidFill>
                  <a:latin typeface="微软雅黑" panose="020B0503020204020204" pitchFamily="34" charset="-122"/>
                  <a:ea typeface="微软雅黑" panose="020B0503020204020204" pitchFamily="34" charset="-122"/>
                </a:rPr>
                <a:t>达</a:t>
              </a: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160A</a:t>
              </a:r>
              <a:r>
                <a:rPr lang="zh-CN" altLang="en-US" sz="1400" b="1" dirty="0" smtClean="0">
                  <a:solidFill>
                    <a:schemeClr val="bg1">
                      <a:lumMod val="50000"/>
                    </a:schemeClr>
                  </a:solidFill>
                  <a:latin typeface="微软雅黑" panose="020B0503020204020204" pitchFamily="34" charset="-122"/>
                  <a:ea typeface="微软雅黑" panose="020B0503020204020204" pitchFamily="34" charset="-122"/>
                </a:rPr>
                <a:t>，</a:t>
              </a: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20A</a:t>
              </a:r>
              <a:r>
                <a:rPr lang="zh-CN" altLang="en-US" sz="1400" b="1" dirty="0" smtClean="0">
                  <a:solidFill>
                    <a:schemeClr val="bg1">
                      <a:lumMod val="50000"/>
                    </a:schemeClr>
                  </a:solidFill>
                  <a:latin typeface="微软雅黑" panose="020B0503020204020204" pitchFamily="34" charset="-122"/>
                  <a:ea typeface="微软雅黑" panose="020B0503020204020204" pitchFamily="34" charset="-122"/>
                </a:rPr>
                <a:t>组串保护熔丝熔断，需要更换</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5" name="矩形 304"/>
            <p:cNvSpPr/>
            <p:nvPr/>
          </p:nvSpPr>
          <p:spPr bwMode="auto">
            <a:xfrm>
              <a:off x="8323247" y="3040564"/>
              <a:ext cx="1289918" cy="57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125000"/>
                </a:lnSpc>
                <a:buNone/>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直流短路电流高</a:t>
              </a:r>
              <a:r>
                <a:rPr lang="zh-CN" altLang="en-US" sz="1400" b="1" dirty="0" smtClean="0">
                  <a:solidFill>
                    <a:schemeClr val="bg1">
                      <a:lumMod val="50000"/>
                    </a:schemeClr>
                  </a:solidFill>
                  <a:latin typeface="微软雅黑" panose="020B0503020204020204" pitchFamily="34" charset="-122"/>
                  <a:ea typeface="微软雅黑" panose="020B0503020204020204" pitchFamily="34" charset="-122"/>
                </a:rPr>
                <a:t>达</a:t>
              </a: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1300A</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6" name="下箭头 305"/>
            <p:cNvSpPr/>
            <p:nvPr/>
          </p:nvSpPr>
          <p:spPr bwMode="auto">
            <a:xfrm>
              <a:off x="5466246" y="2690779"/>
              <a:ext cx="221126" cy="209268"/>
            </a:xfrm>
            <a:prstGeom prst="downArrow">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307" name="下箭头 306"/>
            <p:cNvSpPr/>
            <p:nvPr/>
          </p:nvSpPr>
          <p:spPr bwMode="auto">
            <a:xfrm>
              <a:off x="7201397" y="2564121"/>
              <a:ext cx="221126" cy="335926"/>
            </a:xfrm>
            <a:prstGeom prst="downArrow">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308" name="下箭头 307"/>
            <p:cNvSpPr/>
            <p:nvPr/>
          </p:nvSpPr>
          <p:spPr bwMode="auto">
            <a:xfrm>
              <a:off x="8853990" y="2564121"/>
              <a:ext cx="221126" cy="335926"/>
            </a:xfrm>
            <a:prstGeom prst="downArrow">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cxnSp>
          <p:nvCxnSpPr>
            <p:cNvPr id="309" name="直接连接符 308"/>
            <p:cNvCxnSpPr/>
            <p:nvPr/>
          </p:nvCxnSpPr>
          <p:spPr bwMode="auto">
            <a:xfrm>
              <a:off x="793240" y="3976974"/>
              <a:ext cx="10468531" cy="0"/>
            </a:xfrm>
            <a:prstGeom prst="line">
              <a:avLst/>
            </a:prstGeom>
            <a:noFill/>
            <a:ln w="9525" cap="flat" cmpd="sng" algn="ctr">
              <a:solidFill>
                <a:schemeClr val="bg2"/>
              </a:solidFill>
              <a:prstDash val="dash"/>
              <a:round/>
              <a:headEnd type="none" w="med" len="med"/>
              <a:tailEnd type="none" w="med" len="med"/>
            </a:ln>
            <a:effectLst/>
          </p:spPr>
        </p:cxnSp>
        <p:pic>
          <p:nvPicPr>
            <p:cNvPr id="7" name="图片 6"/>
            <p:cNvPicPr>
              <a:picLocks noChangeAspect="1"/>
            </p:cNvPicPr>
            <p:nvPr/>
          </p:nvPicPr>
          <p:blipFill>
            <a:blip r:embed="rId10" cstate="email">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8582293" y="4533946"/>
              <a:ext cx="2061742" cy="1233854"/>
            </a:xfrm>
            <a:prstGeom prst="rect">
              <a:avLst/>
            </a:prstGeom>
            <a:ln>
              <a:noFill/>
            </a:ln>
            <a:effectLst/>
          </p:spPr>
        </p:pic>
      </p:grpSp>
      <p:sp>
        <p:nvSpPr>
          <p:cNvPr id="310" name="泪滴形 309"/>
          <p:cNvSpPr/>
          <p:nvPr/>
        </p:nvSpPr>
        <p:spPr bwMode="auto">
          <a:xfrm>
            <a:off x="11043175" y="0"/>
            <a:ext cx="1152000" cy="1080000"/>
          </a:xfrm>
          <a:prstGeom prst="teardrop">
            <a:avLst/>
          </a:prstGeom>
          <a:solidFill>
            <a:srgbClr val="8DCA3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Arial"/>
                <a:ea typeface="微软雅黑"/>
                <a:cs typeface="+mn-ea"/>
                <a:sym typeface="+mn-lt"/>
              </a:rPr>
              <a:t>安全可靠</a:t>
            </a:r>
          </a:p>
        </p:txBody>
      </p:sp>
      <p:sp>
        <p:nvSpPr>
          <p:cNvPr id="312" name="文本框 311"/>
          <p:cNvSpPr txBox="1"/>
          <p:nvPr/>
        </p:nvSpPr>
        <p:spPr>
          <a:xfrm>
            <a:off x="5040467" y="4123577"/>
            <a:ext cx="1994314" cy="261610"/>
          </a:xfrm>
          <a:prstGeom prst="rect">
            <a:avLst/>
          </a:prstGeom>
          <a:noFill/>
        </p:spPr>
        <p:txBody>
          <a:bodyPr wrap="square" rtlCol="0">
            <a:spAutoFit/>
          </a:bodyPr>
          <a:lstStyle/>
          <a:p>
            <a:pPr algn="ctr">
              <a:buNone/>
            </a:pPr>
            <a:r>
              <a:rPr lang="zh-CN" altLang="en-US" sz="1100" dirty="0">
                <a:latin typeface="微软雅黑" panose="020B0503020204020204" pitchFamily="34" charset="-122"/>
                <a:ea typeface="微软雅黑" panose="020B0503020204020204" pitchFamily="34" charset="-122"/>
              </a:rPr>
              <a:t>反</a:t>
            </a:r>
            <a:r>
              <a:rPr lang="zh-CN" altLang="en-US" sz="1100" dirty="0" smtClean="0">
                <a:latin typeface="微软雅黑" panose="020B0503020204020204" pitchFamily="34" charset="-122"/>
                <a:ea typeface="微软雅黑" panose="020B0503020204020204" pitchFamily="34" charset="-122"/>
              </a:rPr>
              <a:t>灌电流仅</a:t>
            </a:r>
            <a:r>
              <a:rPr lang="en-US" altLang="zh-CN" sz="1100" dirty="0" smtClean="0">
                <a:latin typeface="微软雅黑" panose="020B0503020204020204" pitchFamily="34" charset="-122"/>
                <a:ea typeface="微软雅黑" panose="020B0503020204020204" pitchFamily="34" charset="-122"/>
              </a:rPr>
              <a:t>10A</a:t>
            </a:r>
            <a:endParaRPr lang="zh-CN" altLang="en-US" sz="1100" b="0" dirty="0" err="1"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238595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0525" y="2488134"/>
            <a:ext cx="6282463" cy="193899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algn="ctr">
              <a:buFont typeface="Arial" pitchFamily="34" charset="0"/>
              <a:buNone/>
            </a:pPr>
            <a:r>
              <a:rPr lang="zh-CN" altLang="en-US" sz="4000" b="1" dirty="0" smtClean="0">
                <a:solidFill>
                  <a:srgbClr val="C00000"/>
                </a:solidFill>
                <a:latin typeface="微软雅黑" panose="020B0503020204020204" pitchFamily="34" charset="-122"/>
                <a:ea typeface="微软雅黑" panose="020B0503020204020204" pitchFamily="34" charset="-122"/>
                <a:sym typeface="+mn-lt"/>
              </a:rPr>
              <a:t>水面光</a:t>
            </a:r>
            <a:r>
              <a:rPr lang="zh-CN" altLang="en-US" sz="4000" b="1" dirty="0">
                <a:solidFill>
                  <a:srgbClr val="C00000"/>
                </a:solidFill>
                <a:latin typeface="微软雅黑" panose="020B0503020204020204" pitchFamily="34" charset="-122"/>
                <a:ea typeface="微软雅黑" panose="020B0503020204020204" pitchFamily="34" charset="-122"/>
                <a:sym typeface="+mn-lt"/>
              </a:rPr>
              <a:t>伏</a:t>
            </a:r>
            <a:r>
              <a:rPr lang="zh-CN" altLang="en-US" sz="4000" b="1" dirty="0" smtClean="0">
                <a:solidFill>
                  <a:srgbClr val="C00000"/>
                </a:solidFill>
                <a:latin typeface="微软雅黑" panose="020B0503020204020204" pitchFamily="34" charset="-122"/>
                <a:ea typeface="微软雅黑" panose="020B0503020204020204" pitchFamily="34" charset="-122"/>
                <a:sym typeface="+mn-lt"/>
              </a:rPr>
              <a:t>电站的建设挑战</a:t>
            </a:r>
            <a:endParaRPr lang="en-US" altLang="zh-CN" sz="4000" b="1" dirty="0">
              <a:solidFill>
                <a:srgbClr val="C00000"/>
              </a:solidFill>
              <a:latin typeface="微软雅黑" panose="020B0503020204020204" pitchFamily="34" charset="-122"/>
              <a:ea typeface="微软雅黑" panose="020B0503020204020204" pitchFamily="34" charset="-122"/>
              <a:sym typeface="+mn-lt"/>
            </a:endParaRPr>
          </a:p>
        </p:txBody>
      </p:sp>
      <p:sp>
        <p:nvSpPr>
          <p:cNvPr id="2" name="文本框 1"/>
          <p:cNvSpPr txBox="1"/>
          <p:nvPr/>
        </p:nvSpPr>
        <p:spPr>
          <a:xfrm>
            <a:off x="8820443" y="4211218"/>
            <a:ext cx="3216177" cy="707886"/>
          </a:xfrm>
          <a:prstGeom prst="rect">
            <a:avLst/>
          </a:prstGeom>
          <a:noFill/>
        </p:spPr>
        <p:txBody>
          <a:bodyPr wrap="square" rtlCol="0">
            <a:spAutoFit/>
          </a:bodyPr>
          <a:lstStyle/>
          <a:p>
            <a:pPr>
              <a:buNone/>
            </a:pPr>
            <a:r>
              <a:rPr lang="en-US" altLang="zh-CN" sz="4000" b="1" dirty="0" smtClean="0">
                <a:solidFill>
                  <a:schemeClr val="tx1">
                    <a:lumMod val="65000"/>
                    <a:lumOff val="35000"/>
                  </a:schemeClr>
                </a:solidFill>
                <a:latin typeface="+mn-lt"/>
              </a:rPr>
              <a:t>FusionSolar</a:t>
            </a:r>
            <a:endParaRPr lang="zh-CN" altLang="en-US" sz="4000" b="1" dirty="0" err="1" smtClean="0">
              <a:solidFill>
                <a:schemeClr val="tx1">
                  <a:lumMod val="65000"/>
                  <a:lumOff val="35000"/>
                </a:schemeClr>
              </a:solidFill>
              <a:latin typeface="+mn-lt"/>
            </a:endParaRPr>
          </a:p>
        </p:txBody>
      </p:sp>
      <p:pic>
        <p:nvPicPr>
          <p:cNvPr id="6" name="Picture 89" descr="Huawei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868" y="531341"/>
            <a:ext cx="853810" cy="85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642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32171" y="244065"/>
            <a:ext cx="10959766" cy="717549"/>
          </a:xfrm>
          <a:prstGeom prst="rect">
            <a:avLst/>
          </a:prstGeom>
        </p:spPr>
        <p:txBody>
          <a:bodyPr/>
          <a:lst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en-US" altLang="zh-CN" kern="1200" dirty="0" smtClean="0">
                <a:solidFill>
                  <a:schemeClr val="tx2"/>
                </a:solidFill>
                <a:latin typeface="微软雅黑" panose="020B0503020204020204" pitchFamily="34" charset="-122"/>
                <a:ea typeface="微软雅黑" panose="020B0503020204020204" pitchFamily="34" charset="-122"/>
                <a:sym typeface="+mn-lt"/>
              </a:rPr>
              <a:t>PLC</a:t>
            </a:r>
            <a:r>
              <a:rPr lang="zh-CN" altLang="en-US" kern="1200" dirty="0" smtClean="0">
                <a:solidFill>
                  <a:schemeClr val="tx2"/>
                </a:solidFill>
                <a:latin typeface="微软雅黑" panose="020B0503020204020204" pitchFamily="34" charset="-122"/>
                <a:ea typeface="微软雅黑" panose="020B0503020204020204" pitchFamily="34" charset="-122"/>
                <a:sym typeface="+mn-lt"/>
              </a:rPr>
              <a:t>电力载波通讯替代</a:t>
            </a:r>
            <a:r>
              <a:rPr lang="en-US" altLang="zh-CN" kern="1200" dirty="0" smtClean="0">
                <a:solidFill>
                  <a:schemeClr val="tx2"/>
                </a:solidFill>
                <a:latin typeface="微软雅黑" panose="020B0503020204020204" pitchFamily="34" charset="-122"/>
                <a:ea typeface="微软雅黑" panose="020B0503020204020204" pitchFamily="34" charset="-122"/>
              </a:rPr>
              <a:t>RS485</a:t>
            </a:r>
            <a:r>
              <a:rPr lang="zh-CN" altLang="en-US" kern="1200" dirty="0" smtClean="0">
                <a:solidFill>
                  <a:schemeClr val="tx2"/>
                </a:solidFill>
                <a:latin typeface="微软雅黑" panose="020B0503020204020204" pitchFamily="34" charset="-122"/>
                <a:ea typeface="微软雅黑" panose="020B0503020204020204" pitchFamily="34" charset="-122"/>
              </a:rPr>
              <a:t>，无线通信替代光纤通信</a:t>
            </a:r>
            <a:r>
              <a:rPr lang="en-US" altLang="zh-CN" kern="1200" dirty="0" smtClean="0">
                <a:solidFill>
                  <a:schemeClr val="tx2"/>
                </a:solidFill>
                <a:latin typeface="微软雅黑" panose="020B0503020204020204" pitchFamily="34" charset="-122"/>
                <a:ea typeface="微软雅黑" panose="020B0503020204020204" pitchFamily="34" charset="-122"/>
              </a:rPr>
              <a:t/>
            </a:r>
            <a:br>
              <a:rPr lang="en-US" altLang="zh-CN" kern="1200" dirty="0" smtClean="0">
                <a:solidFill>
                  <a:schemeClr val="tx2"/>
                </a:solidFill>
                <a:latin typeface="微软雅黑" panose="020B0503020204020204" pitchFamily="34" charset="-122"/>
                <a:ea typeface="微软雅黑" panose="020B0503020204020204" pitchFamily="34" charset="-122"/>
              </a:rPr>
            </a:br>
            <a:r>
              <a:rPr lang="zh-CN" altLang="en-US" kern="1200" dirty="0" smtClean="0">
                <a:solidFill>
                  <a:schemeClr val="tx2"/>
                </a:solidFill>
                <a:latin typeface="微软雅黑" panose="020B0503020204020204" pitchFamily="34" charset="-122"/>
                <a:ea typeface="微软雅黑" panose="020B0503020204020204" pitchFamily="34" charset="-122"/>
              </a:rPr>
              <a:t>减少施工和维护工作量</a:t>
            </a:r>
            <a:endParaRPr lang="zh-CN" altLang="en-US" kern="0" dirty="0">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bwMode="auto">
          <a:xfrm>
            <a:off x="5968947" y="3683776"/>
            <a:ext cx="2180290" cy="2602327"/>
          </a:xfrm>
          <a:prstGeom prst="rect">
            <a:avLst/>
          </a:prstGeom>
          <a:solidFill>
            <a:srgbClr val="FF99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4" name="下箭头 3"/>
          <p:cNvSpPr/>
          <p:nvPr/>
        </p:nvSpPr>
        <p:spPr bwMode="auto">
          <a:xfrm rot="16200000">
            <a:off x="5411638" y="3434029"/>
            <a:ext cx="696685" cy="391245"/>
          </a:xfrm>
          <a:prstGeom prst="downArrow">
            <a:avLst/>
          </a:prstGeom>
          <a:solidFill>
            <a:schemeClr val="bg1">
              <a:lumMod val="75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5" name="文本框 4"/>
          <p:cNvSpPr txBox="1"/>
          <p:nvPr/>
        </p:nvSpPr>
        <p:spPr>
          <a:xfrm>
            <a:off x="6126493" y="4348662"/>
            <a:ext cx="2031325" cy="1338828"/>
          </a:xfrm>
          <a:prstGeom prst="rect">
            <a:avLst/>
          </a:prstGeom>
          <a:noFill/>
        </p:spPr>
        <p:txBody>
          <a:bodyPr wrap="none" rtlCol="0">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彻底消除线缆</a:t>
            </a:r>
            <a:r>
              <a:rPr lang="zh-CN" altLang="en-US" b="1" dirty="0" smtClean="0">
                <a:solidFill>
                  <a:schemeClr val="bg1"/>
                </a:solidFill>
                <a:latin typeface="微软雅黑" panose="020B0503020204020204" pitchFamily="34" charset="-122"/>
                <a:ea typeface="微软雅黑" panose="020B0503020204020204" pitchFamily="34" charset="-122"/>
              </a:rPr>
              <a:t>故障</a:t>
            </a:r>
            <a:endParaRPr lang="en-US" altLang="zh-CN" b="1" dirty="0" smtClean="0">
              <a:solidFill>
                <a:schemeClr val="bg1"/>
              </a:solidFill>
              <a:latin typeface="微软雅黑" panose="020B0503020204020204" pitchFamily="34" charset="-122"/>
              <a:ea typeface="微软雅黑" panose="020B0503020204020204" pitchFamily="34" charset="-122"/>
            </a:endParaRPr>
          </a:p>
          <a:p>
            <a:pPr marL="266700" indent="-266700">
              <a:lnSpc>
                <a:spcPct val="150000"/>
              </a:lnSpc>
              <a:buFont typeface="+mj-lt"/>
              <a:buAutoNum type="arabicPeriod"/>
            </a:pPr>
            <a:r>
              <a:rPr lang="en-US" altLang="zh-CN" dirty="0" smtClean="0">
                <a:solidFill>
                  <a:schemeClr val="bg1"/>
                </a:solidFill>
                <a:latin typeface="微软雅黑" panose="020B0503020204020204" pitchFamily="34" charset="-122"/>
                <a:ea typeface="微软雅黑" panose="020B0503020204020204" pitchFamily="34" charset="-122"/>
              </a:rPr>
              <a:t>PLC</a:t>
            </a:r>
            <a:r>
              <a:rPr lang="zh-CN" altLang="en-US" dirty="0" smtClean="0">
                <a:solidFill>
                  <a:schemeClr val="bg1"/>
                </a:solidFill>
                <a:latin typeface="微软雅黑" panose="020B0503020204020204" pitchFamily="34" charset="-122"/>
                <a:ea typeface="微软雅黑" panose="020B0503020204020204" pitchFamily="34" charset="-122"/>
              </a:rPr>
              <a:t>取代</a:t>
            </a:r>
            <a:r>
              <a:rPr lang="en-US" altLang="zh-CN" dirty="0" smtClean="0">
                <a:solidFill>
                  <a:schemeClr val="bg1"/>
                </a:solidFill>
                <a:latin typeface="微软雅黑" panose="020B0503020204020204" pitchFamily="34" charset="-122"/>
                <a:ea typeface="微软雅黑" panose="020B0503020204020204" pitchFamily="34" charset="-122"/>
              </a:rPr>
              <a:t>RS485</a:t>
            </a:r>
            <a:endParaRPr lang="en-US" altLang="zh-CN" dirty="0">
              <a:solidFill>
                <a:schemeClr val="bg1"/>
              </a:solidFill>
              <a:latin typeface="微软雅黑" panose="020B0503020204020204" pitchFamily="34" charset="-122"/>
              <a:ea typeface="微软雅黑" panose="020B0503020204020204" pitchFamily="34" charset="-122"/>
            </a:endParaRPr>
          </a:p>
          <a:p>
            <a:pPr marL="266700" indent="-266700">
              <a:lnSpc>
                <a:spcPct val="150000"/>
              </a:lnSpc>
              <a:buFont typeface="+mj-lt"/>
              <a:buAutoNum type="arabicPeriod"/>
            </a:pPr>
            <a:r>
              <a:rPr lang="en-US" altLang="zh-CN" dirty="0" smtClean="0">
                <a:solidFill>
                  <a:schemeClr val="bg1"/>
                </a:solidFill>
                <a:latin typeface="微软雅黑" panose="020B0503020204020204" pitchFamily="34" charset="-122"/>
                <a:ea typeface="微软雅黑" panose="020B0503020204020204" pitchFamily="34" charset="-122"/>
              </a:rPr>
              <a:t>4G</a:t>
            </a:r>
            <a:r>
              <a:rPr lang="zh-CN" altLang="en-US" dirty="0" smtClean="0">
                <a:solidFill>
                  <a:schemeClr val="bg1"/>
                </a:solidFill>
                <a:latin typeface="微软雅黑" panose="020B0503020204020204" pitchFamily="34" charset="-122"/>
                <a:ea typeface="微软雅黑" panose="020B0503020204020204" pitchFamily="34" charset="-122"/>
              </a:rPr>
              <a:t>无线通信</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pic>
        <p:nvPicPr>
          <p:cNvPr id="6" name="图片 5" descr="D:\03 解决方案\07 鱼光农光\合肥庐江\新建文件夹\IMG_1307.JPG"/>
          <p:cNvPicPr/>
          <p:nvPr/>
        </p:nvPicPr>
        <p:blipFill>
          <a:blip r:embed="rId2" cstate="print"/>
          <a:srcRect l="13913" t="26287" r="15079" b="25474"/>
          <a:stretch>
            <a:fillRect/>
          </a:stretch>
        </p:blipFill>
        <p:spPr bwMode="auto">
          <a:xfrm>
            <a:off x="588179" y="1430979"/>
            <a:ext cx="2515653" cy="1962150"/>
          </a:xfrm>
          <a:prstGeom prst="rect">
            <a:avLst/>
          </a:prstGeom>
          <a:noFill/>
          <a:ln w="9525">
            <a:noFill/>
            <a:miter lim="800000"/>
            <a:headEnd/>
            <a:tailEnd/>
          </a:ln>
        </p:spPr>
      </p:pic>
      <p:sp>
        <p:nvSpPr>
          <p:cNvPr id="7" name="文本框 6"/>
          <p:cNvSpPr txBox="1"/>
          <p:nvPr/>
        </p:nvSpPr>
        <p:spPr>
          <a:xfrm>
            <a:off x="3072794" y="1430700"/>
            <a:ext cx="2285829" cy="1938992"/>
          </a:xfrm>
          <a:prstGeom prst="rect">
            <a:avLst/>
          </a:prstGeom>
          <a:solidFill>
            <a:schemeClr val="bg1">
              <a:lumMod val="50000"/>
            </a:schemeClr>
          </a:solidFill>
        </p:spPr>
        <p:txBody>
          <a:bodyPr wrap="square"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1. </a:t>
            </a:r>
            <a:r>
              <a:rPr lang="zh-CN" altLang="zh-CN" sz="1600" dirty="0" smtClean="0">
                <a:solidFill>
                  <a:schemeClr val="bg1"/>
                </a:solidFill>
                <a:latin typeface="微软雅黑" panose="020B0503020204020204" pitchFamily="34" charset="-122"/>
                <a:ea typeface="微软雅黑" panose="020B0503020204020204" pitchFamily="34" charset="-122"/>
              </a:rPr>
              <a:t>功率</a:t>
            </a:r>
            <a:r>
              <a:rPr lang="zh-CN" altLang="zh-CN" sz="1600" dirty="0">
                <a:solidFill>
                  <a:schemeClr val="bg1"/>
                </a:solidFill>
                <a:latin typeface="微软雅黑" panose="020B0503020204020204" pitchFamily="34" charset="-122"/>
                <a:ea typeface="微软雅黑" panose="020B0503020204020204" pitchFamily="34" charset="-122"/>
              </a:rPr>
              <a:t>线缆与通信线缆共走线槽，通信质量差，容易受到干扰，上报数据不准确</a:t>
            </a:r>
            <a:r>
              <a:rPr lang="zh-CN" altLang="zh-CN" sz="1600" dirty="0" smtClean="0">
                <a:solidFill>
                  <a:schemeClr val="bg1"/>
                </a:solidFill>
                <a:latin typeface="微软雅黑" panose="020B0503020204020204" pitchFamily="34" charset="-122"/>
                <a:ea typeface="微软雅黑" panose="020B0503020204020204" pitchFamily="34" charset="-122"/>
              </a:rPr>
              <a:t>。</a:t>
            </a:r>
            <a:endParaRPr lang="en-US" altLang="zh-CN" sz="1600" dirty="0" smtClean="0">
              <a:solidFill>
                <a:schemeClr val="bg1"/>
              </a:solidFill>
              <a:latin typeface="微软雅黑" panose="020B0503020204020204" pitchFamily="34" charset="-122"/>
              <a:ea typeface="微软雅黑" panose="020B0503020204020204" pitchFamily="34" charset="-122"/>
            </a:endParaRPr>
          </a:p>
          <a:p>
            <a:endParaRPr lang="en-US" altLang="zh-CN" sz="800" dirty="0">
              <a:solidFill>
                <a:schemeClr val="bg1"/>
              </a:solidFill>
              <a:latin typeface="微软雅黑" panose="020B0503020204020204" pitchFamily="34" charset="-122"/>
              <a:ea typeface="微软雅黑" panose="020B0503020204020204" pitchFamily="34" charset="-122"/>
            </a:endParaRPr>
          </a:p>
          <a:p>
            <a:r>
              <a:rPr lang="en-US" altLang="zh-CN" sz="1600" dirty="0" smtClean="0">
                <a:solidFill>
                  <a:schemeClr val="bg1"/>
                </a:solidFill>
                <a:latin typeface="微软雅黑" panose="020B0503020204020204" pitchFamily="34" charset="-122"/>
                <a:ea typeface="微软雅黑" panose="020B0503020204020204" pitchFamily="34" charset="-122"/>
              </a:rPr>
              <a:t>2. </a:t>
            </a:r>
            <a:r>
              <a:rPr lang="zh-CN" altLang="zh-CN" sz="1600" dirty="0" smtClean="0">
                <a:solidFill>
                  <a:schemeClr val="bg1"/>
                </a:solidFill>
                <a:latin typeface="微软雅黑" panose="020B0503020204020204" pitchFamily="34" charset="-122"/>
                <a:ea typeface="微软雅黑" panose="020B0503020204020204" pitchFamily="34" charset="-122"/>
              </a:rPr>
              <a:t>线槽</a:t>
            </a:r>
            <a:r>
              <a:rPr lang="zh-CN" altLang="en-US" sz="1600" dirty="0" smtClean="0">
                <a:solidFill>
                  <a:schemeClr val="bg1"/>
                </a:solidFill>
                <a:latin typeface="微软雅黑" panose="020B0503020204020204" pitchFamily="34" charset="-122"/>
                <a:ea typeface="微软雅黑" panose="020B0503020204020204" pitchFamily="34" charset="-122"/>
              </a:rPr>
              <a:t>如</a:t>
            </a:r>
            <a:r>
              <a:rPr lang="zh-CN" altLang="zh-CN" sz="1600" dirty="0" smtClean="0">
                <a:solidFill>
                  <a:schemeClr val="bg1"/>
                </a:solidFill>
                <a:latin typeface="微软雅黑" panose="020B0503020204020204" pitchFamily="34" charset="-122"/>
                <a:ea typeface="微软雅黑" panose="020B0503020204020204" pitchFamily="34" charset="-122"/>
              </a:rPr>
              <a:t>没有</a:t>
            </a:r>
            <a:r>
              <a:rPr lang="zh-CN" altLang="zh-CN" sz="1600" dirty="0">
                <a:solidFill>
                  <a:schemeClr val="bg1"/>
                </a:solidFill>
                <a:latin typeface="微软雅黑" panose="020B0503020204020204" pitchFamily="34" charset="-122"/>
                <a:ea typeface="微软雅黑" panose="020B0503020204020204" pitchFamily="34" charset="-122"/>
              </a:rPr>
              <a:t>盖板，长期阳光直射会影响线缆寿命。</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bwMode="auto">
          <a:xfrm>
            <a:off x="3072793" y="3683776"/>
            <a:ext cx="2285830" cy="2602327"/>
          </a:xfrm>
          <a:prstGeom prst="rect">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algn="just">
              <a:buClr>
                <a:srgbClr val="CC9900"/>
              </a:buClr>
            </a:pPr>
            <a:r>
              <a:rPr lang="zh-CN" altLang="en-US" dirty="0">
                <a:solidFill>
                  <a:schemeClr val="bg1"/>
                </a:solidFill>
                <a:latin typeface="微软雅黑" pitchFamily="34" charset="-122"/>
                <a:ea typeface="微软雅黑" pitchFamily="34" charset="-122"/>
              </a:rPr>
              <a:t>江苏十几个渔光互补电站均有通讯故障情况，光纤由于检修排查困难，一直无法修复，电站故障及安全风险无法监控</a:t>
            </a:r>
            <a:endParaRPr kumimoji="0" lang="zh-CN" altLang="en-US" b="1" i="0" u="none" strike="noStrike" cap="none" normalizeH="0" baseline="0" dirty="0" smtClean="0">
              <a:ln>
                <a:noFill/>
              </a:ln>
              <a:solidFill>
                <a:schemeClr val="bg1"/>
              </a:solidFill>
              <a:effectLst/>
              <a:latin typeface="+mn-ea"/>
              <a:ea typeface="+mn-ea"/>
            </a:endParaRPr>
          </a:p>
        </p:txBody>
      </p:sp>
      <p:grpSp>
        <p:nvGrpSpPr>
          <p:cNvPr id="11" name="组合 10"/>
          <p:cNvGrpSpPr/>
          <p:nvPr/>
        </p:nvGrpSpPr>
        <p:grpSpPr>
          <a:xfrm>
            <a:off x="8225731" y="3683777"/>
            <a:ext cx="3688619" cy="2602326"/>
            <a:chOff x="6100745" y="1773724"/>
            <a:chExt cx="3012437" cy="2045564"/>
          </a:xfrm>
        </p:grpSpPr>
        <p:pic>
          <p:nvPicPr>
            <p:cNvPr id="12" name="Picture 3" descr="E:\001 逆变器\1.营销\1.事件营销\201503 内蒙山晟\现场照片\20150331\IMG_112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100745" y="1773724"/>
              <a:ext cx="3012437" cy="2045564"/>
            </a:xfrm>
            <a:prstGeom prst="rect">
              <a:avLst/>
            </a:prstGeom>
            <a:noFill/>
          </p:spPr>
        </p:pic>
        <p:sp>
          <p:nvSpPr>
            <p:cNvPr id="13" name="Freeform 58"/>
            <p:cNvSpPr>
              <a:spLocks noChangeAspect="1" noEditPoints="1"/>
            </p:cNvSpPr>
            <p:nvPr/>
          </p:nvSpPr>
          <p:spPr bwMode="auto">
            <a:xfrm rot="12719187">
              <a:off x="6894767" y="2350475"/>
              <a:ext cx="444094" cy="449514"/>
            </a:xfrm>
            <a:custGeom>
              <a:avLst/>
              <a:gdLst>
                <a:gd name="T0" fmla="*/ 77 w 1307"/>
                <a:gd name="T1" fmla="*/ 1035 h 1307"/>
                <a:gd name="T2" fmla="*/ 12 w 1307"/>
                <a:gd name="T3" fmla="*/ 1105 h 1307"/>
                <a:gd name="T4" fmla="*/ 3 w 1307"/>
                <a:gd name="T5" fmla="*/ 1192 h 1307"/>
                <a:gd name="T6" fmla="*/ 54 w 1307"/>
                <a:gd name="T7" fmla="*/ 1274 h 1307"/>
                <a:gd name="T8" fmla="*/ 146 w 1307"/>
                <a:gd name="T9" fmla="*/ 1307 h 1307"/>
                <a:gd name="T10" fmla="*/ 226 w 1307"/>
                <a:gd name="T11" fmla="*/ 1283 h 1307"/>
                <a:gd name="T12" fmla="*/ 284 w 1307"/>
                <a:gd name="T13" fmla="*/ 1205 h 1307"/>
                <a:gd name="T14" fmla="*/ 284 w 1307"/>
                <a:gd name="T15" fmla="*/ 1118 h 1307"/>
                <a:gd name="T16" fmla="*/ 226 w 1307"/>
                <a:gd name="T17" fmla="*/ 1042 h 1307"/>
                <a:gd name="T18" fmla="*/ 146 w 1307"/>
                <a:gd name="T19" fmla="*/ 1017 h 1307"/>
                <a:gd name="T20" fmla="*/ 108 w 1307"/>
                <a:gd name="T21" fmla="*/ 146 h 1307"/>
                <a:gd name="T22" fmla="*/ 399 w 1307"/>
                <a:gd name="T23" fmla="*/ 177 h 1307"/>
                <a:gd name="T24" fmla="*/ 713 w 1307"/>
                <a:gd name="T25" fmla="*/ 319 h 1307"/>
                <a:gd name="T26" fmla="*/ 930 w 1307"/>
                <a:gd name="T27" fmla="*/ 516 h 1307"/>
                <a:gd name="T28" fmla="*/ 1100 w 1307"/>
                <a:gd name="T29" fmla="*/ 813 h 1307"/>
                <a:gd name="T30" fmla="*/ 1161 w 1307"/>
                <a:gd name="T31" fmla="*/ 1161 h 1307"/>
                <a:gd name="T32" fmla="*/ 1307 w 1307"/>
                <a:gd name="T33" fmla="*/ 1161 h 1307"/>
                <a:gd name="T34" fmla="*/ 1255 w 1307"/>
                <a:gd name="T35" fmla="*/ 817 h 1307"/>
                <a:gd name="T36" fmla="*/ 1076 w 1307"/>
                <a:gd name="T37" fmla="*/ 467 h 1307"/>
                <a:gd name="T38" fmla="*/ 796 w 1307"/>
                <a:gd name="T39" fmla="*/ 199 h 1307"/>
                <a:gd name="T40" fmla="*/ 435 w 1307"/>
                <a:gd name="T41" fmla="*/ 36 h 1307"/>
                <a:gd name="T42" fmla="*/ 146 w 1307"/>
                <a:gd name="T43" fmla="*/ 509 h 1307"/>
                <a:gd name="T44" fmla="*/ 146 w 1307"/>
                <a:gd name="T45" fmla="*/ 654 h 1307"/>
                <a:gd name="T46" fmla="*/ 297 w 1307"/>
                <a:gd name="T47" fmla="*/ 676 h 1307"/>
                <a:gd name="T48" fmla="*/ 450 w 1307"/>
                <a:gd name="T49" fmla="*/ 755 h 1307"/>
                <a:gd name="T50" fmla="*/ 552 w 1307"/>
                <a:gd name="T51" fmla="*/ 857 h 1307"/>
                <a:gd name="T52" fmla="*/ 631 w 1307"/>
                <a:gd name="T53" fmla="*/ 1010 h 1307"/>
                <a:gd name="T54" fmla="*/ 653 w 1307"/>
                <a:gd name="T55" fmla="*/ 1161 h 1307"/>
                <a:gd name="T56" fmla="*/ 798 w 1307"/>
                <a:gd name="T57" fmla="*/ 1161 h 1307"/>
                <a:gd name="T58" fmla="*/ 760 w 1307"/>
                <a:gd name="T59" fmla="*/ 937 h 1307"/>
                <a:gd name="T60" fmla="*/ 650 w 1307"/>
                <a:gd name="T61" fmla="*/ 746 h 1307"/>
                <a:gd name="T62" fmla="*/ 484 w 1307"/>
                <a:gd name="T63" fmla="*/ 602 h 1307"/>
                <a:gd name="T64" fmla="*/ 277 w 1307"/>
                <a:gd name="T65" fmla="*/ 522 h 1307"/>
                <a:gd name="T66" fmla="*/ 146 w 1307"/>
                <a:gd name="T67" fmla="*/ 254 h 1307"/>
                <a:gd name="T68" fmla="*/ 146 w 1307"/>
                <a:gd name="T69" fmla="*/ 399 h 1307"/>
                <a:gd name="T70" fmla="*/ 408 w 1307"/>
                <a:gd name="T71" fmla="*/ 445 h 1307"/>
                <a:gd name="T72" fmla="*/ 630 w 1307"/>
                <a:gd name="T73" fmla="*/ 574 h 1307"/>
                <a:gd name="T74" fmla="*/ 778 w 1307"/>
                <a:gd name="T75" fmla="*/ 736 h 1307"/>
                <a:gd name="T76" fmla="*/ 883 w 1307"/>
                <a:gd name="T77" fmla="*/ 971 h 1307"/>
                <a:gd name="T78" fmla="*/ 906 w 1307"/>
                <a:gd name="T79" fmla="*/ 1199 h 1307"/>
                <a:gd name="T80" fmla="*/ 1052 w 1307"/>
                <a:gd name="T81" fmla="*/ 1115 h 1307"/>
                <a:gd name="T82" fmla="*/ 981 w 1307"/>
                <a:gd name="T83" fmla="*/ 808 h 1307"/>
                <a:gd name="T84" fmla="*/ 817 w 1307"/>
                <a:gd name="T85" fmla="*/ 552 h 1307"/>
                <a:gd name="T86" fmla="*/ 578 w 1307"/>
                <a:gd name="T87" fmla="*/ 363 h 1307"/>
                <a:gd name="T88" fmla="*/ 284 w 1307"/>
                <a:gd name="T89" fmla="*/ 265 h 1307"/>
                <a:gd name="T90" fmla="*/ 127 w 1307"/>
                <a:gd name="T91" fmla="*/ 762 h 1307"/>
                <a:gd name="T92" fmla="*/ 127 w 1307"/>
                <a:gd name="T93" fmla="*/ 908 h 1307"/>
                <a:gd name="T94" fmla="*/ 267 w 1307"/>
                <a:gd name="T95" fmla="*/ 938 h 1307"/>
                <a:gd name="T96" fmla="*/ 379 w 1307"/>
                <a:gd name="T97" fmla="*/ 1063 h 1307"/>
                <a:gd name="T98" fmla="*/ 396 w 1307"/>
                <a:gd name="T99" fmla="*/ 1199 h 1307"/>
                <a:gd name="T100" fmla="*/ 545 w 1307"/>
                <a:gd name="T101" fmla="*/ 1161 h 1307"/>
                <a:gd name="T102" fmla="*/ 526 w 1307"/>
                <a:gd name="T103" fmla="*/ 1043 h 1307"/>
                <a:gd name="T104" fmla="*/ 466 w 1307"/>
                <a:gd name="T105" fmla="*/ 922 h 1307"/>
                <a:gd name="T106" fmla="*/ 369 w 1307"/>
                <a:gd name="T107" fmla="*/ 830 h 1307"/>
                <a:gd name="T108" fmla="*/ 245 w 1307"/>
                <a:gd name="T109" fmla="*/ 77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7" h="1307">
                  <a:moveTo>
                    <a:pt x="146" y="1017"/>
                  </a:moveTo>
                  <a:lnTo>
                    <a:pt x="146" y="1017"/>
                  </a:lnTo>
                  <a:lnTo>
                    <a:pt x="130" y="1017"/>
                  </a:lnTo>
                  <a:lnTo>
                    <a:pt x="116" y="1020"/>
                  </a:lnTo>
                  <a:lnTo>
                    <a:pt x="103" y="1023"/>
                  </a:lnTo>
                  <a:lnTo>
                    <a:pt x="88" y="1027"/>
                  </a:lnTo>
                  <a:lnTo>
                    <a:pt x="77" y="1035"/>
                  </a:lnTo>
                  <a:lnTo>
                    <a:pt x="64" y="1042"/>
                  </a:lnTo>
                  <a:lnTo>
                    <a:pt x="54" y="1051"/>
                  </a:lnTo>
                  <a:lnTo>
                    <a:pt x="42" y="1059"/>
                  </a:lnTo>
                  <a:lnTo>
                    <a:pt x="33" y="1069"/>
                  </a:lnTo>
                  <a:lnTo>
                    <a:pt x="25" y="1081"/>
                  </a:lnTo>
                  <a:lnTo>
                    <a:pt x="18" y="1092"/>
                  </a:lnTo>
                  <a:lnTo>
                    <a:pt x="12" y="1105"/>
                  </a:lnTo>
                  <a:lnTo>
                    <a:pt x="6" y="1118"/>
                  </a:lnTo>
                  <a:lnTo>
                    <a:pt x="3" y="1133"/>
                  </a:lnTo>
                  <a:lnTo>
                    <a:pt x="0" y="1147"/>
                  </a:lnTo>
                  <a:lnTo>
                    <a:pt x="0" y="1161"/>
                  </a:lnTo>
                  <a:lnTo>
                    <a:pt x="0" y="1161"/>
                  </a:lnTo>
                  <a:lnTo>
                    <a:pt x="0" y="1177"/>
                  </a:lnTo>
                  <a:lnTo>
                    <a:pt x="3" y="1192"/>
                  </a:lnTo>
                  <a:lnTo>
                    <a:pt x="6" y="1205"/>
                  </a:lnTo>
                  <a:lnTo>
                    <a:pt x="12" y="1219"/>
                  </a:lnTo>
                  <a:lnTo>
                    <a:pt x="18" y="1231"/>
                  </a:lnTo>
                  <a:lnTo>
                    <a:pt x="25" y="1244"/>
                  </a:lnTo>
                  <a:lnTo>
                    <a:pt x="33" y="1254"/>
                  </a:lnTo>
                  <a:lnTo>
                    <a:pt x="42" y="1265"/>
                  </a:lnTo>
                  <a:lnTo>
                    <a:pt x="54" y="1274"/>
                  </a:lnTo>
                  <a:lnTo>
                    <a:pt x="64" y="1283"/>
                  </a:lnTo>
                  <a:lnTo>
                    <a:pt x="77" y="1290"/>
                  </a:lnTo>
                  <a:lnTo>
                    <a:pt x="88" y="1295"/>
                  </a:lnTo>
                  <a:lnTo>
                    <a:pt x="103" y="1301"/>
                  </a:lnTo>
                  <a:lnTo>
                    <a:pt x="116" y="1304"/>
                  </a:lnTo>
                  <a:lnTo>
                    <a:pt x="130" y="1307"/>
                  </a:lnTo>
                  <a:lnTo>
                    <a:pt x="146" y="1307"/>
                  </a:lnTo>
                  <a:lnTo>
                    <a:pt x="146" y="1307"/>
                  </a:lnTo>
                  <a:lnTo>
                    <a:pt x="160" y="1307"/>
                  </a:lnTo>
                  <a:lnTo>
                    <a:pt x="175" y="1304"/>
                  </a:lnTo>
                  <a:lnTo>
                    <a:pt x="189" y="1301"/>
                  </a:lnTo>
                  <a:lnTo>
                    <a:pt x="202" y="1295"/>
                  </a:lnTo>
                  <a:lnTo>
                    <a:pt x="215" y="1290"/>
                  </a:lnTo>
                  <a:lnTo>
                    <a:pt x="226" y="1283"/>
                  </a:lnTo>
                  <a:lnTo>
                    <a:pt x="238" y="1274"/>
                  </a:lnTo>
                  <a:lnTo>
                    <a:pt x="248" y="1265"/>
                  </a:lnTo>
                  <a:lnTo>
                    <a:pt x="257" y="1254"/>
                  </a:lnTo>
                  <a:lnTo>
                    <a:pt x="265" y="1244"/>
                  </a:lnTo>
                  <a:lnTo>
                    <a:pt x="273" y="1231"/>
                  </a:lnTo>
                  <a:lnTo>
                    <a:pt x="280" y="1219"/>
                  </a:lnTo>
                  <a:lnTo>
                    <a:pt x="284" y="1205"/>
                  </a:lnTo>
                  <a:lnTo>
                    <a:pt x="287" y="1192"/>
                  </a:lnTo>
                  <a:lnTo>
                    <a:pt x="290" y="1177"/>
                  </a:lnTo>
                  <a:lnTo>
                    <a:pt x="291" y="1161"/>
                  </a:lnTo>
                  <a:lnTo>
                    <a:pt x="291" y="1161"/>
                  </a:lnTo>
                  <a:lnTo>
                    <a:pt x="290" y="1147"/>
                  </a:lnTo>
                  <a:lnTo>
                    <a:pt x="287" y="1133"/>
                  </a:lnTo>
                  <a:lnTo>
                    <a:pt x="284" y="1118"/>
                  </a:lnTo>
                  <a:lnTo>
                    <a:pt x="280" y="1105"/>
                  </a:lnTo>
                  <a:lnTo>
                    <a:pt x="273" y="1092"/>
                  </a:lnTo>
                  <a:lnTo>
                    <a:pt x="265" y="1081"/>
                  </a:lnTo>
                  <a:lnTo>
                    <a:pt x="257" y="1069"/>
                  </a:lnTo>
                  <a:lnTo>
                    <a:pt x="248" y="1059"/>
                  </a:lnTo>
                  <a:lnTo>
                    <a:pt x="238" y="1051"/>
                  </a:lnTo>
                  <a:lnTo>
                    <a:pt x="226" y="1042"/>
                  </a:lnTo>
                  <a:lnTo>
                    <a:pt x="215" y="1035"/>
                  </a:lnTo>
                  <a:lnTo>
                    <a:pt x="202" y="1027"/>
                  </a:lnTo>
                  <a:lnTo>
                    <a:pt x="189" y="1023"/>
                  </a:lnTo>
                  <a:lnTo>
                    <a:pt x="175" y="1020"/>
                  </a:lnTo>
                  <a:lnTo>
                    <a:pt x="160" y="1017"/>
                  </a:lnTo>
                  <a:lnTo>
                    <a:pt x="146" y="1017"/>
                  </a:lnTo>
                  <a:lnTo>
                    <a:pt x="146" y="1017"/>
                  </a:lnTo>
                  <a:close/>
                  <a:moveTo>
                    <a:pt x="146" y="0"/>
                  </a:moveTo>
                  <a:lnTo>
                    <a:pt x="146" y="0"/>
                  </a:lnTo>
                  <a:lnTo>
                    <a:pt x="108" y="0"/>
                  </a:lnTo>
                  <a:lnTo>
                    <a:pt x="72" y="3"/>
                  </a:lnTo>
                  <a:lnTo>
                    <a:pt x="72" y="149"/>
                  </a:lnTo>
                  <a:lnTo>
                    <a:pt x="72" y="149"/>
                  </a:lnTo>
                  <a:lnTo>
                    <a:pt x="108" y="146"/>
                  </a:lnTo>
                  <a:lnTo>
                    <a:pt x="146" y="146"/>
                  </a:lnTo>
                  <a:lnTo>
                    <a:pt x="146" y="146"/>
                  </a:lnTo>
                  <a:lnTo>
                    <a:pt x="198" y="147"/>
                  </a:lnTo>
                  <a:lnTo>
                    <a:pt x="250" y="150"/>
                  </a:lnTo>
                  <a:lnTo>
                    <a:pt x="300" y="157"/>
                  </a:lnTo>
                  <a:lnTo>
                    <a:pt x="350" y="166"/>
                  </a:lnTo>
                  <a:lnTo>
                    <a:pt x="399" y="177"/>
                  </a:lnTo>
                  <a:lnTo>
                    <a:pt x="448" y="190"/>
                  </a:lnTo>
                  <a:lnTo>
                    <a:pt x="494" y="208"/>
                  </a:lnTo>
                  <a:lnTo>
                    <a:pt x="541" y="225"/>
                  </a:lnTo>
                  <a:lnTo>
                    <a:pt x="587" y="245"/>
                  </a:lnTo>
                  <a:lnTo>
                    <a:pt x="630" y="268"/>
                  </a:lnTo>
                  <a:lnTo>
                    <a:pt x="673" y="293"/>
                  </a:lnTo>
                  <a:lnTo>
                    <a:pt x="713" y="319"/>
                  </a:lnTo>
                  <a:lnTo>
                    <a:pt x="754" y="347"/>
                  </a:lnTo>
                  <a:lnTo>
                    <a:pt x="791" y="378"/>
                  </a:lnTo>
                  <a:lnTo>
                    <a:pt x="829" y="409"/>
                  </a:lnTo>
                  <a:lnTo>
                    <a:pt x="865" y="442"/>
                  </a:lnTo>
                  <a:lnTo>
                    <a:pt x="865" y="442"/>
                  </a:lnTo>
                  <a:lnTo>
                    <a:pt x="898" y="478"/>
                  </a:lnTo>
                  <a:lnTo>
                    <a:pt x="930" y="516"/>
                  </a:lnTo>
                  <a:lnTo>
                    <a:pt x="960" y="553"/>
                  </a:lnTo>
                  <a:lnTo>
                    <a:pt x="989" y="594"/>
                  </a:lnTo>
                  <a:lnTo>
                    <a:pt x="1015" y="636"/>
                  </a:lnTo>
                  <a:lnTo>
                    <a:pt x="1039" y="677"/>
                  </a:lnTo>
                  <a:lnTo>
                    <a:pt x="1062" y="721"/>
                  </a:lnTo>
                  <a:lnTo>
                    <a:pt x="1082" y="767"/>
                  </a:lnTo>
                  <a:lnTo>
                    <a:pt x="1100" y="813"/>
                  </a:lnTo>
                  <a:lnTo>
                    <a:pt x="1117" y="859"/>
                  </a:lnTo>
                  <a:lnTo>
                    <a:pt x="1130" y="908"/>
                  </a:lnTo>
                  <a:lnTo>
                    <a:pt x="1141" y="957"/>
                  </a:lnTo>
                  <a:lnTo>
                    <a:pt x="1150" y="1007"/>
                  </a:lnTo>
                  <a:lnTo>
                    <a:pt x="1157" y="1058"/>
                  </a:lnTo>
                  <a:lnTo>
                    <a:pt x="1160" y="1110"/>
                  </a:lnTo>
                  <a:lnTo>
                    <a:pt x="1161" y="1161"/>
                  </a:lnTo>
                  <a:lnTo>
                    <a:pt x="1161" y="1161"/>
                  </a:lnTo>
                  <a:lnTo>
                    <a:pt x="1161" y="1199"/>
                  </a:lnTo>
                  <a:lnTo>
                    <a:pt x="1159" y="1235"/>
                  </a:lnTo>
                  <a:lnTo>
                    <a:pt x="1304" y="1235"/>
                  </a:lnTo>
                  <a:lnTo>
                    <a:pt x="1304" y="1235"/>
                  </a:lnTo>
                  <a:lnTo>
                    <a:pt x="1307" y="1199"/>
                  </a:lnTo>
                  <a:lnTo>
                    <a:pt x="1307" y="1161"/>
                  </a:lnTo>
                  <a:lnTo>
                    <a:pt x="1307" y="1161"/>
                  </a:lnTo>
                  <a:lnTo>
                    <a:pt x="1306" y="1102"/>
                  </a:lnTo>
                  <a:lnTo>
                    <a:pt x="1301" y="1043"/>
                  </a:lnTo>
                  <a:lnTo>
                    <a:pt x="1294" y="986"/>
                  </a:lnTo>
                  <a:lnTo>
                    <a:pt x="1284" y="928"/>
                  </a:lnTo>
                  <a:lnTo>
                    <a:pt x="1271" y="872"/>
                  </a:lnTo>
                  <a:lnTo>
                    <a:pt x="1255" y="817"/>
                  </a:lnTo>
                  <a:lnTo>
                    <a:pt x="1236" y="762"/>
                  </a:lnTo>
                  <a:lnTo>
                    <a:pt x="1216" y="709"/>
                  </a:lnTo>
                  <a:lnTo>
                    <a:pt x="1192" y="659"/>
                  </a:lnTo>
                  <a:lnTo>
                    <a:pt x="1167" y="608"/>
                  </a:lnTo>
                  <a:lnTo>
                    <a:pt x="1138" y="559"/>
                  </a:lnTo>
                  <a:lnTo>
                    <a:pt x="1108" y="513"/>
                  </a:lnTo>
                  <a:lnTo>
                    <a:pt x="1076" y="467"/>
                  </a:lnTo>
                  <a:lnTo>
                    <a:pt x="1042" y="422"/>
                  </a:lnTo>
                  <a:lnTo>
                    <a:pt x="1006" y="380"/>
                  </a:lnTo>
                  <a:lnTo>
                    <a:pt x="967" y="340"/>
                  </a:lnTo>
                  <a:lnTo>
                    <a:pt x="927" y="301"/>
                  </a:lnTo>
                  <a:lnTo>
                    <a:pt x="885" y="265"/>
                  </a:lnTo>
                  <a:lnTo>
                    <a:pt x="840" y="231"/>
                  </a:lnTo>
                  <a:lnTo>
                    <a:pt x="796" y="199"/>
                  </a:lnTo>
                  <a:lnTo>
                    <a:pt x="748" y="169"/>
                  </a:lnTo>
                  <a:lnTo>
                    <a:pt x="699" y="140"/>
                  </a:lnTo>
                  <a:lnTo>
                    <a:pt x="649" y="115"/>
                  </a:lnTo>
                  <a:lnTo>
                    <a:pt x="598" y="91"/>
                  </a:lnTo>
                  <a:lnTo>
                    <a:pt x="545" y="71"/>
                  </a:lnTo>
                  <a:lnTo>
                    <a:pt x="490" y="52"/>
                  </a:lnTo>
                  <a:lnTo>
                    <a:pt x="435" y="36"/>
                  </a:lnTo>
                  <a:lnTo>
                    <a:pt x="379" y="23"/>
                  </a:lnTo>
                  <a:lnTo>
                    <a:pt x="323" y="13"/>
                  </a:lnTo>
                  <a:lnTo>
                    <a:pt x="264" y="6"/>
                  </a:lnTo>
                  <a:lnTo>
                    <a:pt x="205" y="2"/>
                  </a:lnTo>
                  <a:lnTo>
                    <a:pt x="146" y="0"/>
                  </a:lnTo>
                  <a:lnTo>
                    <a:pt x="146" y="0"/>
                  </a:lnTo>
                  <a:close/>
                  <a:moveTo>
                    <a:pt x="146" y="509"/>
                  </a:moveTo>
                  <a:lnTo>
                    <a:pt x="146" y="509"/>
                  </a:lnTo>
                  <a:lnTo>
                    <a:pt x="108" y="509"/>
                  </a:lnTo>
                  <a:lnTo>
                    <a:pt x="72" y="513"/>
                  </a:lnTo>
                  <a:lnTo>
                    <a:pt x="72" y="659"/>
                  </a:lnTo>
                  <a:lnTo>
                    <a:pt x="72" y="659"/>
                  </a:lnTo>
                  <a:lnTo>
                    <a:pt x="108" y="654"/>
                  </a:lnTo>
                  <a:lnTo>
                    <a:pt x="146" y="654"/>
                  </a:lnTo>
                  <a:lnTo>
                    <a:pt x="146" y="654"/>
                  </a:lnTo>
                  <a:lnTo>
                    <a:pt x="172" y="654"/>
                  </a:lnTo>
                  <a:lnTo>
                    <a:pt x="198" y="656"/>
                  </a:lnTo>
                  <a:lnTo>
                    <a:pt x="222" y="660"/>
                  </a:lnTo>
                  <a:lnTo>
                    <a:pt x="248" y="664"/>
                  </a:lnTo>
                  <a:lnTo>
                    <a:pt x="273" y="670"/>
                  </a:lnTo>
                  <a:lnTo>
                    <a:pt x="297" y="676"/>
                  </a:lnTo>
                  <a:lnTo>
                    <a:pt x="320" y="685"/>
                  </a:lnTo>
                  <a:lnTo>
                    <a:pt x="343" y="693"/>
                  </a:lnTo>
                  <a:lnTo>
                    <a:pt x="366" y="703"/>
                  </a:lnTo>
                  <a:lnTo>
                    <a:pt x="388" y="715"/>
                  </a:lnTo>
                  <a:lnTo>
                    <a:pt x="409" y="728"/>
                  </a:lnTo>
                  <a:lnTo>
                    <a:pt x="430" y="741"/>
                  </a:lnTo>
                  <a:lnTo>
                    <a:pt x="450" y="755"/>
                  </a:lnTo>
                  <a:lnTo>
                    <a:pt x="469" y="770"/>
                  </a:lnTo>
                  <a:lnTo>
                    <a:pt x="487" y="785"/>
                  </a:lnTo>
                  <a:lnTo>
                    <a:pt x="505" y="803"/>
                  </a:lnTo>
                  <a:lnTo>
                    <a:pt x="505" y="803"/>
                  </a:lnTo>
                  <a:lnTo>
                    <a:pt x="522" y="820"/>
                  </a:lnTo>
                  <a:lnTo>
                    <a:pt x="538" y="839"/>
                  </a:lnTo>
                  <a:lnTo>
                    <a:pt x="552" y="857"/>
                  </a:lnTo>
                  <a:lnTo>
                    <a:pt x="566" y="878"/>
                  </a:lnTo>
                  <a:lnTo>
                    <a:pt x="579" y="898"/>
                  </a:lnTo>
                  <a:lnTo>
                    <a:pt x="592" y="919"/>
                  </a:lnTo>
                  <a:lnTo>
                    <a:pt x="604" y="941"/>
                  </a:lnTo>
                  <a:lnTo>
                    <a:pt x="614" y="964"/>
                  </a:lnTo>
                  <a:lnTo>
                    <a:pt x="623" y="987"/>
                  </a:lnTo>
                  <a:lnTo>
                    <a:pt x="631" y="1010"/>
                  </a:lnTo>
                  <a:lnTo>
                    <a:pt x="637" y="1035"/>
                  </a:lnTo>
                  <a:lnTo>
                    <a:pt x="643" y="1059"/>
                  </a:lnTo>
                  <a:lnTo>
                    <a:pt x="647" y="1085"/>
                  </a:lnTo>
                  <a:lnTo>
                    <a:pt x="651" y="1110"/>
                  </a:lnTo>
                  <a:lnTo>
                    <a:pt x="653" y="1136"/>
                  </a:lnTo>
                  <a:lnTo>
                    <a:pt x="653" y="1161"/>
                  </a:lnTo>
                  <a:lnTo>
                    <a:pt x="653" y="1161"/>
                  </a:lnTo>
                  <a:lnTo>
                    <a:pt x="653" y="1199"/>
                  </a:lnTo>
                  <a:lnTo>
                    <a:pt x="649" y="1235"/>
                  </a:lnTo>
                  <a:lnTo>
                    <a:pt x="794" y="1235"/>
                  </a:lnTo>
                  <a:lnTo>
                    <a:pt x="794" y="1235"/>
                  </a:lnTo>
                  <a:lnTo>
                    <a:pt x="798" y="1199"/>
                  </a:lnTo>
                  <a:lnTo>
                    <a:pt x="798" y="1161"/>
                  </a:lnTo>
                  <a:lnTo>
                    <a:pt x="798" y="1161"/>
                  </a:lnTo>
                  <a:lnTo>
                    <a:pt x="798" y="1128"/>
                  </a:lnTo>
                  <a:lnTo>
                    <a:pt x="796" y="1095"/>
                  </a:lnTo>
                  <a:lnTo>
                    <a:pt x="791" y="1062"/>
                  </a:lnTo>
                  <a:lnTo>
                    <a:pt x="785" y="1030"/>
                  </a:lnTo>
                  <a:lnTo>
                    <a:pt x="778" y="999"/>
                  </a:lnTo>
                  <a:lnTo>
                    <a:pt x="770" y="967"/>
                  </a:lnTo>
                  <a:lnTo>
                    <a:pt x="760" y="937"/>
                  </a:lnTo>
                  <a:lnTo>
                    <a:pt x="748" y="908"/>
                  </a:lnTo>
                  <a:lnTo>
                    <a:pt x="735" y="879"/>
                  </a:lnTo>
                  <a:lnTo>
                    <a:pt x="721" y="850"/>
                  </a:lnTo>
                  <a:lnTo>
                    <a:pt x="705" y="823"/>
                  </a:lnTo>
                  <a:lnTo>
                    <a:pt x="687" y="797"/>
                  </a:lnTo>
                  <a:lnTo>
                    <a:pt x="669" y="771"/>
                  </a:lnTo>
                  <a:lnTo>
                    <a:pt x="650" y="746"/>
                  </a:lnTo>
                  <a:lnTo>
                    <a:pt x="628" y="722"/>
                  </a:lnTo>
                  <a:lnTo>
                    <a:pt x="607" y="700"/>
                  </a:lnTo>
                  <a:lnTo>
                    <a:pt x="585" y="679"/>
                  </a:lnTo>
                  <a:lnTo>
                    <a:pt x="561" y="657"/>
                  </a:lnTo>
                  <a:lnTo>
                    <a:pt x="536" y="638"/>
                  </a:lnTo>
                  <a:lnTo>
                    <a:pt x="510" y="620"/>
                  </a:lnTo>
                  <a:lnTo>
                    <a:pt x="484" y="602"/>
                  </a:lnTo>
                  <a:lnTo>
                    <a:pt x="457" y="587"/>
                  </a:lnTo>
                  <a:lnTo>
                    <a:pt x="428" y="572"/>
                  </a:lnTo>
                  <a:lnTo>
                    <a:pt x="399" y="559"/>
                  </a:lnTo>
                  <a:lnTo>
                    <a:pt x="371" y="548"/>
                  </a:lnTo>
                  <a:lnTo>
                    <a:pt x="340" y="538"/>
                  </a:lnTo>
                  <a:lnTo>
                    <a:pt x="309" y="529"/>
                  </a:lnTo>
                  <a:lnTo>
                    <a:pt x="277" y="522"/>
                  </a:lnTo>
                  <a:lnTo>
                    <a:pt x="245" y="516"/>
                  </a:lnTo>
                  <a:lnTo>
                    <a:pt x="212" y="512"/>
                  </a:lnTo>
                  <a:lnTo>
                    <a:pt x="179" y="509"/>
                  </a:lnTo>
                  <a:lnTo>
                    <a:pt x="146" y="509"/>
                  </a:lnTo>
                  <a:lnTo>
                    <a:pt x="146" y="509"/>
                  </a:lnTo>
                  <a:close/>
                  <a:moveTo>
                    <a:pt x="146" y="254"/>
                  </a:moveTo>
                  <a:lnTo>
                    <a:pt x="146" y="254"/>
                  </a:lnTo>
                  <a:lnTo>
                    <a:pt x="108" y="255"/>
                  </a:lnTo>
                  <a:lnTo>
                    <a:pt x="72" y="258"/>
                  </a:lnTo>
                  <a:lnTo>
                    <a:pt x="72" y="404"/>
                  </a:lnTo>
                  <a:lnTo>
                    <a:pt x="72" y="404"/>
                  </a:lnTo>
                  <a:lnTo>
                    <a:pt x="108" y="401"/>
                  </a:lnTo>
                  <a:lnTo>
                    <a:pt x="146" y="399"/>
                  </a:lnTo>
                  <a:lnTo>
                    <a:pt x="146" y="399"/>
                  </a:lnTo>
                  <a:lnTo>
                    <a:pt x="185" y="401"/>
                  </a:lnTo>
                  <a:lnTo>
                    <a:pt x="224" y="404"/>
                  </a:lnTo>
                  <a:lnTo>
                    <a:pt x="261" y="408"/>
                  </a:lnTo>
                  <a:lnTo>
                    <a:pt x="298" y="415"/>
                  </a:lnTo>
                  <a:lnTo>
                    <a:pt x="336" y="424"/>
                  </a:lnTo>
                  <a:lnTo>
                    <a:pt x="372" y="434"/>
                  </a:lnTo>
                  <a:lnTo>
                    <a:pt x="408" y="445"/>
                  </a:lnTo>
                  <a:lnTo>
                    <a:pt x="443" y="460"/>
                  </a:lnTo>
                  <a:lnTo>
                    <a:pt x="476" y="474"/>
                  </a:lnTo>
                  <a:lnTo>
                    <a:pt x="509" y="491"/>
                  </a:lnTo>
                  <a:lnTo>
                    <a:pt x="541" y="510"/>
                  </a:lnTo>
                  <a:lnTo>
                    <a:pt x="572" y="530"/>
                  </a:lnTo>
                  <a:lnTo>
                    <a:pt x="601" y="551"/>
                  </a:lnTo>
                  <a:lnTo>
                    <a:pt x="630" y="574"/>
                  </a:lnTo>
                  <a:lnTo>
                    <a:pt x="657" y="598"/>
                  </a:lnTo>
                  <a:lnTo>
                    <a:pt x="685" y="623"/>
                  </a:lnTo>
                  <a:lnTo>
                    <a:pt x="685" y="623"/>
                  </a:lnTo>
                  <a:lnTo>
                    <a:pt x="709" y="650"/>
                  </a:lnTo>
                  <a:lnTo>
                    <a:pt x="734" y="677"/>
                  </a:lnTo>
                  <a:lnTo>
                    <a:pt x="757" y="706"/>
                  </a:lnTo>
                  <a:lnTo>
                    <a:pt x="778" y="736"/>
                  </a:lnTo>
                  <a:lnTo>
                    <a:pt x="797" y="767"/>
                  </a:lnTo>
                  <a:lnTo>
                    <a:pt x="816" y="798"/>
                  </a:lnTo>
                  <a:lnTo>
                    <a:pt x="833" y="831"/>
                  </a:lnTo>
                  <a:lnTo>
                    <a:pt x="847" y="865"/>
                  </a:lnTo>
                  <a:lnTo>
                    <a:pt x="862" y="899"/>
                  </a:lnTo>
                  <a:lnTo>
                    <a:pt x="873" y="935"/>
                  </a:lnTo>
                  <a:lnTo>
                    <a:pt x="883" y="971"/>
                  </a:lnTo>
                  <a:lnTo>
                    <a:pt x="892" y="1009"/>
                  </a:lnTo>
                  <a:lnTo>
                    <a:pt x="899" y="1046"/>
                  </a:lnTo>
                  <a:lnTo>
                    <a:pt x="904" y="1084"/>
                  </a:lnTo>
                  <a:lnTo>
                    <a:pt x="906" y="1123"/>
                  </a:lnTo>
                  <a:lnTo>
                    <a:pt x="908" y="1161"/>
                  </a:lnTo>
                  <a:lnTo>
                    <a:pt x="908" y="1161"/>
                  </a:lnTo>
                  <a:lnTo>
                    <a:pt x="906" y="1199"/>
                  </a:lnTo>
                  <a:lnTo>
                    <a:pt x="904" y="1235"/>
                  </a:lnTo>
                  <a:lnTo>
                    <a:pt x="1049" y="1235"/>
                  </a:lnTo>
                  <a:lnTo>
                    <a:pt x="1049" y="1235"/>
                  </a:lnTo>
                  <a:lnTo>
                    <a:pt x="1052" y="1199"/>
                  </a:lnTo>
                  <a:lnTo>
                    <a:pt x="1053" y="1161"/>
                  </a:lnTo>
                  <a:lnTo>
                    <a:pt x="1053" y="1161"/>
                  </a:lnTo>
                  <a:lnTo>
                    <a:pt x="1052" y="1115"/>
                  </a:lnTo>
                  <a:lnTo>
                    <a:pt x="1048" y="1069"/>
                  </a:lnTo>
                  <a:lnTo>
                    <a:pt x="1042" y="1023"/>
                  </a:lnTo>
                  <a:lnTo>
                    <a:pt x="1035" y="978"/>
                  </a:lnTo>
                  <a:lnTo>
                    <a:pt x="1025" y="935"/>
                  </a:lnTo>
                  <a:lnTo>
                    <a:pt x="1012" y="892"/>
                  </a:lnTo>
                  <a:lnTo>
                    <a:pt x="997" y="850"/>
                  </a:lnTo>
                  <a:lnTo>
                    <a:pt x="981" y="808"/>
                  </a:lnTo>
                  <a:lnTo>
                    <a:pt x="964" y="768"/>
                  </a:lnTo>
                  <a:lnTo>
                    <a:pt x="944" y="729"/>
                  </a:lnTo>
                  <a:lnTo>
                    <a:pt x="921" y="692"/>
                  </a:lnTo>
                  <a:lnTo>
                    <a:pt x="898" y="654"/>
                  </a:lnTo>
                  <a:lnTo>
                    <a:pt x="872" y="618"/>
                  </a:lnTo>
                  <a:lnTo>
                    <a:pt x="846" y="585"/>
                  </a:lnTo>
                  <a:lnTo>
                    <a:pt x="817" y="552"/>
                  </a:lnTo>
                  <a:lnTo>
                    <a:pt x="787" y="520"/>
                  </a:lnTo>
                  <a:lnTo>
                    <a:pt x="755" y="490"/>
                  </a:lnTo>
                  <a:lnTo>
                    <a:pt x="722" y="461"/>
                  </a:lnTo>
                  <a:lnTo>
                    <a:pt x="689" y="435"/>
                  </a:lnTo>
                  <a:lnTo>
                    <a:pt x="653" y="409"/>
                  </a:lnTo>
                  <a:lnTo>
                    <a:pt x="615" y="386"/>
                  </a:lnTo>
                  <a:lnTo>
                    <a:pt x="578" y="363"/>
                  </a:lnTo>
                  <a:lnTo>
                    <a:pt x="539" y="344"/>
                  </a:lnTo>
                  <a:lnTo>
                    <a:pt x="499" y="326"/>
                  </a:lnTo>
                  <a:lnTo>
                    <a:pt x="457" y="310"/>
                  </a:lnTo>
                  <a:lnTo>
                    <a:pt x="415" y="295"/>
                  </a:lnTo>
                  <a:lnTo>
                    <a:pt x="372" y="283"/>
                  </a:lnTo>
                  <a:lnTo>
                    <a:pt x="329" y="272"/>
                  </a:lnTo>
                  <a:lnTo>
                    <a:pt x="284" y="265"/>
                  </a:lnTo>
                  <a:lnTo>
                    <a:pt x="238" y="259"/>
                  </a:lnTo>
                  <a:lnTo>
                    <a:pt x="192" y="255"/>
                  </a:lnTo>
                  <a:lnTo>
                    <a:pt x="146" y="254"/>
                  </a:lnTo>
                  <a:lnTo>
                    <a:pt x="146" y="254"/>
                  </a:lnTo>
                  <a:close/>
                  <a:moveTo>
                    <a:pt x="146" y="762"/>
                  </a:moveTo>
                  <a:lnTo>
                    <a:pt x="146" y="762"/>
                  </a:lnTo>
                  <a:lnTo>
                    <a:pt x="127" y="762"/>
                  </a:lnTo>
                  <a:lnTo>
                    <a:pt x="108" y="764"/>
                  </a:lnTo>
                  <a:lnTo>
                    <a:pt x="72" y="770"/>
                  </a:lnTo>
                  <a:lnTo>
                    <a:pt x="72" y="918"/>
                  </a:lnTo>
                  <a:lnTo>
                    <a:pt x="72" y="918"/>
                  </a:lnTo>
                  <a:lnTo>
                    <a:pt x="90" y="914"/>
                  </a:lnTo>
                  <a:lnTo>
                    <a:pt x="108" y="911"/>
                  </a:lnTo>
                  <a:lnTo>
                    <a:pt x="127" y="908"/>
                  </a:lnTo>
                  <a:lnTo>
                    <a:pt x="146" y="908"/>
                  </a:lnTo>
                  <a:lnTo>
                    <a:pt x="146" y="908"/>
                  </a:lnTo>
                  <a:lnTo>
                    <a:pt x="172" y="909"/>
                  </a:lnTo>
                  <a:lnTo>
                    <a:pt x="196" y="914"/>
                  </a:lnTo>
                  <a:lnTo>
                    <a:pt x="221" y="919"/>
                  </a:lnTo>
                  <a:lnTo>
                    <a:pt x="244" y="928"/>
                  </a:lnTo>
                  <a:lnTo>
                    <a:pt x="267" y="938"/>
                  </a:lnTo>
                  <a:lnTo>
                    <a:pt x="287" y="951"/>
                  </a:lnTo>
                  <a:lnTo>
                    <a:pt x="307" y="966"/>
                  </a:lnTo>
                  <a:lnTo>
                    <a:pt x="324" y="983"/>
                  </a:lnTo>
                  <a:lnTo>
                    <a:pt x="342" y="1000"/>
                  </a:lnTo>
                  <a:lnTo>
                    <a:pt x="356" y="1020"/>
                  </a:lnTo>
                  <a:lnTo>
                    <a:pt x="369" y="1040"/>
                  </a:lnTo>
                  <a:lnTo>
                    <a:pt x="379" y="1063"/>
                  </a:lnTo>
                  <a:lnTo>
                    <a:pt x="388" y="1087"/>
                  </a:lnTo>
                  <a:lnTo>
                    <a:pt x="394" y="1111"/>
                  </a:lnTo>
                  <a:lnTo>
                    <a:pt x="398" y="1136"/>
                  </a:lnTo>
                  <a:lnTo>
                    <a:pt x="399" y="1161"/>
                  </a:lnTo>
                  <a:lnTo>
                    <a:pt x="399" y="1161"/>
                  </a:lnTo>
                  <a:lnTo>
                    <a:pt x="399" y="1180"/>
                  </a:lnTo>
                  <a:lnTo>
                    <a:pt x="396" y="1199"/>
                  </a:lnTo>
                  <a:lnTo>
                    <a:pt x="394" y="1218"/>
                  </a:lnTo>
                  <a:lnTo>
                    <a:pt x="389" y="1235"/>
                  </a:lnTo>
                  <a:lnTo>
                    <a:pt x="538" y="1235"/>
                  </a:lnTo>
                  <a:lnTo>
                    <a:pt x="538" y="1235"/>
                  </a:lnTo>
                  <a:lnTo>
                    <a:pt x="543" y="1199"/>
                  </a:lnTo>
                  <a:lnTo>
                    <a:pt x="545" y="1180"/>
                  </a:lnTo>
                  <a:lnTo>
                    <a:pt x="545" y="1161"/>
                  </a:lnTo>
                  <a:lnTo>
                    <a:pt x="545" y="1161"/>
                  </a:lnTo>
                  <a:lnTo>
                    <a:pt x="545" y="1141"/>
                  </a:lnTo>
                  <a:lnTo>
                    <a:pt x="542" y="1121"/>
                  </a:lnTo>
                  <a:lnTo>
                    <a:pt x="541" y="1101"/>
                  </a:lnTo>
                  <a:lnTo>
                    <a:pt x="536" y="1081"/>
                  </a:lnTo>
                  <a:lnTo>
                    <a:pt x="532" y="1062"/>
                  </a:lnTo>
                  <a:lnTo>
                    <a:pt x="526" y="1043"/>
                  </a:lnTo>
                  <a:lnTo>
                    <a:pt x="520" y="1025"/>
                  </a:lnTo>
                  <a:lnTo>
                    <a:pt x="513" y="1006"/>
                  </a:lnTo>
                  <a:lnTo>
                    <a:pt x="506" y="989"/>
                  </a:lnTo>
                  <a:lnTo>
                    <a:pt x="496" y="971"/>
                  </a:lnTo>
                  <a:lnTo>
                    <a:pt x="487" y="955"/>
                  </a:lnTo>
                  <a:lnTo>
                    <a:pt x="477" y="938"/>
                  </a:lnTo>
                  <a:lnTo>
                    <a:pt x="466" y="922"/>
                  </a:lnTo>
                  <a:lnTo>
                    <a:pt x="454" y="908"/>
                  </a:lnTo>
                  <a:lnTo>
                    <a:pt x="441" y="893"/>
                  </a:lnTo>
                  <a:lnTo>
                    <a:pt x="428" y="879"/>
                  </a:lnTo>
                  <a:lnTo>
                    <a:pt x="414" y="866"/>
                  </a:lnTo>
                  <a:lnTo>
                    <a:pt x="399" y="853"/>
                  </a:lnTo>
                  <a:lnTo>
                    <a:pt x="385" y="842"/>
                  </a:lnTo>
                  <a:lnTo>
                    <a:pt x="369" y="830"/>
                  </a:lnTo>
                  <a:lnTo>
                    <a:pt x="352" y="820"/>
                  </a:lnTo>
                  <a:lnTo>
                    <a:pt x="336" y="811"/>
                  </a:lnTo>
                  <a:lnTo>
                    <a:pt x="319" y="801"/>
                  </a:lnTo>
                  <a:lnTo>
                    <a:pt x="301" y="794"/>
                  </a:lnTo>
                  <a:lnTo>
                    <a:pt x="283" y="787"/>
                  </a:lnTo>
                  <a:lnTo>
                    <a:pt x="264" y="781"/>
                  </a:lnTo>
                  <a:lnTo>
                    <a:pt x="245" y="775"/>
                  </a:lnTo>
                  <a:lnTo>
                    <a:pt x="226" y="771"/>
                  </a:lnTo>
                  <a:lnTo>
                    <a:pt x="206" y="767"/>
                  </a:lnTo>
                  <a:lnTo>
                    <a:pt x="186" y="765"/>
                  </a:lnTo>
                  <a:lnTo>
                    <a:pt x="166" y="762"/>
                  </a:lnTo>
                  <a:lnTo>
                    <a:pt x="146" y="762"/>
                  </a:lnTo>
                  <a:lnTo>
                    <a:pt x="146" y="762"/>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n-ea"/>
                <a:ea typeface="+mn-ea"/>
                <a:cs typeface="Arial" pitchFamily="34" charset="0"/>
              </a:endParaRPr>
            </a:p>
          </p:txBody>
        </p:sp>
      </p:grpSp>
      <p:sp>
        <p:nvSpPr>
          <p:cNvPr id="14" name="椭圆 13"/>
          <p:cNvSpPr/>
          <p:nvPr/>
        </p:nvSpPr>
        <p:spPr bwMode="auto">
          <a:xfrm>
            <a:off x="11354845" y="213153"/>
            <a:ext cx="90000" cy="90000"/>
          </a:xfrm>
          <a:prstGeom prst="ellipse">
            <a:avLst/>
          </a:prstGeom>
          <a:solidFill>
            <a:schemeClr val="bg1"/>
          </a:solidFill>
          <a:ln w="9525"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7" name="圆角矩形 16"/>
          <p:cNvSpPr/>
          <p:nvPr/>
        </p:nvSpPr>
        <p:spPr bwMode="auto">
          <a:xfrm>
            <a:off x="5892799" y="1266272"/>
            <a:ext cx="6021551" cy="2085389"/>
          </a:xfrm>
          <a:prstGeom prst="roundRect">
            <a:avLst/>
          </a:prstGeom>
          <a:noFill/>
          <a:ln w="19050" cap="flat" cmpd="sng" algn="ctr">
            <a:solidFill>
              <a:srgbClr val="7CBF33"/>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FrutigerNext LT RegularCn" panose="020B0506040504020204" pitchFamily="34" charset="0"/>
              <a:ea typeface="微软雅黑" panose="020B0503020204020204" pitchFamily="34" charset="-122"/>
              <a:sym typeface="FrutigerNext LT RegularCn" panose="020B0506040504020204" pitchFamily="34" charset="0"/>
            </a:endParaRPr>
          </a:p>
        </p:txBody>
      </p:sp>
      <p:cxnSp>
        <p:nvCxnSpPr>
          <p:cNvPr id="18" name="直接连接符 17"/>
          <p:cNvCxnSpPr/>
          <p:nvPr/>
        </p:nvCxnSpPr>
        <p:spPr bwMode="auto">
          <a:xfrm>
            <a:off x="10774812" y="1635892"/>
            <a:ext cx="0" cy="836550"/>
          </a:xfrm>
          <a:prstGeom prst="line">
            <a:avLst/>
          </a:prstGeom>
          <a:noFill/>
          <a:ln w="952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8"/>
          <p:cNvCxnSpPr/>
          <p:nvPr/>
        </p:nvCxnSpPr>
        <p:spPr>
          <a:xfrm>
            <a:off x="6344951" y="2558023"/>
            <a:ext cx="1943877" cy="0"/>
          </a:xfrm>
          <a:prstGeom prst="line">
            <a:avLst/>
          </a:prstGeom>
          <a:noFill/>
          <a:ln w="38100"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图片 47" descr="电网（低压、中压、高压）.png"/>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1019328" y="2108241"/>
            <a:ext cx="895022" cy="761147"/>
          </a:xfrm>
          <a:prstGeom prst="rect">
            <a:avLst/>
          </a:prstGeom>
          <a:noFill/>
          <a:ln w="9525">
            <a:noFill/>
            <a:miter lim="800000"/>
            <a:headEnd/>
            <a:tailEnd/>
          </a:ln>
        </p:spPr>
      </p:pic>
      <p:cxnSp>
        <p:nvCxnSpPr>
          <p:cNvPr id="21" name="直接连接符 20"/>
          <p:cNvCxnSpPr/>
          <p:nvPr/>
        </p:nvCxnSpPr>
        <p:spPr bwMode="auto">
          <a:xfrm>
            <a:off x="10443132" y="2558023"/>
            <a:ext cx="732237" cy="0"/>
          </a:xfrm>
          <a:prstGeom prst="line">
            <a:avLst/>
          </a:prstGeom>
          <a:noFill/>
          <a:ln w="76200"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p:cNvCxnSpPr/>
          <p:nvPr/>
        </p:nvCxnSpPr>
        <p:spPr>
          <a:xfrm>
            <a:off x="7750339" y="2558023"/>
            <a:ext cx="3164451" cy="0"/>
          </a:xfrm>
          <a:prstGeom prst="line">
            <a:avLst/>
          </a:prstGeom>
          <a:noFill/>
          <a:ln w="38100"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图片 48" descr="中压变压器.png"/>
          <p:cNvPicPr>
            <a:picLocks noChangeAspect="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592126" y="2187745"/>
            <a:ext cx="844432" cy="698038"/>
          </a:xfrm>
          <a:prstGeom prst="rect">
            <a:avLst/>
          </a:prstGeom>
          <a:noFill/>
          <a:ln w="9525">
            <a:noFill/>
            <a:miter lim="800000"/>
            <a:headEnd/>
            <a:tailEnd/>
          </a:ln>
        </p:spPr>
      </p:pic>
      <p:sp>
        <p:nvSpPr>
          <p:cNvPr id="24" name="文本框 469"/>
          <p:cNvSpPr txBox="1"/>
          <p:nvPr/>
        </p:nvSpPr>
        <p:spPr>
          <a:xfrm>
            <a:off x="8814476" y="2010777"/>
            <a:ext cx="719602" cy="461665"/>
          </a:xfrm>
          <a:prstGeom prst="rect">
            <a:avLst/>
          </a:prstGeom>
          <a:noFill/>
        </p:spPr>
        <p:txBody>
          <a:bodyPr wrap="square" rtlCol="0">
            <a:spAutoFit/>
          </a:bodyPr>
          <a:lstStyle/>
          <a:p>
            <a:r>
              <a:rPr lang="en-US" altLang="zh-CN" sz="2400" b="1" dirty="0" smtClean="0">
                <a:solidFill>
                  <a:srgbClr val="FF9900"/>
                </a:solidFill>
                <a:latin typeface="FrutigerNext LT RegularCn" panose="020B0506040504020204" pitchFamily="34" charset="0"/>
                <a:ea typeface="微软雅黑" panose="020B0503020204020204" pitchFamily="34" charset="-122"/>
                <a:sym typeface="FrutigerNext LT RegularCn" panose="020B0506040504020204" pitchFamily="34" charset="0"/>
              </a:rPr>
              <a:t>PLC </a:t>
            </a:r>
            <a:endParaRPr lang="zh-CN" altLang="en-US" sz="2400" b="1" dirty="0" smtClean="0">
              <a:solidFill>
                <a:srgbClr val="FF9900"/>
              </a:solidFill>
              <a:latin typeface="FrutigerNext LT RegularCn" panose="020B0506040504020204" pitchFamily="34" charset="0"/>
              <a:ea typeface="微软雅黑" panose="020B0503020204020204" pitchFamily="34" charset="-122"/>
              <a:sym typeface="FrutigerNext LT RegularCn" panose="020B0506040504020204" pitchFamily="34" charset="0"/>
            </a:endParaRPr>
          </a:p>
        </p:txBody>
      </p:sp>
      <p:sp>
        <p:nvSpPr>
          <p:cNvPr id="25" name="任意多边形 24"/>
          <p:cNvSpPr/>
          <p:nvPr/>
        </p:nvSpPr>
        <p:spPr bwMode="auto">
          <a:xfrm>
            <a:off x="8934899" y="2488815"/>
            <a:ext cx="397666" cy="135619"/>
          </a:xfrm>
          <a:custGeom>
            <a:avLst/>
            <a:gdLst>
              <a:gd name="connsiteX0" fmla="*/ 0 w 1314450"/>
              <a:gd name="connsiteY0" fmla="*/ 114567 h 257467"/>
              <a:gd name="connsiteX1" fmla="*/ 47625 w 1314450"/>
              <a:gd name="connsiteY1" fmla="*/ 267 h 257467"/>
              <a:gd name="connsiteX2" fmla="*/ 114300 w 1314450"/>
              <a:gd name="connsiteY2" fmla="*/ 143142 h 257467"/>
              <a:gd name="connsiteX3" fmla="*/ 161925 w 1314450"/>
              <a:gd name="connsiteY3" fmla="*/ 257442 h 257467"/>
              <a:gd name="connsiteX4" fmla="*/ 228600 w 1314450"/>
              <a:gd name="connsiteY4" fmla="*/ 133617 h 257467"/>
              <a:gd name="connsiteX5" fmla="*/ 276225 w 1314450"/>
              <a:gd name="connsiteY5" fmla="*/ 19317 h 257467"/>
              <a:gd name="connsiteX6" fmla="*/ 371475 w 1314450"/>
              <a:gd name="connsiteY6" fmla="*/ 143142 h 257467"/>
              <a:gd name="connsiteX7" fmla="*/ 419100 w 1314450"/>
              <a:gd name="connsiteY7" fmla="*/ 247917 h 257467"/>
              <a:gd name="connsiteX8" fmla="*/ 485775 w 1314450"/>
              <a:gd name="connsiteY8" fmla="*/ 114567 h 257467"/>
              <a:gd name="connsiteX9" fmla="*/ 523875 w 1314450"/>
              <a:gd name="connsiteY9" fmla="*/ 28842 h 257467"/>
              <a:gd name="connsiteX10" fmla="*/ 609600 w 1314450"/>
              <a:gd name="connsiteY10" fmla="*/ 124092 h 257467"/>
              <a:gd name="connsiteX11" fmla="*/ 676275 w 1314450"/>
              <a:gd name="connsiteY11" fmla="*/ 228867 h 257467"/>
              <a:gd name="connsiteX12" fmla="*/ 733425 w 1314450"/>
              <a:gd name="connsiteY12" fmla="*/ 133617 h 257467"/>
              <a:gd name="connsiteX13" fmla="*/ 800100 w 1314450"/>
              <a:gd name="connsiteY13" fmla="*/ 47892 h 257467"/>
              <a:gd name="connsiteX14" fmla="*/ 857250 w 1314450"/>
              <a:gd name="connsiteY14" fmla="*/ 124092 h 257467"/>
              <a:gd name="connsiteX15" fmla="*/ 914400 w 1314450"/>
              <a:gd name="connsiteY15" fmla="*/ 209817 h 257467"/>
              <a:gd name="connsiteX16" fmla="*/ 1019175 w 1314450"/>
              <a:gd name="connsiteY16" fmla="*/ 47892 h 257467"/>
              <a:gd name="connsiteX17" fmla="*/ 1114425 w 1314450"/>
              <a:gd name="connsiteY17" fmla="*/ 200292 h 257467"/>
              <a:gd name="connsiteX18" fmla="*/ 1219200 w 1314450"/>
              <a:gd name="connsiteY18" fmla="*/ 66942 h 257467"/>
              <a:gd name="connsiteX19" fmla="*/ 1314450 w 1314450"/>
              <a:gd name="connsiteY19" fmla="*/ 181242 h 2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4450" h="257467">
                <a:moveTo>
                  <a:pt x="0" y="114567"/>
                </a:moveTo>
                <a:cubicBezTo>
                  <a:pt x="14287" y="55036"/>
                  <a:pt x="28575" y="-4495"/>
                  <a:pt x="47625" y="267"/>
                </a:cubicBezTo>
                <a:cubicBezTo>
                  <a:pt x="66675" y="5029"/>
                  <a:pt x="95250" y="100279"/>
                  <a:pt x="114300" y="143142"/>
                </a:cubicBezTo>
                <a:cubicBezTo>
                  <a:pt x="133350" y="186005"/>
                  <a:pt x="142875" y="259029"/>
                  <a:pt x="161925" y="257442"/>
                </a:cubicBezTo>
                <a:cubicBezTo>
                  <a:pt x="180975" y="255855"/>
                  <a:pt x="209550" y="173305"/>
                  <a:pt x="228600" y="133617"/>
                </a:cubicBezTo>
                <a:cubicBezTo>
                  <a:pt x="247650" y="93929"/>
                  <a:pt x="252412" y="17729"/>
                  <a:pt x="276225" y="19317"/>
                </a:cubicBezTo>
                <a:cubicBezTo>
                  <a:pt x="300038" y="20905"/>
                  <a:pt x="347663" y="105042"/>
                  <a:pt x="371475" y="143142"/>
                </a:cubicBezTo>
                <a:cubicBezTo>
                  <a:pt x="395287" y="181242"/>
                  <a:pt x="400050" y="252679"/>
                  <a:pt x="419100" y="247917"/>
                </a:cubicBezTo>
                <a:cubicBezTo>
                  <a:pt x="438150" y="243155"/>
                  <a:pt x="468313" y="151079"/>
                  <a:pt x="485775" y="114567"/>
                </a:cubicBezTo>
                <a:cubicBezTo>
                  <a:pt x="503237" y="78055"/>
                  <a:pt x="503238" y="27255"/>
                  <a:pt x="523875" y="28842"/>
                </a:cubicBezTo>
                <a:cubicBezTo>
                  <a:pt x="544512" y="30429"/>
                  <a:pt x="584200" y="90755"/>
                  <a:pt x="609600" y="124092"/>
                </a:cubicBezTo>
                <a:cubicBezTo>
                  <a:pt x="635000" y="157429"/>
                  <a:pt x="655638" y="227280"/>
                  <a:pt x="676275" y="228867"/>
                </a:cubicBezTo>
                <a:cubicBezTo>
                  <a:pt x="696912" y="230454"/>
                  <a:pt x="712788" y="163779"/>
                  <a:pt x="733425" y="133617"/>
                </a:cubicBezTo>
                <a:cubicBezTo>
                  <a:pt x="754062" y="103455"/>
                  <a:pt x="779463" y="49479"/>
                  <a:pt x="800100" y="47892"/>
                </a:cubicBezTo>
                <a:cubicBezTo>
                  <a:pt x="820737" y="46305"/>
                  <a:pt x="838200" y="97105"/>
                  <a:pt x="857250" y="124092"/>
                </a:cubicBezTo>
                <a:cubicBezTo>
                  <a:pt x="876300" y="151079"/>
                  <a:pt x="887413" y="222517"/>
                  <a:pt x="914400" y="209817"/>
                </a:cubicBezTo>
                <a:cubicBezTo>
                  <a:pt x="941387" y="197117"/>
                  <a:pt x="985838" y="49479"/>
                  <a:pt x="1019175" y="47892"/>
                </a:cubicBezTo>
                <a:cubicBezTo>
                  <a:pt x="1052512" y="46305"/>
                  <a:pt x="1081088" y="197117"/>
                  <a:pt x="1114425" y="200292"/>
                </a:cubicBezTo>
                <a:cubicBezTo>
                  <a:pt x="1147762" y="203467"/>
                  <a:pt x="1185863" y="70117"/>
                  <a:pt x="1219200" y="66942"/>
                </a:cubicBezTo>
                <a:cubicBezTo>
                  <a:pt x="1252537" y="63767"/>
                  <a:pt x="1283493" y="122504"/>
                  <a:pt x="1314450" y="181242"/>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FrutigerNext LT RegularCn" panose="020B0506040504020204" pitchFamily="34" charset="0"/>
              <a:ea typeface="微软雅黑" panose="020B0503020204020204" pitchFamily="34" charset="-122"/>
              <a:sym typeface="FrutigerNext LT RegularCn" panose="020B0506040504020204" pitchFamily="34" charset="0"/>
            </a:endParaRPr>
          </a:p>
        </p:txBody>
      </p:sp>
      <p:sp>
        <p:nvSpPr>
          <p:cNvPr id="26" name="任意多边形 25"/>
          <p:cNvSpPr/>
          <p:nvPr/>
        </p:nvSpPr>
        <p:spPr bwMode="auto">
          <a:xfrm>
            <a:off x="7659019" y="2488815"/>
            <a:ext cx="397666" cy="135619"/>
          </a:xfrm>
          <a:custGeom>
            <a:avLst/>
            <a:gdLst>
              <a:gd name="connsiteX0" fmla="*/ 0 w 1314450"/>
              <a:gd name="connsiteY0" fmla="*/ 114567 h 257467"/>
              <a:gd name="connsiteX1" fmla="*/ 47625 w 1314450"/>
              <a:gd name="connsiteY1" fmla="*/ 267 h 257467"/>
              <a:gd name="connsiteX2" fmla="*/ 114300 w 1314450"/>
              <a:gd name="connsiteY2" fmla="*/ 143142 h 257467"/>
              <a:gd name="connsiteX3" fmla="*/ 161925 w 1314450"/>
              <a:gd name="connsiteY3" fmla="*/ 257442 h 257467"/>
              <a:gd name="connsiteX4" fmla="*/ 228600 w 1314450"/>
              <a:gd name="connsiteY4" fmla="*/ 133617 h 257467"/>
              <a:gd name="connsiteX5" fmla="*/ 276225 w 1314450"/>
              <a:gd name="connsiteY5" fmla="*/ 19317 h 257467"/>
              <a:gd name="connsiteX6" fmla="*/ 371475 w 1314450"/>
              <a:gd name="connsiteY6" fmla="*/ 143142 h 257467"/>
              <a:gd name="connsiteX7" fmla="*/ 419100 w 1314450"/>
              <a:gd name="connsiteY7" fmla="*/ 247917 h 257467"/>
              <a:gd name="connsiteX8" fmla="*/ 485775 w 1314450"/>
              <a:gd name="connsiteY8" fmla="*/ 114567 h 257467"/>
              <a:gd name="connsiteX9" fmla="*/ 523875 w 1314450"/>
              <a:gd name="connsiteY9" fmla="*/ 28842 h 257467"/>
              <a:gd name="connsiteX10" fmla="*/ 609600 w 1314450"/>
              <a:gd name="connsiteY10" fmla="*/ 124092 h 257467"/>
              <a:gd name="connsiteX11" fmla="*/ 676275 w 1314450"/>
              <a:gd name="connsiteY11" fmla="*/ 228867 h 257467"/>
              <a:gd name="connsiteX12" fmla="*/ 733425 w 1314450"/>
              <a:gd name="connsiteY12" fmla="*/ 133617 h 257467"/>
              <a:gd name="connsiteX13" fmla="*/ 800100 w 1314450"/>
              <a:gd name="connsiteY13" fmla="*/ 47892 h 257467"/>
              <a:gd name="connsiteX14" fmla="*/ 857250 w 1314450"/>
              <a:gd name="connsiteY14" fmla="*/ 124092 h 257467"/>
              <a:gd name="connsiteX15" fmla="*/ 914400 w 1314450"/>
              <a:gd name="connsiteY15" fmla="*/ 209817 h 257467"/>
              <a:gd name="connsiteX16" fmla="*/ 1019175 w 1314450"/>
              <a:gd name="connsiteY16" fmla="*/ 47892 h 257467"/>
              <a:gd name="connsiteX17" fmla="*/ 1114425 w 1314450"/>
              <a:gd name="connsiteY17" fmla="*/ 200292 h 257467"/>
              <a:gd name="connsiteX18" fmla="*/ 1219200 w 1314450"/>
              <a:gd name="connsiteY18" fmla="*/ 66942 h 257467"/>
              <a:gd name="connsiteX19" fmla="*/ 1314450 w 1314450"/>
              <a:gd name="connsiteY19" fmla="*/ 181242 h 2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4450" h="257467">
                <a:moveTo>
                  <a:pt x="0" y="114567"/>
                </a:moveTo>
                <a:cubicBezTo>
                  <a:pt x="14287" y="55036"/>
                  <a:pt x="28575" y="-4495"/>
                  <a:pt x="47625" y="267"/>
                </a:cubicBezTo>
                <a:cubicBezTo>
                  <a:pt x="66675" y="5029"/>
                  <a:pt x="95250" y="100279"/>
                  <a:pt x="114300" y="143142"/>
                </a:cubicBezTo>
                <a:cubicBezTo>
                  <a:pt x="133350" y="186005"/>
                  <a:pt x="142875" y="259029"/>
                  <a:pt x="161925" y="257442"/>
                </a:cubicBezTo>
                <a:cubicBezTo>
                  <a:pt x="180975" y="255855"/>
                  <a:pt x="209550" y="173305"/>
                  <a:pt x="228600" y="133617"/>
                </a:cubicBezTo>
                <a:cubicBezTo>
                  <a:pt x="247650" y="93929"/>
                  <a:pt x="252412" y="17729"/>
                  <a:pt x="276225" y="19317"/>
                </a:cubicBezTo>
                <a:cubicBezTo>
                  <a:pt x="300038" y="20905"/>
                  <a:pt x="347663" y="105042"/>
                  <a:pt x="371475" y="143142"/>
                </a:cubicBezTo>
                <a:cubicBezTo>
                  <a:pt x="395287" y="181242"/>
                  <a:pt x="400050" y="252679"/>
                  <a:pt x="419100" y="247917"/>
                </a:cubicBezTo>
                <a:cubicBezTo>
                  <a:pt x="438150" y="243155"/>
                  <a:pt x="468313" y="151079"/>
                  <a:pt x="485775" y="114567"/>
                </a:cubicBezTo>
                <a:cubicBezTo>
                  <a:pt x="503237" y="78055"/>
                  <a:pt x="503238" y="27255"/>
                  <a:pt x="523875" y="28842"/>
                </a:cubicBezTo>
                <a:cubicBezTo>
                  <a:pt x="544512" y="30429"/>
                  <a:pt x="584200" y="90755"/>
                  <a:pt x="609600" y="124092"/>
                </a:cubicBezTo>
                <a:cubicBezTo>
                  <a:pt x="635000" y="157429"/>
                  <a:pt x="655638" y="227280"/>
                  <a:pt x="676275" y="228867"/>
                </a:cubicBezTo>
                <a:cubicBezTo>
                  <a:pt x="696912" y="230454"/>
                  <a:pt x="712788" y="163779"/>
                  <a:pt x="733425" y="133617"/>
                </a:cubicBezTo>
                <a:cubicBezTo>
                  <a:pt x="754062" y="103455"/>
                  <a:pt x="779463" y="49479"/>
                  <a:pt x="800100" y="47892"/>
                </a:cubicBezTo>
                <a:cubicBezTo>
                  <a:pt x="820737" y="46305"/>
                  <a:pt x="838200" y="97105"/>
                  <a:pt x="857250" y="124092"/>
                </a:cubicBezTo>
                <a:cubicBezTo>
                  <a:pt x="876300" y="151079"/>
                  <a:pt x="887413" y="222517"/>
                  <a:pt x="914400" y="209817"/>
                </a:cubicBezTo>
                <a:cubicBezTo>
                  <a:pt x="941387" y="197117"/>
                  <a:pt x="985838" y="49479"/>
                  <a:pt x="1019175" y="47892"/>
                </a:cubicBezTo>
                <a:cubicBezTo>
                  <a:pt x="1052512" y="46305"/>
                  <a:pt x="1081088" y="197117"/>
                  <a:pt x="1114425" y="200292"/>
                </a:cubicBezTo>
                <a:cubicBezTo>
                  <a:pt x="1147762" y="203467"/>
                  <a:pt x="1185863" y="70117"/>
                  <a:pt x="1219200" y="66942"/>
                </a:cubicBezTo>
                <a:cubicBezTo>
                  <a:pt x="1252537" y="63767"/>
                  <a:pt x="1283493" y="122504"/>
                  <a:pt x="1314450" y="181242"/>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FrutigerNext LT RegularCn" panose="020B0506040504020204" pitchFamily="34" charset="0"/>
              <a:ea typeface="微软雅黑" panose="020B0503020204020204" pitchFamily="34" charset="-122"/>
              <a:sym typeface="FrutigerNext LT RegularCn" panose="020B0506040504020204" pitchFamily="34" charset="0"/>
            </a:endParaRPr>
          </a:p>
        </p:txBody>
      </p:sp>
      <p:sp>
        <p:nvSpPr>
          <p:cNvPr id="27" name="任意多边形 26"/>
          <p:cNvSpPr/>
          <p:nvPr/>
        </p:nvSpPr>
        <p:spPr bwMode="auto">
          <a:xfrm rot="16200000">
            <a:off x="10575980" y="2282453"/>
            <a:ext cx="397666" cy="93569"/>
          </a:xfrm>
          <a:custGeom>
            <a:avLst/>
            <a:gdLst>
              <a:gd name="connsiteX0" fmla="*/ 0 w 1314450"/>
              <a:gd name="connsiteY0" fmla="*/ 114567 h 257467"/>
              <a:gd name="connsiteX1" fmla="*/ 47625 w 1314450"/>
              <a:gd name="connsiteY1" fmla="*/ 267 h 257467"/>
              <a:gd name="connsiteX2" fmla="*/ 114300 w 1314450"/>
              <a:gd name="connsiteY2" fmla="*/ 143142 h 257467"/>
              <a:gd name="connsiteX3" fmla="*/ 161925 w 1314450"/>
              <a:gd name="connsiteY3" fmla="*/ 257442 h 257467"/>
              <a:gd name="connsiteX4" fmla="*/ 228600 w 1314450"/>
              <a:gd name="connsiteY4" fmla="*/ 133617 h 257467"/>
              <a:gd name="connsiteX5" fmla="*/ 276225 w 1314450"/>
              <a:gd name="connsiteY5" fmla="*/ 19317 h 257467"/>
              <a:gd name="connsiteX6" fmla="*/ 371475 w 1314450"/>
              <a:gd name="connsiteY6" fmla="*/ 143142 h 257467"/>
              <a:gd name="connsiteX7" fmla="*/ 419100 w 1314450"/>
              <a:gd name="connsiteY7" fmla="*/ 247917 h 257467"/>
              <a:gd name="connsiteX8" fmla="*/ 485775 w 1314450"/>
              <a:gd name="connsiteY8" fmla="*/ 114567 h 257467"/>
              <a:gd name="connsiteX9" fmla="*/ 523875 w 1314450"/>
              <a:gd name="connsiteY9" fmla="*/ 28842 h 257467"/>
              <a:gd name="connsiteX10" fmla="*/ 609600 w 1314450"/>
              <a:gd name="connsiteY10" fmla="*/ 124092 h 257467"/>
              <a:gd name="connsiteX11" fmla="*/ 676275 w 1314450"/>
              <a:gd name="connsiteY11" fmla="*/ 228867 h 257467"/>
              <a:gd name="connsiteX12" fmla="*/ 733425 w 1314450"/>
              <a:gd name="connsiteY12" fmla="*/ 133617 h 257467"/>
              <a:gd name="connsiteX13" fmla="*/ 800100 w 1314450"/>
              <a:gd name="connsiteY13" fmla="*/ 47892 h 257467"/>
              <a:gd name="connsiteX14" fmla="*/ 857250 w 1314450"/>
              <a:gd name="connsiteY14" fmla="*/ 124092 h 257467"/>
              <a:gd name="connsiteX15" fmla="*/ 914400 w 1314450"/>
              <a:gd name="connsiteY15" fmla="*/ 209817 h 257467"/>
              <a:gd name="connsiteX16" fmla="*/ 1019175 w 1314450"/>
              <a:gd name="connsiteY16" fmla="*/ 47892 h 257467"/>
              <a:gd name="connsiteX17" fmla="*/ 1114425 w 1314450"/>
              <a:gd name="connsiteY17" fmla="*/ 200292 h 257467"/>
              <a:gd name="connsiteX18" fmla="*/ 1219200 w 1314450"/>
              <a:gd name="connsiteY18" fmla="*/ 66942 h 257467"/>
              <a:gd name="connsiteX19" fmla="*/ 1314450 w 1314450"/>
              <a:gd name="connsiteY19" fmla="*/ 181242 h 2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4450" h="257467">
                <a:moveTo>
                  <a:pt x="0" y="114567"/>
                </a:moveTo>
                <a:cubicBezTo>
                  <a:pt x="14287" y="55036"/>
                  <a:pt x="28575" y="-4495"/>
                  <a:pt x="47625" y="267"/>
                </a:cubicBezTo>
                <a:cubicBezTo>
                  <a:pt x="66675" y="5029"/>
                  <a:pt x="95250" y="100279"/>
                  <a:pt x="114300" y="143142"/>
                </a:cubicBezTo>
                <a:cubicBezTo>
                  <a:pt x="133350" y="186005"/>
                  <a:pt x="142875" y="259029"/>
                  <a:pt x="161925" y="257442"/>
                </a:cubicBezTo>
                <a:cubicBezTo>
                  <a:pt x="180975" y="255855"/>
                  <a:pt x="209550" y="173305"/>
                  <a:pt x="228600" y="133617"/>
                </a:cubicBezTo>
                <a:cubicBezTo>
                  <a:pt x="247650" y="93929"/>
                  <a:pt x="252412" y="17729"/>
                  <a:pt x="276225" y="19317"/>
                </a:cubicBezTo>
                <a:cubicBezTo>
                  <a:pt x="300038" y="20905"/>
                  <a:pt x="347663" y="105042"/>
                  <a:pt x="371475" y="143142"/>
                </a:cubicBezTo>
                <a:cubicBezTo>
                  <a:pt x="395287" y="181242"/>
                  <a:pt x="400050" y="252679"/>
                  <a:pt x="419100" y="247917"/>
                </a:cubicBezTo>
                <a:cubicBezTo>
                  <a:pt x="438150" y="243155"/>
                  <a:pt x="468313" y="151079"/>
                  <a:pt x="485775" y="114567"/>
                </a:cubicBezTo>
                <a:cubicBezTo>
                  <a:pt x="503237" y="78055"/>
                  <a:pt x="503238" y="27255"/>
                  <a:pt x="523875" y="28842"/>
                </a:cubicBezTo>
                <a:cubicBezTo>
                  <a:pt x="544512" y="30429"/>
                  <a:pt x="584200" y="90755"/>
                  <a:pt x="609600" y="124092"/>
                </a:cubicBezTo>
                <a:cubicBezTo>
                  <a:pt x="635000" y="157429"/>
                  <a:pt x="655638" y="227280"/>
                  <a:pt x="676275" y="228867"/>
                </a:cubicBezTo>
                <a:cubicBezTo>
                  <a:pt x="696912" y="230454"/>
                  <a:pt x="712788" y="163779"/>
                  <a:pt x="733425" y="133617"/>
                </a:cubicBezTo>
                <a:cubicBezTo>
                  <a:pt x="754062" y="103455"/>
                  <a:pt x="779463" y="49479"/>
                  <a:pt x="800100" y="47892"/>
                </a:cubicBezTo>
                <a:cubicBezTo>
                  <a:pt x="820737" y="46305"/>
                  <a:pt x="838200" y="97105"/>
                  <a:pt x="857250" y="124092"/>
                </a:cubicBezTo>
                <a:cubicBezTo>
                  <a:pt x="876300" y="151079"/>
                  <a:pt x="887413" y="222517"/>
                  <a:pt x="914400" y="209817"/>
                </a:cubicBezTo>
                <a:cubicBezTo>
                  <a:pt x="941387" y="197117"/>
                  <a:pt x="985838" y="49479"/>
                  <a:pt x="1019175" y="47892"/>
                </a:cubicBezTo>
                <a:cubicBezTo>
                  <a:pt x="1052512" y="46305"/>
                  <a:pt x="1081088" y="197117"/>
                  <a:pt x="1114425" y="200292"/>
                </a:cubicBezTo>
                <a:cubicBezTo>
                  <a:pt x="1147762" y="203467"/>
                  <a:pt x="1185863" y="70117"/>
                  <a:pt x="1219200" y="66942"/>
                </a:cubicBezTo>
                <a:cubicBezTo>
                  <a:pt x="1252537" y="63767"/>
                  <a:pt x="1283493" y="122504"/>
                  <a:pt x="1314450" y="181242"/>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FrutigerNext LT RegularCn" panose="020B0506040504020204" pitchFamily="34" charset="0"/>
              <a:ea typeface="微软雅黑" panose="020B0503020204020204" pitchFamily="34" charset="-122"/>
              <a:sym typeface="FrutigerNext LT RegularCn" panose="020B0506040504020204" pitchFamily="34" charset="0"/>
            </a:endParaRPr>
          </a:p>
        </p:txBody>
      </p:sp>
      <p:sp>
        <p:nvSpPr>
          <p:cNvPr id="28" name="文本框 814"/>
          <p:cNvSpPr txBox="1"/>
          <p:nvPr/>
        </p:nvSpPr>
        <p:spPr>
          <a:xfrm>
            <a:off x="10280613" y="1313469"/>
            <a:ext cx="1789513" cy="307777"/>
          </a:xfrm>
          <a:prstGeom prst="rect">
            <a:avLst/>
          </a:prstGeom>
          <a:noFill/>
        </p:spPr>
        <p:txBody>
          <a:bodyPr wrap="square" rtlCol="0">
            <a:spAutoFit/>
          </a:bodyPr>
          <a:lstStyle/>
          <a:p>
            <a:r>
              <a:rPr lang="en-US" altLang="zh-CN" sz="1400" dirty="0" smtClean="0">
                <a:latin typeface="FrutigerNext LT RegularCn" panose="020B0506040504020204" pitchFamily="34" charset="0"/>
                <a:ea typeface="微软雅黑" panose="020B0503020204020204" pitchFamily="34" charset="-122"/>
                <a:sym typeface="FrutigerNext LT RegularCn" panose="020B0506040504020204" pitchFamily="34" charset="0"/>
              </a:rPr>
              <a:t>SmartLogger</a:t>
            </a:r>
            <a:endParaRPr lang="zh-CN" altLang="en-US" sz="1400" dirty="0" smtClean="0">
              <a:latin typeface="FrutigerNext LT RegularCn" panose="020B0506040504020204" pitchFamily="34" charset="0"/>
              <a:ea typeface="微软雅黑" panose="020B0503020204020204" pitchFamily="34" charset="-122"/>
              <a:sym typeface="FrutigerNext LT RegularCn" panose="020B0506040504020204" pitchFamily="34" charset="0"/>
            </a:endParaRPr>
          </a:p>
        </p:txBody>
      </p:sp>
      <p:pic>
        <p:nvPicPr>
          <p:cNvPr id="29" name="Picture 2" descr="C:\Users\s00321115\AppData\Roaming\eSpace_Desktop\UserData\s00321115\imagefiles\65E096CB-B556-4836-ABBE-6EAB3233FA94.png"/>
          <p:cNvPicPr>
            <a:picLocks noChangeAspect="1" noChangeArrowheads="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149237" y="2182072"/>
            <a:ext cx="603635" cy="703711"/>
          </a:xfrm>
          <a:prstGeom prst="rect">
            <a:avLst/>
          </a:prstGeom>
          <a:noFill/>
        </p:spPr>
      </p:pic>
      <p:pic>
        <p:nvPicPr>
          <p:cNvPr id="30" name="图片 29"/>
          <p:cNvPicPr>
            <a:picLocks noChangeAspect="1"/>
          </p:cNvPicPr>
          <p:nvPr/>
        </p:nvPicPr>
        <p:blipFill>
          <a:blip r:embed="rId10"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0400006" y="1616708"/>
            <a:ext cx="749613" cy="422329"/>
          </a:xfrm>
          <a:prstGeom prst="rect">
            <a:avLst/>
          </a:prstGeom>
          <a:noFill/>
        </p:spPr>
      </p:pic>
      <p:pic>
        <p:nvPicPr>
          <p:cNvPr id="31" name="图片 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16733" y="2077969"/>
            <a:ext cx="1410108" cy="1009575"/>
          </a:xfrm>
          <a:prstGeom prst="rect">
            <a:avLst/>
          </a:prstGeom>
        </p:spPr>
      </p:pic>
      <p:sp>
        <p:nvSpPr>
          <p:cNvPr id="32" name="圆角矩形 31"/>
          <p:cNvSpPr/>
          <p:nvPr/>
        </p:nvSpPr>
        <p:spPr bwMode="auto">
          <a:xfrm>
            <a:off x="6116733" y="1342139"/>
            <a:ext cx="2905399" cy="512174"/>
          </a:xfrm>
          <a:prstGeom prst="roundRect">
            <a:avLst>
              <a:gd name="adj" fmla="val 8832"/>
            </a:avLst>
          </a:prstGeom>
          <a:noFill/>
          <a:ln w="20320" cap="flat" cmpd="sng" algn="ctr">
            <a:noFill/>
            <a:prstDash val="sysDash"/>
            <a:round/>
            <a:headEnd type="none" w="med" len="med"/>
            <a:tailEnd type="none" w="med" len="med"/>
          </a:ln>
          <a:effectLst/>
          <a:extLst/>
        </p:spPr>
        <p:txBody>
          <a:bodyPr vert="horz" wrap="square" lIns="91414" tIns="45707" rIns="91414" bIns="45707" numCol="1" rtlCol="0" anchor="ctr" anchorCtr="0" compatLnSpc="1">
            <a:prstTxWarp prst="textNoShape">
              <a:avLst/>
            </a:prstTxWarp>
          </a:bodyPr>
          <a:lstStyle/>
          <a:p>
            <a:pPr marL="0" marR="0" lvl="0" indent="0" algn="just" defTabSz="913882" eaLnBrk="1" fontAlgn="auto" latinLnBrk="0" hangingPunct="1">
              <a:lnSpc>
                <a:spcPct val="150000"/>
              </a:lnSpc>
              <a:spcBef>
                <a:spcPts val="0"/>
              </a:spcBef>
              <a:spcAft>
                <a:spcPts val="0"/>
              </a:spcAft>
              <a:buClr>
                <a:srgbClr val="CC9900"/>
              </a:buClr>
              <a:buSzTx/>
              <a:buFontTx/>
              <a:buNone/>
              <a:tabLst/>
              <a:defRPr/>
            </a:pPr>
            <a:r>
              <a:rPr kumimoji="0" lang="zh-CN" altLang="en-US" sz="1600" b="1" i="0" u="none" strike="noStrike" kern="0" cap="none" spc="0" normalizeH="0" baseline="0" noProof="0" dirty="0" smtClean="0">
                <a:ln>
                  <a:noFill/>
                </a:ln>
                <a:solidFill>
                  <a:srgbClr val="C00000"/>
                </a:solidFill>
                <a:effectLst/>
                <a:uLnTx/>
                <a:uFillTx/>
                <a:latin typeface="微软雅黑"/>
                <a:ea typeface="微软雅黑"/>
              </a:rPr>
              <a:t>电力线传输数据，无需布置通讯线，无需施工，节省投资。</a:t>
            </a:r>
          </a:p>
        </p:txBody>
      </p:sp>
      <p:sp>
        <p:nvSpPr>
          <p:cNvPr id="33" name="泪滴形 32"/>
          <p:cNvSpPr/>
          <p:nvPr/>
        </p:nvSpPr>
        <p:spPr bwMode="auto">
          <a:xfrm>
            <a:off x="11043175" y="0"/>
            <a:ext cx="1152000" cy="1080000"/>
          </a:xfrm>
          <a:prstGeom prst="teardrop">
            <a:avLst/>
          </a:prstGeom>
          <a:solidFill>
            <a:srgbClr val="8DCA3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Arial"/>
                <a:ea typeface="微软雅黑"/>
                <a:cs typeface="+mn-ea"/>
                <a:sym typeface="+mn-lt"/>
              </a:rPr>
              <a:t>安全可靠</a:t>
            </a:r>
          </a:p>
        </p:txBody>
      </p:sp>
      <p:pic>
        <p:nvPicPr>
          <p:cNvPr id="34" name="图片 33"/>
          <p:cNvPicPr>
            <a:picLocks noChangeAspect="1"/>
          </p:cNvPicPr>
          <p:nvPr/>
        </p:nvPicPr>
        <p:blipFill rotWithShape="1">
          <a:blip r:embed="rId12">
            <a:extLst>
              <a:ext uri="{28A0092B-C50C-407E-A947-70E740481C1C}">
                <a14:useLocalDpi xmlns:a14="http://schemas.microsoft.com/office/drawing/2010/main" val="0"/>
              </a:ext>
            </a:extLst>
          </a:blip>
          <a:srcRect t="16402" b="13963"/>
          <a:stretch/>
        </p:blipFill>
        <p:spPr>
          <a:xfrm>
            <a:off x="573542" y="3660339"/>
            <a:ext cx="2530290" cy="2625764"/>
          </a:xfrm>
          <a:prstGeom prst="rect">
            <a:avLst/>
          </a:prstGeom>
        </p:spPr>
      </p:pic>
    </p:spTree>
    <p:extLst>
      <p:ext uri="{BB962C8B-B14F-4D97-AF65-F5344CB8AC3E}">
        <p14:creationId xmlns:p14="http://schemas.microsoft.com/office/powerpoint/2010/main" val="342170443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矩形 119"/>
          <p:cNvSpPr/>
          <p:nvPr/>
        </p:nvSpPr>
        <p:spPr bwMode="auto">
          <a:xfrm>
            <a:off x="5834132" y="3974336"/>
            <a:ext cx="5451642" cy="2309212"/>
          </a:xfrm>
          <a:prstGeom prst="rect">
            <a:avLst/>
          </a:prstGeom>
          <a:noFill/>
          <a:ln w="19050" cap="flat" cmpd="sng" algn="ctr">
            <a:solidFill>
              <a:schemeClr val="bg1">
                <a:lumMod val="75000"/>
              </a:schemeClr>
            </a:solidFill>
            <a:prstDash val="solid"/>
            <a:round/>
            <a:headEnd type="none" w="med" len="med"/>
            <a:tailEnd type="none" w="med" len="med"/>
          </a:ln>
          <a:effectLst/>
        </p:spPr>
        <p:txBody>
          <a:bodyPr/>
          <a:lstStyle/>
          <a:p>
            <a:pPr fontAlgn="base">
              <a:spcBef>
                <a:spcPct val="0"/>
              </a:spcBef>
              <a:spcAft>
                <a:spcPct val="0"/>
              </a:spcAft>
              <a:buClr>
                <a:srgbClr val="CC9900"/>
              </a:buClr>
              <a:buFont typeface="Wingdings" pitchFamily="2" charset="2"/>
              <a:buChar char="n"/>
              <a:defRPr/>
            </a:pPr>
            <a:endParaRPr lang="zh-CN" altLang="en-US" sz="1799" b="1">
              <a:solidFill>
                <a:srgbClr val="000000"/>
              </a:solidFill>
              <a:latin typeface="Arial" charset="0"/>
              <a:ea typeface="SimSun" pitchFamily="2" charset="-122"/>
            </a:endParaRPr>
          </a:p>
        </p:txBody>
      </p:sp>
      <p:sp>
        <p:nvSpPr>
          <p:cNvPr id="2" name="矩形 1"/>
          <p:cNvSpPr/>
          <p:nvPr/>
        </p:nvSpPr>
        <p:spPr bwMode="auto">
          <a:xfrm>
            <a:off x="5834132" y="1657190"/>
            <a:ext cx="5451642" cy="1587087"/>
          </a:xfrm>
          <a:prstGeom prst="rect">
            <a:avLst/>
          </a:prstGeom>
          <a:noFill/>
          <a:ln w="19050" cap="flat" cmpd="sng" algn="ctr">
            <a:solidFill>
              <a:schemeClr val="bg1">
                <a:lumMod val="75000"/>
              </a:schemeClr>
            </a:solidFill>
            <a:prstDash val="solid"/>
            <a:round/>
            <a:headEnd type="none" w="med" len="med"/>
            <a:tailEnd type="none" w="med" len="med"/>
          </a:ln>
          <a:effectLst/>
        </p:spPr>
        <p:txBody>
          <a:bodyPr/>
          <a:lstStyle/>
          <a:p>
            <a:pPr fontAlgn="base">
              <a:spcBef>
                <a:spcPct val="0"/>
              </a:spcBef>
              <a:spcAft>
                <a:spcPct val="0"/>
              </a:spcAft>
              <a:buClr>
                <a:srgbClr val="CC9900"/>
              </a:buClr>
              <a:buFont typeface="Wingdings" pitchFamily="2" charset="2"/>
              <a:buChar char="n"/>
              <a:defRPr/>
            </a:pPr>
            <a:endParaRPr lang="zh-CN" altLang="en-US" sz="1799" b="1">
              <a:solidFill>
                <a:srgbClr val="000000"/>
              </a:solidFill>
              <a:latin typeface="Arial" charset="0"/>
              <a:ea typeface="SimSun" pitchFamily="2" charset="-122"/>
            </a:endParaRPr>
          </a:p>
        </p:txBody>
      </p:sp>
      <p:sp>
        <p:nvSpPr>
          <p:cNvPr id="230" name="标题 1"/>
          <p:cNvSpPr txBox="1">
            <a:spLocks/>
          </p:cNvSpPr>
          <p:nvPr/>
        </p:nvSpPr>
        <p:spPr>
          <a:xfrm>
            <a:off x="782436" y="525554"/>
            <a:ext cx="10873131" cy="717363"/>
          </a:xfrm>
          <a:prstGeom prst="rect">
            <a:avLst/>
          </a:prstGeom>
        </p:spPr>
        <p:txBody>
          <a:bodyPr anchor="ctr"/>
          <a:lstStyle>
            <a:lvl1pPr algn="l" rtl="0" eaLnBrk="0" fontAlgn="base" hangingPunct="0">
              <a:spcBef>
                <a:spcPct val="0"/>
              </a:spcBef>
              <a:spcAft>
                <a:spcPct val="0"/>
              </a:spcAft>
              <a:defRPr sz="3200" b="1">
                <a:solidFill>
                  <a:srgbClr val="C00000"/>
                </a:solidFill>
                <a:latin typeface="+mn-ea"/>
                <a:ea typeface="+mn-ea"/>
                <a:cs typeface="+mj-cs"/>
              </a:defRPr>
            </a:lvl1pPr>
            <a:lvl2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333" b="1">
                <a:solidFill>
                  <a:srgbClr val="990000"/>
                </a:solidFill>
                <a:latin typeface="FrutigerNext LT Medium" pitchFamily="34" charset="0"/>
                <a:ea typeface="华文细黑" pitchFamily="2" charset="-122"/>
                <a:cs typeface="宋体" charset="-122"/>
              </a:defRPr>
            </a:lvl5pPr>
            <a:lvl6pPr marL="482965"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6pPr>
            <a:lvl7pPr marL="965931"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7pPr>
            <a:lvl8pPr marL="1448896"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8pPr>
            <a:lvl9pPr marL="1931860" algn="l" rtl="0" eaLnBrk="1" fontAlgn="base" hangingPunct="1">
              <a:spcBef>
                <a:spcPct val="0"/>
              </a:spcBef>
              <a:spcAft>
                <a:spcPct val="0"/>
              </a:spcAft>
              <a:defRPr sz="3333" b="1">
                <a:solidFill>
                  <a:srgbClr val="990000"/>
                </a:solidFill>
                <a:latin typeface="FrutigerNext LT Medium" pitchFamily="34" charset="0"/>
                <a:ea typeface="华文细黑" pitchFamily="2" charset="-122"/>
                <a:cs typeface="宋体" charset="-122"/>
              </a:defRPr>
            </a:lvl9pPr>
          </a:lstStyle>
          <a:p>
            <a:pPr>
              <a:defRPr/>
            </a:pPr>
            <a:r>
              <a:rPr lang="zh-CN" altLang="en-US" dirty="0">
                <a:solidFill>
                  <a:schemeClr val="tx2"/>
                </a:solidFill>
                <a:latin typeface="微软雅黑" panose="020B0503020204020204" pitchFamily="34" charset="-122"/>
                <a:ea typeface="微软雅黑" panose="020B0503020204020204" pitchFamily="34" charset="-122"/>
                <a:sym typeface="+mn-lt"/>
              </a:rPr>
              <a:t>水面电站湿度大，要规避</a:t>
            </a:r>
            <a:r>
              <a:rPr lang="en-US" altLang="zh-CN" dirty="0">
                <a:solidFill>
                  <a:schemeClr val="tx2"/>
                </a:solidFill>
                <a:latin typeface="微软雅黑" panose="020B0503020204020204" pitchFamily="34" charset="-122"/>
                <a:ea typeface="微软雅黑" panose="020B0503020204020204" pitchFamily="34" charset="-122"/>
                <a:sym typeface="+mn-lt"/>
              </a:rPr>
              <a:t>PID</a:t>
            </a:r>
            <a:r>
              <a:rPr lang="zh-CN" altLang="en-US" dirty="0">
                <a:solidFill>
                  <a:schemeClr val="tx2"/>
                </a:solidFill>
                <a:latin typeface="微软雅黑" panose="020B0503020204020204" pitchFamily="34" charset="-122"/>
                <a:ea typeface="微软雅黑" panose="020B0503020204020204" pitchFamily="34" charset="-122"/>
                <a:sym typeface="+mn-lt"/>
              </a:rPr>
              <a:t>效应，同时保障人身安全</a:t>
            </a:r>
          </a:p>
        </p:txBody>
      </p:sp>
      <p:pic>
        <p:nvPicPr>
          <p:cNvPr id="84997" name="图片 25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52505"/>
          <a:stretch>
            <a:fillRect/>
          </a:stretch>
        </p:blipFill>
        <p:spPr bwMode="auto">
          <a:xfrm>
            <a:off x="849093" y="4480618"/>
            <a:ext cx="1374417" cy="17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图片 32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2106" r="-908"/>
          <a:stretch>
            <a:fillRect/>
          </a:stretch>
        </p:blipFill>
        <p:spPr bwMode="auto">
          <a:xfrm>
            <a:off x="2196530" y="4486966"/>
            <a:ext cx="1412507" cy="17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9" name="组合 330"/>
          <p:cNvGrpSpPr>
            <a:grpSpLocks/>
          </p:cNvGrpSpPr>
          <p:nvPr/>
        </p:nvGrpSpPr>
        <p:grpSpPr bwMode="auto">
          <a:xfrm>
            <a:off x="5832545" y="3442662"/>
            <a:ext cx="5469101" cy="584048"/>
            <a:chOff x="712231" y="2129667"/>
            <a:chExt cx="5155170" cy="571280"/>
          </a:xfrm>
          <a:solidFill>
            <a:srgbClr val="C00000"/>
          </a:solidFill>
        </p:grpSpPr>
        <p:grpSp>
          <p:nvGrpSpPr>
            <p:cNvPr id="85056" name="组合 331"/>
            <p:cNvGrpSpPr>
              <a:grpSpLocks/>
            </p:cNvGrpSpPr>
            <p:nvPr/>
          </p:nvGrpSpPr>
          <p:grpSpPr bwMode="auto">
            <a:xfrm>
              <a:off x="712231" y="2130551"/>
              <a:ext cx="5155169" cy="562708"/>
              <a:chOff x="712231" y="2130551"/>
              <a:chExt cx="5266537" cy="562708"/>
            </a:xfrm>
            <a:grpFill/>
          </p:grpSpPr>
          <p:sp>
            <p:nvSpPr>
              <p:cNvPr id="334" name="圆角矩形 333"/>
              <p:cNvSpPr/>
              <p:nvPr/>
            </p:nvSpPr>
            <p:spPr bwMode="auto">
              <a:xfrm>
                <a:off x="712231" y="2131219"/>
                <a:ext cx="2934345" cy="561966"/>
              </a:xfrm>
              <a:prstGeom prst="roundRect">
                <a:avLst>
                  <a:gd name="adj" fmla="val 12500"/>
                </a:avLst>
              </a:prstGeom>
              <a:grpFill/>
              <a:ln>
                <a:noFill/>
              </a:ln>
              <a:effectLst/>
              <a:extLst/>
            </p:spPr>
            <p:txBody>
              <a:bodyPr anchor="ctr"/>
              <a:lstStyle/>
              <a:p>
                <a:pPr algn="ctr">
                  <a:buClr>
                    <a:srgbClr val="CC9900"/>
                  </a:buClr>
                  <a:defRPr/>
                </a:pPr>
                <a:endPar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endParaRPr>
              </a:p>
            </p:txBody>
          </p:sp>
          <p:sp>
            <p:nvSpPr>
              <p:cNvPr id="335" name="圆角矩形 5"/>
              <p:cNvSpPr/>
              <p:nvPr/>
            </p:nvSpPr>
            <p:spPr bwMode="auto">
              <a:xfrm>
                <a:off x="3023028" y="2131219"/>
                <a:ext cx="2955741" cy="561966"/>
              </a:xfrm>
              <a:custGeom>
                <a:avLst/>
                <a:gdLst>
                  <a:gd name="connsiteX0" fmla="*/ 0 w 2911375"/>
                  <a:gd name="connsiteY0" fmla="*/ 93787 h 562708"/>
                  <a:gd name="connsiteX1" fmla="*/ 93787 w 2911375"/>
                  <a:gd name="connsiteY1" fmla="*/ 0 h 562708"/>
                  <a:gd name="connsiteX2" fmla="*/ 2817588 w 2911375"/>
                  <a:gd name="connsiteY2" fmla="*/ 0 h 562708"/>
                  <a:gd name="connsiteX3" fmla="*/ 2911375 w 2911375"/>
                  <a:gd name="connsiteY3" fmla="*/ 93787 h 562708"/>
                  <a:gd name="connsiteX4" fmla="*/ 2911375 w 2911375"/>
                  <a:gd name="connsiteY4" fmla="*/ 468921 h 562708"/>
                  <a:gd name="connsiteX5" fmla="*/ 2817588 w 2911375"/>
                  <a:gd name="connsiteY5" fmla="*/ 562708 h 562708"/>
                  <a:gd name="connsiteX6" fmla="*/ 93787 w 2911375"/>
                  <a:gd name="connsiteY6" fmla="*/ 562708 h 562708"/>
                  <a:gd name="connsiteX7" fmla="*/ 0 w 2911375"/>
                  <a:gd name="connsiteY7" fmla="*/ 468921 h 562708"/>
                  <a:gd name="connsiteX8" fmla="*/ 0 w 2911375"/>
                  <a:gd name="connsiteY8" fmla="*/ 93787 h 562708"/>
                  <a:gd name="connsiteX0" fmla="*/ 199186 w 3110561"/>
                  <a:gd name="connsiteY0" fmla="*/ 93787 h 567471"/>
                  <a:gd name="connsiteX1" fmla="*/ 292973 w 3110561"/>
                  <a:gd name="connsiteY1" fmla="*/ 0 h 567471"/>
                  <a:gd name="connsiteX2" fmla="*/ 3016774 w 3110561"/>
                  <a:gd name="connsiteY2" fmla="*/ 0 h 567471"/>
                  <a:gd name="connsiteX3" fmla="*/ 3110561 w 3110561"/>
                  <a:gd name="connsiteY3" fmla="*/ 93787 h 567471"/>
                  <a:gd name="connsiteX4" fmla="*/ 3110561 w 3110561"/>
                  <a:gd name="connsiteY4" fmla="*/ 468921 h 567471"/>
                  <a:gd name="connsiteX5" fmla="*/ 3016774 w 3110561"/>
                  <a:gd name="connsiteY5" fmla="*/ 562708 h 567471"/>
                  <a:gd name="connsiteX6" fmla="*/ 7223 w 3110561"/>
                  <a:gd name="connsiteY6" fmla="*/ 567471 h 567471"/>
                  <a:gd name="connsiteX7" fmla="*/ 199186 w 3110561"/>
                  <a:gd name="connsiteY7" fmla="*/ 468921 h 567471"/>
                  <a:gd name="connsiteX8" fmla="*/ 199186 w 3110561"/>
                  <a:gd name="connsiteY8" fmla="*/ 93787 h 567471"/>
                  <a:gd name="connsiteX0" fmla="*/ 204944 w 3116319"/>
                  <a:gd name="connsiteY0" fmla="*/ 93787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4944 w 3116319"/>
                  <a:gd name="connsiteY8" fmla="*/ 93787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176535 w 3121248"/>
                  <a:gd name="connsiteY0" fmla="*/ 122361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176535 w 3121248"/>
                  <a:gd name="connsiteY8" fmla="*/ 122361 h 567471"/>
                  <a:gd name="connsiteX0" fmla="*/ 176535 w 3121248"/>
                  <a:gd name="connsiteY0" fmla="*/ 122361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176535 w 3121248"/>
                  <a:gd name="connsiteY8" fmla="*/ 122361 h 567471"/>
                  <a:gd name="connsiteX0" fmla="*/ 179882 w 3124595"/>
                  <a:gd name="connsiteY0" fmla="*/ 122361 h 567471"/>
                  <a:gd name="connsiteX1" fmla="*/ 307007 w 3124595"/>
                  <a:gd name="connsiteY1" fmla="*/ 0 h 567471"/>
                  <a:gd name="connsiteX2" fmla="*/ 3030808 w 3124595"/>
                  <a:gd name="connsiteY2" fmla="*/ 0 h 567471"/>
                  <a:gd name="connsiteX3" fmla="*/ 3124595 w 3124595"/>
                  <a:gd name="connsiteY3" fmla="*/ 93787 h 567471"/>
                  <a:gd name="connsiteX4" fmla="*/ 3124595 w 3124595"/>
                  <a:gd name="connsiteY4" fmla="*/ 468921 h 567471"/>
                  <a:gd name="connsiteX5" fmla="*/ 3030808 w 3124595"/>
                  <a:gd name="connsiteY5" fmla="*/ 562708 h 567471"/>
                  <a:gd name="connsiteX6" fmla="*/ 21257 w 3124595"/>
                  <a:gd name="connsiteY6" fmla="*/ 567471 h 567471"/>
                  <a:gd name="connsiteX7" fmla="*/ 70345 w 3124595"/>
                  <a:gd name="connsiteY7" fmla="*/ 326047 h 567471"/>
                  <a:gd name="connsiteX8" fmla="*/ 179882 w 3124595"/>
                  <a:gd name="connsiteY8" fmla="*/ 122361 h 567471"/>
                  <a:gd name="connsiteX0" fmla="*/ 180766 w 3125479"/>
                  <a:gd name="connsiteY0" fmla="*/ 122361 h 567471"/>
                  <a:gd name="connsiteX1" fmla="*/ 307891 w 3125479"/>
                  <a:gd name="connsiteY1" fmla="*/ 0 h 567471"/>
                  <a:gd name="connsiteX2" fmla="*/ 3031692 w 3125479"/>
                  <a:gd name="connsiteY2" fmla="*/ 0 h 567471"/>
                  <a:gd name="connsiteX3" fmla="*/ 3125479 w 3125479"/>
                  <a:gd name="connsiteY3" fmla="*/ 93787 h 567471"/>
                  <a:gd name="connsiteX4" fmla="*/ 3125479 w 3125479"/>
                  <a:gd name="connsiteY4" fmla="*/ 468921 h 567471"/>
                  <a:gd name="connsiteX5" fmla="*/ 3031692 w 3125479"/>
                  <a:gd name="connsiteY5" fmla="*/ 562708 h 567471"/>
                  <a:gd name="connsiteX6" fmla="*/ 22141 w 3125479"/>
                  <a:gd name="connsiteY6" fmla="*/ 567471 h 567471"/>
                  <a:gd name="connsiteX7" fmla="*/ 71229 w 3125479"/>
                  <a:gd name="connsiteY7" fmla="*/ 326047 h 567471"/>
                  <a:gd name="connsiteX8" fmla="*/ 180766 w 3125479"/>
                  <a:gd name="connsiteY8" fmla="*/ 122361 h 567471"/>
                  <a:gd name="connsiteX0" fmla="*/ 178263 w 3122976"/>
                  <a:gd name="connsiteY0" fmla="*/ 122361 h 567471"/>
                  <a:gd name="connsiteX1" fmla="*/ 305388 w 3122976"/>
                  <a:gd name="connsiteY1" fmla="*/ 0 h 567471"/>
                  <a:gd name="connsiteX2" fmla="*/ 3029189 w 3122976"/>
                  <a:gd name="connsiteY2" fmla="*/ 0 h 567471"/>
                  <a:gd name="connsiteX3" fmla="*/ 3122976 w 3122976"/>
                  <a:gd name="connsiteY3" fmla="*/ 93787 h 567471"/>
                  <a:gd name="connsiteX4" fmla="*/ 3122976 w 3122976"/>
                  <a:gd name="connsiteY4" fmla="*/ 468921 h 567471"/>
                  <a:gd name="connsiteX5" fmla="*/ 3029189 w 3122976"/>
                  <a:gd name="connsiteY5" fmla="*/ 562708 h 567471"/>
                  <a:gd name="connsiteX6" fmla="*/ 19638 w 3122976"/>
                  <a:gd name="connsiteY6" fmla="*/ 567471 h 567471"/>
                  <a:gd name="connsiteX7" fmla="*/ 68726 w 3122976"/>
                  <a:gd name="connsiteY7" fmla="*/ 326047 h 567471"/>
                  <a:gd name="connsiteX8" fmla="*/ 178263 w 3122976"/>
                  <a:gd name="connsiteY8" fmla="*/ 122361 h 567471"/>
                  <a:gd name="connsiteX0" fmla="*/ 374118 w 3318831"/>
                  <a:gd name="connsiteY0" fmla="*/ 122361 h 567471"/>
                  <a:gd name="connsiteX1" fmla="*/ 501243 w 3318831"/>
                  <a:gd name="connsiteY1" fmla="*/ 0 h 567471"/>
                  <a:gd name="connsiteX2" fmla="*/ 3225044 w 3318831"/>
                  <a:gd name="connsiteY2" fmla="*/ 0 h 567471"/>
                  <a:gd name="connsiteX3" fmla="*/ 3318831 w 3318831"/>
                  <a:gd name="connsiteY3" fmla="*/ 93787 h 567471"/>
                  <a:gd name="connsiteX4" fmla="*/ 3318831 w 3318831"/>
                  <a:gd name="connsiteY4" fmla="*/ 468921 h 567471"/>
                  <a:gd name="connsiteX5" fmla="*/ 3225044 w 3318831"/>
                  <a:gd name="connsiteY5" fmla="*/ 562708 h 567471"/>
                  <a:gd name="connsiteX6" fmla="*/ 215493 w 3318831"/>
                  <a:gd name="connsiteY6" fmla="*/ 567471 h 567471"/>
                  <a:gd name="connsiteX7" fmla="*/ 264581 w 3318831"/>
                  <a:gd name="connsiteY7" fmla="*/ 326047 h 567471"/>
                  <a:gd name="connsiteX8" fmla="*/ 374118 w 3318831"/>
                  <a:gd name="connsiteY8" fmla="*/ 122361 h 567471"/>
                  <a:gd name="connsiteX0" fmla="*/ 158625 w 3103338"/>
                  <a:gd name="connsiteY0" fmla="*/ 122361 h 567471"/>
                  <a:gd name="connsiteX1" fmla="*/ 285750 w 3103338"/>
                  <a:gd name="connsiteY1" fmla="*/ 0 h 567471"/>
                  <a:gd name="connsiteX2" fmla="*/ 3009551 w 3103338"/>
                  <a:gd name="connsiteY2" fmla="*/ 0 h 567471"/>
                  <a:gd name="connsiteX3" fmla="*/ 3103338 w 3103338"/>
                  <a:gd name="connsiteY3" fmla="*/ 93787 h 567471"/>
                  <a:gd name="connsiteX4" fmla="*/ 3103338 w 3103338"/>
                  <a:gd name="connsiteY4" fmla="*/ 468921 h 567471"/>
                  <a:gd name="connsiteX5" fmla="*/ 3009551 w 3103338"/>
                  <a:gd name="connsiteY5" fmla="*/ 562708 h 567471"/>
                  <a:gd name="connsiteX6" fmla="*/ 0 w 3103338"/>
                  <a:gd name="connsiteY6" fmla="*/ 567471 h 567471"/>
                  <a:gd name="connsiteX7" fmla="*/ 49088 w 3103338"/>
                  <a:gd name="connsiteY7" fmla="*/ 326047 h 567471"/>
                  <a:gd name="connsiteX8" fmla="*/ 158625 w 3103338"/>
                  <a:gd name="connsiteY8" fmla="*/ 122361 h 567471"/>
                  <a:gd name="connsiteX0" fmla="*/ 158625 w 3103338"/>
                  <a:gd name="connsiteY0" fmla="*/ 122361 h 567471"/>
                  <a:gd name="connsiteX1" fmla="*/ 285750 w 3103338"/>
                  <a:gd name="connsiteY1" fmla="*/ 0 h 567471"/>
                  <a:gd name="connsiteX2" fmla="*/ 3009551 w 3103338"/>
                  <a:gd name="connsiteY2" fmla="*/ 0 h 567471"/>
                  <a:gd name="connsiteX3" fmla="*/ 3103338 w 3103338"/>
                  <a:gd name="connsiteY3" fmla="*/ 93787 h 567471"/>
                  <a:gd name="connsiteX4" fmla="*/ 3103338 w 3103338"/>
                  <a:gd name="connsiteY4" fmla="*/ 468921 h 567471"/>
                  <a:gd name="connsiteX5" fmla="*/ 3009551 w 3103338"/>
                  <a:gd name="connsiteY5" fmla="*/ 562708 h 567471"/>
                  <a:gd name="connsiteX6" fmla="*/ 0 w 3103338"/>
                  <a:gd name="connsiteY6" fmla="*/ 567471 h 567471"/>
                  <a:gd name="connsiteX7" fmla="*/ 49088 w 3103338"/>
                  <a:gd name="connsiteY7" fmla="*/ 326047 h 567471"/>
                  <a:gd name="connsiteX8" fmla="*/ 158625 w 3103338"/>
                  <a:gd name="connsiteY8" fmla="*/ 122361 h 567471"/>
                  <a:gd name="connsiteX0" fmla="*/ 162536 w 3107249"/>
                  <a:gd name="connsiteY0" fmla="*/ 122361 h 567471"/>
                  <a:gd name="connsiteX1" fmla="*/ 289661 w 3107249"/>
                  <a:gd name="connsiteY1" fmla="*/ 0 h 567471"/>
                  <a:gd name="connsiteX2" fmla="*/ 3013462 w 3107249"/>
                  <a:gd name="connsiteY2" fmla="*/ 0 h 567471"/>
                  <a:gd name="connsiteX3" fmla="*/ 3107249 w 3107249"/>
                  <a:gd name="connsiteY3" fmla="*/ 93787 h 567471"/>
                  <a:gd name="connsiteX4" fmla="*/ 3107249 w 3107249"/>
                  <a:gd name="connsiteY4" fmla="*/ 468921 h 567471"/>
                  <a:gd name="connsiteX5" fmla="*/ 3013462 w 3107249"/>
                  <a:gd name="connsiteY5" fmla="*/ 562708 h 567471"/>
                  <a:gd name="connsiteX6" fmla="*/ 3911 w 3107249"/>
                  <a:gd name="connsiteY6" fmla="*/ 567471 h 567471"/>
                  <a:gd name="connsiteX7" fmla="*/ 52999 w 3107249"/>
                  <a:gd name="connsiteY7" fmla="*/ 326047 h 567471"/>
                  <a:gd name="connsiteX8" fmla="*/ 162536 w 3107249"/>
                  <a:gd name="connsiteY8" fmla="*/ 122361 h 567471"/>
                  <a:gd name="connsiteX0" fmla="*/ 161267 w 3105980"/>
                  <a:gd name="connsiteY0" fmla="*/ 122361 h 567471"/>
                  <a:gd name="connsiteX1" fmla="*/ 288392 w 3105980"/>
                  <a:gd name="connsiteY1" fmla="*/ 0 h 567471"/>
                  <a:gd name="connsiteX2" fmla="*/ 3012193 w 3105980"/>
                  <a:gd name="connsiteY2" fmla="*/ 0 h 567471"/>
                  <a:gd name="connsiteX3" fmla="*/ 3105980 w 3105980"/>
                  <a:gd name="connsiteY3" fmla="*/ 93787 h 567471"/>
                  <a:gd name="connsiteX4" fmla="*/ 3105980 w 3105980"/>
                  <a:gd name="connsiteY4" fmla="*/ 468921 h 567471"/>
                  <a:gd name="connsiteX5" fmla="*/ 3012193 w 3105980"/>
                  <a:gd name="connsiteY5" fmla="*/ 562708 h 567471"/>
                  <a:gd name="connsiteX6" fmla="*/ 2642 w 3105980"/>
                  <a:gd name="connsiteY6" fmla="*/ 567471 h 567471"/>
                  <a:gd name="connsiteX7" fmla="*/ 51730 w 3105980"/>
                  <a:gd name="connsiteY7" fmla="*/ 326047 h 567471"/>
                  <a:gd name="connsiteX8" fmla="*/ 161267 w 3105980"/>
                  <a:gd name="connsiteY8" fmla="*/ 122361 h 567471"/>
                  <a:gd name="connsiteX0" fmla="*/ 166105 w 3110818"/>
                  <a:gd name="connsiteY0" fmla="*/ 122361 h 572233"/>
                  <a:gd name="connsiteX1" fmla="*/ 293230 w 3110818"/>
                  <a:gd name="connsiteY1" fmla="*/ 0 h 572233"/>
                  <a:gd name="connsiteX2" fmla="*/ 3017031 w 3110818"/>
                  <a:gd name="connsiteY2" fmla="*/ 0 h 572233"/>
                  <a:gd name="connsiteX3" fmla="*/ 3110818 w 3110818"/>
                  <a:gd name="connsiteY3" fmla="*/ 93787 h 572233"/>
                  <a:gd name="connsiteX4" fmla="*/ 3110818 w 3110818"/>
                  <a:gd name="connsiteY4" fmla="*/ 468921 h 572233"/>
                  <a:gd name="connsiteX5" fmla="*/ 3017031 w 3110818"/>
                  <a:gd name="connsiteY5" fmla="*/ 562708 h 572233"/>
                  <a:gd name="connsiteX6" fmla="*/ 2717 w 3110818"/>
                  <a:gd name="connsiteY6" fmla="*/ 572233 h 572233"/>
                  <a:gd name="connsiteX7" fmla="*/ 56568 w 3110818"/>
                  <a:gd name="connsiteY7" fmla="*/ 326047 h 572233"/>
                  <a:gd name="connsiteX8" fmla="*/ 166105 w 3110818"/>
                  <a:gd name="connsiteY8" fmla="*/ 122361 h 572233"/>
                  <a:gd name="connsiteX0" fmla="*/ 166105 w 3110818"/>
                  <a:gd name="connsiteY0" fmla="*/ 122361 h 565089"/>
                  <a:gd name="connsiteX1" fmla="*/ 293230 w 3110818"/>
                  <a:gd name="connsiteY1" fmla="*/ 0 h 565089"/>
                  <a:gd name="connsiteX2" fmla="*/ 3017031 w 3110818"/>
                  <a:gd name="connsiteY2" fmla="*/ 0 h 565089"/>
                  <a:gd name="connsiteX3" fmla="*/ 3110818 w 3110818"/>
                  <a:gd name="connsiteY3" fmla="*/ 93787 h 565089"/>
                  <a:gd name="connsiteX4" fmla="*/ 3110818 w 3110818"/>
                  <a:gd name="connsiteY4" fmla="*/ 468921 h 565089"/>
                  <a:gd name="connsiteX5" fmla="*/ 3017031 w 3110818"/>
                  <a:gd name="connsiteY5" fmla="*/ 562708 h 565089"/>
                  <a:gd name="connsiteX6" fmla="*/ 2717 w 3110818"/>
                  <a:gd name="connsiteY6" fmla="*/ 565089 h 565089"/>
                  <a:gd name="connsiteX7" fmla="*/ 56568 w 3110818"/>
                  <a:gd name="connsiteY7" fmla="*/ 326047 h 565089"/>
                  <a:gd name="connsiteX8" fmla="*/ 166105 w 3110818"/>
                  <a:gd name="connsiteY8" fmla="*/ 122361 h 565089"/>
                  <a:gd name="connsiteX0" fmla="*/ 168386 w 3113099"/>
                  <a:gd name="connsiteY0" fmla="*/ 122361 h 562708"/>
                  <a:gd name="connsiteX1" fmla="*/ 295511 w 3113099"/>
                  <a:gd name="connsiteY1" fmla="*/ 0 h 562708"/>
                  <a:gd name="connsiteX2" fmla="*/ 3019312 w 3113099"/>
                  <a:gd name="connsiteY2" fmla="*/ 0 h 562708"/>
                  <a:gd name="connsiteX3" fmla="*/ 3113099 w 3113099"/>
                  <a:gd name="connsiteY3" fmla="*/ 93787 h 562708"/>
                  <a:gd name="connsiteX4" fmla="*/ 3113099 w 3113099"/>
                  <a:gd name="connsiteY4" fmla="*/ 468921 h 562708"/>
                  <a:gd name="connsiteX5" fmla="*/ 3019312 w 3113099"/>
                  <a:gd name="connsiteY5" fmla="*/ 562708 h 562708"/>
                  <a:gd name="connsiteX6" fmla="*/ 2617 w 3113099"/>
                  <a:gd name="connsiteY6" fmla="*/ 562708 h 562708"/>
                  <a:gd name="connsiteX7" fmla="*/ 58849 w 3113099"/>
                  <a:gd name="connsiteY7" fmla="*/ 326047 h 562708"/>
                  <a:gd name="connsiteX8" fmla="*/ 168386 w 3113099"/>
                  <a:gd name="connsiteY8" fmla="*/ 122361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99" h="562708">
                    <a:moveTo>
                      <a:pt x="168386" y="122361"/>
                    </a:moveTo>
                    <a:cubicBezTo>
                      <a:pt x="207830" y="68020"/>
                      <a:pt x="243714" y="0"/>
                      <a:pt x="295511" y="0"/>
                    </a:cubicBezTo>
                    <a:lnTo>
                      <a:pt x="3019312" y="0"/>
                    </a:lnTo>
                    <a:cubicBezTo>
                      <a:pt x="3071109" y="0"/>
                      <a:pt x="3113099" y="41990"/>
                      <a:pt x="3113099" y="93787"/>
                    </a:cubicBezTo>
                    <a:lnTo>
                      <a:pt x="3113099" y="468921"/>
                    </a:lnTo>
                    <a:cubicBezTo>
                      <a:pt x="3113099" y="520718"/>
                      <a:pt x="3071109" y="562708"/>
                      <a:pt x="3019312" y="562708"/>
                    </a:cubicBezTo>
                    <a:lnTo>
                      <a:pt x="2617" y="562708"/>
                    </a:lnTo>
                    <a:cubicBezTo>
                      <a:pt x="-10939" y="518196"/>
                      <a:pt x="31221" y="399438"/>
                      <a:pt x="58849" y="326047"/>
                    </a:cubicBezTo>
                    <a:cubicBezTo>
                      <a:pt x="86477" y="252656"/>
                      <a:pt x="128942" y="176702"/>
                      <a:pt x="168386" y="122361"/>
                    </a:cubicBezTo>
                    <a:close/>
                  </a:path>
                </a:pathLst>
              </a:custGeom>
              <a:grpFill/>
              <a:ln>
                <a:noFill/>
              </a:ln>
              <a:effectLst/>
              <a:extLst/>
            </p:spPr>
            <p:txBody>
              <a:bodyPr anchor="ctr"/>
              <a:lstStyle/>
              <a:p>
                <a:pPr algn="ctr">
                  <a:buClr>
                    <a:srgbClr val="CC9900"/>
                  </a:buClr>
                  <a:defRPr/>
                </a:pPr>
                <a:endPar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endParaRPr>
              </a:p>
            </p:txBody>
          </p:sp>
        </p:grpSp>
        <p:sp>
          <p:nvSpPr>
            <p:cNvPr id="333" name="矩形 332"/>
            <p:cNvSpPr/>
            <p:nvPr/>
          </p:nvSpPr>
          <p:spPr>
            <a:xfrm>
              <a:off x="712231" y="2129667"/>
              <a:ext cx="5155170" cy="571280"/>
            </a:xfrm>
            <a:prstGeom prst="rect">
              <a:avLst/>
            </a:prstGeom>
            <a:grpFill/>
          </p:spPr>
          <p:txBody>
            <a:bodyPr anchor="ctr">
              <a:spAutoFit/>
            </a:bodyPr>
            <a:lstStyle/>
            <a:p>
              <a:pPr algn="ctr">
                <a:buClr>
                  <a:srgbClr val="CC9900"/>
                </a:buClr>
                <a:defRPr/>
              </a:pPr>
              <a:r>
                <a:rPr lang="zh-CN" altLang="en-US" sz="1600" b="1" kern="0" dirty="0">
                  <a:solidFill>
                    <a:srgbClr val="FBFBFB"/>
                  </a:solidFill>
                  <a:latin typeface="微软雅黑" panose="020B0503020204020204" pitchFamily="34" charset="-122"/>
                  <a:ea typeface="微软雅黑" panose="020B0503020204020204" pitchFamily="34" charset="-122"/>
                  <a:cs typeface="+mn-ea"/>
                  <a:sym typeface="+mn-lt"/>
                </a:rPr>
                <a:t>智能光伏：系统中设置虚拟正压电路实现</a:t>
              </a:r>
              <a:endParaRPr lang="en-US" altLang="zh-CN" sz="1600" b="1" kern="0" dirty="0">
                <a:solidFill>
                  <a:srgbClr val="FBFBFB"/>
                </a:solidFill>
                <a:latin typeface="微软雅黑" panose="020B0503020204020204" pitchFamily="34" charset="-122"/>
                <a:ea typeface="微软雅黑" panose="020B0503020204020204" pitchFamily="34" charset="-122"/>
                <a:cs typeface="+mn-ea"/>
                <a:sym typeface="+mn-lt"/>
              </a:endParaRPr>
            </a:p>
            <a:p>
              <a:pPr algn="ctr">
                <a:buClr>
                  <a:srgbClr val="CC9900"/>
                </a:buClr>
                <a:defRPr/>
              </a:pPr>
              <a:r>
                <a:rPr lang="zh-CN" altLang="en-US" sz="1600" b="1" kern="0" dirty="0">
                  <a:solidFill>
                    <a:srgbClr val="FBFBFB"/>
                  </a:solidFill>
                  <a:latin typeface="微软雅黑" panose="020B0503020204020204" pitchFamily="34" charset="-122"/>
                  <a:ea typeface="微软雅黑" panose="020B0503020204020204" pitchFamily="34" charset="-122"/>
                  <a:cs typeface="+mn-ea"/>
                  <a:sym typeface="+mn-lt"/>
                </a:rPr>
                <a:t>所有电池板对地正电压，安全规避</a:t>
              </a:r>
              <a:r>
                <a:rPr lang="en-US" altLang="zh-CN" sz="1600" b="1" kern="0" dirty="0">
                  <a:solidFill>
                    <a:srgbClr val="FBFBFB"/>
                  </a:solidFill>
                  <a:latin typeface="微软雅黑" panose="020B0503020204020204" pitchFamily="34" charset="-122"/>
                  <a:ea typeface="微软雅黑" panose="020B0503020204020204" pitchFamily="34" charset="-122"/>
                  <a:cs typeface="+mn-ea"/>
                  <a:sym typeface="+mn-lt"/>
                </a:rPr>
                <a:t>PID</a:t>
              </a:r>
              <a:r>
                <a:rPr lang="zh-CN" altLang="en-US" sz="1600" b="1" kern="0" dirty="0">
                  <a:solidFill>
                    <a:srgbClr val="FBFBFB"/>
                  </a:solidFill>
                  <a:latin typeface="微软雅黑" panose="020B0503020204020204" pitchFamily="34" charset="-122"/>
                  <a:ea typeface="微软雅黑" panose="020B0503020204020204" pitchFamily="34" charset="-122"/>
                  <a:cs typeface="+mn-ea"/>
                  <a:sym typeface="+mn-lt"/>
                </a:rPr>
                <a:t>效应</a:t>
              </a:r>
            </a:p>
          </p:txBody>
        </p:sp>
      </p:grpSp>
      <p:grpSp>
        <p:nvGrpSpPr>
          <p:cNvPr id="85000" name="组合 335"/>
          <p:cNvGrpSpPr>
            <a:grpSpLocks/>
          </p:cNvGrpSpPr>
          <p:nvPr/>
        </p:nvGrpSpPr>
        <p:grpSpPr bwMode="auto">
          <a:xfrm>
            <a:off x="5832545" y="1436585"/>
            <a:ext cx="5469101" cy="576112"/>
            <a:chOff x="6432209" y="2130550"/>
            <a:chExt cx="5155170" cy="578681"/>
          </a:xfrm>
          <a:solidFill>
            <a:srgbClr val="7F7F7F"/>
          </a:solidFill>
        </p:grpSpPr>
        <p:grpSp>
          <p:nvGrpSpPr>
            <p:cNvPr id="85052" name="组合 336"/>
            <p:cNvGrpSpPr>
              <a:grpSpLocks/>
            </p:cNvGrpSpPr>
            <p:nvPr/>
          </p:nvGrpSpPr>
          <p:grpSpPr bwMode="auto">
            <a:xfrm>
              <a:off x="6432209" y="2130550"/>
              <a:ext cx="5155170" cy="578681"/>
              <a:chOff x="712230" y="2130550"/>
              <a:chExt cx="5266538" cy="578681"/>
            </a:xfrm>
            <a:grpFill/>
          </p:grpSpPr>
          <p:sp>
            <p:nvSpPr>
              <p:cNvPr id="339" name="圆角矩形 338"/>
              <p:cNvSpPr/>
              <p:nvPr/>
            </p:nvSpPr>
            <p:spPr bwMode="auto">
              <a:xfrm>
                <a:off x="712230" y="2130550"/>
                <a:ext cx="3139138" cy="578681"/>
              </a:xfrm>
              <a:prstGeom prst="roundRect">
                <a:avLst>
                  <a:gd name="adj" fmla="val 12500"/>
                </a:avLst>
              </a:prstGeom>
              <a:grpFill/>
              <a:ln>
                <a:noFill/>
              </a:ln>
              <a:effectLst/>
              <a:extLst/>
            </p:spPr>
            <p:txBody>
              <a:bodyPr anchor="ctr"/>
              <a:lstStyle/>
              <a:p>
                <a:pPr algn="ctr">
                  <a:buClr>
                    <a:srgbClr val="CC9900"/>
                  </a:buClr>
                  <a:defRPr/>
                </a:pPr>
                <a:endPar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endParaRPr>
              </a:p>
            </p:txBody>
          </p:sp>
          <p:sp>
            <p:nvSpPr>
              <p:cNvPr id="340" name="圆角矩形 5"/>
              <p:cNvSpPr/>
              <p:nvPr/>
            </p:nvSpPr>
            <p:spPr bwMode="auto">
              <a:xfrm>
                <a:off x="3023027" y="2130550"/>
                <a:ext cx="2955741" cy="578681"/>
              </a:xfrm>
              <a:custGeom>
                <a:avLst/>
                <a:gdLst>
                  <a:gd name="connsiteX0" fmla="*/ 0 w 2911375"/>
                  <a:gd name="connsiteY0" fmla="*/ 93787 h 562708"/>
                  <a:gd name="connsiteX1" fmla="*/ 93787 w 2911375"/>
                  <a:gd name="connsiteY1" fmla="*/ 0 h 562708"/>
                  <a:gd name="connsiteX2" fmla="*/ 2817588 w 2911375"/>
                  <a:gd name="connsiteY2" fmla="*/ 0 h 562708"/>
                  <a:gd name="connsiteX3" fmla="*/ 2911375 w 2911375"/>
                  <a:gd name="connsiteY3" fmla="*/ 93787 h 562708"/>
                  <a:gd name="connsiteX4" fmla="*/ 2911375 w 2911375"/>
                  <a:gd name="connsiteY4" fmla="*/ 468921 h 562708"/>
                  <a:gd name="connsiteX5" fmla="*/ 2817588 w 2911375"/>
                  <a:gd name="connsiteY5" fmla="*/ 562708 h 562708"/>
                  <a:gd name="connsiteX6" fmla="*/ 93787 w 2911375"/>
                  <a:gd name="connsiteY6" fmla="*/ 562708 h 562708"/>
                  <a:gd name="connsiteX7" fmla="*/ 0 w 2911375"/>
                  <a:gd name="connsiteY7" fmla="*/ 468921 h 562708"/>
                  <a:gd name="connsiteX8" fmla="*/ 0 w 2911375"/>
                  <a:gd name="connsiteY8" fmla="*/ 93787 h 562708"/>
                  <a:gd name="connsiteX0" fmla="*/ 199186 w 3110561"/>
                  <a:gd name="connsiteY0" fmla="*/ 93787 h 567471"/>
                  <a:gd name="connsiteX1" fmla="*/ 292973 w 3110561"/>
                  <a:gd name="connsiteY1" fmla="*/ 0 h 567471"/>
                  <a:gd name="connsiteX2" fmla="*/ 3016774 w 3110561"/>
                  <a:gd name="connsiteY2" fmla="*/ 0 h 567471"/>
                  <a:gd name="connsiteX3" fmla="*/ 3110561 w 3110561"/>
                  <a:gd name="connsiteY3" fmla="*/ 93787 h 567471"/>
                  <a:gd name="connsiteX4" fmla="*/ 3110561 w 3110561"/>
                  <a:gd name="connsiteY4" fmla="*/ 468921 h 567471"/>
                  <a:gd name="connsiteX5" fmla="*/ 3016774 w 3110561"/>
                  <a:gd name="connsiteY5" fmla="*/ 562708 h 567471"/>
                  <a:gd name="connsiteX6" fmla="*/ 7223 w 3110561"/>
                  <a:gd name="connsiteY6" fmla="*/ 567471 h 567471"/>
                  <a:gd name="connsiteX7" fmla="*/ 199186 w 3110561"/>
                  <a:gd name="connsiteY7" fmla="*/ 468921 h 567471"/>
                  <a:gd name="connsiteX8" fmla="*/ 199186 w 3110561"/>
                  <a:gd name="connsiteY8" fmla="*/ 93787 h 567471"/>
                  <a:gd name="connsiteX0" fmla="*/ 204944 w 3116319"/>
                  <a:gd name="connsiteY0" fmla="*/ 93787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4944 w 3116319"/>
                  <a:gd name="connsiteY8" fmla="*/ 93787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0181 w 3116319"/>
                  <a:gd name="connsiteY0" fmla="*/ 79499 h 567471"/>
                  <a:gd name="connsiteX1" fmla="*/ 298731 w 3116319"/>
                  <a:gd name="connsiteY1" fmla="*/ 0 h 567471"/>
                  <a:gd name="connsiteX2" fmla="*/ 3022532 w 3116319"/>
                  <a:gd name="connsiteY2" fmla="*/ 0 h 567471"/>
                  <a:gd name="connsiteX3" fmla="*/ 3116319 w 3116319"/>
                  <a:gd name="connsiteY3" fmla="*/ 93787 h 567471"/>
                  <a:gd name="connsiteX4" fmla="*/ 3116319 w 3116319"/>
                  <a:gd name="connsiteY4" fmla="*/ 468921 h 567471"/>
                  <a:gd name="connsiteX5" fmla="*/ 3022532 w 3116319"/>
                  <a:gd name="connsiteY5" fmla="*/ 562708 h 567471"/>
                  <a:gd name="connsiteX6" fmla="*/ 12981 w 3116319"/>
                  <a:gd name="connsiteY6" fmla="*/ 567471 h 567471"/>
                  <a:gd name="connsiteX7" fmla="*/ 81119 w 3116319"/>
                  <a:gd name="connsiteY7" fmla="*/ 311759 h 567471"/>
                  <a:gd name="connsiteX8" fmla="*/ 200181 w 3116319"/>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205110 w 3121248"/>
                  <a:gd name="connsiteY0" fmla="*/ 79499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205110 w 3121248"/>
                  <a:gd name="connsiteY8" fmla="*/ 79499 h 567471"/>
                  <a:gd name="connsiteX0" fmla="*/ 176535 w 3121248"/>
                  <a:gd name="connsiteY0" fmla="*/ 122361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176535 w 3121248"/>
                  <a:gd name="connsiteY8" fmla="*/ 122361 h 567471"/>
                  <a:gd name="connsiteX0" fmla="*/ 176535 w 3121248"/>
                  <a:gd name="connsiteY0" fmla="*/ 122361 h 567471"/>
                  <a:gd name="connsiteX1" fmla="*/ 303660 w 3121248"/>
                  <a:gd name="connsiteY1" fmla="*/ 0 h 567471"/>
                  <a:gd name="connsiteX2" fmla="*/ 3027461 w 3121248"/>
                  <a:gd name="connsiteY2" fmla="*/ 0 h 567471"/>
                  <a:gd name="connsiteX3" fmla="*/ 3121248 w 3121248"/>
                  <a:gd name="connsiteY3" fmla="*/ 93787 h 567471"/>
                  <a:gd name="connsiteX4" fmla="*/ 3121248 w 3121248"/>
                  <a:gd name="connsiteY4" fmla="*/ 468921 h 567471"/>
                  <a:gd name="connsiteX5" fmla="*/ 3027461 w 3121248"/>
                  <a:gd name="connsiteY5" fmla="*/ 562708 h 567471"/>
                  <a:gd name="connsiteX6" fmla="*/ 17910 w 3121248"/>
                  <a:gd name="connsiteY6" fmla="*/ 567471 h 567471"/>
                  <a:gd name="connsiteX7" fmla="*/ 86048 w 3121248"/>
                  <a:gd name="connsiteY7" fmla="*/ 311759 h 567471"/>
                  <a:gd name="connsiteX8" fmla="*/ 176535 w 3121248"/>
                  <a:gd name="connsiteY8" fmla="*/ 122361 h 567471"/>
                  <a:gd name="connsiteX0" fmla="*/ 179882 w 3124595"/>
                  <a:gd name="connsiteY0" fmla="*/ 122361 h 567471"/>
                  <a:gd name="connsiteX1" fmla="*/ 307007 w 3124595"/>
                  <a:gd name="connsiteY1" fmla="*/ 0 h 567471"/>
                  <a:gd name="connsiteX2" fmla="*/ 3030808 w 3124595"/>
                  <a:gd name="connsiteY2" fmla="*/ 0 h 567471"/>
                  <a:gd name="connsiteX3" fmla="*/ 3124595 w 3124595"/>
                  <a:gd name="connsiteY3" fmla="*/ 93787 h 567471"/>
                  <a:gd name="connsiteX4" fmla="*/ 3124595 w 3124595"/>
                  <a:gd name="connsiteY4" fmla="*/ 468921 h 567471"/>
                  <a:gd name="connsiteX5" fmla="*/ 3030808 w 3124595"/>
                  <a:gd name="connsiteY5" fmla="*/ 562708 h 567471"/>
                  <a:gd name="connsiteX6" fmla="*/ 21257 w 3124595"/>
                  <a:gd name="connsiteY6" fmla="*/ 567471 h 567471"/>
                  <a:gd name="connsiteX7" fmla="*/ 70345 w 3124595"/>
                  <a:gd name="connsiteY7" fmla="*/ 326047 h 567471"/>
                  <a:gd name="connsiteX8" fmla="*/ 179882 w 3124595"/>
                  <a:gd name="connsiteY8" fmla="*/ 122361 h 567471"/>
                  <a:gd name="connsiteX0" fmla="*/ 180766 w 3125479"/>
                  <a:gd name="connsiteY0" fmla="*/ 122361 h 567471"/>
                  <a:gd name="connsiteX1" fmla="*/ 307891 w 3125479"/>
                  <a:gd name="connsiteY1" fmla="*/ 0 h 567471"/>
                  <a:gd name="connsiteX2" fmla="*/ 3031692 w 3125479"/>
                  <a:gd name="connsiteY2" fmla="*/ 0 h 567471"/>
                  <a:gd name="connsiteX3" fmla="*/ 3125479 w 3125479"/>
                  <a:gd name="connsiteY3" fmla="*/ 93787 h 567471"/>
                  <a:gd name="connsiteX4" fmla="*/ 3125479 w 3125479"/>
                  <a:gd name="connsiteY4" fmla="*/ 468921 h 567471"/>
                  <a:gd name="connsiteX5" fmla="*/ 3031692 w 3125479"/>
                  <a:gd name="connsiteY5" fmla="*/ 562708 h 567471"/>
                  <a:gd name="connsiteX6" fmla="*/ 22141 w 3125479"/>
                  <a:gd name="connsiteY6" fmla="*/ 567471 h 567471"/>
                  <a:gd name="connsiteX7" fmla="*/ 71229 w 3125479"/>
                  <a:gd name="connsiteY7" fmla="*/ 326047 h 567471"/>
                  <a:gd name="connsiteX8" fmla="*/ 180766 w 3125479"/>
                  <a:gd name="connsiteY8" fmla="*/ 122361 h 567471"/>
                  <a:gd name="connsiteX0" fmla="*/ 178263 w 3122976"/>
                  <a:gd name="connsiteY0" fmla="*/ 122361 h 567471"/>
                  <a:gd name="connsiteX1" fmla="*/ 305388 w 3122976"/>
                  <a:gd name="connsiteY1" fmla="*/ 0 h 567471"/>
                  <a:gd name="connsiteX2" fmla="*/ 3029189 w 3122976"/>
                  <a:gd name="connsiteY2" fmla="*/ 0 h 567471"/>
                  <a:gd name="connsiteX3" fmla="*/ 3122976 w 3122976"/>
                  <a:gd name="connsiteY3" fmla="*/ 93787 h 567471"/>
                  <a:gd name="connsiteX4" fmla="*/ 3122976 w 3122976"/>
                  <a:gd name="connsiteY4" fmla="*/ 468921 h 567471"/>
                  <a:gd name="connsiteX5" fmla="*/ 3029189 w 3122976"/>
                  <a:gd name="connsiteY5" fmla="*/ 562708 h 567471"/>
                  <a:gd name="connsiteX6" fmla="*/ 19638 w 3122976"/>
                  <a:gd name="connsiteY6" fmla="*/ 567471 h 567471"/>
                  <a:gd name="connsiteX7" fmla="*/ 68726 w 3122976"/>
                  <a:gd name="connsiteY7" fmla="*/ 326047 h 567471"/>
                  <a:gd name="connsiteX8" fmla="*/ 178263 w 3122976"/>
                  <a:gd name="connsiteY8" fmla="*/ 122361 h 567471"/>
                  <a:gd name="connsiteX0" fmla="*/ 374118 w 3318831"/>
                  <a:gd name="connsiteY0" fmla="*/ 122361 h 567471"/>
                  <a:gd name="connsiteX1" fmla="*/ 501243 w 3318831"/>
                  <a:gd name="connsiteY1" fmla="*/ 0 h 567471"/>
                  <a:gd name="connsiteX2" fmla="*/ 3225044 w 3318831"/>
                  <a:gd name="connsiteY2" fmla="*/ 0 h 567471"/>
                  <a:gd name="connsiteX3" fmla="*/ 3318831 w 3318831"/>
                  <a:gd name="connsiteY3" fmla="*/ 93787 h 567471"/>
                  <a:gd name="connsiteX4" fmla="*/ 3318831 w 3318831"/>
                  <a:gd name="connsiteY4" fmla="*/ 468921 h 567471"/>
                  <a:gd name="connsiteX5" fmla="*/ 3225044 w 3318831"/>
                  <a:gd name="connsiteY5" fmla="*/ 562708 h 567471"/>
                  <a:gd name="connsiteX6" fmla="*/ 215493 w 3318831"/>
                  <a:gd name="connsiteY6" fmla="*/ 567471 h 567471"/>
                  <a:gd name="connsiteX7" fmla="*/ 264581 w 3318831"/>
                  <a:gd name="connsiteY7" fmla="*/ 326047 h 567471"/>
                  <a:gd name="connsiteX8" fmla="*/ 374118 w 3318831"/>
                  <a:gd name="connsiteY8" fmla="*/ 122361 h 567471"/>
                  <a:gd name="connsiteX0" fmla="*/ 158625 w 3103338"/>
                  <a:gd name="connsiteY0" fmla="*/ 122361 h 567471"/>
                  <a:gd name="connsiteX1" fmla="*/ 285750 w 3103338"/>
                  <a:gd name="connsiteY1" fmla="*/ 0 h 567471"/>
                  <a:gd name="connsiteX2" fmla="*/ 3009551 w 3103338"/>
                  <a:gd name="connsiteY2" fmla="*/ 0 h 567471"/>
                  <a:gd name="connsiteX3" fmla="*/ 3103338 w 3103338"/>
                  <a:gd name="connsiteY3" fmla="*/ 93787 h 567471"/>
                  <a:gd name="connsiteX4" fmla="*/ 3103338 w 3103338"/>
                  <a:gd name="connsiteY4" fmla="*/ 468921 h 567471"/>
                  <a:gd name="connsiteX5" fmla="*/ 3009551 w 3103338"/>
                  <a:gd name="connsiteY5" fmla="*/ 562708 h 567471"/>
                  <a:gd name="connsiteX6" fmla="*/ 0 w 3103338"/>
                  <a:gd name="connsiteY6" fmla="*/ 567471 h 567471"/>
                  <a:gd name="connsiteX7" fmla="*/ 49088 w 3103338"/>
                  <a:gd name="connsiteY7" fmla="*/ 326047 h 567471"/>
                  <a:gd name="connsiteX8" fmla="*/ 158625 w 3103338"/>
                  <a:gd name="connsiteY8" fmla="*/ 122361 h 567471"/>
                  <a:gd name="connsiteX0" fmla="*/ 158625 w 3103338"/>
                  <a:gd name="connsiteY0" fmla="*/ 122361 h 567471"/>
                  <a:gd name="connsiteX1" fmla="*/ 285750 w 3103338"/>
                  <a:gd name="connsiteY1" fmla="*/ 0 h 567471"/>
                  <a:gd name="connsiteX2" fmla="*/ 3009551 w 3103338"/>
                  <a:gd name="connsiteY2" fmla="*/ 0 h 567471"/>
                  <a:gd name="connsiteX3" fmla="*/ 3103338 w 3103338"/>
                  <a:gd name="connsiteY3" fmla="*/ 93787 h 567471"/>
                  <a:gd name="connsiteX4" fmla="*/ 3103338 w 3103338"/>
                  <a:gd name="connsiteY4" fmla="*/ 468921 h 567471"/>
                  <a:gd name="connsiteX5" fmla="*/ 3009551 w 3103338"/>
                  <a:gd name="connsiteY5" fmla="*/ 562708 h 567471"/>
                  <a:gd name="connsiteX6" fmla="*/ 0 w 3103338"/>
                  <a:gd name="connsiteY6" fmla="*/ 567471 h 567471"/>
                  <a:gd name="connsiteX7" fmla="*/ 49088 w 3103338"/>
                  <a:gd name="connsiteY7" fmla="*/ 326047 h 567471"/>
                  <a:gd name="connsiteX8" fmla="*/ 158625 w 3103338"/>
                  <a:gd name="connsiteY8" fmla="*/ 122361 h 567471"/>
                  <a:gd name="connsiteX0" fmla="*/ 162536 w 3107249"/>
                  <a:gd name="connsiteY0" fmla="*/ 122361 h 567471"/>
                  <a:gd name="connsiteX1" fmla="*/ 289661 w 3107249"/>
                  <a:gd name="connsiteY1" fmla="*/ 0 h 567471"/>
                  <a:gd name="connsiteX2" fmla="*/ 3013462 w 3107249"/>
                  <a:gd name="connsiteY2" fmla="*/ 0 h 567471"/>
                  <a:gd name="connsiteX3" fmla="*/ 3107249 w 3107249"/>
                  <a:gd name="connsiteY3" fmla="*/ 93787 h 567471"/>
                  <a:gd name="connsiteX4" fmla="*/ 3107249 w 3107249"/>
                  <a:gd name="connsiteY4" fmla="*/ 468921 h 567471"/>
                  <a:gd name="connsiteX5" fmla="*/ 3013462 w 3107249"/>
                  <a:gd name="connsiteY5" fmla="*/ 562708 h 567471"/>
                  <a:gd name="connsiteX6" fmla="*/ 3911 w 3107249"/>
                  <a:gd name="connsiteY6" fmla="*/ 567471 h 567471"/>
                  <a:gd name="connsiteX7" fmla="*/ 52999 w 3107249"/>
                  <a:gd name="connsiteY7" fmla="*/ 326047 h 567471"/>
                  <a:gd name="connsiteX8" fmla="*/ 162536 w 3107249"/>
                  <a:gd name="connsiteY8" fmla="*/ 122361 h 567471"/>
                  <a:gd name="connsiteX0" fmla="*/ 161267 w 3105980"/>
                  <a:gd name="connsiteY0" fmla="*/ 122361 h 567471"/>
                  <a:gd name="connsiteX1" fmla="*/ 288392 w 3105980"/>
                  <a:gd name="connsiteY1" fmla="*/ 0 h 567471"/>
                  <a:gd name="connsiteX2" fmla="*/ 3012193 w 3105980"/>
                  <a:gd name="connsiteY2" fmla="*/ 0 h 567471"/>
                  <a:gd name="connsiteX3" fmla="*/ 3105980 w 3105980"/>
                  <a:gd name="connsiteY3" fmla="*/ 93787 h 567471"/>
                  <a:gd name="connsiteX4" fmla="*/ 3105980 w 3105980"/>
                  <a:gd name="connsiteY4" fmla="*/ 468921 h 567471"/>
                  <a:gd name="connsiteX5" fmla="*/ 3012193 w 3105980"/>
                  <a:gd name="connsiteY5" fmla="*/ 562708 h 567471"/>
                  <a:gd name="connsiteX6" fmla="*/ 2642 w 3105980"/>
                  <a:gd name="connsiteY6" fmla="*/ 567471 h 567471"/>
                  <a:gd name="connsiteX7" fmla="*/ 51730 w 3105980"/>
                  <a:gd name="connsiteY7" fmla="*/ 326047 h 567471"/>
                  <a:gd name="connsiteX8" fmla="*/ 161267 w 3105980"/>
                  <a:gd name="connsiteY8" fmla="*/ 122361 h 567471"/>
                  <a:gd name="connsiteX0" fmla="*/ 166105 w 3110818"/>
                  <a:gd name="connsiteY0" fmla="*/ 122361 h 572233"/>
                  <a:gd name="connsiteX1" fmla="*/ 293230 w 3110818"/>
                  <a:gd name="connsiteY1" fmla="*/ 0 h 572233"/>
                  <a:gd name="connsiteX2" fmla="*/ 3017031 w 3110818"/>
                  <a:gd name="connsiteY2" fmla="*/ 0 h 572233"/>
                  <a:gd name="connsiteX3" fmla="*/ 3110818 w 3110818"/>
                  <a:gd name="connsiteY3" fmla="*/ 93787 h 572233"/>
                  <a:gd name="connsiteX4" fmla="*/ 3110818 w 3110818"/>
                  <a:gd name="connsiteY4" fmla="*/ 468921 h 572233"/>
                  <a:gd name="connsiteX5" fmla="*/ 3017031 w 3110818"/>
                  <a:gd name="connsiteY5" fmla="*/ 562708 h 572233"/>
                  <a:gd name="connsiteX6" fmla="*/ 2717 w 3110818"/>
                  <a:gd name="connsiteY6" fmla="*/ 572233 h 572233"/>
                  <a:gd name="connsiteX7" fmla="*/ 56568 w 3110818"/>
                  <a:gd name="connsiteY7" fmla="*/ 326047 h 572233"/>
                  <a:gd name="connsiteX8" fmla="*/ 166105 w 3110818"/>
                  <a:gd name="connsiteY8" fmla="*/ 122361 h 572233"/>
                  <a:gd name="connsiteX0" fmla="*/ 166105 w 3110818"/>
                  <a:gd name="connsiteY0" fmla="*/ 122361 h 565089"/>
                  <a:gd name="connsiteX1" fmla="*/ 293230 w 3110818"/>
                  <a:gd name="connsiteY1" fmla="*/ 0 h 565089"/>
                  <a:gd name="connsiteX2" fmla="*/ 3017031 w 3110818"/>
                  <a:gd name="connsiteY2" fmla="*/ 0 h 565089"/>
                  <a:gd name="connsiteX3" fmla="*/ 3110818 w 3110818"/>
                  <a:gd name="connsiteY3" fmla="*/ 93787 h 565089"/>
                  <a:gd name="connsiteX4" fmla="*/ 3110818 w 3110818"/>
                  <a:gd name="connsiteY4" fmla="*/ 468921 h 565089"/>
                  <a:gd name="connsiteX5" fmla="*/ 3017031 w 3110818"/>
                  <a:gd name="connsiteY5" fmla="*/ 562708 h 565089"/>
                  <a:gd name="connsiteX6" fmla="*/ 2717 w 3110818"/>
                  <a:gd name="connsiteY6" fmla="*/ 565089 h 565089"/>
                  <a:gd name="connsiteX7" fmla="*/ 56568 w 3110818"/>
                  <a:gd name="connsiteY7" fmla="*/ 326047 h 565089"/>
                  <a:gd name="connsiteX8" fmla="*/ 166105 w 3110818"/>
                  <a:gd name="connsiteY8" fmla="*/ 122361 h 565089"/>
                  <a:gd name="connsiteX0" fmla="*/ 168386 w 3113099"/>
                  <a:gd name="connsiteY0" fmla="*/ 122361 h 562708"/>
                  <a:gd name="connsiteX1" fmla="*/ 295511 w 3113099"/>
                  <a:gd name="connsiteY1" fmla="*/ 0 h 562708"/>
                  <a:gd name="connsiteX2" fmla="*/ 3019312 w 3113099"/>
                  <a:gd name="connsiteY2" fmla="*/ 0 h 562708"/>
                  <a:gd name="connsiteX3" fmla="*/ 3113099 w 3113099"/>
                  <a:gd name="connsiteY3" fmla="*/ 93787 h 562708"/>
                  <a:gd name="connsiteX4" fmla="*/ 3113099 w 3113099"/>
                  <a:gd name="connsiteY4" fmla="*/ 468921 h 562708"/>
                  <a:gd name="connsiteX5" fmla="*/ 3019312 w 3113099"/>
                  <a:gd name="connsiteY5" fmla="*/ 562708 h 562708"/>
                  <a:gd name="connsiteX6" fmla="*/ 2617 w 3113099"/>
                  <a:gd name="connsiteY6" fmla="*/ 562708 h 562708"/>
                  <a:gd name="connsiteX7" fmla="*/ 58849 w 3113099"/>
                  <a:gd name="connsiteY7" fmla="*/ 326047 h 562708"/>
                  <a:gd name="connsiteX8" fmla="*/ 168386 w 3113099"/>
                  <a:gd name="connsiteY8" fmla="*/ 122361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99" h="562708">
                    <a:moveTo>
                      <a:pt x="168386" y="122361"/>
                    </a:moveTo>
                    <a:cubicBezTo>
                      <a:pt x="207830" y="68020"/>
                      <a:pt x="243714" y="0"/>
                      <a:pt x="295511" y="0"/>
                    </a:cubicBezTo>
                    <a:lnTo>
                      <a:pt x="3019312" y="0"/>
                    </a:lnTo>
                    <a:cubicBezTo>
                      <a:pt x="3071109" y="0"/>
                      <a:pt x="3113099" y="41990"/>
                      <a:pt x="3113099" y="93787"/>
                    </a:cubicBezTo>
                    <a:lnTo>
                      <a:pt x="3113099" y="468921"/>
                    </a:lnTo>
                    <a:cubicBezTo>
                      <a:pt x="3113099" y="520718"/>
                      <a:pt x="3071109" y="562708"/>
                      <a:pt x="3019312" y="562708"/>
                    </a:cubicBezTo>
                    <a:lnTo>
                      <a:pt x="2617" y="562708"/>
                    </a:lnTo>
                    <a:cubicBezTo>
                      <a:pt x="-10939" y="518196"/>
                      <a:pt x="31221" y="399438"/>
                      <a:pt x="58849" y="326047"/>
                    </a:cubicBezTo>
                    <a:cubicBezTo>
                      <a:pt x="86477" y="252656"/>
                      <a:pt x="128942" y="176702"/>
                      <a:pt x="168386" y="122361"/>
                    </a:cubicBezTo>
                    <a:close/>
                  </a:path>
                </a:pathLst>
              </a:custGeom>
              <a:grpFill/>
              <a:ln>
                <a:noFill/>
              </a:ln>
              <a:effectLst/>
              <a:extLst/>
            </p:spPr>
            <p:txBody>
              <a:bodyPr anchor="ctr"/>
              <a:lstStyle/>
              <a:p>
                <a:pPr algn="ctr">
                  <a:buClr>
                    <a:srgbClr val="CC9900"/>
                  </a:buClr>
                  <a:defRPr/>
                </a:pPr>
                <a:endPar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endParaRPr>
              </a:p>
            </p:txBody>
          </p:sp>
        </p:grpSp>
        <p:sp>
          <p:nvSpPr>
            <p:cNvPr id="338" name="矩形 337"/>
            <p:cNvSpPr/>
            <p:nvPr/>
          </p:nvSpPr>
          <p:spPr>
            <a:xfrm>
              <a:off x="6441185" y="2224605"/>
              <a:ext cx="5144699" cy="369846"/>
            </a:xfrm>
            <a:prstGeom prst="rect">
              <a:avLst/>
            </a:prstGeom>
            <a:grpFill/>
          </p:spPr>
          <p:txBody>
            <a:bodyPr anchor="ctr">
              <a:spAutoFit/>
            </a:bodyPr>
            <a:lstStyle/>
            <a:p>
              <a:pPr algn="ctr">
                <a:buClr>
                  <a:srgbClr val="CC9900"/>
                </a:buClr>
                <a:defRPr/>
              </a:pPr>
              <a:r>
                <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rPr>
                <a:t>传统</a:t>
              </a:r>
              <a:r>
                <a:rPr lang="zh-CN" altLang="en-US" sz="1799" b="1" kern="0" dirty="0" smtClean="0">
                  <a:solidFill>
                    <a:srgbClr val="FBFBFB"/>
                  </a:solidFill>
                  <a:latin typeface="微软雅黑" panose="020B0503020204020204" pitchFamily="34" charset="-122"/>
                  <a:ea typeface="微软雅黑" panose="020B0503020204020204" pitchFamily="34" charset="-122"/>
                  <a:cs typeface="+mn-ea"/>
                  <a:sym typeface="+mn-lt"/>
                </a:rPr>
                <a:t>方案</a:t>
              </a:r>
              <a:r>
                <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rPr>
                <a:t>接地抑制</a:t>
              </a:r>
              <a:r>
                <a:rPr lang="en-US" altLang="zh-CN" sz="1799" b="1" kern="0" dirty="0">
                  <a:solidFill>
                    <a:srgbClr val="FBFBFB"/>
                  </a:solidFill>
                  <a:latin typeface="微软雅黑" panose="020B0503020204020204" pitchFamily="34" charset="-122"/>
                  <a:ea typeface="微软雅黑" panose="020B0503020204020204" pitchFamily="34" charset="-122"/>
                  <a:cs typeface="+mn-ea"/>
                  <a:sym typeface="+mn-lt"/>
                </a:rPr>
                <a:t>PID</a:t>
              </a:r>
              <a:r>
                <a:rPr lang="zh-CN" altLang="en-US" sz="1799" b="1" kern="0" dirty="0">
                  <a:solidFill>
                    <a:srgbClr val="FBFBFB"/>
                  </a:solidFill>
                  <a:latin typeface="微软雅黑" panose="020B0503020204020204" pitchFamily="34" charset="-122"/>
                  <a:ea typeface="微软雅黑" panose="020B0503020204020204" pitchFamily="34" charset="-122"/>
                  <a:cs typeface="+mn-ea"/>
                  <a:sym typeface="+mn-lt"/>
                </a:rPr>
                <a:t>的方法不安全</a:t>
              </a:r>
            </a:p>
          </p:txBody>
        </p:sp>
      </p:grpSp>
      <p:sp>
        <p:nvSpPr>
          <p:cNvPr id="341" name="矩形 340"/>
          <p:cNvSpPr/>
          <p:nvPr/>
        </p:nvSpPr>
        <p:spPr>
          <a:xfrm>
            <a:off x="9762171" y="2050788"/>
            <a:ext cx="1439488" cy="1122071"/>
          </a:xfrm>
          <a:prstGeom prst="rect">
            <a:avLst/>
          </a:prstGeom>
          <a:noFill/>
        </p:spPr>
        <p:txBody>
          <a:bodyPr anchor="ctr"/>
          <a:lstStyle/>
          <a:p>
            <a:pPr algn="just">
              <a:buClr>
                <a:srgbClr val="CC9900"/>
              </a:buClr>
              <a:defRPr/>
            </a:pPr>
            <a:r>
              <a:rPr lang="en-US" altLang="zh-CN" sz="1200" kern="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PV-</a:t>
            </a:r>
            <a:r>
              <a:rPr lang="zh-CN" altLang="en-US" sz="1200" kern="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通过熔丝接地，人不慎触碰电池板正线，将可能引起电击事故，且无法通过附加装置避免。</a:t>
            </a:r>
          </a:p>
        </p:txBody>
      </p:sp>
      <p:sp>
        <p:nvSpPr>
          <p:cNvPr id="343" name="矩形 342"/>
          <p:cNvSpPr/>
          <p:nvPr/>
        </p:nvSpPr>
        <p:spPr>
          <a:xfrm>
            <a:off x="3609037" y="4486966"/>
            <a:ext cx="2121934" cy="1794995"/>
          </a:xfrm>
          <a:prstGeom prst="rect">
            <a:avLst/>
          </a:prstGeom>
          <a:solidFill>
            <a:srgbClr val="FBFBFB">
              <a:lumMod val="90000"/>
            </a:srgbClr>
          </a:solidFill>
        </p:spPr>
        <p:txBody>
          <a:bodyPr anchor="ctr"/>
          <a:lstStyle/>
          <a:p>
            <a:pPr algn="just">
              <a:lnSpc>
                <a:spcPct val="150000"/>
              </a:lnSpc>
              <a:defRPr/>
            </a:pPr>
            <a:r>
              <a:rPr lang="en-US" altLang="zh-CN" sz="1200" kern="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PID (Potential Induced Degradation)</a:t>
            </a:r>
            <a:r>
              <a:rPr lang="zh-CN" altLang="en-US" sz="1200" kern="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是潜在电势诱导衰减， 最容易出现在潮湿环境条件下，导致组件输出功率下降，影响发电量。</a:t>
            </a:r>
            <a:endParaRPr lang="en-US" altLang="zh-CN" sz="1200" kern="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bwMode="auto">
          <a:xfrm>
            <a:off x="782435" y="1436585"/>
            <a:ext cx="4980278" cy="4872356"/>
          </a:xfrm>
          <a:prstGeom prst="rect">
            <a:avLst/>
          </a:prstGeom>
          <a:noFill/>
          <a:ln w="19050" cap="flat" cmpd="sng" algn="ctr">
            <a:solidFill>
              <a:schemeClr val="bg1">
                <a:lumMod val="75000"/>
              </a:schemeClr>
            </a:solidFill>
            <a:prstDash val="solid"/>
            <a:round/>
            <a:headEnd type="none" w="med" len="med"/>
            <a:tailEnd type="none" w="med" len="med"/>
          </a:ln>
          <a:effectLst/>
        </p:spPr>
        <p:txBody>
          <a:bodyPr/>
          <a:lstStyle/>
          <a:p>
            <a:pPr fontAlgn="base">
              <a:spcBef>
                <a:spcPct val="0"/>
              </a:spcBef>
              <a:spcAft>
                <a:spcPct val="0"/>
              </a:spcAft>
              <a:buClr>
                <a:srgbClr val="CC9900"/>
              </a:buClr>
              <a:buFont typeface="Wingdings" pitchFamily="2" charset="2"/>
              <a:buChar char="n"/>
              <a:defRPr/>
            </a:pPr>
            <a:endParaRPr lang="zh-CN" altLang="en-US" sz="1799" b="1">
              <a:solidFill>
                <a:srgbClr val="000000"/>
              </a:solidFill>
              <a:latin typeface="Arial" charset="0"/>
              <a:ea typeface="SimSun" pitchFamily="2" charset="-122"/>
            </a:endParaRPr>
          </a:p>
        </p:txBody>
      </p:sp>
      <p:grpSp>
        <p:nvGrpSpPr>
          <p:cNvPr id="85005" name="组合 85"/>
          <p:cNvGrpSpPr>
            <a:grpSpLocks/>
          </p:cNvGrpSpPr>
          <p:nvPr/>
        </p:nvGrpSpPr>
        <p:grpSpPr bwMode="auto">
          <a:xfrm>
            <a:off x="5854763" y="4436179"/>
            <a:ext cx="5346896" cy="1618828"/>
            <a:chOff x="4886015" y="3293546"/>
            <a:chExt cx="5267062" cy="1537278"/>
          </a:xfrm>
        </p:grpSpPr>
        <p:pic>
          <p:nvPicPr>
            <p:cNvPr id="85028" name="图片 8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4092" y="3749547"/>
              <a:ext cx="1018854" cy="4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29" name="组合 87"/>
            <p:cNvGrpSpPr>
              <a:grpSpLocks/>
            </p:cNvGrpSpPr>
            <p:nvPr/>
          </p:nvGrpSpPr>
          <p:grpSpPr bwMode="auto">
            <a:xfrm>
              <a:off x="4886015" y="3393550"/>
              <a:ext cx="5267062" cy="1284802"/>
              <a:chOff x="2065161" y="4049778"/>
              <a:chExt cx="5267062" cy="1284802"/>
            </a:xfrm>
          </p:grpSpPr>
          <p:pic>
            <p:nvPicPr>
              <p:cNvPr id="85033" name="图片 9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855" y="4770716"/>
                <a:ext cx="1808368" cy="27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4" name="图片 9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1870" y="4049778"/>
                <a:ext cx="950540" cy="66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5" name="图片 9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625" y="4294261"/>
                <a:ext cx="540971" cy="29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36" name="直接连接符 49"/>
              <p:cNvCxnSpPr>
                <a:cxnSpLocks noChangeShapeType="1"/>
              </p:cNvCxnSpPr>
              <p:nvPr/>
            </p:nvCxnSpPr>
            <p:spPr bwMode="auto">
              <a:xfrm>
                <a:off x="5072410" y="4455712"/>
                <a:ext cx="1794602"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37" name="直接连接符 49"/>
              <p:cNvCxnSpPr>
                <a:cxnSpLocks noChangeShapeType="1"/>
              </p:cNvCxnSpPr>
              <p:nvPr/>
            </p:nvCxnSpPr>
            <p:spPr bwMode="auto">
              <a:xfrm>
                <a:off x="5072410" y="4355746"/>
                <a:ext cx="1794602"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38" name="直接连接符 49"/>
              <p:cNvCxnSpPr>
                <a:cxnSpLocks noChangeShapeType="1"/>
              </p:cNvCxnSpPr>
              <p:nvPr/>
            </p:nvCxnSpPr>
            <p:spPr bwMode="auto">
              <a:xfrm>
                <a:off x="5072410" y="4549666"/>
                <a:ext cx="1794602" cy="10107"/>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85039" name="图片 10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4751" y="4199172"/>
                <a:ext cx="723596" cy="47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40" name="直接连接符 49"/>
              <p:cNvCxnSpPr>
                <a:cxnSpLocks noChangeShapeType="1"/>
              </p:cNvCxnSpPr>
              <p:nvPr/>
            </p:nvCxnSpPr>
            <p:spPr bwMode="auto">
              <a:xfrm flipV="1">
                <a:off x="6265547" y="4355746"/>
                <a:ext cx="0" cy="425256"/>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41" name="直接连接符 49"/>
              <p:cNvCxnSpPr>
                <a:cxnSpLocks noChangeShapeType="1"/>
              </p:cNvCxnSpPr>
              <p:nvPr/>
            </p:nvCxnSpPr>
            <p:spPr bwMode="auto">
              <a:xfrm flipV="1">
                <a:off x="6201253" y="4455712"/>
                <a:ext cx="0" cy="32529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42" name="直接连接符 49"/>
              <p:cNvCxnSpPr>
                <a:cxnSpLocks noChangeShapeType="1"/>
              </p:cNvCxnSpPr>
              <p:nvPr/>
            </p:nvCxnSpPr>
            <p:spPr bwMode="auto">
              <a:xfrm flipV="1">
                <a:off x="6122677" y="4548708"/>
                <a:ext cx="0" cy="232294"/>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188" name="图片 106"/>
              <p:cNvPicPr>
                <a:picLocks noChangeAspect="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32549" y="5186231"/>
                <a:ext cx="166151" cy="14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44" name="图片 10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1769" y="4395809"/>
                <a:ext cx="5937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45" name="直接连接符 49"/>
              <p:cNvCxnSpPr>
                <a:cxnSpLocks noChangeShapeType="1"/>
              </p:cNvCxnSpPr>
              <p:nvPr/>
            </p:nvCxnSpPr>
            <p:spPr bwMode="auto">
              <a:xfrm>
                <a:off x="2473007" y="4148159"/>
                <a:ext cx="1676400"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46" name="直接连接符 49"/>
              <p:cNvCxnSpPr>
                <a:cxnSpLocks noChangeShapeType="1"/>
              </p:cNvCxnSpPr>
              <p:nvPr/>
            </p:nvCxnSpPr>
            <p:spPr bwMode="auto">
              <a:xfrm flipV="1">
                <a:off x="2480627" y="4156891"/>
                <a:ext cx="0" cy="361234"/>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47" name="直接连接符 49"/>
              <p:cNvCxnSpPr>
                <a:cxnSpLocks noChangeShapeType="1"/>
              </p:cNvCxnSpPr>
              <p:nvPr/>
            </p:nvCxnSpPr>
            <p:spPr bwMode="auto">
              <a:xfrm flipV="1">
                <a:off x="2473007" y="4513203"/>
                <a:ext cx="281360" cy="1588"/>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48" name="直接连接符 49"/>
              <p:cNvCxnSpPr>
                <a:cxnSpLocks noChangeShapeType="1"/>
              </p:cNvCxnSpPr>
              <p:nvPr/>
            </p:nvCxnSpPr>
            <p:spPr bwMode="auto">
              <a:xfrm>
                <a:off x="3290939" y="4518863"/>
                <a:ext cx="830931" cy="1"/>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194" name="图片 112"/>
              <p:cNvPicPr>
                <a:picLocks noChangeAspect="1"/>
              </p:cNvPicPr>
              <p:nvPr/>
            </p:nvPicPr>
            <p:blipFill>
              <a:blip r:embed="rId10" cstate="print">
                <a:duotone>
                  <a:prstClr val="black"/>
                  <a:srgbClr val="0070C0">
                    <a:tint val="45000"/>
                    <a:satMod val="400000"/>
                  </a:srgbClr>
                </a:duotone>
                <a:extLst>
                  <a:ext uri="{28A0092B-C50C-407E-A947-70E740481C1C}">
                    <a14:useLocalDpi xmlns:a14="http://schemas.microsoft.com/office/drawing/2010/main" val="0"/>
                  </a:ext>
                </a:extLst>
              </a:blip>
              <a:srcRect/>
              <a:stretch>
                <a:fillRect/>
              </a:stretch>
            </p:blipFill>
            <p:spPr bwMode="auto">
              <a:xfrm>
                <a:off x="2271655" y="4557043"/>
                <a:ext cx="225217" cy="58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5" name="直接连接符 49"/>
              <p:cNvCxnSpPr>
                <a:cxnSpLocks noChangeShapeType="1"/>
              </p:cNvCxnSpPr>
              <p:nvPr/>
            </p:nvCxnSpPr>
            <p:spPr bwMode="auto">
              <a:xfrm>
                <a:off x="2065161" y="5182611"/>
                <a:ext cx="5267062" cy="0"/>
              </a:xfrm>
              <a:prstGeom prst="line">
                <a:avLst/>
              </a:prstGeom>
              <a:ln>
                <a:headEnd/>
                <a:tailEnd/>
              </a:ln>
              <a:extLst/>
            </p:spPr>
            <p:style>
              <a:lnRef idx="1">
                <a:schemeClr val="dk1"/>
              </a:lnRef>
              <a:fillRef idx="0">
                <a:schemeClr val="dk1"/>
              </a:fillRef>
              <a:effectRef idx="0">
                <a:schemeClr val="dk1"/>
              </a:effectRef>
              <a:fontRef idx="minor">
                <a:schemeClr val="tx1"/>
              </a:fontRef>
            </p:style>
          </p:cxnSp>
          <p:cxnSp>
            <p:nvCxnSpPr>
              <p:cNvPr id="85051" name="直接连接符 49"/>
              <p:cNvCxnSpPr>
                <a:cxnSpLocks noChangeShapeType="1"/>
              </p:cNvCxnSpPr>
              <p:nvPr/>
            </p:nvCxnSpPr>
            <p:spPr bwMode="auto">
              <a:xfrm flipH="1" flipV="1">
                <a:off x="6115623" y="5034494"/>
                <a:ext cx="2" cy="151737"/>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grpSp>
        <p:sp>
          <p:nvSpPr>
            <p:cNvPr id="85030" name="文本框 94"/>
            <p:cNvSpPr txBox="1">
              <a:spLocks noChangeArrowheads="1"/>
            </p:cNvSpPr>
            <p:nvPr/>
          </p:nvSpPr>
          <p:spPr bwMode="auto">
            <a:xfrm>
              <a:off x="8075182" y="3293546"/>
              <a:ext cx="1656756" cy="29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pPr>
              <a:r>
                <a:rPr lang="zh-CN" altLang="en-US" sz="1400" b="1">
                  <a:solidFill>
                    <a:srgbClr val="C00000"/>
                  </a:solidFill>
                  <a:latin typeface="微软雅黑" panose="020B0503020204020204" pitchFamily="34" charset="-122"/>
                  <a:ea typeface="微软雅黑" panose="020B0503020204020204" pitchFamily="34" charset="-122"/>
                </a:rPr>
                <a:t>有效规避</a:t>
              </a:r>
              <a:r>
                <a:rPr lang="en-US" altLang="zh-CN" sz="1400" b="1">
                  <a:solidFill>
                    <a:srgbClr val="C00000"/>
                  </a:solidFill>
                  <a:latin typeface="微软雅黑" panose="020B0503020204020204" pitchFamily="34" charset="-122"/>
                  <a:ea typeface="微软雅黑" panose="020B0503020204020204" pitchFamily="34" charset="-122"/>
                </a:rPr>
                <a:t>PID</a:t>
              </a:r>
              <a:r>
                <a:rPr lang="zh-CN" altLang="en-US" sz="1400" b="1">
                  <a:solidFill>
                    <a:srgbClr val="C00000"/>
                  </a:solidFill>
                  <a:latin typeface="微软雅黑" panose="020B0503020204020204" pitchFamily="34" charset="-122"/>
                  <a:ea typeface="微软雅黑" panose="020B0503020204020204" pitchFamily="34" charset="-122"/>
                </a:rPr>
                <a:t>效应</a:t>
              </a:r>
            </a:p>
          </p:txBody>
        </p:sp>
        <p:sp>
          <p:nvSpPr>
            <p:cNvPr id="85031" name="文本框 92"/>
            <p:cNvSpPr txBox="1">
              <a:spLocks noChangeArrowheads="1"/>
            </p:cNvSpPr>
            <p:nvPr/>
          </p:nvSpPr>
          <p:spPr bwMode="auto">
            <a:xfrm>
              <a:off x="6169017" y="4567739"/>
              <a:ext cx="2993932" cy="2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pPr>
              <a:r>
                <a:rPr lang="zh-CN" altLang="en-US" sz="1200" b="1" dirty="0">
                  <a:solidFill>
                    <a:srgbClr val="000000"/>
                  </a:solidFill>
                  <a:latin typeface="微软雅黑" panose="020B0503020204020204" pitchFamily="34" charset="-122"/>
                  <a:ea typeface="微软雅黑" panose="020B0503020204020204" pitchFamily="34" charset="-122"/>
                </a:rPr>
                <a:t>虚拟接地专利</a:t>
              </a:r>
            </a:p>
          </p:txBody>
        </p:sp>
        <p:sp>
          <p:nvSpPr>
            <p:cNvPr id="85032" name="文本框 171"/>
            <p:cNvSpPr txBox="1">
              <a:spLocks noChangeArrowheads="1"/>
            </p:cNvSpPr>
            <p:nvPr/>
          </p:nvSpPr>
          <p:spPr bwMode="auto">
            <a:xfrm>
              <a:off x="6806378" y="4178435"/>
              <a:ext cx="912319" cy="29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sz="1400" b="1">
                  <a:solidFill>
                    <a:srgbClr val="C00000"/>
                  </a:solidFill>
                  <a:latin typeface="微软雅黑" panose="020B0503020204020204" pitchFamily="34" charset="-122"/>
                  <a:ea typeface="微软雅黑" panose="020B0503020204020204" pitchFamily="34" charset="-122"/>
                </a:rPr>
                <a:t>安全</a:t>
              </a:r>
            </a:p>
          </p:txBody>
        </p:sp>
      </p:grpSp>
      <p:pic>
        <p:nvPicPr>
          <p:cNvPr id="85006" name="图片 41"/>
          <p:cNvPicPr>
            <a:picLocks noChangeAspect="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8321097" y="5340819"/>
            <a:ext cx="1061761" cy="28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文本框 3"/>
          <p:cNvSpPr txBox="1">
            <a:spLocks noChangeArrowheads="1"/>
          </p:cNvSpPr>
          <p:nvPr/>
        </p:nvSpPr>
        <p:spPr bwMode="auto">
          <a:xfrm>
            <a:off x="8327446" y="5199567"/>
            <a:ext cx="498345" cy="3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1799" b="1">
                <a:solidFill>
                  <a:srgbClr val="FF0000"/>
                </a:solidFill>
                <a:latin typeface="微软雅黑" panose="020B0503020204020204" pitchFamily="34" charset="-122"/>
                <a:ea typeface="微软雅黑" panose="020B0503020204020204" pitchFamily="34" charset="-122"/>
              </a:rPr>
              <a:t>X</a:t>
            </a:r>
            <a:endParaRPr lang="zh-CN" altLang="en-US" sz="1799" b="1">
              <a:solidFill>
                <a:srgbClr val="FF0000"/>
              </a:solidFill>
              <a:latin typeface="微软雅黑" panose="020B0503020204020204" pitchFamily="34" charset="-122"/>
              <a:ea typeface="微软雅黑" panose="020B0503020204020204" pitchFamily="34" charset="-122"/>
            </a:endParaRPr>
          </a:p>
        </p:txBody>
      </p:sp>
      <p:cxnSp>
        <p:nvCxnSpPr>
          <p:cNvPr id="212" name="直接连接符 49"/>
          <p:cNvCxnSpPr>
            <a:cxnSpLocks noChangeShapeType="1"/>
          </p:cNvCxnSpPr>
          <p:nvPr/>
        </p:nvCxnSpPr>
        <p:spPr bwMode="auto">
          <a:xfrm flipV="1">
            <a:off x="6292801" y="2947493"/>
            <a:ext cx="3464611" cy="15871"/>
          </a:xfrm>
          <a:prstGeom prst="line">
            <a:avLst/>
          </a:prstGeom>
          <a:ln>
            <a:headEnd/>
            <a:tailEnd/>
          </a:ln>
          <a:extLst/>
        </p:spPr>
        <p:style>
          <a:lnRef idx="1">
            <a:schemeClr val="dk1"/>
          </a:lnRef>
          <a:fillRef idx="0">
            <a:schemeClr val="dk1"/>
          </a:fillRef>
          <a:effectRef idx="0">
            <a:schemeClr val="dk1"/>
          </a:effectRef>
          <a:fontRef idx="minor">
            <a:schemeClr val="tx1"/>
          </a:fontRef>
        </p:style>
      </p:cxnSp>
      <p:cxnSp>
        <p:nvCxnSpPr>
          <p:cNvPr id="85009" name="直接连接符 49"/>
          <p:cNvCxnSpPr>
            <a:cxnSpLocks noChangeShapeType="1"/>
          </p:cNvCxnSpPr>
          <p:nvPr/>
        </p:nvCxnSpPr>
        <p:spPr bwMode="auto">
          <a:xfrm>
            <a:off x="7159349" y="2420579"/>
            <a:ext cx="887182"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10" name="直接连接符 49"/>
          <p:cNvCxnSpPr>
            <a:cxnSpLocks noChangeShapeType="1"/>
          </p:cNvCxnSpPr>
          <p:nvPr/>
        </p:nvCxnSpPr>
        <p:spPr bwMode="auto">
          <a:xfrm>
            <a:off x="8378232" y="2499933"/>
            <a:ext cx="888769"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85011" name="图片 10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2718" y="2293613"/>
            <a:ext cx="449146" cy="22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12" name="直接连接符 49"/>
          <p:cNvCxnSpPr>
            <a:cxnSpLocks noChangeShapeType="1"/>
          </p:cNvCxnSpPr>
          <p:nvPr/>
        </p:nvCxnSpPr>
        <p:spPr bwMode="auto">
          <a:xfrm>
            <a:off x="8392516" y="2434862"/>
            <a:ext cx="888769"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13" name="直接连接符 49"/>
          <p:cNvCxnSpPr>
            <a:cxnSpLocks noChangeShapeType="1"/>
          </p:cNvCxnSpPr>
          <p:nvPr/>
        </p:nvCxnSpPr>
        <p:spPr bwMode="auto">
          <a:xfrm>
            <a:off x="8397277" y="2569765"/>
            <a:ext cx="888769"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85014" name="图片 67" descr="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5104" y="2282501"/>
            <a:ext cx="552306"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15" name="直接连接符 49"/>
          <p:cNvCxnSpPr>
            <a:cxnSpLocks noChangeShapeType="1"/>
          </p:cNvCxnSpPr>
          <p:nvPr/>
        </p:nvCxnSpPr>
        <p:spPr bwMode="auto">
          <a:xfrm flipV="1">
            <a:off x="7694197" y="2857027"/>
            <a:ext cx="0" cy="119032"/>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cxnSp>
      <p:cxnSp>
        <p:nvCxnSpPr>
          <p:cNvPr id="85016" name="直接连接符 49"/>
          <p:cNvCxnSpPr>
            <a:cxnSpLocks noChangeShapeType="1"/>
          </p:cNvCxnSpPr>
          <p:nvPr/>
        </p:nvCxnSpPr>
        <p:spPr bwMode="auto">
          <a:xfrm flipV="1">
            <a:off x="7694197" y="2434862"/>
            <a:ext cx="0" cy="22378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cxnSp>
      <p:cxnSp>
        <p:nvCxnSpPr>
          <p:cNvPr id="85017" name="直接连接符 49"/>
          <p:cNvCxnSpPr>
            <a:cxnSpLocks noChangeShapeType="1"/>
          </p:cNvCxnSpPr>
          <p:nvPr/>
        </p:nvCxnSpPr>
        <p:spPr bwMode="auto">
          <a:xfrm>
            <a:off x="6697508" y="2065071"/>
            <a:ext cx="1266495" cy="0"/>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85018" name="图片 11" descr="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313" y="1946040"/>
            <a:ext cx="818937" cy="75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19" name="直接连接符 49"/>
          <p:cNvCxnSpPr>
            <a:cxnSpLocks noChangeShapeType="1"/>
          </p:cNvCxnSpPr>
          <p:nvPr/>
        </p:nvCxnSpPr>
        <p:spPr bwMode="auto">
          <a:xfrm flipV="1">
            <a:off x="6702268" y="2073006"/>
            <a:ext cx="0" cy="334876"/>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cxnSp>
        <p:nvCxnSpPr>
          <p:cNvPr id="85020" name="直接连接符 49"/>
          <p:cNvCxnSpPr>
            <a:cxnSpLocks noChangeShapeType="1"/>
          </p:cNvCxnSpPr>
          <p:nvPr/>
        </p:nvCxnSpPr>
        <p:spPr bwMode="auto">
          <a:xfrm flipV="1">
            <a:off x="6697507" y="2403120"/>
            <a:ext cx="212670" cy="1588"/>
          </a:xfrm>
          <a:prstGeom prst="line">
            <a:avLst/>
          </a:prstGeom>
          <a:noFill/>
          <a:ln w="15875">
            <a:solidFill>
              <a:srgbClr val="C00000"/>
            </a:solidFill>
            <a:round/>
            <a:headEnd/>
            <a:tailEnd/>
          </a:ln>
          <a:extLst>
            <a:ext uri="{909E8E84-426E-40DD-AFC4-6F175D3DCCD1}">
              <a14:hiddenFill xmlns:a14="http://schemas.microsoft.com/office/drawing/2010/main">
                <a:noFill/>
              </a14:hiddenFill>
            </a:ext>
          </a:extLst>
        </p:spPr>
      </p:cxnSp>
      <p:pic>
        <p:nvPicPr>
          <p:cNvPr id="227" name="图片 40"/>
          <p:cNvPicPr>
            <a:picLocks noChangeAspect="1"/>
          </p:cNvPicPr>
          <p:nvPr/>
        </p:nvPicPr>
        <p:blipFill>
          <a:blip r:embed="rId1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96754" y="2947143"/>
            <a:ext cx="192030" cy="2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图片 42"/>
          <p:cNvPicPr>
            <a:picLocks noChangeAspect="1"/>
          </p:cNvPicPr>
          <p:nvPr/>
        </p:nvPicPr>
        <p:blipFill>
          <a:blip r:embed="rId15" cstate="print">
            <a:duotone>
              <a:prstClr val="black"/>
              <a:srgbClr val="0070C0">
                <a:tint val="45000"/>
                <a:satMod val="400000"/>
              </a:srgbClr>
            </a:duotone>
            <a:extLst>
              <a:ext uri="{28A0092B-C50C-407E-A947-70E740481C1C}">
                <a14:useLocalDpi xmlns:a14="http://schemas.microsoft.com/office/drawing/2010/main" val="0"/>
              </a:ext>
            </a:extLst>
          </a:blip>
          <a:srcRect/>
          <a:stretch>
            <a:fillRect/>
          </a:stretch>
        </p:blipFill>
        <p:spPr bwMode="auto">
          <a:xfrm>
            <a:off x="6556799" y="2404936"/>
            <a:ext cx="170285" cy="54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文本框 208"/>
          <p:cNvSpPr txBox="1"/>
          <p:nvPr/>
        </p:nvSpPr>
        <p:spPr bwMode="auto">
          <a:xfrm>
            <a:off x="6297561" y="2122206"/>
            <a:ext cx="520564" cy="247586"/>
          </a:xfrm>
          <a:prstGeom prst="rect">
            <a:avLst/>
          </a:prstGeom>
          <a:noFill/>
        </p:spPr>
        <p:txBody>
          <a:bodyPr>
            <a:spAutoFit/>
          </a:bodyPr>
          <a:lstStyle/>
          <a:p>
            <a:pPr fontAlgn="base">
              <a:spcBef>
                <a:spcPct val="0"/>
              </a:spcBef>
              <a:spcAft>
                <a:spcPct val="0"/>
              </a:spcAft>
              <a:defRPr/>
            </a:pPr>
            <a:r>
              <a:rPr lang="zh-CN" altLang="en-US" sz="1000" b="1" dirty="0">
                <a:solidFill>
                  <a:srgbClr val="000000"/>
                </a:solidFill>
              </a:rPr>
              <a:t>触电</a:t>
            </a:r>
          </a:p>
        </p:txBody>
      </p:sp>
      <p:sp>
        <p:nvSpPr>
          <p:cNvPr id="85024" name="文本框 24"/>
          <p:cNvSpPr txBox="1">
            <a:spLocks noChangeArrowheads="1"/>
          </p:cNvSpPr>
          <p:nvPr/>
        </p:nvSpPr>
        <p:spPr bwMode="auto">
          <a:xfrm>
            <a:off x="7697372" y="2960189"/>
            <a:ext cx="2161612" cy="30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pPr>
            <a:r>
              <a:rPr lang="zh-CN" altLang="en-US" sz="1400" b="1">
                <a:solidFill>
                  <a:srgbClr val="000000"/>
                </a:solidFill>
                <a:latin typeface="微软雅黑" panose="020B0503020204020204" pitchFamily="34" charset="-122"/>
                <a:ea typeface="微软雅黑" panose="020B0503020204020204" pitchFamily="34" charset="-122"/>
              </a:rPr>
              <a:t>负极接地，存在触电风险</a:t>
            </a:r>
          </a:p>
        </p:txBody>
      </p:sp>
      <p:pic>
        <p:nvPicPr>
          <p:cNvPr id="85025" name="图片 41"/>
          <p:cNvPicPr preferRelativeResize="0">
            <a:picLocks/>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7099041" y="2569765"/>
            <a:ext cx="523739" cy="28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6" name="图片 41"/>
          <p:cNvPicPr preferRelativeResize="0">
            <a:picLocks/>
          </p:cNvPicPr>
          <p:nvPr/>
        </p:nvPicPr>
        <p:blipFill>
          <a:blip r:embed="rId16" cstate="print">
            <a:grayscl/>
            <a:extLst>
              <a:ext uri="{28A0092B-C50C-407E-A947-70E740481C1C}">
                <a14:useLocalDpi xmlns:a14="http://schemas.microsoft.com/office/drawing/2010/main" val="0"/>
              </a:ext>
            </a:extLst>
          </a:blip>
          <a:srcRect/>
          <a:stretch>
            <a:fillRect/>
          </a:stretch>
        </p:blipFill>
        <p:spPr bwMode="auto">
          <a:xfrm>
            <a:off x="6727662" y="2591984"/>
            <a:ext cx="523739" cy="28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7" name="矩形 5"/>
          <p:cNvSpPr>
            <a:spLocks noChangeArrowheads="1"/>
          </p:cNvSpPr>
          <p:nvPr/>
        </p:nvSpPr>
        <p:spPr bwMode="auto">
          <a:xfrm>
            <a:off x="7618018" y="2653881"/>
            <a:ext cx="155534" cy="196799"/>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CC9900"/>
              </a:buClr>
              <a:buFont typeface="Wingdings" panose="05000000000000000000" pitchFamily="2" charset="2"/>
              <a:buChar char="n"/>
            </a:pPr>
            <a:endParaRPr lang="zh-CN" altLang="en-US" sz="1799" b="1">
              <a:solidFill>
                <a:srgbClr val="000000"/>
              </a:solidFill>
              <a:latin typeface="Arial" panose="020B0604020202020204" pitchFamily="34" charset="0"/>
            </a:endParaRPr>
          </a:p>
        </p:txBody>
      </p:sp>
      <p:pic>
        <p:nvPicPr>
          <p:cNvPr id="4" name="图片 3"/>
          <p:cNvPicPr>
            <a:picLocks noChangeAspect="1"/>
          </p:cNvPicPr>
          <p:nvPr/>
        </p:nvPicPr>
        <p:blipFill>
          <a:blip r:embed="rId17"/>
          <a:stretch>
            <a:fillRect/>
          </a:stretch>
        </p:blipFill>
        <p:spPr>
          <a:xfrm>
            <a:off x="858269" y="1479313"/>
            <a:ext cx="4858420" cy="2956866"/>
          </a:xfrm>
          <a:prstGeom prst="rect">
            <a:avLst/>
          </a:prstGeom>
        </p:spPr>
      </p:pic>
      <p:sp>
        <p:nvSpPr>
          <p:cNvPr id="68" name="泪滴形 67"/>
          <p:cNvSpPr/>
          <p:nvPr/>
        </p:nvSpPr>
        <p:spPr bwMode="auto">
          <a:xfrm>
            <a:off x="11043175" y="0"/>
            <a:ext cx="1152000" cy="1080000"/>
          </a:xfrm>
          <a:prstGeom prst="teardrop">
            <a:avLst/>
          </a:prstGeom>
          <a:solidFill>
            <a:srgbClr val="8DCA3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Arial"/>
                <a:ea typeface="微软雅黑"/>
                <a:cs typeface="+mn-ea"/>
                <a:sym typeface="+mn-lt"/>
              </a:rPr>
              <a:t>安全可靠</a:t>
            </a:r>
          </a:p>
        </p:txBody>
      </p:sp>
    </p:spTree>
    <p:extLst>
      <p:ext uri="{BB962C8B-B14F-4D97-AF65-F5344CB8AC3E}">
        <p14:creationId xmlns:p14="http://schemas.microsoft.com/office/powerpoint/2010/main" val="4269152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bwMode="auto">
          <a:xfrm>
            <a:off x="3594489" y="4296954"/>
            <a:ext cx="1174227" cy="0"/>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组合 3"/>
          <p:cNvGrpSpPr/>
          <p:nvPr/>
        </p:nvGrpSpPr>
        <p:grpSpPr>
          <a:xfrm>
            <a:off x="856123" y="2804228"/>
            <a:ext cx="2412418" cy="506330"/>
            <a:chOff x="435609" y="2678682"/>
            <a:chExt cx="2412418" cy="506330"/>
          </a:xfrm>
        </p:grpSpPr>
        <p:sp>
          <p:nvSpPr>
            <p:cNvPr id="5" name="椭圆 4"/>
            <p:cNvSpPr/>
            <p:nvPr/>
          </p:nvSpPr>
          <p:spPr>
            <a:xfrm>
              <a:off x="2058132" y="2768329"/>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6" name="椭圆 5"/>
            <p:cNvSpPr/>
            <p:nvPr/>
          </p:nvSpPr>
          <p:spPr>
            <a:xfrm>
              <a:off x="2058132" y="3035165"/>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grpSp>
          <p:nvGrpSpPr>
            <p:cNvPr id="7" name="组合 6"/>
            <p:cNvGrpSpPr/>
            <p:nvPr/>
          </p:nvGrpSpPr>
          <p:grpSpPr>
            <a:xfrm>
              <a:off x="435609" y="2717890"/>
              <a:ext cx="1623274" cy="415091"/>
              <a:chOff x="4081700" y="1781108"/>
              <a:chExt cx="1623274" cy="415091"/>
            </a:xfrm>
          </p:grpSpPr>
          <p:cxnSp>
            <p:nvCxnSpPr>
              <p:cNvPr id="15" name="直接连接符 14"/>
              <p:cNvCxnSpPr/>
              <p:nvPr/>
            </p:nvCxnSpPr>
            <p:spPr bwMode="auto">
              <a:xfrm>
                <a:off x="5203206" y="1853055"/>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连接符 15"/>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组合 419"/>
              <p:cNvGrpSpPr/>
              <p:nvPr/>
            </p:nvGrpSpPr>
            <p:grpSpPr>
              <a:xfrm>
                <a:off x="4683844" y="1781108"/>
                <a:ext cx="773320" cy="182098"/>
                <a:chOff x="2373526" y="1874688"/>
                <a:chExt cx="616532" cy="216000"/>
              </a:xfrm>
            </p:grpSpPr>
            <p:sp>
              <p:nvSpPr>
                <p:cNvPr id="37" name="矩形 36"/>
                <p:cNvSpPr/>
                <p:nvPr/>
              </p:nvSpPr>
              <p:spPr bwMode="auto">
                <a:xfrm>
                  <a:off x="2373526" y="1874688"/>
                  <a:ext cx="616532" cy="216000"/>
                </a:xfrm>
                <a:prstGeom prst="rect">
                  <a:avLst/>
                </a:prstGeom>
                <a:solidFill>
                  <a:srgbClr val="FF0000"/>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38" name="直接连接符 37"/>
                <p:cNvCxnSpPr>
                  <a:stCxn id="37" idx="1"/>
                  <a:endCxn id="37"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接连接符 38"/>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接连接符 39"/>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接连接符 40"/>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接连接符 41"/>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组合 456"/>
              <p:cNvGrpSpPr/>
              <p:nvPr/>
            </p:nvGrpSpPr>
            <p:grpSpPr>
              <a:xfrm>
                <a:off x="4081700" y="1781108"/>
                <a:ext cx="602142" cy="182098"/>
                <a:chOff x="2509997" y="1874688"/>
                <a:chExt cx="480060" cy="216000"/>
              </a:xfrm>
            </p:grpSpPr>
            <p:sp>
              <p:nvSpPr>
                <p:cNvPr id="32" name="矩形 31"/>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33" name="直接连接符 32"/>
                <p:cNvCxnSpPr>
                  <a:stCxn id="32" idx="1"/>
                  <a:endCxn id="32"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连接符 34"/>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接连接符 35"/>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组合 419"/>
              <p:cNvGrpSpPr/>
              <p:nvPr/>
            </p:nvGrpSpPr>
            <p:grpSpPr>
              <a:xfrm>
                <a:off x="4683844" y="2022642"/>
                <a:ext cx="773320" cy="173557"/>
                <a:chOff x="2373526" y="1874688"/>
                <a:chExt cx="616532" cy="216000"/>
              </a:xfrm>
            </p:grpSpPr>
            <p:sp>
              <p:nvSpPr>
                <p:cNvPr id="26" name="矩形 25"/>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27" name="直接连接符 26"/>
                <p:cNvCxnSpPr>
                  <a:stCxn id="26" idx="1"/>
                  <a:endCxn id="26"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接连接符 28"/>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接连接符 29"/>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组合 456"/>
              <p:cNvGrpSpPr/>
              <p:nvPr/>
            </p:nvGrpSpPr>
            <p:grpSpPr>
              <a:xfrm>
                <a:off x="4081700" y="2022642"/>
                <a:ext cx="602142" cy="173557"/>
                <a:chOff x="2509997" y="1874688"/>
                <a:chExt cx="480060" cy="216000"/>
              </a:xfrm>
            </p:grpSpPr>
            <p:sp>
              <p:nvSpPr>
                <p:cNvPr id="21" name="矩形 20"/>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22" name="直接连接符 21"/>
                <p:cNvCxnSpPr>
                  <a:stCxn id="21" idx="1"/>
                  <a:endCxn id="21"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 name="组合 7"/>
            <p:cNvGrpSpPr/>
            <p:nvPr/>
          </p:nvGrpSpPr>
          <p:grpSpPr>
            <a:xfrm>
              <a:off x="2018412" y="2678682"/>
              <a:ext cx="829615" cy="506330"/>
              <a:chOff x="6700818" y="3151822"/>
              <a:chExt cx="768304" cy="468911"/>
            </a:xfrm>
          </p:grpSpPr>
          <p:grpSp>
            <p:nvGrpSpPr>
              <p:cNvPr id="9" name="组合 8"/>
              <p:cNvGrpSpPr/>
              <p:nvPr/>
            </p:nvGrpSpPr>
            <p:grpSpPr>
              <a:xfrm>
                <a:off x="6700818" y="3151822"/>
                <a:ext cx="768304" cy="468911"/>
                <a:chOff x="3466088" y="3826654"/>
                <a:chExt cx="1627911" cy="993542"/>
              </a:xfrm>
            </p:grpSpPr>
            <p:sp>
              <p:nvSpPr>
                <p:cNvPr id="11" name="矩形 10"/>
                <p:cNvSpPr/>
                <p:nvPr/>
              </p:nvSpPr>
              <p:spPr bwMode="auto">
                <a:xfrm>
                  <a:off x="3466088" y="3826654"/>
                  <a:ext cx="1627911" cy="99354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2" name="矩形 11"/>
                <p:cNvSpPr/>
                <p:nvPr/>
              </p:nvSpPr>
              <p:spPr bwMode="auto">
                <a:xfrm>
                  <a:off x="3556203" y="3940685"/>
                  <a:ext cx="1462089" cy="782384"/>
                </a:xfrm>
                <a:prstGeom prst="rect">
                  <a:avLst/>
                </a:prstGeom>
                <a:solidFill>
                  <a:schemeClr val="bg1">
                    <a:lumMod val="5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3" name="椭圆 12"/>
                <p:cNvSpPr/>
                <p:nvPr/>
              </p:nvSpPr>
              <p:spPr bwMode="auto">
                <a:xfrm flipH="1">
                  <a:off x="4943359" y="3998443"/>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4" name="椭圆 13"/>
                <p:cNvSpPr/>
                <p:nvPr/>
              </p:nvSpPr>
              <p:spPr bwMode="auto">
                <a:xfrm flipH="1">
                  <a:off x="4943359" y="4591525"/>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grpSp>
          <p:sp>
            <p:nvSpPr>
              <p:cNvPr id="10" name="等腰三角形 9"/>
              <p:cNvSpPr/>
              <p:nvPr/>
            </p:nvSpPr>
            <p:spPr bwMode="auto">
              <a:xfrm>
                <a:off x="7039139" y="3303061"/>
                <a:ext cx="108722" cy="132222"/>
              </a:xfrm>
              <a:prstGeom prst="triangl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grpSp>
      <p:grpSp>
        <p:nvGrpSpPr>
          <p:cNvPr id="43" name="组合 42"/>
          <p:cNvGrpSpPr/>
          <p:nvPr/>
        </p:nvGrpSpPr>
        <p:grpSpPr>
          <a:xfrm>
            <a:off x="856123" y="3405002"/>
            <a:ext cx="2412418" cy="506330"/>
            <a:chOff x="435609" y="2678682"/>
            <a:chExt cx="2412418" cy="506330"/>
          </a:xfrm>
        </p:grpSpPr>
        <p:sp>
          <p:nvSpPr>
            <p:cNvPr id="44" name="椭圆 43"/>
            <p:cNvSpPr/>
            <p:nvPr/>
          </p:nvSpPr>
          <p:spPr>
            <a:xfrm>
              <a:off x="2058132" y="2768329"/>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45" name="椭圆 44"/>
            <p:cNvSpPr/>
            <p:nvPr/>
          </p:nvSpPr>
          <p:spPr>
            <a:xfrm>
              <a:off x="2058132" y="3035165"/>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grpSp>
          <p:nvGrpSpPr>
            <p:cNvPr id="46" name="组合 45"/>
            <p:cNvGrpSpPr/>
            <p:nvPr/>
          </p:nvGrpSpPr>
          <p:grpSpPr>
            <a:xfrm>
              <a:off x="435609" y="2717890"/>
              <a:ext cx="1623274" cy="415091"/>
              <a:chOff x="4081700" y="1781108"/>
              <a:chExt cx="1623274" cy="415091"/>
            </a:xfrm>
          </p:grpSpPr>
          <p:cxnSp>
            <p:nvCxnSpPr>
              <p:cNvPr id="54" name="直接连接符 53"/>
              <p:cNvCxnSpPr/>
              <p:nvPr/>
            </p:nvCxnSpPr>
            <p:spPr bwMode="auto">
              <a:xfrm>
                <a:off x="5203206" y="1853055"/>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6" name="组合 419"/>
              <p:cNvGrpSpPr/>
              <p:nvPr/>
            </p:nvGrpSpPr>
            <p:grpSpPr>
              <a:xfrm>
                <a:off x="4683844" y="1781108"/>
                <a:ext cx="773320" cy="182098"/>
                <a:chOff x="2373526" y="1874688"/>
                <a:chExt cx="616532" cy="216000"/>
              </a:xfrm>
            </p:grpSpPr>
            <p:sp>
              <p:nvSpPr>
                <p:cNvPr id="76" name="矩形 75"/>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7" name="直接连接符 76"/>
                <p:cNvCxnSpPr>
                  <a:stCxn id="76" idx="1"/>
                  <a:endCxn id="76"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直接连接符 77"/>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接连接符 78"/>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接连接符 79"/>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接连接符 80"/>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组合 456"/>
              <p:cNvGrpSpPr/>
              <p:nvPr/>
            </p:nvGrpSpPr>
            <p:grpSpPr>
              <a:xfrm>
                <a:off x="4081700" y="1781108"/>
                <a:ext cx="602142" cy="182098"/>
                <a:chOff x="2509997" y="1874688"/>
                <a:chExt cx="480060" cy="216000"/>
              </a:xfrm>
            </p:grpSpPr>
            <p:sp>
              <p:nvSpPr>
                <p:cNvPr id="71" name="矩形 70"/>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2" name="直接连接符 71"/>
                <p:cNvCxnSpPr>
                  <a:stCxn id="71" idx="1"/>
                  <a:endCxn id="71"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连接符 72"/>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接连接符 73"/>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接连接符 74"/>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 name="组合 419"/>
              <p:cNvGrpSpPr/>
              <p:nvPr/>
            </p:nvGrpSpPr>
            <p:grpSpPr>
              <a:xfrm>
                <a:off x="4683844" y="2022642"/>
                <a:ext cx="773320" cy="173557"/>
                <a:chOff x="2373526" y="1874688"/>
                <a:chExt cx="616532" cy="216000"/>
              </a:xfrm>
            </p:grpSpPr>
            <p:sp>
              <p:nvSpPr>
                <p:cNvPr id="65" name="矩形 64"/>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6" name="直接连接符 65"/>
                <p:cNvCxnSpPr>
                  <a:stCxn id="65" idx="1"/>
                  <a:endCxn id="65"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接连接符 67"/>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接连接符 69"/>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组合 456"/>
              <p:cNvGrpSpPr/>
              <p:nvPr/>
            </p:nvGrpSpPr>
            <p:grpSpPr>
              <a:xfrm>
                <a:off x="4081700" y="2022642"/>
                <a:ext cx="602142" cy="173557"/>
                <a:chOff x="2509997" y="1874688"/>
                <a:chExt cx="480060" cy="216000"/>
              </a:xfrm>
            </p:grpSpPr>
            <p:sp>
              <p:nvSpPr>
                <p:cNvPr id="60" name="矩形 59"/>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1" name="直接连接符 60"/>
                <p:cNvCxnSpPr>
                  <a:stCxn id="60" idx="1"/>
                  <a:endCxn id="60"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接连接符 63"/>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7" name="组合 46"/>
            <p:cNvGrpSpPr/>
            <p:nvPr/>
          </p:nvGrpSpPr>
          <p:grpSpPr>
            <a:xfrm>
              <a:off x="2018412" y="2678682"/>
              <a:ext cx="829615" cy="506330"/>
              <a:chOff x="6700818" y="3151822"/>
              <a:chExt cx="768304" cy="468911"/>
            </a:xfrm>
          </p:grpSpPr>
          <p:grpSp>
            <p:nvGrpSpPr>
              <p:cNvPr id="48" name="组合 47"/>
              <p:cNvGrpSpPr/>
              <p:nvPr/>
            </p:nvGrpSpPr>
            <p:grpSpPr>
              <a:xfrm>
                <a:off x="6700818" y="3151822"/>
                <a:ext cx="768304" cy="468911"/>
                <a:chOff x="3466088" y="3826654"/>
                <a:chExt cx="1627911" cy="993542"/>
              </a:xfrm>
            </p:grpSpPr>
            <p:sp>
              <p:nvSpPr>
                <p:cNvPr id="50" name="矩形 49"/>
                <p:cNvSpPr/>
                <p:nvPr/>
              </p:nvSpPr>
              <p:spPr bwMode="auto">
                <a:xfrm>
                  <a:off x="3466088" y="3826654"/>
                  <a:ext cx="1627911" cy="99354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51" name="矩形 50"/>
                <p:cNvSpPr/>
                <p:nvPr/>
              </p:nvSpPr>
              <p:spPr bwMode="auto">
                <a:xfrm>
                  <a:off x="3556203" y="3940685"/>
                  <a:ext cx="1462089" cy="782384"/>
                </a:xfrm>
                <a:prstGeom prst="rect">
                  <a:avLst/>
                </a:prstGeom>
                <a:solidFill>
                  <a:schemeClr val="bg1">
                    <a:lumMod val="5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52" name="椭圆 51"/>
                <p:cNvSpPr/>
                <p:nvPr/>
              </p:nvSpPr>
              <p:spPr bwMode="auto">
                <a:xfrm flipH="1">
                  <a:off x="4943359" y="3998443"/>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53" name="椭圆 52"/>
                <p:cNvSpPr/>
                <p:nvPr/>
              </p:nvSpPr>
              <p:spPr bwMode="auto">
                <a:xfrm flipH="1">
                  <a:off x="4943359" y="4591525"/>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grpSp>
          <p:sp>
            <p:nvSpPr>
              <p:cNvPr id="49" name="等腰三角形 48"/>
              <p:cNvSpPr/>
              <p:nvPr/>
            </p:nvSpPr>
            <p:spPr bwMode="auto">
              <a:xfrm>
                <a:off x="7039139" y="3303061"/>
                <a:ext cx="108722" cy="132222"/>
              </a:xfrm>
              <a:prstGeom prst="triangl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grpSp>
      <p:grpSp>
        <p:nvGrpSpPr>
          <p:cNvPr id="82" name="组合 81"/>
          <p:cNvGrpSpPr/>
          <p:nvPr/>
        </p:nvGrpSpPr>
        <p:grpSpPr>
          <a:xfrm>
            <a:off x="856123" y="4043840"/>
            <a:ext cx="2412418" cy="506330"/>
            <a:chOff x="435609" y="2678682"/>
            <a:chExt cx="2412418" cy="506330"/>
          </a:xfrm>
        </p:grpSpPr>
        <p:sp>
          <p:nvSpPr>
            <p:cNvPr id="83" name="椭圆 82"/>
            <p:cNvSpPr/>
            <p:nvPr/>
          </p:nvSpPr>
          <p:spPr>
            <a:xfrm>
              <a:off x="2058132" y="2768329"/>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84" name="椭圆 83"/>
            <p:cNvSpPr/>
            <p:nvPr/>
          </p:nvSpPr>
          <p:spPr>
            <a:xfrm>
              <a:off x="2058132" y="3035165"/>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grpSp>
          <p:nvGrpSpPr>
            <p:cNvPr id="85" name="组合 84"/>
            <p:cNvGrpSpPr/>
            <p:nvPr/>
          </p:nvGrpSpPr>
          <p:grpSpPr>
            <a:xfrm>
              <a:off x="435609" y="2717890"/>
              <a:ext cx="1623274" cy="415091"/>
              <a:chOff x="4081700" y="1781108"/>
              <a:chExt cx="1623274" cy="415091"/>
            </a:xfrm>
          </p:grpSpPr>
          <p:cxnSp>
            <p:nvCxnSpPr>
              <p:cNvPr id="93" name="直接连接符 92"/>
              <p:cNvCxnSpPr/>
              <p:nvPr/>
            </p:nvCxnSpPr>
            <p:spPr bwMode="auto">
              <a:xfrm>
                <a:off x="5203206" y="1853055"/>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接连接符 93"/>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组合 419"/>
              <p:cNvGrpSpPr/>
              <p:nvPr/>
            </p:nvGrpSpPr>
            <p:grpSpPr>
              <a:xfrm>
                <a:off x="4683844" y="1781108"/>
                <a:ext cx="773320" cy="182098"/>
                <a:chOff x="2373526" y="1874688"/>
                <a:chExt cx="616532" cy="216000"/>
              </a:xfrm>
            </p:grpSpPr>
            <p:sp>
              <p:nvSpPr>
                <p:cNvPr id="115" name="矩形 114"/>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16" name="直接连接符 115"/>
                <p:cNvCxnSpPr>
                  <a:stCxn id="115" idx="1"/>
                  <a:endCxn id="115"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直接连接符 116"/>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直接连接符 117"/>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直接连接符 118"/>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直接连接符 119"/>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组合 456"/>
              <p:cNvGrpSpPr/>
              <p:nvPr/>
            </p:nvGrpSpPr>
            <p:grpSpPr>
              <a:xfrm>
                <a:off x="4081700" y="1781108"/>
                <a:ext cx="602142" cy="182098"/>
                <a:chOff x="2509997" y="1874688"/>
                <a:chExt cx="480060" cy="216000"/>
              </a:xfrm>
            </p:grpSpPr>
            <p:sp>
              <p:nvSpPr>
                <p:cNvPr id="110" name="矩形 109"/>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11" name="直接连接符 110"/>
                <p:cNvCxnSpPr>
                  <a:stCxn id="110" idx="1"/>
                  <a:endCxn id="110"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接连接符 111"/>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接连接符 112"/>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接连接符 113"/>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 name="组合 419"/>
              <p:cNvGrpSpPr/>
              <p:nvPr/>
            </p:nvGrpSpPr>
            <p:grpSpPr>
              <a:xfrm>
                <a:off x="4683844" y="2022642"/>
                <a:ext cx="773320" cy="173557"/>
                <a:chOff x="2373526" y="1874688"/>
                <a:chExt cx="616532" cy="216000"/>
              </a:xfrm>
            </p:grpSpPr>
            <p:sp>
              <p:nvSpPr>
                <p:cNvPr id="104" name="矩形 103"/>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05" name="直接连接符 104"/>
                <p:cNvCxnSpPr>
                  <a:stCxn id="104" idx="1"/>
                  <a:endCxn id="104"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接连接符 105"/>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接连接符 106"/>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接连接符 107"/>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接连接符 108"/>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组合 456"/>
              <p:cNvGrpSpPr/>
              <p:nvPr/>
            </p:nvGrpSpPr>
            <p:grpSpPr>
              <a:xfrm>
                <a:off x="4081700" y="2022642"/>
                <a:ext cx="602142" cy="173557"/>
                <a:chOff x="2509997" y="1874688"/>
                <a:chExt cx="480060" cy="216000"/>
              </a:xfrm>
            </p:grpSpPr>
            <p:sp>
              <p:nvSpPr>
                <p:cNvPr id="99" name="矩形 98"/>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00" name="直接连接符 99"/>
                <p:cNvCxnSpPr>
                  <a:stCxn id="99" idx="1"/>
                  <a:endCxn id="99"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连接符 100"/>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接连接符 101"/>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102"/>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6" name="组合 85"/>
            <p:cNvGrpSpPr/>
            <p:nvPr/>
          </p:nvGrpSpPr>
          <p:grpSpPr>
            <a:xfrm>
              <a:off x="2018412" y="2678682"/>
              <a:ext cx="829615" cy="506330"/>
              <a:chOff x="6700818" y="3151822"/>
              <a:chExt cx="768304" cy="468911"/>
            </a:xfrm>
          </p:grpSpPr>
          <p:grpSp>
            <p:nvGrpSpPr>
              <p:cNvPr id="87" name="组合 86"/>
              <p:cNvGrpSpPr/>
              <p:nvPr/>
            </p:nvGrpSpPr>
            <p:grpSpPr>
              <a:xfrm>
                <a:off x="6700818" y="3151822"/>
                <a:ext cx="768304" cy="468911"/>
                <a:chOff x="3466088" y="3826654"/>
                <a:chExt cx="1627911" cy="993542"/>
              </a:xfrm>
            </p:grpSpPr>
            <p:sp>
              <p:nvSpPr>
                <p:cNvPr id="89" name="矩形 88"/>
                <p:cNvSpPr/>
                <p:nvPr/>
              </p:nvSpPr>
              <p:spPr bwMode="auto">
                <a:xfrm>
                  <a:off x="3466088" y="3826654"/>
                  <a:ext cx="1627911" cy="99354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90" name="矩形 89"/>
                <p:cNvSpPr/>
                <p:nvPr/>
              </p:nvSpPr>
              <p:spPr bwMode="auto">
                <a:xfrm>
                  <a:off x="3556203" y="3940685"/>
                  <a:ext cx="1462089" cy="782384"/>
                </a:xfrm>
                <a:prstGeom prst="rect">
                  <a:avLst/>
                </a:prstGeom>
                <a:solidFill>
                  <a:schemeClr val="bg1">
                    <a:lumMod val="5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91" name="椭圆 90"/>
                <p:cNvSpPr/>
                <p:nvPr/>
              </p:nvSpPr>
              <p:spPr bwMode="auto">
                <a:xfrm flipH="1">
                  <a:off x="4943359" y="3998443"/>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92" name="椭圆 91"/>
                <p:cNvSpPr/>
                <p:nvPr/>
              </p:nvSpPr>
              <p:spPr bwMode="auto">
                <a:xfrm flipH="1">
                  <a:off x="4943359" y="4591525"/>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grpSp>
          <p:sp>
            <p:nvSpPr>
              <p:cNvPr id="88" name="等腰三角形 87"/>
              <p:cNvSpPr/>
              <p:nvPr/>
            </p:nvSpPr>
            <p:spPr bwMode="auto">
              <a:xfrm>
                <a:off x="7039139" y="3303061"/>
                <a:ext cx="108722" cy="132222"/>
              </a:xfrm>
              <a:prstGeom prst="triangl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grpSp>
      <p:grpSp>
        <p:nvGrpSpPr>
          <p:cNvPr id="121" name="组合 120"/>
          <p:cNvGrpSpPr/>
          <p:nvPr/>
        </p:nvGrpSpPr>
        <p:grpSpPr>
          <a:xfrm>
            <a:off x="862939" y="4647105"/>
            <a:ext cx="2412418" cy="506330"/>
            <a:chOff x="435609" y="2678682"/>
            <a:chExt cx="2412418" cy="506330"/>
          </a:xfrm>
        </p:grpSpPr>
        <p:sp>
          <p:nvSpPr>
            <p:cNvPr id="122" name="椭圆 121"/>
            <p:cNvSpPr/>
            <p:nvPr/>
          </p:nvSpPr>
          <p:spPr>
            <a:xfrm>
              <a:off x="2058132" y="2768329"/>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123" name="椭圆 122"/>
            <p:cNvSpPr/>
            <p:nvPr/>
          </p:nvSpPr>
          <p:spPr>
            <a:xfrm>
              <a:off x="2058132" y="3035165"/>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grpSp>
          <p:nvGrpSpPr>
            <p:cNvPr id="124" name="组合 123"/>
            <p:cNvGrpSpPr/>
            <p:nvPr/>
          </p:nvGrpSpPr>
          <p:grpSpPr>
            <a:xfrm>
              <a:off x="435609" y="2717890"/>
              <a:ext cx="1623274" cy="415091"/>
              <a:chOff x="4081700" y="1781108"/>
              <a:chExt cx="1623274" cy="415091"/>
            </a:xfrm>
          </p:grpSpPr>
          <p:cxnSp>
            <p:nvCxnSpPr>
              <p:cNvPr id="132" name="直接连接符 131"/>
              <p:cNvCxnSpPr/>
              <p:nvPr/>
            </p:nvCxnSpPr>
            <p:spPr bwMode="auto">
              <a:xfrm>
                <a:off x="5203206" y="1853055"/>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直接连接符 132"/>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4" name="组合 419"/>
              <p:cNvGrpSpPr/>
              <p:nvPr/>
            </p:nvGrpSpPr>
            <p:grpSpPr>
              <a:xfrm>
                <a:off x="4683844" y="1781108"/>
                <a:ext cx="773320" cy="182098"/>
                <a:chOff x="2373526" y="1874688"/>
                <a:chExt cx="616532" cy="216000"/>
              </a:xfrm>
            </p:grpSpPr>
            <p:sp>
              <p:nvSpPr>
                <p:cNvPr id="154" name="矩形 153"/>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55" name="直接连接符 154"/>
                <p:cNvCxnSpPr>
                  <a:stCxn id="154" idx="1"/>
                  <a:endCxn id="154"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直接连接符 155"/>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直接连接符 156"/>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直接连接符 157"/>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直接连接符 158"/>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组合 456"/>
              <p:cNvGrpSpPr/>
              <p:nvPr/>
            </p:nvGrpSpPr>
            <p:grpSpPr>
              <a:xfrm>
                <a:off x="4081700" y="1781108"/>
                <a:ext cx="602142" cy="182098"/>
                <a:chOff x="2509997" y="1874688"/>
                <a:chExt cx="480060" cy="216000"/>
              </a:xfrm>
            </p:grpSpPr>
            <p:sp>
              <p:nvSpPr>
                <p:cNvPr id="149" name="矩形 148"/>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50" name="直接连接符 149"/>
                <p:cNvCxnSpPr>
                  <a:stCxn id="149" idx="1"/>
                  <a:endCxn id="149"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直接连接符 150"/>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直接连接符 151"/>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直接连接符 152"/>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6" name="组合 419"/>
              <p:cNvGrpSpPr/>
              <p:nvPr/>
            </p:nvGrpSpPr>
            <p:grpSpPr>
              <a:xfrm>
                <a:off x="4683844" y="2022642"/>
                <a:ext cx="773320" cy="173557"/>
                <a:chOff x="2373526" y="1874688"/>
                <a:chExt cx="616532" cy="216000"/>
              </a:xfrm>
            </p:grpSpPr>
            <p:sp>
              <p:nvSpPr>
                <p:cNvPr id="143" name="矩形 142"/>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44" name="直接连接符 143"/>
                <p:cNvCxnSpPr>
                  <a:stCxn id="143" idx="1"/>
                  <a:endCxn id="143"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直接连接符 144"/>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直接连接符 145"/>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直接连接符 146"/>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直接连接符 147"/>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7" name="组合 456"/>
              <p:cNvGrpSpPr/>
              <p:nvPr/>
            </p:nvGrpSpPr>
            <p:grpSpPr>
              <a:xfrm>
                <a:off x="4081700" y="2022642"/>
                <a:ext cx="602142" cy="173557"/>
                <a:chOff x="2509997" y="1874688"/>
                <a:chExt cx="480060" cy="216000"/>
              </a:xfrm>
            </p:grpSpPr>
            <p:sp>
              <p:nvSpPr>
                <p:cNvPr id="138" name="矩形 137"/>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39" name="直接连接符 138"/>
                <p:cNvCxnSpPr>
                  <a:stCxn id="138" idx="1"/>
                  <a:endCxn id="138"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直接连接符 139"/>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直接连接符 140"/>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直接连接符 141"/>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25" name="组合 124"/>
            <p:cNvGrpSpPr/>
            <p:nvPr/>
          </p:nvGrpSpPr>
          <p:grpSpPr>
            <a:xfrm>
              <a:off x="2018412" y="2678682"/>
              <a:ext cx="829615" cy="506330"/>
              <a:chOff x="6700818" y="3151822"/>
              <a:chExt cx="768304" cy="468911"/>
            </a:xfrm>
          </p:grpSpPr>
          <p:grpSp>
            <p:nvGrpSpPr>
              <p:cNvPr id="126" name="组合 125"/>
              <p:cNvGrpSpPr/>
              <p:nvPr/>
            </p:nvGrpSpPr>
            <p:grpSpPr>
              <a:xfrm>
                <a:off x="6700818" y="3151822"/>
                <a:ext cx="768304" cy="468911"/>
                <a:chOff x="3466088" y="3826654"/>
                <a:chExt cx="1627911" cy="993542"/>
              </a:xfrm>
            </p:grpSpPr>
            <p:sp>
              <p:nvSpPr>
                <p:cNvPr id="128" name="矩形 127"/>
                <p:cNvSpPr/>
                <p:nvPr/>
              </p:nvSpPr>
              <p:spPr bwMode="auto">
                <a:xfrm>
                  <a:off x="3466088" y="3826654"/>
                  <a:ext cx="1627911" cy="99354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29" name="矩形 128"/>
                <p:cNvSpPr/>
                <p:nvPr/>
              </p:nvSpPr>
              <p:spPr bwMode="auto">
                <a:xfrm>
                  <a:off x="3556203" y="3940685"/>
                  <a:ext cx="1462089" cy="782384"/>
                </a:xfrm>
                <a:prstGeom prst="rect">
                  <a:avLst/>
                </a:prstGeom>
                <a:solidFill>
                  <a:schemeClr val="bg1">
                    <a:lumMod val="5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30" name="椭圆 129"/>
                <p:cNvSpPr/>
                <p:nvPr/>
              </p:nvSpPr>
              <p:spPr bwMode="auto">
                <a:xfrm flipH="1">
                  <a:off x="4943359" y="3998443"/>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31" name="椭圆 130"/>
                <p:cNvSpPr/>
                <p:nvPr/>
              </p:nvSpPr>
              <p:spPr bwMode="auto">
                <a:xfrm flipH="1">
                  <a:off x="4943359" y="4591525"/>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grpSp>
          <p:sp>
            <p:nvSpPr>
              <p:cNvPr id="127" name="等腰三角形 126"/>
              <p:cNvSpPr/>
              <p:nvPr/>
            </p:nvSpPr>
            <p:spPr bwMode="auto">
              <a:xfrm>
                <a:off x="7039139" y="3303061"/>
                <a:ext cx="108722" cy="132222"/>
              </a:xfrm>
              <a:prstGeom prst="triangl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grpSp>
      <p:grpSp>
        <p:nvGrpSpPr>
          <p:cNvPr id="160" name="组合 159"/>
          <p:cNvGrpSpPr/>
          <p:nvPr/>
        </p:nvGrpSpPr>
        <p:grpSpPr>
          <a:xfrm>
            <a:off x="862939" y="5471217"/>
            <a:ext cx="2412418" cy="506330"/>
            <a:chOff x="435609" y="2678682"/>
            <a:chExt cx="2412418" cy="506330"/>
          </a:xfrm>
        </p:grpSpPr>
        <p:sp>
          <p:nvSpPr>
            <p:cNvPr id="161" name="椭圆 160"/>
            <p:cNvSpPr/>
            <p:nvPr/>
          </p:nvSpPr>
          <p:spPr>
            <a:xfrm>
              <a:off x="2058132" y="2768329"/>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162" name="椭圆 161"/>
            <p:cNvSpPr/>
            <p:nvPr/>
          </p:nvSpPr>
          <p:spPr>
            <a:xfrm>
              <a:off x="2058132" y="3035165"/>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grpSp>
          <p:nvGrpSpPr>
            <p:cNvPr id="163" name="组合 162"/>
            <p:cNvGrpSpPr/>
            <p:nvPr/>
          </p:nvGrpSpPr>
          <p:grpSpPr>
            <a:xfrm>
              <a:off x="435609" y="2717890"/>
              <a:ext cx="1623274" cy="415091"/>
              <a:chOff x="4081700" y="1781108"/>
              <a:chExt cx="1623274" cy="415091"/>
            </a:xfrm>
          </p:grpSpPr>
          <p:cxnSp>
            <p:nvCxnSpPr>
              <p:cNvPr id="171" name="直接连接符 170"/>
              <p:cNvCxnSpPr/>
              <p:nvPr/>
            </p:nvCxnSpPr>
            <p:spPr bwMode="auto">
              <a:xfrm>
                <a:off x="5203206" y="1853055"/>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直接连接符 171"/>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3" name="组合 419"/>
              <p:cNvGrpSpPr/>
              <p:nvPr/>
            </p:nvGrpSpPr>
            <p:grpSpPr>
              <a:xfrm>
                <a:off x="4683844" y="1781108"/>
                <a:ext cx="773320" cy="182098"/>
                <a:chOff x="2373526" y="1874688"/>
                <a:chExt cx="616532" cy="216000"/>
              </a:xfrm>
            </p:grpSpPr>
            <p:sp>
              <p:nvSpPr>
                <p:cNvPr id="193" name="矩形 192"/>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94" name="直接连接符 193"/>
                <p:cNvCxnSpPr>
                  <a:stCxn id="193" idx="1"/>
                  <a:endCxn id="193"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直接连接符 194"/>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直接连接符 195"/>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直接连接符 196"/>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直接连接符 197"/>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4" name="组合 456"/>
              <p:cNvGrpSpPr/>
              <p:nvPr/>
            </p:nvGrpSpPr>
            <p:grpSpPr>
              <a:xfrm>
                <a:off x="4081700" y="1781108"/>
                <a:ext cx="602142" cy="182098"/>
                <a:chOff x="2509997" y="1874688"/>
                <a:chExt cx="480060" cy="216000"/>
              </a:xfrm>
            </p:grpSpPr>
            <p:sp>
              <p:nvSpPr>
                <p:cNvPr id="188" name="矩形 187"/>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89" name="直接连接符 188"/>
                <p:cNvCxnSpPr>
                  <a:stCxn id="188" idx="1"/>
                  <a:endCxn id="188"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直接连接符 189"/>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直接连接符 190"/>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直接连接符 191"/>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5" name="组合 419"/>
              <p:cNvGrpSpPr/>
              <p:nvPr/>
            </p:nvGrpSpPr>
            <p:grpSpPr>
              <a:xfrm>
                <a:off x="4683844" y="2022642"/>
                <a:ext cx="773320" cy="173557"/>
                <a:chOff x="2373526" y="1874688"/>
                <a:chExt cx="616532" cy="216000"/>
              </a:xfrm>
            </p:grpSpPr>
            <p:sp>
              <p:nvSpPr>
                <p:cNvPr id="182" name="矩形 181"/>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83" name="直接连接符 182"/>
                <p:cNvCxnSpPr>
                  <a:stCxn id="182" idx="1"/>
                  <a:endCxn id="182"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直接连接符 183"/>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直接连接符 184"/>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直接连接符 185"/>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直接连接符 186"/>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6" name="组合 456"/>
              <p:cNvGrpSpPr/>
              <p:nvPr/>
            </p:nvGrpSpPr>
            <p:grpSpPr>
              <a:xfrm>
                <a:off x="4081700" y="2022642"/>
                <a:ext cx="602142" cy="173557"/>
                <a:chOff x="2509997" y="1874688"/>
                <a:chExt cx="480060" cy="216000"/>
              </a:xfrm>
            </p:grpSpPr>
            <p:sp>
              <p:nvSpPr>
                <p:cNvPr id="177" name="矩形 176"/>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178" name="直接连接符 177"/>
                <p:cNvCxnSpPr>
                  <a:stCxn id="177" idx="1"/>
                  <a:endCxn id="177"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直接连接符 178"/>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直接连接符 179"/>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直接连接符 180"/>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4" name="组合 163"/>
            <p:cNvGrpSpPr/>
            <p:nvPr/>
          </p:nvGrpSpPr>
          <p:grpSpPr>
            <a:xfrm>
              <a:off x="2018412" y="2678682"/>
              <a:ext cx="829615" cy="506330"/>
              <a:chOff x="6700818" y="3151822"/>
              <a:chExt cx="768304" cy="468911"/>
            </a:xfrm>
          </p:grpSpPr>
          <p:grpSp>
            <p:nvGrpSpPr>
              <p:cNvPr id="165" name="组合 164"/>
              <p:cNvGrpSpPr/>
              <p:nvPr/>
            </p:nvGrpSpPr>
            <p:grpSpPr>
              <a:xfrm>
                <a:off x="6700818" y="3151822"/>
                <a:ext cx="768304" cy="468911"/>
                <a:chOff x="3466088" y="3826654"/>
                <a:chExt cx="1627911" cy="993542"/>
              </a:xfrm>
            </p:grpSpPr>
            <p:sp>
              <p:nvSpPr>
                <p:cNvPr id="167" name="矩形 166"/>
                <p:cNvSpPr/>
                <p:nvPr/>
              </p:nvSpPr>
              <p:spPr bwMode="auto">
                <a:xfrm>
                  <a:off x="3466088" y="3826654"/>
                  <a:ext cx="1627911" cy="99354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68" name="矩形 167"/>
                <p:cNvSpPr/>
                <p:nvPr/>
              </p:nvSpPr>
              <p:spPr bwMode="auto">
                <a:xfrm>
                  <a:off x="3556203" y="3940685"/>
                  <a:ext cx="1462089" cy="782384"/>
                </a:xfrm>
                <a:prstGeom prst="rect">
                  <a:avLst/>
                </a:prstGeom>
                <a:solidFill>
                  <a:schemeClr val="bg1">
                    <a:lumMod val="5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69" name="椭圆 168"/>
                <p:cNvSpPr/>
                <p:nvPr/>
              </p:nvSpPr>
              <p:spPr bwMode="auto">
                <a:xfrm flipH="1">
                  <a:off x="4943359" y="3998443"/>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170" name="椭圆 169"/>
                <p:cNvSpPr/>
                <p:nvPr/>
              </p:nvSpPr>
              <p:spPr bwMode="auto">
                <a:xfrm flipH="1">
                  <a:off x="4943359" y="4591525"/>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grpSp>
          <p:sp>
            <p:nvSpPr>
              <p:cNvPr id="166" name="等腰三角形 165"/>
              <p:cNvSpPr/>
              <p:nvPr/>
            </p:nvSpPr>
            <p:spPr bwMode="auto">
              <a:xfrm>
                <a:off x="7039139" y="3303061"/>
                <a:ext cx="108722" cy="132222"/>
              </a:xfrm>
              <a:prstGeom prst="triangl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grpSp>
      <p:sp>
        <p:nvSpPr>
          <p:cNvPr id="199" name="文本框 198"/>
          <p:cNvSpPr txBox="1"/>
          <p:nvPr/>
        </p:nvSpPr>
        <p:spPr>
          <a:xfrm>
            <a:off x="1376310" y="5155889"/>
            <a:ext cx="492443" cy="315328"/>
          </a:xfrm>
          <a:prstGeom prst="rect">
            <a:avLst/>
          </a:prstGeom>
          <a:noFill/>
          <a:ln w="9525" algn="ctr">
            <a:noFill/>
            <a:miter lim="800000"/>
            <a:headEnd/>
            <a:tailEnd/>
          </a:ln>
          <a:effectLst/>
        </p:spPr>
        <p:txBody>
          <a:bodyPr vert="eaVert" wrap="square" lIns="91440" tIns="45720" rIns="91440" bIns="45720" numCol="1" rtlCol="0" anchor="ctr" anchorCtr="0" compatLnSpc="1">
            <a:prstTxWarp prst="textNoShape">
              <a:avLst/>
            </a:prstTxWarp>
            <a:spAutoFit/>
          </a:bodyPr>
          <a:lstStyle/>
          <a:p>
            <a:pPr algn="ctr"/>
            <a:r>
              <a:rPr lang="en-US" altLang="zh-CN" sz="2000" b="1" dirty="0" smtClean="0">
                <a:solidFill>
                  <a:srgbClr val="FFFFFF">
                    <a:lumMod val="50000"/>
                  </a:srgbClr>
                </a:solidFill>
                <a:latin typeface="微软雅黑" panose="020B0503020204020204" pitchFamily="34" charset="-122"/>
                <a:ea typeface="微软雅黑" panose="020B0503020204020204" pitchFamily="34" charset="-122"/>
                <a:sym typeface="+mn-lt"/>
              </a:rPr>
              <a:t>…</a:t>
            </a:r>
            <a:endParaRPr lang="zh-CN" altLang="en-US" sz="2000" b="1" dirty="0">
              <a:solidFill>
                <a:srgbClr val="FFFFFF">
                  <a:lumMod val="50000"/>
                </a:srgbClr>
              </a:solidFill>
              <a:latin typeface="微软雅黑" panose="020B0503020204020204" pitchFamily="34" charset="-122"/>
              <a:ea typeface="微软雅黑" panose="020B0503020204020204" pitchFamily="34" charset="-122"/>
              <a:sym typeface="+mn-lt"/>
            </a:endParaRPr>
          </a:p>
        </p:txBody>
      </p:sp>
      <p:cxnSp>
        <p:nvCxnSpPr>
          <p:cNvPr id="200" name="直接连接符 199"/>
          <p:cNvCxnSpPr/>
          <p:nvPr/>
        </p:nvCxnSpPr>
        <p:spPr bwMode="auto">
          <a:xfrm>
            <a:off x="3292284" y="2948850"/>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1" name="直接连接符 200"/>
          <p:cNvCxnSpPr/>
          <p:nvPr/>
        </p:nvCxnSpPr>
        <p:spPr bwMode="auto">
          <a:xfrm>
            <a:off x="3292284" y="3683958"/>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直接连接符 201"/>
          <p:cNvCxnSpPr/>
          <p:nvPr/>
        </p:nvCxnSpPr>
        <p:spPr bwMode="auto">
          <a:xfrm>
            <a:off x="3292284" y="4908984"/>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直接连接符 202"/>
          <p:cNvCxnSpPr/>
          <p:nvPr/>
        </p:nvCxnSpPr>
        <p:spPr bwMode="auto">
          <a:xfrm>
            <a:off x="3299572" y="5838738"/>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直接连接符 203"/>
          <p:cNvCxnSpPr/>
          <p:nvPr/>
        </p:nvCxnSpPr>
        <p:spPr bwMode="auto">
          <a:xfrm>
            <a:off x="3601777" y="2948850"/>
            <a:ext cx="0" cy="2881998"/>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5" name="组合 204"/>
          <p:cNvGrpSpPr/>
          <p:nvPr/>
        </p:nvGrpSpPr>
        <p:grpSpPr>
          <a:xfrm>
            <a:off x="4232477" y="3331323"/>
            <a:ext cx="1554882" cy="2050155"/>
            <a:chOff x="6184305" y="2785992"/>
            <a:chExt cx="1860743" cy="3062678"/>
          </a:xfrm>
        </p:grpSpPr>
        <p:sp>
          <p:nvSpPr>
            <p:cNvPr id="206" name="矩形 205"/>
            <p:cNvSpPr/>
            <p:nvPr/>
          </p:nvSpPr>
          <p:spPr bwMode="auto">
            <a:xfrm>
              <a:off x="6184305" y="2970275"/>
              <a:ext cx="939349" cy="26848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sp>
          <p:nvSpPr>
            <p:cNvPr id="207" name="矩形 206"/>
            <p:cNvSpPr/>
            <p:nvPr/>
          </p:nvSpPr>
          <p:spPr bwMode="auto">
            <a:xfrm>
              <a:off x="7105699" y="2970275"/>
              <a:ext cx="939349" cy="26848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grpSp>
          <p:nvGrpSpPr>
            <p:cNvPr id="208" name="组合 207"/>
            <p:cNvGrpSpPr/>
            <p:nvPr/>
          </p:nvGrpSpPr>
          <p:grpSpPr>
            <a:xfrm>
              <a:off x="6374194" y="4798671"/>
              <a:ext cx="576064" cy="529979"/>
              <a:chOff x="8509855" y="4437112"/>
              <a:chExt cx="900100" cy="828092"/>
            </a:xfrm>
          </p:grpSpPr>
          <p:sp>
            <p:nvSpPr>
              <p:cNvPr id="247" name="矩形 246"/>
              <p:cNvSpPr/>
              <p:nvPr/>
            </p:nvSpPr>
            <p:spPr bwMode="auto">
              <a:xfrm>
                <a:off x="8509855" y="4437112"/>
                <a:ext cx="900100" cy="828092"/>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cxnSp>
            <p:nvCxnSpPr>
              <p:cNvPr id="248" name="直接连接符 247"/>
              <p:cNvCxnSpPr/>
              <p:nvPr/>
            </p:nvCxnSpPr>
            <p:spPr bwMode="auto">
              <a:xfrm>
                <a:off x="8509855" y="4545124"/>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9" name="直接连接符 248"/>
              <p:cNvCxnSpPr/>
              <p:nvPr/>
            </p:nvCxnSpPr>
            <p:spPr bwMode="auto">
              <a:xfrm>
                <a:off x="8509855" y="4617132"/>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0" name="直接连接符 249"/>
              <p:cNvCxnSpPr/>
              <p:nvPr/>
            </p:nvCxnSpPr>
            <p:spPr bwMode="auto">
              <a:xfrm>
                <a:off x="8509855" y="4689140"/>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1" name="直接连接符 250"/>
              <p:cNvCxnSpPr/>
              <p:nvPr/>
            </p:nvCxnSpPr>
            <p:spPr bwMode="auto">
              <a:xfrm>
                <a:off x="8509855" y="4761148"/>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2" name="直接连接符 251"/>
              <p:cNvCxnSpPr/>
              <p:nvPr/>
            </p:nvCxnSpPr>
            <p:spPr bwMode="auto">
              <a:xfrm>
                <a:off x="8509855" y="4833156"/>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3" name="直接连接符 252"/>
              <p:cNvCxnSpPr/>
              <p:nvPr/>
            </p:nvCxnSpPr>
            <p:spPr bwMode="auto">
              <a:xfrm>
                <a:off x="8509855" y="4905164"/>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4" name="直接连接符 253"/>
              <p:cNvCxnSpPr/>
              <p:nvPr/>
            </p:nvCxnSpPr>
            <p:spPr bwMode="auto">
              <a:xfrm>
                <a:off x="8509855" y="4977172"/>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5" name="直接连接符 254"/>
              <p:cNvCxnSpPr/>
              <p:nvPr/>
            </p:nvCxnSpPr>
            <p:spPr bwMode="auto">
              <a:xfrm>
                <a:off x="8509855" y="5049180"/>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6" name="直接连接符 255"/>
              <p:cNvCxnSpPr/>
              <p:nvPr/>
            </p:nvCxnSpPr>
            <p:spPr bwMode="auto">
              <a:xfrm>
                <a:off x="8509855" y="5121188"/>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7" name="直接连接符 256"/>
              <p:cNvCxnSpPr/>
              <p:nvPr/>
            </p:nvCxnSpPr>
            <p:spPr bwMode="auto">
              <a:xfrm>
                <a:off x="8509855" y="5193196"/>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58" name="直接连接符 257"/>
              <p:cNvCxnSpPr/>
              <p:nvPr/>
            </p:nvCxnSpPr>
            <p:spPr bwMode="auto">
              <a:xfrm>
                <a:off x="8509855" y="4473116"/>
                <a:ext cx="900100" cy="0"/>
              </a:xfrm>
              <a:prstGeom prst="line">
                <a:avLst/>
              </a:prstGeom>
              <a:noFill/>
              <a:ln w="9525" cap="flat" cmpd="sng" algn="ctr">
                <a:solidFill>
                  <a:schemeClr val="bg1"/>
                </a:solidFill>
                <a:prstDash val="solid"/>
                <a:round/>
                <a:headEnd type="none" w="med" len="med"/>
                <a:tailEnd type="none" w="med" len="med"/>
              </a:ln>
              <a:effectLst/>
            </p:spPr>
          </p:cxnSp>
        </p:grpSp>
        <p:grpSp>
          <p:nvGrpSpPr>
            <p:cNvPr id="209" name="组合 208"/>
            <p:cNvGrpSpPr/>
            <p:nvPr/>
          </p:nvGrpSpPr>
          <p:grpSpPr>
            <a:xfrm>
              <a:off x="7287341" y="4798670"/>
              <a:ext cx="576064" cy="529979"/>
              <a:chOff x="8509855" y="4437112"/>
              <a:chExt cx="900100" cy="828092"/>
            </a:xfrm>
          </p:grpSpPr>
          <p:sp>
            <p:nvSpPr>
              <p:cNvPr id="235" name="矩形 234"/>
              <p:cNvSpPr/>
              <p:nvPr/>
            </p:nvSpPr>
            <p:spPr bwMode="auto">
              <a:xfrm>
                <a:off x="8509855" y="4437112"/>
                <a:ext cx="900100" cy="828092"/>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cxnSp>
            <p:nvCxnSpPr>
              <p:cNvPr id="236" name="直接连接符 235"/>
              <p:cNvCxnSpPr/>
              <p:nvPr/>
            </p:nvCxnSpPr>
            <p:spPr bwMode="auto">
              <a:xfrm>
                <a:off x="8509855" y="4545124"/>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37" name="直接连接符 236"/>
              <p:cNvCxnSpPr/>
              <p:nvPr/>
            </p:nvCxnSpPr>
            <p:spPr bwMode="auto">
              <a:xfrm>
                <a:off x="8509855" y="4617132"/>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38" name="直接连接符 237"/>
              <p:cNvCxnSpPr/>
              <p:nvPr/>
            </p:nvCxnSpPr>
            <p:spPr bwMode="auto">
              <a:xfrm>
                <a:off x="8509855" y="4689140"/>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39" name="直接连接符 238"/>
              <p:cNvCxnSpPr/>
              <p:nvPr/>
            </p:nvCxnSpPr>
            <p:spPr bwMode="auto">
              <a:xfrm>
                <a:off x="8509855" y="4761148"/>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0" name="直接连接符 239"/>
              <p:cNvCxnSpPr/>
              <p:nvPr/>
            </p:nvCxnSpPr>
            <p:spPr bwMode="auto">
              <a:xfrm>
                <a:off x="8509855" y="4833156"/>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1" name="直接连接符 240"/>
              <p:cNvCxnSpPr/>
              <p:nvPr/>
            </p:nvCxnSpPr>
            <p:spPr bwMode="auto">
              <a:xfrm>
                <a:off x="8509855" y="4905164"/>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2" name="直接连接符 241"/>
              <p:cNvCxnSpPr/>
              <p:nvPr/>
            </p:nvCxnSpPr>
            <p:spPr bwMode="auto">
              <a:xfrm>
                <a:off x="8509855" y="4977172"/>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3" name="直接连接符 242"/>
              <p:cNvCxnSpPr/>
              <p:nvPr/>
            </p:nvCxnSpPr>
            <p:spPr bwMode="auto">
              <a:xfrm>
                <a:off x="8509855" y="5049180"/>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4" name="直接连接符 243"/>
              <p:cNvCxnSpPr/>
              <p:nvPr/>
            </p:nvCxnSpPr>
            <p:spPr bwMode="auto">
              <a:xfrm>
                <a:off x="8509855" y="5121188"/>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5" name="直接连接符 244"/>
              <p:cNvCxnSpPr/>
              <p:nvPr/>
            </p:nvCxnSpPr>
            <p:spPr bwMode="auto">
              <a:xfrm>
                <a:off x="8509855" y="5193196"/>
                <a:ext cx="900100" cy="0"/>
              </a:xfrm>
              <a:prstGeom prst="line">
                <a:avLst/>
              </a:prstGeom>
              <a:noFill/>
              <a:ln w="9525" cap="flat" cmpd="sng" algn="ctr">
                <a:solidFill>
                  <a:schemeClr val="bg1"/>
                </a:solidFill>
                <a:prstDash val="solid"/>
                <a:round/>
                <a:headEnd type="none" w="med" len="med"/>
                <a:tailEnd type="none" w="med" len="med"/>
              </a:ln>
              <a:effectLst/>
            </p:spPr>
          </p:cxnSp>
          <p:cxnSp>
            <p:nvCxnSpPr>
              <p:cNvPr id="246" name="直接连接符 245"/>
              <p:cNvCxnSpPr/>
              <p:nvPr/>
            </p:nvCxnSpPr>
            <p:spPr bwMode="auto">
              <a:xfrm>
                <a:off x="8509855" y="4473116"/>
                <a:ext cx="900100" cy="0"/>
              </a:xfrm>
              <a:prstGeom prst="line">
                <a:avLst/>
              </a:prstGeom>
              <a:noFill/>
              <a:ln w="9525" cap="flat" cmpd="sng" algn="ctr">
                <a:solidFill>
                  <a:schemeClr val="bg1"/>
                </a:solidFill>
                <a:prstDash val="solid"/>
                <a:round/>
                <a:headEnd type="none" w="med" len="med"/>
                <a:tailEnd type="none" w="med" len="med"/>
              </a:ln>
              <a:effectLst/>
            </p:spPr>
          </p:cxnSp>
        </p:grpSp>
        <p:sp>
          <p:nvSpPr>
            <p:cNvPr id="210" name="等腰三角形 209"/>
            <p:cNvSpPr/>
            <p:nvPr/>
          </p:nvSpPr>
          <p:spPr bwMode="auto">
            <a:xfrm>
              <a:off x="6546674" y="4405244"/>
              <a:ext cx="231103" cy="254604"/>
            </a:xfrm>
            <a:prstGeom prst="triangl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smtClean="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sp>
          <p:nvSpPr>
            <p:cNvPr id="211" name="等腰三角形 210"/>
            <p:cNvSpPr/>
            <p:nvPr/>
          </p:nvSpPr>
          <p:spPr bwMode="auto">
            <a:xfrm>
              <a:off x="7486023" y="4405244"/>
              <a:ext cx="231103" cy="254604"/>
            </a:xfrm>
            <a:prstGeom prst="triangl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smtClean="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nvGrpSpPr>
            <p:cNvPr id="212" name="组合 211"/>
            <p:cNvGrpSpPr/>
            <p:nvPr/>
          </p:nvGrpSpPr>
          <p:grpSpPr>
            <a:xfrm>
              <a:off x="7033235" y="4126940"/>
              <a:ext cx="294321" cy="284554"/>
              <a:chOff x="5156892" y="3147512"/>
              <a:chExt cx="1370164" cy="1317825"/>
            </a:xfrm>
          </p:grpSpPr>
          <p:grpSp>
            <p:nvGrpSpPr>
              <p:cNvPr id="220" name="组合 219"/>
              <p:cNvGrpSpPr/>
              <p:nvPr/>
            </p:nvGrpSpPr>
            <p:grpSpPr>
              <a:xfrm>
                <a:off x="5156892" y="3147512"/>
                <a:ext cx="1370164" cy="1317825"/>
                <a:chOff x="4963295" y="3450483"/>
                <a:chExt cx="737734" cy="709554"/>
              </a:xfrm>
            </p:grpSpPr>
            <p:sp>
              <p:nvSpPr>
                <p:cNvPr id="223" name="矩形 222"/>
                <p:cNvSpPr/>
                <p:nvPr/>
              </p:nvSpPr>
              <p:spPr bwMode="auto">
                <a:xfrm>
                  <a:off x="4963295" y="3450483"/>
                  <a:ext cx="737734" cy="709554"/>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grpSp>
              <p:nvGrpSpPr>
                <p:cNvPr id="224" name="组合 223"/>
                <p:cNvGrpSpPr/>
                <p:nvPr/>
              </p:nvGrpSpPr>
              <p:grpSpPr>
                <a:xfrm>
                  <a:off x="5166385" y="3588474"/>
                  <a:ext cx="321072" cy="456684"/>
                  <a:chOff x="6049111" y="2243764"/>
                  <a:chExt cx="1104179" cy="1570552"/>
                </a:xfrm>
              </p:grpSpPr>
              <p:sp>
                <p:nvSpPr>
                  <p:cNvPr id="225" name="矩形 224"/>
                  <p:cNvSpPr/>
                  <p:nvPr/>
                </p:nvSpPr>
                <p:spPr bwMode="auto">
                  <a:xfrm>
                    <a:off x="6482088" y="2746573"/>
                    <a:ext cx="250903" cy="1067743"/>
                  </a:xfrm>
                  <a:prstGeom prst="rect">
                    <a:avLst/>
                  </a:prstGeom>
                  <a:solidFill>
                    <a:schemeClr val="bg1">
                      <a:lumMod val="6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sp>
                <p:nvSpPr>
                  <p:cNvPr id="226" name="椭圆 225"/>
                  <p:cNvSpPr/>
                  <p:nvPr/>
                </p:nvSpPr>
                <p:spPr bwMode="auto">
                  <a:xfrm>
                    <a:off x="6287518" y="2243764"/>
                    <a:ext cx="627484" cy="62748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sp>
                <p:nvSpPr>
                  <p:cNvPr id="227" name="椭圆 226"/>
                  <p:cNvSpPr/>
                  <p:nvPr/>
                </p:nvSpPr>
                <p:spPr bwMode="auto">
                  <a:xfrm>
                    <a:off x="6319516" y="2275441"/>
                    <a:ext cx="563368" cy="563367"/>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grpSp>
                <p:nvGrpSpPr>
                  <p:cNvPr id="228" name="组合 227"/>
                  <p:cNvGrpSpPr/>
                  <p:nvPr/>
                </p:nvGrpSpPr>
                <p:grpSpPr>
                  <a:xfrm>
                    <a:off x="6049111" y="2457458"/>
                    <a:ext cx="1104179" cy="502154"/>
                    <a:chOff x="5345020" y="2414267"/>
                    <a:chExt cx="1104179" cy="502154"/>
                  </a:xfrm>
                </p:grpSpPr>
                <p:sp>
                  <p:nvSpPr>
                    <p:cNvPr id="229" name="弧形 228"/>
                    <p:cNvSpPr/>
                    <p:nvPr/>
                  </p:nvSpPr>
                  <p:spPr bwMode="auto">
                    <a:xfrm rot="19014186">
                      <a:off x="5681866" y="2414267"/>
                      <a:ext cx="432979" cy="432979"/>
                    </a:xfrm>
                    <a:prstGeom prst="arc">
                      <a:avLst>
                        <a:gd name="adj1" fmla="val 14861722"/>
                        <a:gd name="adj2" fmla="val 1159911"/>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sp>
                  <p:nvSpPr>
                    <p:cNvPr id="230" name="弧形 229"/>
                    <p:cNvSpPr/>
                    <p:nvPr/>
                  </p:nvSpPr>
                  <p:spPr bwMode="auto">
                    <a:xfrm>
                      <a:off x="5345020" y="2483344"/>
                      <a:ext cx="432979" cy="432980"/>
                    </a:xfrm>
                    <a:prstGeom prst="arc">
                      <a:avLst>
                        <a:gd name="adj1" fmla="val 18690125"/>
                        <a:gd name="adj2" fmla="val 0"/>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grpSp>
                  <p:nvGrpSpPr>
                    <p:cNvPr id="231" name="组合 230"/>
                    <p:cNvGrpSpPr/>
                    <p:nvPr/>
                  </p:nvGrpSpPr>
                  <p:grpSpPr>
                    <a:xfrm>
                      <a:off x="5834530" y="2448756"/>
                      <a:ext cx="139058" cy="467665"/>
                      <a:chOff x="5841939" y="2448756"/>
                      <a:chExt cx="139058" cy="467665"/>
                    </a:xfrm>
                  </p:grpSpPr>
                  <p:sp>
                    <p:nvSpPr>
                      <p:cNvPr id="233" name="圆角矩形 232"/>
                      <p:cNvSpPr/>
                      <p:nvPr/>
                    </p:nvSpPr>
                    <p:spPr bwMode="auto">
                      <a:xfrm>
                        <a:off x="5841939" y="2448756"/>
                        <a:ext cx="139058" cy="467665"/>
                      </a:xfrm>
                      <a:prstGeom prst="roundRect">
                        <a:avLst>
                          <a:gd name="adj" fmla="val 32866"/>
                        </a:avLst>
                      </a:prstGeom>
                      <a:solidFill>
                        <a:schemeClr val="bg1">
                          <a:lumMod val="6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sp>
                    <p:nvSpPr>
                      <p:cNvPr id="234" name="流程图: 摘录 233"/>
                      <p:cNvSpPr/>
                      <p:nvPr/>
                    </p:nvSpPr>
                    <p:spPr bwMode="auto">
                      <a:xfrm>
                        <a:off x="5856380" y="2475268"/>
                        <a:ext cx="114704" cy="121884"/>
                      </a:xfrm>
                      <a:prstGeom prst="flowChartExtract">
                        <a:avLst/>
                      </a:prstGeom>
                      <a:solidFill>
                        <a:srgbClr val="B22A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grpSp>
                <p:sp>
                  <p:nvSpPr>
                    <p:cNvPr id="232" name="弧形 231"/>
                    <p:cNvSpPr/>
                    <p:nvPr/>
                  </p:nvSpPr>
                  <p:spPr bwMode="auto">
                    <a:xfrm flipH="1">
                      <a:off x="6035465" y="2475265"/>
                      <a:ext cx="413734" cy="432980"/>
                    </a:xfrm>
                    <a:prstGeom prst="arc">
                      <a:avLst>
                        <a:gd name="adj1" fmla="val 18824426"/>
                        <a:gd name="adj2" fmla="val 0"/>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smtClean="0">
                        <a:solidFill>
                          <a:srgbClr val="000000"/>
                        </a:solidFill>
                        <a:latin typeface="微软雅黑" panose="020B0503020204020204" pitchFamily="34" charset="-122"/>
                        <a:ea typeface="微软雅黑" panose="020B0503020204020204" pitchFamily="34" charset="-122"/>
                      </a:endParaRPr>
                    </a:p>
                  </p:txBody>
                </p:sp>
              </p:grpSp>
            </p:grpSp>
          </p:grpSp>
          <p:cxnSp>
            <p:nvCxnSpPr>
              <p:cNvPr id="221" name="直接连接符 220"/>
              <p:cNvCxnSpPr>
                <a:endCxn id="225" idx="1"/>
              </p:cNvCxnSpPr>
              <p:nvPr/>
            </p:nvCxnSpPr>
            <p:spPr bwMode="auto">
              <a:xfrm>
                <a:off x="5767296" y="3666307"/>
                <a:ext cx="613" cy="297346"/>
              </a:xfrm>
              <a:prstGeom prst="line">
                <a:avLst/>
              </a:prstGeom>
              <a:noFill/>
              <a:ln w="12700" cap="flat" cmpd="sng" algn="ctr">
                <a:solidFill>
                  <a:schemeClr val="bg1"/>
                </a:solidFill>
                <a:prstDash val="solid"/>
                <a:round/>
                <a:headEnd type="none" w="med" len="med"/>
                <a:tailEnd type="none" w="med" len="med"/>
              </a:ln>
              <a:effectLst/>
            </p:spPr>
          </p:cxnSp>
          <p:cxnSp>
            <p:nvCxnSpPr>
              <p:cNvPr id="222" name="直接连接符 221"/>
              <p:cNvCxnSpPr>
                <a:endCxn id="225" idx="3"/>
              </p:cNvCxnSpPr>
              <p:nvPr/>
            </p:nvCxnSpPr>
            <p:spPr bwMode="auto">
              <a:xfrm flipH="1">
                <a:off x="5903410" y="3672277"/>
                <a:ext cx="4111" cy="291377"/>
              </a:xfrm>
              <a:prstGeom prst="line">
                <a:avLst/>
              </a:prstGeom>
              <a:noFill/>
              <a:ln w="12700" cap="flat" cmpd="sng" algn="ctr">
                <a:solidFill>
                  <a:schemeClr val="bg1"/>
                </a:solidFill>
                <a:prstDash val="solid"/>
                <a:round/>
                <a:headEnd type="none" w="med" len="med"/>
                <a:tailEnd type="none" w="med" len="med"/>
              </a:ln>
              <a:effectLst/>
            </p:spPr>
          </p:cxnSp>
        </p:grpSp>
        <p:cxnSp>
          <p:nvCxnSpPr>
            <p:cNvPr id="213" name="直接连接符 212"/>
            <p:cNvCxnSpPr/>
            <p:nvPr/>
          </p:nvCxnSpPr>
          <p:spPr bwMode="auto">
            <a:xfrm>
              <a:off x="7123654" y="2970276"/>
              <a:ext cx="0" cy="2655839"/>
            </a:xfrm>
            <a:prstGeom prst="line">
              <a:avLst/>
            </a:prstGeom>
            <a:noFill/>
            <a:ln w="12700" cap="flat" cmpd="sng" algn="ctr">
              <a:solidFill>
                <a:srgbClr val="FF9900"/>
              </a:solidFill>
              <a:prstDash val="solid"/>
              <a:round/>
              <a:headEnd type="none" w="med" len="med"/>
              <a:tailEnd type="none" w="med" len="med"/>
            </a:ln>
            <a:effectLst/>
          </p:spPr>
        </p:cxnSp>
        <p:sp>
          <p:nvSpPr>
            <p:cNvPr id="214" name="圆角矩形 213"/>
            <p:cNvSpPr/>
            <p:nvPr/>
          </p:nvSpPr>
          <p:spPr bwMode="auto">
            <a:xfrm>
              <a:off x="7327556" y="3513775"/>
              <a:ext cx="389570" cy="275265"/>
            </a:xfrm>
            <a:prstGeom prst="roundRect">
              <a:avLst/>
            </a:prstGeom>
            <a:blipFill>
              <a:blip r:embed="rId2"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sp>
          <p:nvSpPr>
            <p:cNvPr id="215" name="椭圆 214"/>
            <p:cNvSpPr/>
            <p:nvPr/>
          </p:nvSpPr>
          <p:spPr bwMode="auto">
            <a:xfrm>
              <a:off x="7379576" y="3317949"/>
              <a:ext cx="54000" cy="540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sp>
          <p:nvSpPr>
            <p:cNvPr id="216" name="椭圆 215"/>
            <p:cNvSpPr/>
            <p:nvPr/>
          </p:nvSpPr>
          <p:spPr bwMode="auto">
            <a:xfrm>
              <a:off x="7653455" y="3317949"/>
              <a:ext cx="54000" cy="540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sp>
          <p:nvSpPr>
            <p:cNvPr id="217" name="矩形 216"/>
            <p:cNvSpPr/>
            <p:nvPr/>
          </p:nvSpPr>
          <p:spPr bwMode="auto">
            <a:xfrm>
              <a:off x="6184305" y="2785992"/>
              <a:ext cx="1860743" cy="194717"/>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cxnSp>
          <p:nvCxnSpPr>
            <p:cNvPr id="218" name="直接连接符 217"/>
            <p:cNvCxnSpPr/>
            <p:nvPr/>
          </p:nvCxnSpPr>
          <p:spPr bwMode="auto">
            <a:xfrm>
              <a:off x="6184305" y="2980709"/>
              <a:ext cx="1860743" cy="0"/>
            </a:xfrm>
            <a:prstGeom prst="line">
              <a:avLst/>
            </a:prstGeom>
            <a:noFill/>
            <a:ln w="12700" cap="flat" cmpd="sng" algn="ctr">
              <a:solidFill>
                <a:schemeClr val="bg1"/>
              </a:solidFill>
              <a:prstDash val="solid"/>
              <a:round/>
              <a:headEnd type="none" w="med" len="med"/>
              <a:tailEnd type="none" w="med" len="med"/>
            </a:ln>
            <a:effectLst/>
          </p:spPr>
        </p:cxnSp>
        <p:sp>
          <p:nvSpPr>
            <p:cNvPr id="219" name="矩形 218"/>
            <p:cNvSpPr/>
            <p:nvPr/>
          </p:nvSpPr>
          <p:spPr bwMode="auto">
            <a:xfrm>
              <a:off x="6184305" y="5653953"/>
              <a:ext cx="1860743" cy="19471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smtClean="0">
                <a:solidFill>
                  <a:srgbClr val="000000"/>
                </a:solidFill>
                <a:latin typeface="Arial" charset="0"/>
                <a:ea typeface="SimSun" pitchFamily="2" charset="-122"/>
              </a:endParaRPr>
            </a:p>
          </p:txBody>
        </p:sp>
      </p:grpSp>
      <p:cxnSp>
        <p:nvCxnSpPr>
          <p:cNvPr id="259" name="直接箭头连接符 258"/>
          <p:cNvCxnSpPr>
            <a:stCxn id="260" idx="2"/>
            <a:endCxn id="37" idx="0"/>
          </p:cNvCxnSpPr>
          <p:nvPr/>
        </p:nvCxnSpPr>
        <p:spPr bwMode="auto">
          <a:xfrm flipH="1">
            <a:off x="1844927" y="2118669"/>
            <a:ext cx="0" cy="724767"/>
          </a:xfrm>
          <a:prstGeom prst="straightConnector1">
            <a:avLst/>
          </a:prstGeom>
          <a:noFill/>
          <a:ln w="12700">
            <a:solidFill>
              <a:schemeClr val="bg1">
                <a:lumMod val="50000"/>
              </a:schemeClr>
            </a:solidFill>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0" name="圆角矩形 259"/>
          <p:cNvSpPr/>
          <p:nvPr/>
        </p:nvSpPr>
        <p:spPr>
          <a:xfrm>
            <a:off x="352459" y="1372731"/>
            <a:ext cx="3032588" cy="745938"/>
          </a:xfrm>
          <a:prstGeom prst="roundRect">
            <a:avLst>
              <a:gd name="adj" fmla="val 4583"/>
            </a:avLst>
          </a:prstGeom>
          <a:ln>
            <a:solidFill>
              <a:schemeClr val="bg1">
                <a:lumMod val="50000"/>
              </a:schemeClr>
            </a:solidFill>
          </a:ln>
        </p:spPr>
        <p:txBody>
          <a:bodyPr wrap="square" anchor="ctr">
            <a:noAutofit/>
          </a:bodyPr>
          <a:lstStyle/>
          <a:p>
            <a:pPr algn="ctr" fontAlgn="auto">
              <a:lnSpc>
                <a:spcPct val="160000"/>
              </a:lnSpc>
              <a:spcBef>
                <a:spcPts val="0"/>
              </a:spcBef>
              <a:spcAft>
                <a:spcPts val="0"/>
              </a:spcAft>
              <a:defRPr/>
            </a:pPr>
            <a:r>
              <a:rPr lang="zh-CN" altLang="en-US" sz="1600" b="1" kern="0" dirty="0" smtClean="0">
                <a:solidFill>
                  <a:schemeClr val="bg1">
                    <a:lumMod val="50000"/>
                  </a:schemeClr>
                </a:solidFill>
                <a:latin typeface="微软雅黑" panose="020B0503020204020204" pitchFamily="34" charset="-122"/>
                <a:ea typeface="微软雅黑" panose="020B0503020204020204" pitchFamily="34" charset="-122"/>
              </a:rPr>
              <a:t>无法检测每路电压数据，检测精度仅为</a:t>
            </a:r>
            <a:r>
              <a:rPr lang="en-US" altLang="zh-CN" sz="1600" b="1" kern="0" dirty="0" smtClean="0">
                <a:solidFill>
                  <a:schemeClr val="bg1">
                    <a:lumMod val="50000"/>
                  </a:schemeClr>
                </a:solidFill>
                <a:latin typeface="微软雅黑" panose="020B0503020204020204" pitchFamily="34" charset="-122"/>
                <a:ea typeface="微软雅黑" panose="020B0503020204020204" pitchFamily="34" charset="-122"/>
              </a:rPr>
              <a:t>3%</a:t>
            </a:r>
            <a:r>
              <a:rPr lang="zh-CN" altLang="en-US" sz="1600" b="1" kern="0" dirty="0" smtClean="0">
                <a:solidFill>
                  <a:schemeClr val="bg1">
                    <a:lumMod val="50000"/>
                  </a:schemeClr>
                </a:solidFill>
                <a:latin typeface="微软雅黑" panose="020B0503020204020204" pitchFamily="34" charset="-122"/>
                <a:ea typeface="微软雅黑" panose="020B0503020204020204" pitchFamily="34" charset="-122"/>
              </a:rPr>
              <a:t>，无法定位故障</a:t>
            </a:r>
            <a:endParaRPr lang="en-US" altLang="zh-CN" sz="1600" b="1" kern="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61" name="文本框 260"/>
          <p:cNvSpPr txBox="1"/>
          <p:nvPr/>
        </p:nvSpPr>
        <p:spPr>
          <a:xfrm>
            <a:off x="2132568" y="6065938"/>
            <a:ext cx="2663624" cy="461665"/>
          </a:xfrm>
          <a:prstGeom prst="rect">
            <a:avLst/>
          </a:prstGeom>
          <a:noFill/>
        </p:spPr>
        <p:txBody>
          <a:bodyPr wrap="square" rtlCol="0">
            <a:spAutoFit/>
          </a:bodyPr>
          <a:lstStyle/>
          <a:p>
            <a:pPr algn="ct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rPr>
              <a:t>传统集中式方案</a:t>
            </a:r>
          </a:p>
        </p:txBody>
      </p:sp>
      <p:cxnSp>
        <p:nvCxnSpPr>
          <p:cNvPr id="267" name="直接箭头连接符 266"/>
          <p:cNvCxnSpPr>
            <a:stCxn id="270" idx="2"/>
          </p:cNvCxnSpPr>
          <p:nvPr/>
        </p:nvCxnSpPr>
        <p:spPr bwMode="auto">
          <a:xfrm flipH="1">
            <a:off x="3275359" y="2524832"/>
            <a:ext cx="611208" cy="240815"/>
          </a:xfrm>
          <a:prstGeom prst="straightConnector1">
            <a:avLst/>
          </a:prstGeom>
          <a:noFill/>
          <a:ln w="12700">
            <a:solidFill>
              <a:schemeClr val="bg1">
                <a:lumMod val="50000"/>
              </a:schemeClr>
            </a:solidFill>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7" name="组合 736"/>
          <p:cNvGrpSpPr/>
          <p:nvPr/>
        </p:nvGrpSpPr>
        <p:grpSpPr>
          <a:xfrm>
            <a:off x="3672190" y="1405392"/>
            <a:ext cx="2442083" cy="1767386"/>
            <a:chOff x="3672190" y="1405392"/>
            <a:chExt cx="2582560" cy="1767386"/>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2135" r="9015" b="36459"/>
            <a:stretch/>
          </p:blipFill>
          <p:spPr>
            <a:xfrm>
              <a:off x="3672190" y="1405392"/>
              <a:ext cx="2553350" cy="1767386"/>
            </a:xfrm>
            <a:prstGeom prst="rect">
              <a:avLst/>
            </a:prstGeom>
            <a:effectLst>
              <a:outerShdw blurRad="50800" dist="38100" dir="5400000" algn="t" rotWithShape="0">
                <a:prstClr val="black">
                  <a:alpha val="40000"/>
                </a:prstClr>
              </a:outerShdw>
            </a:effectLst>
          </p:spPr>
        </p:pic>
        <p:sp>
          <p:nvSpPr>
            <p:cNvPr id="270" name="椭圆 269"/>
            <p:cNvSpPr/>
            <p:nvPr/>
          </p:nvSpPr>
          <p:spPr bwMode="auto">
            <a:xfrm>
              <a:off x="3898899" y="2441304"/>
              <a:ext cx="2355851" cy="167056"/>
            </a:xfrm>
            <a:prstGeom prst="ellipse">
              <a:avLst/>
            </a:prstGeom>
            <a:noFill/>
            <a:ln w="254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grpSp>
      <p:cxnSp>
        <p:nvCxnSpPr>
          <p:cNvPr id="500" name="肘形连接符 499"/>
          <p:cNvCxnSpPr/>
          <p:nvPr/>
        </p:nvCxnSpPr>
        <p:spPr bwMode="auto">
          <a:xfrm rot="10800000" flipH="1" flipV="1">
            <a:off x="6676790" y="2781749"/>
            <a:ext cx="1616333" cy="617213"/>
          </a:xfrm>
          <a:prstGeom prst="bentConnector3">
            <a:avLst>
              <a:gd name="adj1" fmla="val -7737"/>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 name="圆角矩形 500"/>
          <p:cNvSpPr/>
          <p:nvPr/>
        </p:nvSpPr>
        <p:spPr>
          <a:xfrm>
            <a:off x="6356738" y="1379862"/>
            <a:ext cx="3032588" cy="745938"/>
          </a:xfrm>
          <a:prstGeom prst="roundRect">
            <a:avLst>
              <a:gd name="adj" fmla="val 4583"/>
            </a:avLst>
          </a:prstGeom>
          <a:ln>
            <a:solidFill>
              <a:srgbClr val="8DCA3F"/>
            </a:solidFill>
          </a:ln>
        </p:spPr>
        <p:txBody>
          <a:bodyPr wrap="square" anchor="ctr">
            <a:noAutofit/>
          </a:bodyPr>
          <a:lstStyle/>
          <a:p>
            <a:pPr algn="ctr" fontAlgn="auto">
              <a:lnSpc>
                <a:spcPct val="160000"/>
              </a:lnSpc>
              <a:spcBef>
                <a:spcPts val="0"/>
              </a:spcBef>
              <a:spcAft>
                <a:spcPts val="0"/>
              </a:spcAft>
              <a:defRPr/>
            </a:pPr>
            <a:r>
              <a:rPr lang="zh-CN" altLang="en-US" sz="1600" b="1" kern="0" dirty="0" smtClean="0">
                <a:solidFill>
                  <a:srgbClr val="8DCA3F"/>
                </a:solidFill>
                <a:latin typeface="微软雅黑" panose="020B0503020204020204" pitchFamily="34" charset="-122"/>
                <a:ea typeface="微软雅黑" panose="020B0503020204020204" pitchFamily="34" charset="-122"/>
              </a:rPr>
              <a:t>实时监控组串状态，发生异常自动告警，精确定位组串故障</a:t>
            </a:r>
            <a:endParaRPr lang="en-US" altLang="zh-CN" sz="1600" b="1" kern="0" dirty="0" smtClean="0">
              <a:solidFill>
                <a:srgbClr val="8DCA3F"/>
              </a:solidFill>
              <a:latin typeface="微软雅黑" panose="020B0503020204020204" pitchFamily="34" charset="-122"/>
              <a:ea typeface="微软雅黑" panose="020B0503020204020204" pitchFamily="34" charset="-122"/>
            </a:endParaRPr>
          </a:p>
        </p:txBody>
      </p:sp>
      <p:pic>
        <p:nvPicPr>
          <p:cNvPr id="502" name="图片 501"/>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tretch>
            <a:fillRect/>
          </a:stretch>
        </p:blipFill>
        <p:spPr>
          <a:xfrm>
            <a:off x="9640981" y="3534691"/>
            <a:ext cx="2994462" cy="2339423"/>
          </a:xfrm>
          <a:prstGeom prst="rect">
            <a:avLst/>
          </a:prstGeom>
        </p:spPr>
      </p:pic>
      <p:cxnSp>
        <p:nvCxnSpPr>
          <p:cNvPr id="503" name="直接连接符 502"/>
          <p:cNvCxnSpPr/>
          <p:nvPr/>
        </p:nvCxnSpPr>
        <p:spPr bwMode="auto">
          <a:xfrm>
            <a:off x="9661623" y="2936418"/>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4" name="直接连接符 503"/>
          <p:cNvCxnSpPr/>
          <p:nvPr/>
        </p:nvCxnSpPr>
        <p:spPr bwMode="auto">
          <a:xfrm>
            <a:off x="9661623" y="3864362"/>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5" name="直接连接符 504"/>
          <p:cNvCxnSpPr/>
          <p:nvPr/>
        </p:nvCxnSpPr>
        <p:spPr bwMode="auto">
          <a:xfrm>
            <a:off x="9661623" y="4752004"/>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6" name="直接连接符 505"/>
          <p:cNvCxnSpPr/>
          <p:nvPr/>
        </p:nvCxnSpPr>
        <p:spPr bwMode="auto">
          <a:xfrm>
            <a:off x="9661623" y="5609549"/>
            <a:ext cx="30220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7" name="直接连接符 57"/>
          <p:cNvCxnSpPr>
            <a:cxnSpLocks noChangeShapeType="1"/>
          </p:cNvCxnSpPr>
          <p:nvPr/>
        </p:nvCxnSpPr>
        <p:spPr bwMode="auto">
          <a:xfrm>
            <a:off x="8986976" y="5367766"/>
            <a:ext cx="288000" cy="0"/>
          </a:xfrm>
          <a:prstGeom prst="line">
            <a:avLst/>
          </a:prstGeom>
          <a:solidFill>
            <a:sysClr val="window" lastClr="FFFFFF">
              <a:lumMod val="95000"/>
              <a:alpha val="86000"/>
            </a:sysClr>
          </a:solidFill>
          <a:ln w="9525" algn="ctr">
            <a:solidFill>
              <a:srgbClr val="000000"/>
            </a:solidFill>
            <a:round/>
            <a:headEnd/>
            <a:tailEnd/>
          </a:ln>
        </p:spPr>
      </p:cxnSp>
      <p:cxnSp>
        <p:nvCxnSpPr>
          <p:cNvPr id="508" name="直接连接符 57"/>
          <p:cNvCxnSpPr>
            <a:cxnSpLocks noChangeShapeType="1"/>
          </p:cNvCxnSpPr>
          <p:nvPr/>
        </p:nvCxnSpPr>
        <p:spPr bwMode="auto">
          <a:xfrm>
            <a:off x="8986976" y="4494039"/>
            <a:ext cx="288000" cy="0"/>
          </a:xfrm>
          <a:prstGeom prst="line">
            <a:avLst/>
          </a:prstGeom>
          <a:solidFill>
            <a:sysClr val="window" lastClr="FFFFFF">
              <a:lumMod val="95000"/>
              <a:alpha val="86000"/>
            </a:sysClr>
          </a:solidFill>
          <a:ln w="9525" algn="ctr">
            <a:solidFill>
              <a:srgbClr val="000000"/>
            </a:solidFill>
            <a:round/>
            <a:headEnd/>
            <a:tailEnd/>
          </a:ln>
        </p:spPr>
      </p:cxnSp>
      <p:sp>
        <p:nvSpPr>
          <p:cNvPr id="509" name="椭圆 508"/>
          <p:cNvSpPr/>
          <p:nvPr/>
        </p:nvSpPr>
        <p:spPr bwMode="auto">
          <a:xfrm>
            <a:off x="11145343" y="3856454"/>
            <a:ext cx="864000" cy="864000"/>
          </a:xfrm>
          <a:prstGeom prst="ellipse">
            <a:avLst/>
          </a:prstGeom>
          <a:solidFill>
            <a:srgbClr val="999999"/>
          </a:solidFill>
          <a:ln w="9525">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endParaRPr lang="zh-CN" altLang="en-US" sz="3200" b="1" kern="0" dirty="0" smtClean="0">
              <a:solidFill>
                <a:srgbClr val="999999">
                  <a:lumMod val="50000"/>
                </a:srgbClr>
              </a:solidFill>
              <a:latin typeface="微软雅黑" panose="020B0503020204020204" pitchFamily="34" charset="-122"/>
              <a:ea typeface="微软雅黑" panose="020B0503020204020204" pitchFamily="34" charset="-122"/>
            </a:endParaRPr>
          </a:p>
        </p:txBody>
      </p:sp>
      <p:cxnSp>
        <p:nvCxnSpPr>
          <p:cNvPr id="510" name="直接连接符 54"/>
          <p:cNvCxnSpPr>
            <a:cxnSpLocks noChangeShapeType="1"/>
          </p:cNvCxnSpPr>
          <p:nvPr/>
        </p:nvCxnSpPr>
        <p:spPr bwMode="auto">
          <a:xfrm flipH="1">
            <a:off x="8706043" y="2782821"/>
            <a:ext cx="375" cy="24002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11" name="直接连接符 57"/>
          <p:cNvCxnSpPr>
            <a:cxnSpLocks noChangeShapeType="1"/>
          </p:cNvCxnSpPr>
          <p:nvPr/>
        </p:nvCxnSpPr>
        <p:spPr bwMode="auto">
          <a:xfrm>
            <a:off x="8316913" y="2774353"/>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12" name="直接连接符 57"/>
          <p:cNvCxnSpPr>
            <a:cxnSpLocks noChangeShapeType="1"/>
          </p:cNvCxnSpPr>
          <p:nvPr/>
        </p:nvCxnSpPr>
        <p:spPr bwMode="auto">
          <a:xfrm>
            <a:off x="8321391" y="3027284"/>
            <a:ext cx="384671" cy="0"/>
          </a:xfrm>
          <a:prstGeom prst="line">
            <a:avLst/>
          </a:prstGeom>
          <a:solidFill>
            <a:sysClr val="window" lastClr="FFFFFF">
              <a:lumMod val="95000"/>
              <a:alpha val="86000"/>
            </a:sysClr>
          </a:solidFill>
          <a:ln w="9525" algn="ctr">
            <a:solidFill>
              <a:sysClr val="windowText" lastClr="000000"/>
            </a:solidFill>
            <a:round/>
            <a:headEnd/>
            <a:tailEnd/>
          </a:ln>
        </p:spPr>
      </p:cxnSp>
      <p:sp>
        <p:nvSpPr>
          <p:cNvPr id="513" name="椭圆 512"/>
          <p:cNvSpPr/>
          <p:nvPr/>
        </p:nvSpPr>
        <p:spPr>
          <a:xfrm>
            <a:off x="8507268" y="2723481"/>
            <a:ext cx="101572" cy="103153"/>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14" name="直接连接符 513"/>
          <p:cNvCxnSpPr/>
          <p:nvPr/>
        </p:nvCxnSpPr>
        <p:spPr>
          <a:xfrm flipV="1">
            <a:off x="8560270" y="2623414"/>
            <a:ext cx="0" cy="103153"/>
          </a:xfrm>
          <a:prstGeom prst="line">
            <a:avLst/>
          </a:prstGeom>
          <a:noFill/>
          <a:ln w="9525" cap="flat" cmpd="sng" algn="ctr">
            <a:solidFill>
              <a:sysClr val="windowText" lastClr="000000"/>
            </a:solidFill>
            <a:prstDash val="solid"/>
          </a:ln>
          <a:effectLst/>
        </p:spPr>
      </p:cxnSp>
      <p:sp>
        <p:nvSpPr>
          <p:cNvPr id="515" name="椭圆 514"/>
          <p:cNvSpPr/>
          <p:nvPr/>
        </p:nvSpPr>
        <p:spPr>
          <a:xfrm>
            <a:off x="8507268" y="2986513"/>
            <a:ext cx="101572" cy="103153"/>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16" name="直接连接符 515"/>
          <p:cNvCxnSpPr/>
          <p:nvPr/>
        </p:nvCxnSpPr>
        <p:spPr>
          <a:xfrm flipV="1">
            <a:off x="8560270" y="2886446"/>
            <a:ext cx="0" cy="103153"/>
          </a:xfrm>
          <a:prstGeom prst="line">
            <a:avLst/>
          </a:prstGeom>
          <a:noFill/>
          <a:ln w="9525" cap="flat" cmpd="sng" algn="ctr">
            <a:solidFill>
              <a:sysClr val="windowText" lastClr="000000"/>
            </a:solidFill>
            <a:prstDash val="solid"/>
          </a:ln>
          <a:effectLst/>
        </p:spPr>
      </p:cxnSp>
      <p:sp>
        <p:nvSpPr>
          <p:cNvPr id="517" name="椭圆 516"/>
          <p:cNvSpPr/>
          <p:nvPr/>
        </p:nvSpPr>
        <p:spPr>
          <a:xfrm>
            <a:off x="8270628" y="2742420"/>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518" name="椭圆 517"/>
          <p:cNvSpPr/>
          <p:nvPr/>
        </p:nvSpPr>
        <p:spPr>
          <a:xfrm>
            <a:off x="8270628" y="3009256"/>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19" name="直接连接符 57"/>
          <p:cNvCxnSpPr>
            <a:cxnSpLocks noChangeShapeType="1"/>
          </p:cNvCxnSpPr>
          <p:nvPr/>
        </p:nvCxnSpPr>
        <p:spPr bwMode="auto">
          <a:xfrm>
            <a:off x="9025617" y="2770714"/>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20" name="直接连接符 519"/>
          <p:cNvCxnSpPr/>
          <p:nvPr/>
        </p:nvCxnSpPr>
        <p:spPr bwMode="auto">
          <a:xfrm flipV="1">
            <a:off x="8889838" y="2632823"/>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1" name="椭圆 520"/>
          <p:cNvSpPr/>
          <p:nvPr/>
        </p:nvSpPr>
        <p:spPr>
          <a:xfrm>
            <a:off x="8270628" y="3185660"/>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522" name="椭圆 521"/>
          <p:cNvSpPr/>
          <p:nvPr/>
        </p:nvSpPr>
        <p:spPr>
          <a:xfrm>
            <a:off x="8270628" y="3376175"/>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23" name="直接连接符 57"/>
          <p:cNvCxnSpPr>
            <a:cxnSpLocks noChangeShapeType="1"/>
          </p:cNvCxnSpPr>
          <p:nvPr/>
        </p:nvCxnSpPr>
        <p:spPr bwMode="auto">
          <a:xfrm>
            <a:off x="8310454" y="3213967"/>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24" name="直接连接符 57"/>
          <p:cNvCxnSpPr>
            <a:cxnSpLocks noChangeShapeType="1"/>
          </p:cNvCxnSpPr>
          <p:nvPr/>
        </p:nvCxnSpPr>
        <p:spPr bwMode="auto">
          <a:xfrm>
            <a:off x="8314932" y="3408864"/>
            <a:ext cx="384671"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25" name="直接连接符 54"/>
          <p:cNvCxnSpPr>
            <a:cxnSpLocks noChangeShapeType="1"/>
          </p:cNvCxnSpPr>
          <p:nvPr/>
        </p:nvCxnSpPr>
        <p:spPr bwMode="auto">
          <a:xfrm flipH="1">
            <a:off x="8706418" y="3214044"/>
            <a:ext cx="375" cy="200017"/>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26" name="直接连接符 57"/>
          <p:cNvCxnSpPr>
            <a:cxnSpLocks noChangeShapeType="1"/>
          </p:cNvCxnSpPr>
          <p:nvPr/>
        </p:nvCxnSpPr>
        <p:spPr bwMode="auto">
          <a:xfrm>
            <a:off x="9017280" y="3210325"/>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27" name="直接连接符 526"/>
          <p:cNvCxnSpPr/>
          <p:nvPr/>
        </p:nvCxnSpPr>
        <p:spPr bwMode="auto">
          <a:xfrm flipV="1">
            <a:off x="8881500" y="3072434"/>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8" name="直接连接符 54"/>
          <p:cNvCxnSpPr>
            <a:cxnSpLocks noChangeShapeType="1"/>
          </p:cNvCxnSpPr>
          <p:nvPr/>
        </p:nvCxnSpPr>
        <p:spPr bwMode="auto">
          <a:xfrm flipH="1">
            <a:off x="8706793" y="3642522"/>
            <a:ext cx="375" cy="24002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29" name="直接连接符 57"/>
          <p:cNvCxnSpPr>
            <a:cxnSpLocks noChangeShapeType="1"/>
          </p:cNvCxnSpPr>
          <p:nvPr/>
        </p:nvCxnSpPr>
        <p:spPr bwMode="auto">
          <a:xfrm>
            <a:off x="8317664" y="3634054"/>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30" name="直接连接符 57"/>
          <p:cNvCxnSpPr>
            <a:cxnSpLocks noChangeShapeType="1"/>
          </p:cNvCxnSpPr>
          <p:nvPr/>
        </p:nvCxnSpPr>
        <p:spPr bwMode="auto">
          <a:xfrm>
            <a:off x="8322141" y="3896689"/>
            <a:ext cx="384671" cy="0"/>
          </a:xfrm>
          <a:prstGeom prst="line">
            <a:avLst/>
          </a:prstGeom>
          <a:solidFill>
            <a:sysClr val="window" lastClr="FFFFFF">
              <a:lumMod val="95000"/>
              <a:alpha val="86000"/>
            </a:sysClr>
          </a:solidFill>
          <a:ln w="9525" algn="ctr">
            <a:solidFill>
              <a:sysClr val="windowText" lastClr="000000"/>
            </a:solidFill>
            <a:round/>
            <a:headEnd/>
            <a:tailEnd/>
          </a:ln>
        </p:spPr>
      </p:cxnSp>
      <p:grpSp>
        <p:nvGrpSpPr>
          <p:cNvPr id="531" name="组合 401"/>
          <p:cNvGrpSpPr/>
          <p:nvPr/>
        </p:nvGrpSpPr>
        <p:grpSpPr>
          <a:xfrm>
            <a:off x="8508018" y="3483115"/>
            <a:ext cx="101572" cy="203220"/>
            <a:chOff x="4882356" y="2881318"/>
            <a:chExt cx="108000" cy="212770"/>
          </a:xfrm>
        </p:grpSpPr>
        <p:sp>
          <p:nvSpPr>
            <p:cNvPr id="532" name="椭圆 531"/>
            <p:cNvSpPr/>
            <p:nvPr/>
          </p:nvSpPr>
          <p:spPr>
            <a:xfrm>
              <a:off x="4882356" y="2986088"/>
              <a:ext cx="108000" cy="108000"/>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33" name="直接连接符 532"/>
            <p:cNvCxnSpPr/>
            <p:nvPr/>
          </p:nvCxnSpPr>
          <p:spPr>
            <a:xfrm flipV="1">
              <a:off x="4938712" y="2881318"/>
              <a:ext cx="0" cy="108000"/>
            </a:xfrm>
            <a:prstGeom prst="line">
              <a:avLst/>
            </a:prstGeom>
            <a:noFill/>
            <a:ln w="9525" cap="flat" cmpd="sng" algn="ctr">
              <a:solidFill>
                <a:sysClr val="windowText" lastClr="000000"/>
              </a:solidFill>
              <a:prstDash val="solid"/>
            </a:ln>
            <a:effectLst/>
          </p:spPr>
        </p:cxnSp>
      </p:grpSp>
      <p:grpSp>
        <p:nvGrpSpPr>
          <p:cNvPr id="534" name="组合 404"/>
          <p:cNvGrpSpPr/>
          <p:nvPr/>
        </p:nvGrpSpPr>
        <p:grpSpPr>
          <a:xfrm>
            <a:off x="8508018" y="3746147"/>
            <a:ext cx="101572" cy="203220"/>
            <a:chOff x="4882356" y="2881318"/>
            <a:chExt cx="108000" cy="212770"/>
          </a:xfrm>
        </p:grpSpPr>
        <p:sp>
          <p:nvSpPr>
            <p:cNvPr id="535" name="椭圆 534"/>
            <p:cNvSpPr/>
            <p:nvPr/>
          </p:nvSpPr>
          <p:spPr>
            <a:xfrm>
              <a:off x="4882356" y="2986088"/>
              <a:ext cx="108000" cy="108000"/>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36" name="直接连接符 535"/>
            <p:cNvCxnSpPr/>
            <p:nvPr/>
          </p:nvCxnSpPr>
          <p:spPr>
            <a:xfrm flipV="1">
              <a:off x="4938712" y="2881318"/>
              <a:ext cx="0" cy="108000"/>
            </a:xfrm>
            <a:prstGeom prst="line">
              <a:avLst/>
            </a:prstGeom>
            <a:noFill/>
            <a:ln w="9525" cap="flat" cmpd="sng" algn="ctr">
              <a:solidFill>
                <a:sysClr val="windowText" lastClr="000000"/>
              </a:solidFill>
              <a:prstDash val="solid"/>
            </a:ln>
            <a:effectLst/>
          </p:spPr>
        </p:cxnSp>
      </p:grpSp>
      <p:sp>
        <p:nvSpPr>
          <p:cNvPr id="537" name="椭圆 536"/>
          <p:cNvSpPr/>
          <p:nvPr/>
        </p:nvSpPr>
        <p:spPr>
          <a:xfrm>
            <a:off x="8271379" y="3602121"/>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538" name="椭圆 537"/>
          <p:cNvSpPr/>
          <p:nvPr/>
        </p:nvSpPr>
        <p:spPr>
          <a:xfrm>
            <a:off x="8271379" y="3868957"/>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39" name="直接连接符 57"/>
          <p:cNvCxnSpPr>
            <a:cxnSpLocks noChangeShapeType="1"/>
          </p:cNvCxnSpPr>
          <p:nvPr/>
        </p:nvCxnSpPr>
        <p:spPr bwMode="auto">
          <a:xfrm>
            <a:off x="9026368" y="3630415"/>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40" name="直接连接符 539"/>
          <p:cNvCxnSpPr/>
          <p:nvPr/>
        </p:nvCxnSpPr>
        <p:spPr bwMode="auto">
          <a:xfrm flipV="1">
            <a:off x="8890588" y="3492524"/>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1" name="椭圆 540"/>
          <p:cNvSpPr/>
          <p:nvPr/>
        </p:nvSpPr>
        <p:spPr>
          <a:xfrm>
            <a:off x="8271379" y="4045361"/>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542" name="椭圆 541"/>
          <p:cNvSpPr/>
          <p:nvPr/>
        </p:nvSpPr>
        <p:spPr>
          <a:xfrm>
            <a:off x="8271379" y="4235876"/>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43" name="直接连接符 57"/>
          <p:cNvCxnSpPr>
            <a:cxnSpLocks noChangeShapeType="1"/>
          </p:cNvCxnSpPr>
          <p:nvPr/>
        </p:nvCxnSpPr>
        <p:spPr bwMode="auto">
          <a:xfrm>
            <a:off x="8311205" y="4073669"/>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44" name="直接连接符 57"/>
          <p:cNvCxnSpPr>
            <a:cxnSpLocks noChangeShapeType="1"/>
          </p:cNvCxnSpPr>
          <p:nvPr/>
        </p:nvCxnSpPr>
        <p:spPr bwMode="auto">
          <a:xfrm>
            <a:off x="8315682" y="4268565"/>
            <a:ext cx="384671"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45" name="直接连接符 54"/>
          <p:cNvCxnSpPr>
            <a:cxnSpLocks noChangeShapeType="1"/>
          </p:cNvCxnSpPr>
          <p:nvPr/>
        </p:nvCxnSpPr>
        <p:spPr bwMode="auto">
          <a:xfrm flipH="1">
            <a:off x="8707169" y="4073745"/>
            <a:ext cx="375" cy="200017"/>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46" name="直接连接符 57"/>
          <p:cNvCxnSpPr>
            <a:cxnSpLocks noChangeShapeType="1"/>
          </p:cNvCxnSpPr>
          <p:nvPr/>
        </p:nvCxnSpPr>
        <p:spPr bwMode="auto">
          <a:xfrm>
            <a:off x="9059719" y="4070026"/>
            <a:ext cx="572924" cy="0"/>
          </a:xfrm>
          <a:prstGeom prst="line">
            <a:avLst/>
          </a:prstGeom>
          <a:solidFill>
            <a:sysClr val="window" lastClr="FFFFFF">
              <a:lumMod val="95000"/>
              <a:alpha val="86000"/>
            </a:sysClr>
          </a:solidFill>
          <a:ln w="9525" algn="ctr">
            <a:solidFill>
              <a:srgbClr val="FBFBFB"/>
            </a:solidFill>
            <a:round/>
            <a:headEnd/>
            <a:tailEnd/>
          </a:ln>
        </p:spPr>
      </p:cxnSp>
      <p:cxnSp>
        <p:nvCxnSpPr>
          <p:cNvPr id="547" name="直接连接符 546"/>
          <p:cNvCxnSpPr/>
          <p:nvPr/>
        </p:nvCxnSpPr>
        <p:spPr bwMode="auto">
          <a:xfrm flipV="1">
            <a:off x="8882250" y="3932135"/>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8" name="直接连接符 57"/>
          <p:cNvCxnSpPr>
            <a:cxnSpLocks noChangeShapeType="1"/>
          </p:cNvCxnSpPr>
          <p:nvPr/>
        </p:nvCxnSpPr>
        <p:spPr bwMode="auto">
          <a:xfrm>
            <a:off x="8980857" y="4070026"/>
            <a:ext cx="288000" cy="0"/>
          </a:xfrm>
          <a:prstGeom prst="line">
            <a:avLst/>
          </a:prstGeom>
          <a:solidFill>
            <a:sysClr val="window" lastClr="FFFFFF">
              <a:lumMod val="95000"/>
              <a:alpha val="86000"/>
            </a:sysClr>
          </a:solidFill>
          <a:ln w="9525" algn="ctr">
            <a:solidFill>
              <a:srgbClr val="000000"/>
            </a:solidFill>
            <a:round/>
            <a:headEnd/>
            <a:tailEnd/>
          </a:ln>
        </p:spPr>
      </p:cxnSp>
      <p:cxnSp>
        <p:nvCxnSpPr>
          <p:cNvPr id="549" name="直接连接符 54"/>
          <p:cNvCxnSpPr>
            <a:cxnSpLocks noChangeShapeType="1"/>
          </p:cNvCxnSpPr>
          <p:nvPr/>
        </p:nvCxnSpPr>
        <p:spPr bwMode="auto">
          <a:xfrm flipH="1">
            <a:off x="8706042" y="4506145"/>
            <a:ext cx="375" cy="24002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50" name="直接连接符 57"/>
          <p:cNvCxnSpPr>
            <a:cxnSpLocks noChangeShapeType="1"/>
          </p:cNvCxnSpPr>
          <p:nvPr/>
        </p:nvCxnSpPr>
        <p:spPr bwMode="auto">
          <a:xfrm>
            <a:off x="8316912" y="4497678"/>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51" name="直接连接符 57"/>
          <p:cNvCxnSpPr>
            <a:cxnSpLocks noChangeShapeType="1"/>
          </p:cNvCxnSpPr>
          <p:nvPr/>
        </p:nvCxnSpPr>
        <p:spPr bwMode="auto">
          <a:xfrm>
            <a:off x="8321389" y="4760313"/>
            <a:ext cx="384671" cy="0"/>
          </a:xfrm>
          <a:prstGeom prst="line">
            <a:avLst/>
          </a:prstGeom>
          <a:solidFill>
            <a:sysClr val="window" lastClr="FFFFFF">
              <a:lumMod val="95000"/>
              <a:alpha val="86000"/>
            </a:sysClr>
          </a:solidFill>
          <a:ln w="9525" algn="ctr">
            <a:solidFill>
              <a:sysClr val="windowText" lastClr="000000"/>
            </a:solidFill>
            <a:round/>
            <a:headEnd/>
            <a:tailEnd/>
          </a:ln>
        </p:spPr>
      </p:cxnSp>
      <p:grpSp>
        <p:nvGrpSpPr>
          <p:cNvPr id="552" name="组合 401"/>
          <p:cNvGrpSpPr/>
          <p:nvPr/>
        </p:nvGrpSpPr>
        <p:grpSpPr>
          <a:xfrm>
            <a:off x="8507266" y="4346739"/>
            <a:ext cx="101572" cy="203220"/>
            <a:chOff x="4882356" y="2881318"/>
            <a:chExt cx="108000" cy="212770"/>
          </a:xfrm>
        </p:grpSpPr>
        <p:sp>
          <p:nvSpPr>
            <p:cNvPr id="553" name="椭圆 552"/>
            <p:cNvSpPr/>
            <p:nvPr/>
          </p:nvSpPr>
          <p:spPr>
            <a:xfrm>
              <a:off x="4882356" y="2986088"/>
              <a:ext cx="108000" cy="108000"/>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54" name="直接连接符 553"/>
            <p:cNvCxnSpPr/>
            <p:nvPr/>
          </p:nvCxnSpPr>
          <p:spPr>
            <a:xfrm flipV="1">
              <a:off x="4938712" y="2881318"/>
              <a:ext cx="0" cy="108000"/>
            </a:xfrm>
            <a:prstGeom prst="line">
              <a:avLst/>
            </a:prstGeom>
            <a:noFill/>
            <a:ln w="9525" cap="flat" cmpd="sng" algn="ctr">
              <a:solidFill>
                <a:sysClr val="windowText" lastClr="000000"/>
              </a:solidFill>
              <a:prstDash val="solid"/>
            </a:ln>
            <a:effectLst/>
          </p:spPr>
        </p:cxnSp>
      </p:grpSp>
      <p:grpSp>
        <p:nvGrpSpPr>
          <p:cNvPr id="555" name="组合 404"/>
          <p:cNvGrpSpPr/>
          <p:nvPr/>
        </p:nvGrpSpPr>
        <p:grpSpPr>
          <a:xfrm>
            <a:off x="8507266" y="4609771"/>
            <a:ext cx="101572" cy="203220"/>
            <a:chOff x="4882356" y="2881318"/>
            <a:chExt cx="108000" cy="212770"/>
          </a:xfrm>
        </p:grpSpPr>
        <p:sp>
          <p:nvSpPr>
            <p:cNvPr id="556" name="椭圆 555"/>
            <p:cNvSpPr/>
            <p:nvPr/>
          </p:nvSpPr>
          <p:spPr>
            <a:xfrm>
              <a:off x="4882356" y="2986088"/>
              <a:ext cx="108000" cy="108000"/>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57" name="直接连接符 556"/>
            <p:cNvCxnSpPr/>
            <p:nvPr/>
          </p:nvCxnSpPr>
          <p:spPr>
            <a:xfrm flipV="1">
              <a:off x="4938712" y="2881318"/>
              <a:ext cx="0" cy="108000"/>
            </a:xfrm>
            <a:prstGeom prst="line">
              <a:avLst/>
            </a:prstGeom>
            <a:noFill/>
            <a:ln w="9525" cap="flat" cmpd="sng" algn="ctr">
              <a:solidFill>
                <a:sysClr val="windowText" lastClr="000000"/>
              </a:solidFill>
              <a:prstDash val="solid"/>
            </a:ln>
            <a:effectLst/>
          </p:spPr>
        </p:cxnSp>
      </p:grpSp>
      <p:sp>
        <p:nvSpPr>
          <p:cNvPr id="558" name="椭圆 557"/>
          <p:cNvSpPr/>
          <p:nvPr/>
        </p:nvSpPr>
        <p:spPr>
          <a:xfrm>
            <a:off x="8270627" y="4465744"/>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559" name="椭圆 558"/>
          <p:cNvSpPr/>
          <p:nvPr/>
        </p:nvSpPr>
        <p:spPr>
          <a:xfrm>
            <a:off x="8270627" y="4732581"/>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60" name="直接连接符 559"/>
          <p:cNvCxnSpPr/>
          <p:nvPr/>
        </p:nvCxnSpPr>
        <p:spPr bwMode="auto">
          <a:xfrm flipV="1">
            <a:off x="8889836" y="4356147"/>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1" name="椭圆 560"/>
          <p:cNvSpPr/>
          <p:nvPr/>
        </p:nvSpPr>
        <p:spPr>
          <a:xfrm>
            <a:off x="8270627" y="4908984"/>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562" name="椭圆 561"/>
          <p:cNvSpPr/>
          <p:nvPr/>
        </p:nvSpPr>
        <p:spPr>
          <a:xfrm>
            <a:off x="8270627" y="5099500"/>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563" name="直接连接符 57"/>
          <p:cNvCxnSpPr>
            <a:cxnSpLocks noChangeShapeType="1"/>
          </p:cNvCxnSpPr>
          <p:nvPr/>
        </p:nvCxnSpPr>
        <p:spPr bwMode="auto">
          <a:xfrm>
            <a:off x="8310453" y="4937292"/>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64" name="直接连接符 57"/>
          <p:cNvCxnSpPr>
            <a:cxnSpLocks noChangeShapeType="1"/>
          </p:cNvCxnSpPr>
          <p:nvPr/>
        </p:nvCxnSpPr>
        <p:spPr bwMode="auto">
          <a:xfrm>
            <a:off x="8314930" y="5132188"/>
            <a:ext cx="384671"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65" name="直接连接符 54"/>
          <p:cNvCxnSpPr>
            <a:cxnSpLocks noChangeShapeType="1"/>
          </p:cNvCxnSpPr>
          <p:nvPr/>
        </p:nvCxnSpPr>
        <p:spPr bwMode="auto">
          <a:xfrm flipH="1">
            <a:off x="8706417" y="4937369"/>
            <a:ext cx="375" cy="200017"/>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66" name="直接连接符 57"/>
          <p:cNvCxnSpPr>
            <a:cxnSpLocks noChangeShapeType="1"/>
          </p:cNvCxnSpPr>
          <p:nvPr/>
        </p:nvCxnSpPr>
        <p:spPr bwMode="auto">
          <a:xfrm>
            <a:off x="9017278" y="4933650"/>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567" name="直接连接符 566"/>
          <p:cNvCxnSpPr/>
          <p:nvPr/>
        </p:nvCxnSpPr>
        <p:spPr bwMode="auto">
          <a:xfrm flipV="1">
            <a:off x="8881499" y="4795758"/>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8" name="矩形 567"/>
          <p:cNvSpPr/>
          <p:nvPr/>
        </p:nvSpPr>
        <p:spPr bwMode="auto">
          <a:xfrm>
            <a:off x="9235852" y="2683514"/>
            <a:ext cx="608652" cy="618118"/>
          </a:xfrm>
          <a:prstGeom prst="rect">
            <a:avLst/>
          </a:prstGeom>
          <a:solidFill>
            <a:srgbClr val="66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en-US" altLang="zh-CN" sz="1200" kern="0" dirty="0" smtClean="0">
                <a:solidFill>
                  <a:srgbClr val="FBFBFB"/>
                </a:solidFill>
                <a:latin typeface="微软雅黑" panose="020B0503020204020204" pitchFamily="34" charset="-122"/>
                <a:ea typeface="微软雅黑" panose="020B0503020204020204" pitchFamily="34" charset="-122"/>
                <a:cs typeface="Arial" pitchFamily="34" charset="0"/>
              </a:rPr>
              <a:t>MPPT1</a:t>
            </a:r>
            <a:endParaRPr lang="zh-CN" altLang="en-US" sz="1200" kern="0" dirty="0" smtClean="0">
              <a:solidFill>
                <a:srgbClr val="FBFBFB"/>
              </a:solidFill>
              <a:latin typeface="微软雅黑" panose="020B0503020204020204" pitchFamily="34" charset="-122"/>
              <a:ea typeface="微软雅黑" panose="020B0503020204020204" pitchFamily="34" charset="-122"/>
              <a:cs typeface="Arial" pitchFamily="34" charset="0"/>
            </a:endParaRPr>
          </a:p>
        </p:txBody>
      </p:sp>
      <p:sp>
        <p:nvSpPr>
          <p:cNvPr id="569" name="矩形 568"/>
          <p:cNvSpPr/>
          <p:nvPr/>
        </p:nvSpPr>
        <p:spPr bwMode="auto">
          <a:xfrm>
            <a:off x="9235852" y="3559898"/>
            <a:ext cx="608652" cy="618118"/>
          </a:xfrm>
          <a:prstGeom prst="rect">
            <a:avLst/>
          </a:prstGeom>
          <a:solidFill>
            <a:srgbClr val="66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en-US" altLang="zh-CN" sz="1200" kern="0" dirty="0" smtClean="0">
                <a:solidFill>
                  <a:srgbClr val="FBFBFB"/>
                </a:solidFill>
                <a:latin typeface="微软雅黑" panose="020B0503020204020204" pitchFamily="34" charset="-122"/>
                <a:ea typeface="微软雅黑" panose="020B0503020204020204" pitchFamily="34" charset="-122"/>
                <a:cs typeface="Arial" pitchFamily="34" charset="0"/>
              </a:rPr>
              <a:t>MPPT2</a:t>
            </a:r>
            <a:endParaRPr lang="zh-CN" altLang="en-US" sz="1200" kern="0" dirty="0" smtClean="0">
              <a:solidFill>
                <a:srgbClr val="FBFBFB"/>
              </a:solidFill>
              <a:latin typeface="微软雅黑" panose="020B0503020204020204" pitchFamily="34" charset="-122"/>
              <a:ea typeface="微软雅黑" panose="020B0503020204020204" pitchFamily="34" charset="-122"/>
              <a:cs typeface="Arial" pitchFamily="34" charset="0"/>
            </a:endParaRPr>
          </a:p>
        </p:txBody>
      </p:sp>
      <p:sp>
        <p:nvSpPr>
          <p:cNvPr id="570" name="矩形 569"/>
          <p:cNvSpPr/>
          <p:nvPr/>
        </p:nvSpPr>
        <p:spPr bwMode="auto">
          <a:xfrm>
            <a:off x="9235852" y="4412225"/>
            <a:ext cx="608652" cy="618118"/>
          </a:xfrm>
          <a:prstGeom prst="rect">
            <a:avLst/>
          </a:prstGeom>
          <a:solidFill>
            <a:srgbClr val="66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en-US" altLang="zh-CN" sz="1200" kern="0" dirty="0" smtClean="0">
                <a:solidFill>
                  <a:srgbClr val="FBFBFB"/>
                </a:solidFill>
                <a:latin typeface="微软雅黑" panose="020B0503020204020204" pitchFamily="34" charset="-122"/>
                <a:ea typeface="微软雅黑" panose="020B0503020204020204" pitchFamily="34" charset="-122"/>
                <a:cs typeface="Arial" pitchFamily="34" charset="0"/>
              </a:rPr>
              <a:t>MPPT3</a:t>
            </a:r>
            <a:endParaRPr lang="zh-CN" altLang="en-US" sz="1200" kern="0" dirty="0" smtClean="0">
              <a:solidFill>
                <a:srgbClr val="FBFBFB"/>
              </a:solidFill>
              <a:latin typeface="微软雅黑" panose="020B0503020204020204" pitchFamily="34" charset="-122"/>
              <a:ea typeface="微软雅黑" panose="020B0503020204020204" pitchFamily="34" charset="-122"/>
              <a:cs typeface="Arial" pitchFamily="34" charset="0"/>
            </a:endParaRPr>
          </a:p>
        </p:txBody>
      </p:sp>
      <p:cxnSp>
        <p:nvCxnSpPr>
          <p:cNvPr id="571" name="直接连接符 570"/>
          <p:cNvCxnSpPr/>
          <p:nvPr/>
        </p:nvCxnSpPr>
        <p:spPr bwMode="auto">
          <a:xfrm>
            <a:off x="9971116" y="4301100"/>
            <a:ext cx="1174227" cy="0"/>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2" name="矩形 571"/>
          <p:cNvSpPr/>
          <p:nvPr/>
        </p:nvSpPr>
        <p:spPr bwMode="auto">
          <a:xfrm>
            <a:off x="10118146" y="3992041"/>
            <a:ext cx="645264" cy="618118"/>
          </a:xfrm>
          <a:prstGeom prst="rect">
            <a:avLst/>
          </a:prstGeom>
          <a:solidFill>
            <a:srgbClr val="66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en-US" altLang="zh-CN" sz="1100" kern="0" dirty="0" smtClean="0">
                <a:solidFill>
                  <a:srgbClr val="FBFBFB"/>
                </a:solidFill>
                <a:latin typeface="微软雅黑" panose="020B0503020204020204" pitchFamily="34" charset="-122"/>
                <a:ea typeface="微软雅黑" panose="020B0503020204020204" pitchFamily="34" charset="-122"/>
                <a:cs typeface="Arial" pitchFamily="34" charset="0"/>
              </a:rPr>
              <a:t>DC/AC</a:t>
            </a:r>
          </a:p>
          <a:p>
            <a:pPr algn="ctr" fontAlgn="auto">
              <a:spcBef>
                <a:spcPts val="0"/>
              </a:spcBef>
              <a:spcAft>
                <a:spcPts val="0"/>
              </a:spcAft>
              <a:buClr>
                <a:srgbClr val="CC9900"/>
              </a:buClr>
              <a:defRPr/>
            </a:pPr>
            <a:r>
              <a:rPr lang="zh-CN" altLang="en-US" sz="1100" kern="0" dirty="0" smtClean="0">
                <a:solidFill>
                  <a:srgbClr val="FBFBFB"/>
                </a:solidFill>
                <a:latin typeface="微软雅黑" panose="020B0503020204020204" pitchFamily="34" charset="-122"/>
                <a:ea typeface="微软雅黑" panose="020B0503020204020204" pitchFamily="34" charset="-122"/>
                <a:cs typeface="Arial" pitchFamily="34" charset="0"/>
              </a:rPr>
              <a:t>逆变</a:t>
            </a:r>
          </a:p>
        </p:txBody>
      </p:sp>
      <p:grpSp>
        <p:nvGrpSpPr>
          <p:cNvPr id="573" name="组合 572"/>
          <p:cNvGrpSpPr/>
          <p:nvPr/>
        </p:nvGrpSpPr>
        <p:grpSpPr>
          <a:xfrm>
            <a:off x="6072901" y="2639047"/>
            <a:ext cx="2372497" cy="574920"/>
            <a:chOff x="3506496" y="1728174"/>
            <a:chExt cx="2372497" cy="574920"/>
          </a:xfrm>
        </p:grpSpPr>
        <p:cxnSp>
          <p:nvCxnSpPr>
            <p:cNvPr id="574" name="肘形连接符 573"/>
            <p:cNvCxnSpPr/>
            <p:nvPr/>
          </p:nvCxnSpPr>
          <p:spPr bwMode="auto">
            <a:xfrm rot="10800000" flipH="1" flipV="1">
              <a:off x="4256470" y="2077657"/>
              <a:ext cx="1622523" cy="225437"/>
            </a:xfrm>
            <a:prstGeom prst="bentConnector3">
              <a:avLst>
                <a:gd name="adj1" fmla="val -14089"/>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5" name="直接连接符 574"/>
            <p:cNvCxnSpPr/>
            <p:nvPr/>
          </p:nvCxnSpPr>
          <p:spPr bwMode="auto">
            <a:xfrm>
              <a:off x="5203206" y="1853055"/>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6" name="直接连接符 575"/>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77" name="组合 419"/>
            <p:cNvGrpSpPr/>
            <p:nvPr/>
          </p:nvGrpSpPr>
          <p:grpSpPr>
            <a:xfrm>
              <a:off x="4683844" y="1781108"/>
              <a:ext cx="773320" cy="182098"/>
              <a:chOff x="2373526" y="1874688"/>
              <a:chExt cx="616532" cy="216000"/>
            </a:xfrm>
          </p:grpSpPr>
          <p:sp>
            <p:nvSpPr>
              <p:cNvPr id="599" name="矩形 598"/>
              <p:cNvSpPr/>
              <p:nvPr/>
            </p:nvSpPr>
            <p:spPr bwMode="auto">
              <a:xfrm>
                <a:off x="2373526" y="1874688"/>
                <a:ext cx="616532" cy="216000"/>
              </a:xfrm>
              <a:prstGeom prst="rect">
                <a:avLst/>
              </a:prstGeom>
              <a:solidFill>
                <a:srgbClr val="FF0000"/>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00" name="直接连接符 599"/>
              <p:cNvCxnSpPr>
                <a:stCxn id="599" idx="1"/>
                <a:endCxn id="599"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1" name="直接连接符 600"/>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2" name="直接连接符 601"/>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3" name="直接连接符 602"/>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 name="直接连接符 603"/>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8" name="组合 456"/>
            <p:cNvGrpSpPr/>
            <p:nvPr/>
          </p:nvGrpSpPr>
          <p:grpSpPr>
            <a:xfrm>
              <a:off x="4081700" y="1781108"/>
              <a:ext cx="602142" cy="182098"/>
              <a:chOff x="2509997" y="1874688"/>
              <a:chExt cx="480060" cy="216000"/>
            </a:xfrm>
          </p:grpSpPr>
          <p:sp>
            <p:nvSpPr>
              <p:cNvPr id="594" name="矩形 593"/>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595" name="直接连接符 594"/>
              <p:cNvCxnSpPr>
                <a:stCxn id="594" idx="1"/>
                <a:endCxn id="594"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6" name="直接连接符 595"/>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直接连接符 596"/>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直接连接符 597"/>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9" name="组合 419"/>
            <p:cNvGrpSpPr/>
            <p:nvPr/>
          </p:nvGrpSpPr>
          <p:grpSpPr>
            <a:xfrm>
              <a:off x="4683844" y="2022642"/>
              <a:ext cx="773320" cy="173557"/>
              <a:chOff x="2373526" y="1874688"/>
              <a:chExt cx="616532" cy="216000"/>
            </a:xfrm>
          </p:grpSpPr>
          <p:sp>
            <p:nvSpPr>
              <p:cNvPr id="588" name="矩形 587"/>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589" name="直接连接符 588"/>
              <p:cNvCxnSpPr>
                <a:stCxn id="588" idx="1"/>
                <a:endCxn id="588"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直接连接符 589"/>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1" name="直接连接符 590"/>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2" name="直接连接符 591"/>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3" name="直接连接符 592"/>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组合 456"/>
            <p:cNvGrpSpPr/>
            <p:nvPr/>
          </p:nvGrpSpPr>
          <p:grpSpPr>
            <a:xfrm>
              <a:off x="4081700" y="2022642"/>
              <a:ext cx="602142" cy="173557"/>
              <a:chOff x="2509997" y="1874688"/>
              <a:chExt cx="480060" cy="216000"/>
            </a:xfrm>
          </p:grpSpPr>
          <p:sp>
            <p:nvSpPr>
              <p:cNvPr id="583" name="矩形 582"/>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584" name="直接连接符 583"/>
              <p:cNvCxnSpPr>
                <a:stCxn id="583" idx="1"/>
                <a:endCxn id="583"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5" name="直接连接符 584"/>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6" name="直接连接符 585"/>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7" name="直接连接符 586"/>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81" name="TextBox 85"/>
            <p:cNvSpPr txBox="1"/>
            <p:nvPr/>
          </p:nvSpPr>
          <p:spPr>
            <a:xfrm>
              <a:off x="3506496" y="1728174"/>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PV1</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582" name="TextBox 86"/>
            <p:cNvSpPr txBox="1"/>
            <p:nvPr/>
          </p:nvSpPr>
          <p:spPr>
            <a:xfrm>
              <a:off x="3506496" y="1967348"/>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PV2</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grpSp>
      <p:grpSp>
        <p:nvGrpSpPr>
          <p:cNvPr id="605" name="组合 604"/>
          <p:cNvGrpSpPr/>
          <p:nvPr/>
        </p:nvGrpSpPr>
        <p:grpSpPr>
          <a:xfrm>
            <a:off x="6072901" y="3483115"/>
            <a:ext cx="2201354" cy="761197"/>
            <a:chOff x="3506496" y="1728174"/>
            <a:chExt cx="2201354" cy="761197"/>
          </a:xfrm>
        </p:grpSpPr>
        <p:cxnSp>
          <p:nvCxnSpPr>
            <p:cNvPr id="606" name="直接连接符 605"/>
            <p:cNvCxnSpPr/>
            <p:nvPr/>
          </p:nvCxnSpPr>
          <p:spPr bwMode="auto">
            <a:xfrm>
              <a:off x="5203206" y="1867120"/>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7" name="直接连接符 606"/>
            <p:cNvCxnSpPr/>
            <p:nvPr/>
          </p:nvCxnSpPr>
          <p:spPr bwMode="auto">
            <a:xfrm>
              <a:off x="5206082" y="2130479"/>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8" name="组合 419"/>
            <p:cNvGrpSpPr/>
            <p:nvPr/>
          </p:nvGrpSpPr>
          <p:grpSpPr>
            <a:xfrm>
              <a:off x="4683844" y="1781108"/>
              <a:ext cx="773320" cy="182098"/>
              <a:chOff x="2373526" y="1874688"/>
              <a:chExt cx="616532" cy="216000"/>
            </a:xfrm>
          </p:grpSpPr>
          <p:sp>
            <p:nvSpPr>
              <p:cNvPr id="632" name="矩形 631"/>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33" name="直接连接符 632"/>
              <p:cNvCxnSpPr>
                <a:stCxn id="632" idx="1"/>
                <a:endCxn id="632"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4" name="直接连接符 633"/>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5" name="直接连接符 634"/>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6" name="直接连接符 635"/>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7" name="直接连接符 636"/>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组合 456"/>
            <p:cNvGrpSpPr/>
            <p:nvPr/>
          </p:nvGrpSpPr>
          <p:grpSpPr>
            <a:xfrm>
              <a:off x="4081700" y="1781108"/>
              <a:ext cx="602142" cy="182098"/>
              <a:chOff x="2509997" y="1874688"/>
              <a:chExt cx="480060" cy="216000"/>
            </a:xfrm>
          </p:grpSpPr>
          <p:sp>
            <p:nvSpPr>
              <p:cNvPr id="627" name="矩形 626"/>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28" name="直接连接符 627"/>
              <p:cNvCxnSpPr>
                <a:stCxn id="627" idx="1"/>
                <a:endCxn id="627"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9" name="直接连接符 628"/>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0" name="直接连接符 629"/>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1" name="直接连接符 630"/>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0" name="组合 419"/>
            <p:cNvGrpSpPr/>
            <p:nvPr/>
          </p:nvGrpSpPr>
          <p:grpSpPr>
            <a:xfrm>
              <a:off x="4683844" y="2022642"/>
              <a:ext cx="773320" cy="173557"/>
              <a:chOff x="2373526" y="1874688"/>
              <a:chExt cx="616532" cy="216000"/>
            </a:xfrm>
          </p:grpSpPr>
          <p:sp>
            <p:nvSpPr>
              <p:cNvPr id="621" name="矩形 620"/>
              <p:cNvSpPr/>
              <p:nvPr/>
            </p:nvSpPr>
            <p:spPr bwMode="auto">
              <a:xfrm>
                <a:off x="2373526" y="1874688"/>
                <a:ext cx="616532" cy="216000"/>
              </a:xfrm>
              <a:prstGeom prst="rect">
                <a:avLst/>
              </a:prstGeom>
              <a:solidFill>
                <a:srgbClr val="999999">
                  <a:lumMod val="75000"/>
                </a:srgbClr>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22" name="直接连接符 621"/>
              <p:cNvCxnSpPr>
                <a:stCxn id="621" idx="1"/>
                <a:endCxn id="621"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3" name="直接连接符 622"/>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 name="直接连接符 623"/>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5" name="直接连接符 624"/>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6" name="直接连接符 625"/>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1" name="组合 456"/>
            <p:cNvGrpSpPr/>
            <p:nvPr/>
          </p:nvGrpSpPr>
          <p:grpSpPr>
            <a:xfrm>
              <a:off x="4081700" y="2022642"/>
              <a:ext cx="602142" cy="173557"/>
              <a:chOff x="2509997" y="1874688"/>
              <a:chExt cx="480060" cy="216000"/>
            </a:xfrm>
          </p:grpSpPr>
          <p:sp>
            <p:nvSpPr>
              <p:cNvPr id="616" name="矩形 615"/>
              <p:cNvSpPr/>
              <p:nvPr/>
            </p:nvSpPr>
            <p:spPr bwMode="auto">
              <a:xfrm>
                <a:off x="2509997" y="1874688"/>
                <a:ext cx="480060" cy="216000"/>
              </a:xfrm>
              <a:prstGeom prst="rect">
                <a:avLst/>
              </a:prstGeom>
              <a:solidFill>
                <a:srgbClr val="999999">
                  <a:lumMod val="75000"/>
                </a:srgbClr>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17" name="直接连接符 616"/>
              <p:cNvCxnSpPr>
                <a:stCxn id="616" idx="1"/>
                <a:endCxn id="616"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 name="直接连接符 617"/>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 name="直接连接符 618"/>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0" name="直接连接符 619"/>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12" name="TextBox 120"/>
            <p:cNvSpPr txBox="1"/>
            <p:nvPr/>
          </p:nvSpPr>
          <p:spPr>
            <a:xfrm>
              <a:off x="3506496" y="1728174"/>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PV3</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613" name="TextBox 121"/>
            <p:cNvSpPr txBox="1"/>
            <p:nvPr/>
          </p:nvSpPr>
          <p:spPr>
            <a:xfrm>
              <a:off x="3506496" y="1967348"/>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PV4</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14" name="肘形连接符 613"/>
            <p:cNvCxnSpPr>
              <a:stCxn id="616" idx="1"/>
            </p:cNvCxnSpPr>
            <p:nvPr/>
          </p:nvCxnSpPr>
          <p:spPr bwMode="auto">
            <a:xfrm rot="10800000" flipH="1" flipV="1">
              <a:off x="4081700" y="2109420"/>
              <a:ext cx="1616333" cy="189435"/>
            </a:xfrm>
            <a:prstGeom prst="bentConnector3">
              <a:avLst>
                <a:gd name="adj1" fmla="val -4298"/>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 name="肘形连接符 614"/>
            <p:cNvCxnSpPr>
              <a:stCxn id="627" idx="1"/>
            </p:cNvCxnSpPr>
            <p:nvPr/>
          </p:nvCxnSpPr>
          <p:spPr bwMode="auto">
            <a:xfrm rot="10800000" flipH="1" flipV="1">
              <a:off x="4081700" y="1872158"/>
              <a:ext cx="1616333" cy="617213"/>
            </a:xfrm>
            <a:prstGeom prst="bentConnector3">
              <a:avLst>
                <a:gd name="adj1" fmla="val -7737"/>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8" name="组合 637"/>
          <p:cNvGrpSpPr/>
          <p:nvPr/>
        </p:nvGrpSpPr>
        <p:grpSpPr>
          <a:xfrm>
            <a:off x="6072901" y="4363767"/>
            <a:ext cx="2198478" cy="761197"/>
            <a:chOff x="3506496" y="1728174"/>
            <a:chExt cx="2198478" cy="761197"/>
          </a:xfrm>
        </p:grpSpPr>
        <p:cxnSp>
          <p:nvCxnSpPr>
            <p:cNvPr id="639" name="直接连接符 638"/>
            <p:cNvCxnSpPr/>
            <p:nvPr/>
          </p:nvCxnSpPr>
          <p:spPr bwMode="auto">
            <a:xfrm>
              <a:off x="5203206" y="1867120"/>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0" name="直接连接符 639"/>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1" name="组合 419"/>
            <p:cNvGrpSpPr/>
            <p:nvPr/>
          </p:nvGrpSpPr>
          <p:grpSpPr>
            <a:xfrm>
              <a:off x="4683844" y="1781108"/>
              <a:ext cx="773320" cy="182098"/>
              <a:chOff x="2373526" y="1874688"/>
              <a:chExt cx="616532" cy="216000"/>
            </a:xfrm>
          </p:grpSpPr>
          <p:sp>
            <p:nvSpPr>
              <p:cNvPr id="665" name="矩形 664"/>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66" name="直接连接符 665"/>
              <p:cNvCxnSpPr>
                <a:stCxn id="665" idx="1"/>
                <a:endCxn id="665"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7" name="直接连接符 666"/>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8" name="直接连接符 667"/>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9" name="直接连接符 668"/>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0" name="直接连接符 669"/>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组合 456"/>
            <p:cNvGrpSpPr/>
            <p:nvPr/>
          </p:nvGrpSpPr>
          <p:grpSpPr>
            <a:xfrm>
              <a:off x="4081700" y="1781108"/>
              <a:ext cx="602142" cy="182098"/>
              <a:chOff x="2509997" y="1874688"/>
              <a:chExt cx="480060" cy="216000"/>
            </a:xfrm>
          </p:grpSpPr>
          <p:sp>
            <p:nvSpPr>
              <p:cNvPr id="660" name="矩形 659"/>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61" name="直接连接符 660"/>
              <p:cNvCxnSpPr>
                <a:stCxn id="660" idx="1"/>
                <a:endCxn id="660"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2" name="直接连接符 661"/>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3" name="直接连接符 662"/>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4" name="直接连接符 663"/>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3" name="组合 419"/>
            <p:cNvGrpSpPr/>
            <p:nvPr/>
          </p:nvGrpSpPr>
          <p:grpSpPr>
            <a:xfrm>
              <a:off x="4683844" y="2022642"/>
              <a:ext cx="773320" cy="173557"/>
              <a:chOff x="2373526" y="1874688"/>
              <a:chExt cx="616532" cy="216000"/>
            </a:xfrm>
          </p:grpSpPr>
          <p:sp>
            <p:nvSpPr>
              <p:cNvPr id="654" name="矩形 653"/>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55" name="直接连接符 654"/>
              <p:cNvCxnSpPr>
                <a:stCxn id="654" idx="1"/>
                <a:endCxn id="654"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6" name="直接连接符 655"/>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 name="直接连接符 656"/>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8" name="直接连接符 657"/>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9" name="直接连接符 658"/>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4" name="组合 456"/>
            <p:cNvGrpSpPr/>
            <p:nvPr/>
          </p:nvGrpSpPr>
          <p:grpSpPr>
            <a:xfrm>
              <a:off x="4081700" y="2022642"/>
              <a:ext cx="602142" cy="173557"/>
              <a:chOff x="2509997" y="1874688"/>
              <a:chExt cx="480060" cy="216000"/>
            </a:xfrm>
          </p:grpSpPr>
          <p:sp>
            <p:nvSpPr>
              <p:cNvPr id="649" name="矩形 648"/>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50" name="直接连接符 649"/>
              <p:cNvCxnSpPr>
                <a:stCxn id="649" idx="1"/>
                <a:endCxn id="649"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1" name="直接连接符 650"/>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2" name="直接连接符 651"/>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3" name="直接连接符 652"/>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45" name="TextBox 153"/>
            <p:cNvSpPr txBox="1"/>
            <p:nvPr/>
          </p:nvSpPr>
          <p:spPr>
            <a:xfrm>
              <a:off x="3506496" y="1728174"/>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PV5</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646" name="TextBox 154"/>
            <p:cNvSpPr txBox="1"/>
            <p:nvPr/>
          </p:nvSpPr>
          <p:spPr>
            <a:xfrm>
              <a:off x="3506496" y="1967348"/>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PV6</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647" name="肘形连接符 646"/>
            <p:cNvCxnSpPr>
              <a:stCxn id="649" idx="1"/>
            </p:cNvCxnSpPr>
            <p:nvPr/>
          </p:nvCxnSpPr>
          <p:spPr bwMode="auto">
            <a:xfrm rot="10800000" flipH="1" flipV="1">
              <a:off x="4081700" y="2109420"/>
              <a:ext cx="1616333" cy="189435"/>
            </a:xfrm>
            <a:prstGeom prst="bentConnector3">
              <a:avLst>
                <a:gd name="adj1" fmla="val -4298"/>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8" name="肘形连接符 647"/>
            <p:cNvCxnSpPr>
              <a:stCxn id="660" idx="1"/>
            </p:cNvCxnSpPr>
            <p:nvPr/>
          </p:nvCxnSpPr>
          <p:spPr bwMode="auto">
            <a:xfrm rot="10800000" flipH="1" flipV="1">
              <a:off x="4081700" y="1872158"/>
              <a:ext cx="1616333" cy="617213"/>
            </a:xfrm>
            <a:prstGeom prst="bentConnector3">
              <a:avLst>
                <a:gd name="adj1" fmla="val -7737"/>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71" name="Picture 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68187" y="4301100"/>
            <a:ext cx="1188724" cy="426066"/>
          </a:xfrm>
          <a:prstGeom prst="roundRect">
            <a:avLst>
              <a:gd name="adj" fmla="val 50000"/>
            </a:avLst>
          </a:prstGeom>
          <a:noFill/>
          <a:ln w="9525">
            <a:noFill/>
            <a:miter lim="800000"/>
            <a:headEnd/>
            <a:tailEnd/>
          </a:ln>
        </p:spPr>
      </p:pic>
      <p:pic>
        <p:nvPicPr>
          <p:cNvPr id="672" name="Picture 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714" y="4418743"/>
            <a:ext cx="1188724" cy="426066"/>
          </a:xfrm>
          <a:prstGeom prst="roundRect">
            <a:avLst>
              <a:gd name="adj" fmla="val 50000"/>
            </a:avLst>
          </a:prstGeom>
          <a:noFill/>
          <a:ln w="9525">
            <a:noFill/>
            <a:miter lim="800000"/>
            <a:headEnd/>
            <a:tailEnd/>
          </a:ln>
        </p:spPr>
      </p:pic>
      <p:cxnSp>
        <p:nvCxnSpPr>
          <p:cNvPr id="673" name="直接箭头连接符 672"/>
          <p:cNvCxnSpPr>
            <a:endCxn id="513" idx="0"/>
          </p:cNvCxnSpPr>
          <p:nvPr/>
        </p:nvCxnSpPr>
        <p:spPr bwMode="auto">
          <a:xfrm>
            <a:off x="8028779" y="2140570"/>
            <a:ext cx="529275" cy="582911"/>
          </a:xfrm>
          <a:prstGeom prst="straightConnector1">
            <a:avLst/>
          </a:prstGeom>
          <a:noFill/>
          <a:ln w="12700">
            <a:solidFill>
              <a:srgbClr val="C00000"/>
            </a:solidFill>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4" name="任意多边形 673"/>
          <p:cNvSpPr/>
          <p:nvPr/>
        </p:nvSpPr>
        <p:spPr bwMode="auto">
          <a:xfrm>
            <a:off x="11309027" y="3995146"/>
            <a:ext cx="533400" cy="572593"/>
          </a:xfrm>
          <a:custGeom>
            <a:avLst/>
            <a:gdLst>
              <a:gd name="connsiteX0" fmla="*/ 0 w 533400"/>
              <a:gd name="connsiteY0" fmla="*/ 440267 h 774700"/>
              <a:gd name="connsiteX1" fmla="*/ 190500 w 533400"/>
              <a:gd name="connsiteY1" fmla="*/ 46567 h 774700"/>
              <a:gd name="connsiteX2" fmla="*/ 381000 w 533400"/>
              <a:gd name="connsiteY2" fmla="*/ 719667 h 774700"/>
              <a:gd name="connsiteX3" fmla="*/ 533400 w 533400"/>
              <a:gd name="connsiteY3" fmla="*/ 376767 h 774700"/>
            </a:gdLst>
            <a:ahLst/>
            <a:cxnLst>
              <a:cxn ang="0">
                <a:pos x="connsiteX0" y="connsiteY0"/>
              </a:cxn>
              <a:cxn ang="0">
                <a:pos x="connsiteX1" y="connsiteY1"/>
              </a:cxn>
              <a:cxn ang="0">
                <a:pos x="connsiteX2" y="connsiteY2"/>
              </a:cxn>
              <a:cxn ang="0">
                <a:pos x="connsiteX3" y="connsiteY3"/>
              </a:cxn>
            </a:cxnLst>
            <a:rect l="l" t="t" r="r" b="b"/>
            <a:pathLst>
              <a:path w="533400" h="774700">
                <a:moveTo>
                  <a:pt x="0" y="440267"/>
                </a:moveTo>
                <a:cubicBezTo>
                  <a:pt x="63500" y="220133"/>
                  <a:pt x="127000" y="0"/>
                  <a:pt x="190500" y="46567"/>
                </a:cubicBezTo>
                <a:cubicBezTo>
                  <a:pt x="254000" y="93134"/>
                  <a:pt x="323850" y="664634"/>
                  <a:pt x="381000" y="719667"/>
                </a:cubicBezTo>
                <a:cubicBezTo>
                  <a:pt x="438150" y="774700"/>
                  <a:pt x="485775" y="575733"/>
                  <a:pt x="533400" y="376767"/>
                </a:cubicBezTo>
              </a:path>
            </a:pathLst>
          </a:custGeom>
          <a:noFill/>
          <a:ln w="38100">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fontAlgn="auto">
              <a:spcBef>
                <a:spcPts val="0"/>
              </a:spcBef>
              <a:spcAft>
                <a:spcPts val="0"/>
              </a:spcAft>
              <a:defRPr/>
            </a:pPr>
            <a:endParaRPr lang="zh-CN" altLang="en-US" kern="0" smtClean="0">
              <a:solidFill>
                <a:srgbClr val="000000"/>
              </a:solidFill>
              <a:latin typeface="微软雅黑" panose="020B0503020204020204" pitchFamily="34" charset="-122"/>
              <a:ea typeface="微软雅黑" panose="020B0503020204020204" pitchFamily="34" charset="-122"/>
            </a:endParaRPr>
          </a:p>
        </p:txBody>
      </p:sp>
      <p:cxnSp>
        <p:nvCxnSpPr>
          <p:cNvPr id="675" name="直接连接符 54"/>
          <p:cNvCxnSpPr>
            <a:cxnSpLocks noChangeShapeType="1"/>
          </p:cNvCxnSpPr>
          <p:nvPr/>
        </p:nvCxnSpPr>
        <p:spPr bwMode="auto">
          <a:xfrm flipH="1">
            <a:off x="8706042" y="5379872"/>
            <a:ext cx="375" cy="24002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676" name="直接连接符 57"/>
          <p:cNvCxnSpPr>
            <a:cxnSpLocks noChangeShapeType="1"/>
          </p:cNvCxnSpPr>
          <p:nvPr/>
        </p:nvCxnSpPr>
        <p:spPr bwMode="auto">
          <a:xfrm>
            <a:off x="8316912" y="5371405"/>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677" name="直接连接符 57"/>
          <p:cNvCxnSpPr>
            <a:cxnSpLocks noChangeShapeType="1"/>
          </p:cNvCxnSpPr>
          <p:nvPr/>
        </p:nvCxnSpPr>
        <p:spPr bwMode="auto">
          <a:xfrm>
            <a:off x="8321389" y="5634040"/>
            <a:ext cx="384671" cy="0"/>
          </a:xfrm>
          <a:prstGeom prst="line">
            <a:avLst/>
          </a:prstGeom>
          <a:solidFill>
            <a:sysClr val="window" lastClr="FFFFFF">
              <a:lumMod val="95000"/>
              <a:alpha val="86000"/>
            </a:sysClr>
          </a:solidFill>
          <a:ln w="9525" algn="ctr">
            <a:solidFill>
              <a:sysClr val="windowText" lastClr="000000"/>
            </a:solidFill>
            <a:round/>
            <a:headEnd/>
            <a:tailEnd/>
          </a:ln>
        </p:spPr>
      </p:cxnSp>
      <p:grpSp>
        <p:nvGrpSpPr>
          <p:cNvPr id="678" name="组合 401"/>
          <p:cNvGrpSpPr/>
          <p:nvPr/>
        </p:nvGrpSpPr>
        <p:grpSpPr>
          <a:xfrm>
            <a:off x="8507266" y="5220466"/>
            <a:ext cx="101572" cy="203220"/>
            <a:chOff x="4882356" y="2881318"/>
            <a:chExt cx="108000" cy="212770"/>
          </a:xfrm>
        </p:grpSpPr>
        <p:sp>
          <p:nvSpPr>
            <p:cNvPr id="679" name="椭圆 678"/>
            <p:cNvSpPr/>
            <p:nvPr/>
          </p:nvSpPr>
          <p:spPr>
            <a:xfrm>
              <a:off x="4882356" y="2986088"/>
              <a:ext cx="108000" cy="108000"/>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680" name="直接连接符 679"/>
            <p:cNvCxnSpPr/>
            <p:nvPr/>
          </p:nvCxnSpPr>
          <p:spPr>
            <a:xfrm flipV="1">
              <a:off x="4938712" y="2881318"/>
              <a:ext cx="0" cy="108000"/>
            </a:xfrm>
            <a:prstGeom prst="line">
              <a:avLst/>
            </a:prstGeom>
            <a:noFill/>
            <a:ln w="9525" cap="flat" cmpd="sng" algn="ctr">
              <a:solidFill>
                <a:sysClr val="windowText" lastClr="000000"/>
              </a:solidFill>
              <a:prstDash val="solid"/>
            </a:ln>
            <a:effectLst/>
          </p:spPr>
        </p:cxnSp>
      </p:grpSp>
      <p:grpSp>
        <p:nvGrpSpPr>
          <p:cNvPr id="681" name="组合 404"/>
          <p:cNvGrpSpPr/>
          <p:nvPr/>
        </p:nvGrpSpPr>
        <p:grpSpPr>
          <a:xfrm>
            <a:off x="8507266" y="5483498"/>
            <a:ext cx="101572" cy="203220"/>
            <a:chOff x="4882356" y="2881318"/>
            <a:chExt cx="108000" cy="212770"/>
          </a:xfrm>
        </p:grpSpPr>
        <p:sp>
          <p:nvSpPr>
            <p:cNvPr id="682" name="椭圆 681"/>
            <p:cNvSpPr/>
            <p:nvPr/>
          </p:nvSpPr>
          <p:spPr>
            <a:xfrm>
              <a:off x="4882356" y="2986088"/>
              <a:ext cx="108000" cy="108000"/>
            </a:xfrm>
            <a:prstGeom prst="ellipse">
              <a:avLst/>
            </a:prstGeom>
            <a:solidFill>
              <a:sysClr val="window" lastClr="FFFFFF"/>
            </a:solidFill>
            <a:ln w="12700" cap="flat" cmpd="sng" algn="ctr">
              <a:solidFill>
                <a:sysClr val="windowText" lastClr="000000"/>
              </a:solidFill>
              <a:prstDash val="solid"/>
            </a:ln>
            <a:effectLst/>
          </p:spPr>
          <p:txBody>
            <a:bodyPr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683" name="直接连接符 682"/>
            <p:cNvCxnSpPr/>
            <p:nvPr/>
          </p:nvCxnSpPr>
          <p:spPr>
            <a:xfrm flipV="1">
              <a:off x="4938712" y="2881318"/>
              <a:ext cx="0" cy="108000"/>
            </a:xfrm>
            <a:prstGeom prst="line">
              <a:avLst/>
            </a:prstGeom>
            <a:noFill/>
            <a:ln w="9525" cap="flat" cmpd="sng" algn="ctr">
              <a:solidFill>
                <a:sysClr val="windowText" lastClr="000000"/>
              </a:solidFill>
              <a:prstDash val="solid"/>
            </a:ln>
            <a:effectLst/>
          </p:spPr>
        </p:cxnSp>
      </p:grpSp>
      <p:sp>
        <p:nvSpPr>
          <p:cNvPr id="684" name="椭圆 683"/>
          <p:cNvSpPr/>
          <p:nvPr/>
        </p:nvSpPr>
        <p:spPr>
          <a:xfrm>
            <a:off x="8270627" y="5339471"/>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685" name="椭圆 684"/>
          <p:cNvSpPr/>
          <p:nvPr/>
        </p:nvSpPr>
        <p:spPr>
          <a:xfrm>
            <a:off x="8270627" y="5606308"/>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686" name="直接连接符 685"/>
          <p:cNvCxnSpPr/>
          <p:nvPr/>
        </p:nvCxnSpPr>
        <p:spPr bwMode="auto">
          <a:xfrm flipV="1">
            <a:off x="8889836" y="5229874"/>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7" name="椭圆 686"/>
          <p:cNvSpPr/>
          <p:nvPr/>
        </p:nvSpPr>
        <p:spPr>
          <a:xfrm>
            <a:off x="8270627" y="5782711"/>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sp>
        <p:nvSpPr>
          <p:cNvPr id="688" name="椭圆 687"/>
          <p:cNvSpPr/>
          <p:nvPr/>
        </p:nvSpPr>
        <p:spPr>
          <a:xfrm>
            <a:off x="8270627" y="5973227"/>
            <a:ext cx="47400" cy="48137"/>
          </a:xfrm>
          <a:prstGeom prst="ellipse">
            <a:avLst/>
          </a:prstGeom>
          <a:solidFill>
            <a:sysClr val="window" lastClr="FFFFFF"/>
          </a:solidFill>
          <a:ln w="12700" cap="flat" cmpd="sng" algn="ctr">
            <a:solidFill>
              <a:sysClr val="windowText" lastClr="000000"/>
            </a:solidFill>
            <a:prstDash val="solid"/>
          </a:ln>
          <a:effectLst/>
        </p:spPr>
        <p:txBody>
          <a:bodyPr lIns="68562" tIns="34281" rIns="68562" bIns="34281" rtlCol="0" anchor="ctr"/>
          <a:lstStyle/>
          <a:p>
            <a:pPr algn="ctr" fontAlgn="auto">
              <a:spcBef>
                <a:spcPts val="0"/>
              </a:spcBef>
              <a:spcAft>
                <a:spcPts val="0"/>
              </a:spcAft>
              <a:buFont typeface="Wingdings" pitchFamily="2" charset="2"/>
              <a:buNone/>
              <a:defRPr/>
            </a:pPr>
            <a:endParaRPr lang="zh-CN" altLang="en-US" sz="2000" kern="0" smtClean="0">
              <a:solidFill>
                <a:sysClr val="window" lastClr="FFFFFF"/>
              </a:solidFill>
              <a:latin typeface="微软雅黑" panose="020B0503020204020204" pitchFamily="34" charset="-122"/>
              <a:ea typeface="微软雅黑" panose="020B0503020204020204" pitchFamily="34" charset="-122"/>
              <a:cs typeface="Arial" pitchFamily="34" charset="0"/>
            </a:endParaRPr>
          </a:p>
        </p:txBody>
      </p:sp>
      <p:cxnSp>
        <p:nvCxnSpPr>
          <p:cNvPr id="689" name="直接连接符 57"/>
          <p:cNvCxnSpPr>
            <a:cxnSpLocks noChangeShapeType="1"/>
          </p:cNvCxnSpPr>
          <p:nvPr/>
        </p:nvCxnSpPr>
        <p:spPr bwMode="auto">
          <a:xfrm>
            <a:off x="8310453" y="5811019"/>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690" name="直接连接符 57"/>
          <p:cNvCxnSpPr>
            <a:cxnSpLocks noChangeShapeType="1"/>
          </p:cNvCxnSpPr>
          <p:nvPr/>
        </p:nvCxnSpPr>
        <p:spPr bwMode="auto">
          <a:xfrm>
            <a:off x="8314930" y="6005915"/>
            <a:ext cx="384671"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691" name="直接连接符 54"/>
          <p:cNvCxnSpPr>
            <a:cxnSpLocks noChangeShapeType="1"/>
          </p:cNvCxnSpPr>
          <p:nvPr/>
        </p:nvCxnSpPr>
        <p:spPr bwMode="auto">
          <a:xfrm flipH="1">
            <a:off x="8706417" y="5811096"/>
            <a:ext cx="375" cy="200017"/>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692" name="直接连接符 57"/>
          <p:cNvCxnSpPr>
            <a:cxnSpLocks noChangeShapeType="1"/>
          </p:cNvCxnSpPr>
          <p:nvPr/>
        </p:nvCxnSpPr>
        <p:spPr bwMode="auto">
          <a:xfrm>
            <a:off x="9017278" y="5807377"/>
            <a:ext cx="572924" cy="0"/>
          </a:xfrm>
          <a:prstGeom prst="line">
            <a:avLst/>
          </a:prstGeom>
          <a:solidFill>
            <a:sysClr val="window" lastClr="FFFFFF">
              <a:lumMod val="95000"/>
              <a:alpha val="86000"/>
            </a:sysClr>
          </a:solidFill>
          <a:ln w="9525" algn="ctr">
            <a:solidFill>
              <a:sysClr val="windowText" lastClr="000000"/>
            </a:solidFill>
            <a:round/>
            <a:headEnd/>
            <a:tailEnd/>
          </a:ln>
        </p:spPr>
      </p:cxnSp>
      <p:cxnSp>
        <p:nvCxnSpPr>
          <p:cNvPr id="693" name="直接连接符 692"/>
          <p:cNvCxnSpPr/>
          <p:nvPr/>
        </p:nvCxnSpPr>
        <p:spPr bwMode="auto">
          <a:xfrm flipV="1">
            <a:off x="8881499" y="5669485"/>
            <a:ext cx="135780" cy="137891"/>
          </a:xfrm>
          <a:prstGeom prst="line">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4" name="矩形 693"/>
          <p:cNvSpPr/>
          <p:nvPr/>
        </p:nvSpPr>
        <p:spPr bwMode="auto">
          <a:xfrm>
            <a:off x="9235852" y="5285952"/>
            <a:ext cx="608652" cy="618118"/>
          </a:xfrm>
          <a:prstGeom prst="rect">
            <a:avLst/>
          </a:prstGeom>
          <a:solidFill>
            <a:srgbClr val="66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en-US" altLang="zh-CN" sz="1200" kern="0" dirty="0" smtClean="0">
                <a:solidFill>
                  <a:srgbClr val="FBFBFB"/>
                </a:solidFill>
                <a:latin typeface="微软雅黑" panose="020B0503020204020204" pitchFamily="34" charset="-122"/>
                <a:ea typeface="微软雅黑" panose="020B0503020204020204" pitchFamily="34" charset="-122"/>
                <a:cs typeface="Arial" pitchFamily="34" charset="0"/>
              </a:rPr>
              <a:t>MPPT4</a:t>
            </a:r>
            <a:endParaRPr lang="zh-CN" altLang="en-US" sz="1200" kern="0" dirty="0" smtClean="0">
              <a:solidFill>
                <a:srgbClr val="FBFBFB"/>
              </a:solidFill>
              <a:latin typeface="微软雅黑" panose="020B0503020204020204" pitchFamily="34" charset="-122"/>
              <a:ea typeface="微软雅黑" panose="020B0503020204020204" pitchFamily="34" charset="-122"/>
              <a:cs typeface="Arial" pitchFamily="34" charset="0"/>
            </a:endParaRPr>
          </a:p>
        </p:txBody>
      </p:sp>
      <p:grpSp>
        <p:nvGrpSpPr>
          <p:cNvPr id="695" name="组合 694"/>
          <p:cNvGrpSpPr/>
          <p:nvPr/>
        </p:nvGrpSpPr>
        <p:grpSpPr>
          <a:xfrm>
            <a:off x="6072901" y="5237494"/>
            <a:ext cx="2198478" cy="761197"/>
            <a:chOff x="3506496" y="1728174"/>
            <a:chExt cx="2198478" cy="761197"/>
          </a:xfrm>
        </p:grpSpPr>
        <p:cxnSp>
          <p:nvCxnSpPr>
            <p:cNvPr id="696" name="直接连接符 695"/>
            <p:cNvCxnSpPr/>
            <p:nvPr/>
          </p:nvCxnSpPr>
          <p:spPr bwMode="auto">
            <a:xfrm>
              <a:off x="5203206" y="1867120"/>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7" name="直接连接符 696"/>
            <p:cNvCxnSpPr/>
            <p:nvPr/>
          </p:nvCxnSpPr>
          <p:spPr bwMode="auto">
            <a:xfrm>
              <a:off x="5203206" y="2116411"/>
              <a:ext cx="501768" cy="0"/>
            </a:xfrm>
            <a:prstGeom prst="line">
              <a:avLst/>
            </a:prstGeom>
            <a:solidFill>
              <a:sysClr val="window" lastClr="FFFFFF">
                <a:lumMod val="95000"/>
                <a:alpha val="86000"/>
              </a:sysClr>
            </a:solidFill>
            <a:ln w="9525" algn="ctr">
              <a:solidFill>
                <a:sysClr val="windowText" lastClr="000000"/>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8" name="组合 419"/>
            <p:cNvGrpSpPr/>
            <p:nvPr/>
          </p:nvGrpSpPr>
          <p:grpSpPr>
            <a:xfrm>
              <a:off x="4683844" y="1781108"/>
              <a:ext cx="773320" cy="182098"/>
              <a:chOff x="2373526" y="1874688"/>
              <a:chExt cx="616532" cy="216000"/>
            </a:xfrm>
          </p:grpSpPr>
          <p:sp>
            <p:nvSpPr>
              <p:cNvPr id="722" name="矩形 721"/>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23" name="直接连接符 722"/>
              <p:cNvCxnSpPr>
                <a:stCxn id="722" idx="1"/>
                <a:endCxn id="722"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4" name="直接连接符 723"/>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5" name="直接连接符 724"/>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6" name="直接连接符 725"/>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 name="直接连接符 726"/>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组合 456"/>
            <p:cNvGrpSpPr/>
            <p:nvPr/>
          </p:nvGrpSpPr>
          <p:grpSpPr>
            <a:xfrm>
              <a:off x="4081700" y="1781108"/>
              <a:ext cx="602142" cy="182098"/>
              <a:chOff x="2509997" y="1874688"/>
              <a:chExt cx="480060" cy="216000"/>
            </a:xfrm>
          </p:grpSpPr>
          <p:sp>
            <p:nvSpPr>
              <p:cNvPr id="717" name="矩形 716"/>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18" name="直接连接符 717"/>
              <p:cNvCxnSpPr>
                <a:stCxn id="717" idx="1"/>
                <a:endCxn id="717"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 name="直接连接符 718"/>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 name="直接连接符 719"/>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 name="直接连接符 720"/>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0" name="组合 419"/>
            <p:cNvGrpSpPr/>
            <p:nvPr/>
          </p:nvGrpSpPr>
          <p:grpSpPr>
            <a:xfrm>
              <a:off x="4683844" y="2022642"/>
              <a:ext cx="773320" cy="173557"/>
              <a:chOff x="2373526" y="1874688"/>
              <a:chExt cx="616532" cy="216000"/>
            </a:xfrm>
          </p:grpSpPr>
          <p:sp>
            <p:nvSpPr>
              <p:cNvPr id="711" name="矩形 710"/>
              <p:cNvSpPr/>
              <p:nvPr/>
            </p:nvSpPr>
            <p:spPr bwMode="auto">
              <a:xfrm>
                <a:off x="2373526" y="1874688"/>
                <a:ext cx="616532"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12" name="直接连接符 711"/>
              <p:cNvCxnSpPr>
                <a:stCxn id="711" idx="1"/>
                <a:endCxn id="711" idx="3"/>
              </p:cNvCxnSpPr>
              <p:nvPr/>
            </p:nvCxnSpPr>
            <p:spPr bwMode="auto">
              <a:xfrm>
                <a:off x="2373526" y="1982688"/>
                <a:ext cx="616532"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3" name="直接连接符 712"/>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4" name="直接连接符 713"/>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5" name="直接连接符 714"/>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 name="直接连接符 715"/>
              <p:cNvCxnSpPr/>
              <p:nvPr/>
            </p:nvCxnSpPr>
            <p:spPr bwMode="auto">
              <a:xfrm>
                <a:off x="2505843" y="1878301"/>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1" name="组合 456"/>
            <p:cNvGrpSpPr/>
            <p:nvPr/>
          </p:nvGrpSpPr>
          <p:grpSpPr>
            <a:xfrm>
              <a:off x="4081700" y="2022642"/>
              <a:ext cx="602142" cy="173557"/>
              <a:chOff x="2509997" y="1874688"/>
              <a:chExt cx="480060" cy="216000"/>
            </a:xfrm>
          </p:grpSpPr>
          <p:sp>
            <p:nvSpPr>
              <p:cNvPr id="706" name="矩形 705"/>
              <p:cNvSpPr/>
              <p:nvPr/>
            </p:nvSpPr>
            <p:spPr bwMode="auto">
              <a:xfrm>
                <a:off x="2509997" y="1874688"/>
                <a:ext cx="480060" cy="216000"/>
              </a:xfrm>
              <a:prstGeom prst="rect">
                <a:avLst/>
              </a:prstGeom>
              <a:solidFill>
                <a:srgbClr val="0099FF"/>
              </a:solidFill>
              <a:ln w="9525">
                <a:solidFill>
                  <a:srgbClr val="FBFBFB"/>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352" fontAlgn="auto">
                  <a:spcBef>
                    <a:spcPts val="0"/>
                  </a:spcBef>
                  <a:spcAft>
                    <a:spcPts val="0"/>
                  </a:spcAft>
                  <a:buClr>
                    <a:srgbClr val="CC9900"/>
                  </a:buClr>
                  <a:buFont typeface="Wingdings" pitchFamily="2" charset="2"/>
                  <a:buChar char="n"/>
                  <a:defRPr/>
                </a:pPr>
                <a:endParaRPr lang="zh-CN" altLang="en-US" sz="28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07" name="直接连接符 706"/>
              <p:cNvCxnSpPr>
                <a:stCxn id="706" idx="1"/>
                <a:endCxn id="706" idx="3"/>
              </p:cNvCxnSpPr>
              <p:nvPr/>
            </p:nvCxnSpPr>
            <p:spPr bwMode="auto">
              <a:xfrm>
                <a:off x="2509997" y="1982688"/>
                <a:ext cx="480060" cy="0"/>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 name="直接连接符 707"/>
              <p:cNvCxnSpPr/>
              <p:nvPr/>
            </p:nvCxnSpPr>
            <p:spPr bwMode="auto">
              <a:xfrm>
                <a:off x="2630012" y="1874688"/>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9" name="直接连接符 708"/>
              <p:cNvCxnSpPr/>
              <p:nvPr/>
            </p:nvCxnSpPr>
            <p:spPr bwMode="auto">
              <a:xfrm>
                <a:off x="2750027"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0" name="直接连接符 709"/>
              <p:cNvCxnSpPr/>
              <p:nvPr/>
            </p:nvCxnSpPr>
            <p:spPr bwMode="auto">
              <a:xfrm>
                <a:off x="2870042" y="1877110"/>
                <a:ext cx="0" cy="207463"/>
              </a:xfrm>
              <a:prstGeom prst="line">
                <a:avLst/>
              </a:prstGeom>
              <a:noFill/>
              <a:ln w="9525">
                <a:solidFill>
                  <a:srgbClr val="FBFBFB"/>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02" name="TextBox 153"/>
            <p:cNvSpPr txBox="1"/>
            <p:nvPr/>
          </p:nvSpPr>
          <p:spPr>
            <a:xfrm>
              <a:off x="3506496" y="1728174"/>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PV7</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703" name="TextBox 154"/>
            <p:cNvSpPr txBox="1"/>
            <p:nvPr/>
          </p:nvSpPr>
          <p:spPr>
            <a:xfrm>
              <a:off x="3506496" y="1967348"/>
              <a:ext cx="425116" cy="246221"/>
            </a:xfrm>
            <a:prstGeom prst="rect">
              <a:avLst/>
            </a:prstGeom>
            <a:noFill/>
          </p:spPr>
          <p:txBody>
            <a:bodyPr wrap="none" rtlCol="0">
              <a:spAutoFit/>
            </a:bodyPr>
            <a:lstStyle/>
            <a:p>
              <a:pPr fontAlgn="auto">
                <a:spcBef>
                  <a:spcPts val="0"/>
                </a:spcBef>
                <a:spcAft>
                  <a:spcPts val="0"/>
                </a:spcAft>
                <a:defRPr/>
              </a:pPr>
              <a:r>
                <a:rPr lang="en-US" altLang="zh-CN" sz="1000" kern="0" dirty="0" smtClean="0">
                  <a:solidFill>
                    <a:srgbClr val="000000"/>
                  </a:solidFill>
                  <a:latin typeface="微软雅黑" panose="020B0503020204020204" pitchFamily="34" charset="-122"/>
                  <a:ea typeface="微软雅黑" panose="020B0503020204020204" pitchFamily="34" charset="-122"/>
                  <a:cs typeface="Arial" pitchFamily="34" charset="0"/>
                </a:rPr>
                <a:t>PV8</a:t>
              </a:r>
              <a:endParaRPr lang="zh-CN" altLang="en-US" sz="1000" kern="0" dirty="0" smtClean="0">
                <a:solidFill>
                  <a:srgbClr val="000000"/>
                </a:solidFill>
                <a:latin typeface="微软雅黑" panose="020B0503020204020204" pitchFamily="34" charset="-122"/>
                <a:ea typeface="微软雅黑" panose="020B0503020204020204" pitchFamily="34" charset="-122"/>
                <a:cs typeface="Arial" pitchFamily="34" charset="0"/>
              </a:endParaRPr>
            </a:p>
          </p:txBody>
        </p:sp>
        <p:cxnSp>
          <p:nvCxnSpPr>
            <p:cNvPr id="704" name="肘形连接符 703"/>
            <p:cNvCxnSpPr>
              <a:stCxn id="706" idx="1"/>
            </p:cNvCxnSpPr>
            <p:nvPr/>
          </p:nvCxnSpPr>
          <p:spPr bwMode="auto">
            <a:xfrm rot="10800000" flipH="1" flipV="1">
              <a:off x="4081700" y="2109420"/>
              <a:ext cx="1616333" cy="189435"/>
            </a:xfrm>
            <a:prstGeom prst="bentConnector3">
              <a:avLst>
                <a:gd name="adj1" fmla="val -4298"/>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5" name="肘形连接符 704"/>
            <p:cNvCxnSpPr>
              <a:stCxn id="717" idx="1"/>
            </p:cNvCxnSpPr>
            <p:nvPr/>
          </p:nvCxnSpPr>
          <p:spPr bwMode="auto">
            <a:xfrm rot="10800000" flipH="1" flipV="1">
              <a:off x="4081700" y="1872158"/>
              <a:ext cx="1616333" cy="617213"/>
            </a:xfrm>
            <a:prstGeom prst="bentConnector3">
              <a:avLst>
                <a:gd name="adj1" fmla="val -7737"/>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28" name="直接连接符 727"/>
          <p:cNvCxnSpPr/>
          <p:nvPr/>
        </p:nvCxnSpPr>
        <p:spPr bwMode="auto">
          <a:xfrm>
            <a:off x="9971116" y="2936418"/>
            <a:ext cx="0" cy="266989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9" name="文本框 728"/>
          <p:cNvSpPr txBox="1"/>
          <p:nvPr/>
        </p:nvSpPr>
        <p:spPr>
          <a:xfrm>
            <a:off x="7398984" y="6065938"/>
            <a:ext cx="2663624" cy="461665"/>
          </a:xfrm>
          <a:prstGeom prst="rect">
            <a:avLst/>
          </a:prstGeom>
          <a:noFill/>
        </p:spPr>
        <p:txBody>
          <a:bodyPr wrap="square" rtlCol="0">
            <a:spAutoFit/>
          </a:bodyPr>
          <a:lstStyle/>
          <a:p>
            <a:pPr algn="ctr"/>
            <a:r>
              <a:rPr lang="zh-CN" altLang="en-US" sz="2400" b="1" dirty="0" smtClean="0">
                <a:solidFill>
                  <a:srgbClr val="C00000"/>
                </a:solidFill>
                <a:latin typeface="微软雅黑" panose="020B0503020204020204" pitchFamily="34" charset="-122"/>
                <a:ea typeface="微软雅黑" panose="020B0503020204020204" pitchFamily="34" charset="-122"/>
              </a:rPr>
              <a:t>智能光伏方案</a:t>
            </a:r>
          </a:p>
        </p:txBody>
      </p:sp>
      <p:sp>
        <p:nvSpPr>
          <p:cNvPr id="736" name="泪滴形 735"/>
          <p:cNvSpPr/>
          <p:nvPr/>
        </p:nvSpPr>
        <p:spPr bwMode="auto">
          <a:xfrm>
            <a:off x="11043175" y="0"/>
            <a:ext cx="1152000" cy="1080000"/>
          </a:xfrm>
          <a:prstGeom prst="teardrop">
            <a:avLst/>
          </a:prstGeom>
          <a:solidFill>
            <a:srgbClr val="6699F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微软雅黑"/>
                <a:ea typeface="微软雅黑"/>
                <a:cs typeface="+mn-ea"/>
                <a:sym typeface="+mn-lt"/>
              </a:rPr>
              <a:t>智能营维</a:t>
            </a:r>
          </a:p>
        </p:txBody>
      </p:sp>
      <p:sp>
        <p:nvSpPr>
          <p:cNvPr id="738" name="文本框 737"/>
          <p:cNvSpPr txBox="1"/>
          <p:nvPr/>
        </p:nvSpPr>
        <p:spPr>
          <a:xfrm>
            <a:off x="698400" y="320400"/>
            <a:ext cx="9971695" cy="584775"/>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indent="0" eaLnBrk="1" hangingPunct="1">
              <a:buFont typeface="Arial" pitchFamily="34" charset="0"/>
              <a:buNone/>
              <a:defRPr sz="3200" b="1">
                <a:solidFill>
                  <a:schemeClr val="tx2"/>
                </a:solidFill>
                <a:latin typeface="微软雅黑" panose="020B0503020204020204" pitchFamily="34" charset="-122"/>
                <a:ea typeface="微软雅黑" panose="020B0503020204020204" pitchFamily="34" charset="-122"/>
                <a:cs typeface="+mj-cs"/>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dirty="0" smtClean="0">
                <a:solidFill>
                  <a:srgbClr val="990000"/>
                </a:solidFill>
              </a:rPr>
              <a:t>智能控制器实现组串级</a:t>
            </a:r>
            <a:r>
              <a:rPr lang="en-US" altLang="zh-CN" dirty="0" smtClean="0">
                <a:solidFill>
                  <a:srgbClr val="990000"/>
                </a:solidFill>
              </a:rPr>
              <a:t>0.5%</a:t>
            </a:r>
            <a:r>
              <a:rPr lang="zh-CN" altLang="en-US" dirty="0" smtClean="0">
                <a:solidFill>
                  <a:srgbClr val="990000"/>
                </a:solidFill>
              </a:rPr>
              <a:t>高精度监测，是传统方案的</a:t>
            </a:r>
            <a:r>
              <a:rPr lang="en-US" altLang="zh-CN" dirty="0" smtClean="0">
                <a:solidFill>
                  <a:srgbClr val="990000"/>
                </a:solidFill>
              </a:rPr>
              <a:t>6</a:t>
            </a:r>
            <a:r>
              <a:rPr lang="zh-CN" altLang="en-US" dirty="0" smtClean="0">
                <a:solidFill>
                  <a:srgbClr val="990000"/>
                </a:solidFill>
              </a:rPr>
              <a:t>倍，实现电站数据的全量采集</a:t>
            </a:r>
            <a:endParaRPr lang="zh-CN" altLang="en-US" dirty="0">
              <a:solidFill>
                <a:srgbClr val="990000"/>
              </a:solidFill>
            </a:endParaRPr>
          </a:p>
        </p:txBody>
      </p:sp>
    </p:spTree>
    <p:extLst>
      <p:ext uri="{BB962C8B-B14F-4D97-AF65-F5344CB8AC3E}">
        <p14:creationId xmlns:p14="http://schemas.microsoft.com/office/powerpoint/2010/main" val="55767170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bwMode="auto">
          <a:xfrm>
            <a:off x="823133" y="3797301"/>
            <a:ext cx="4310317" cy="498475"/>
          </a:xfrm>
          <a:prstGeom prst="rect">
            <a:avLst/>
          </a:prstGeom>
          <a:solidFill>
            <a:srgbClr val="FF9900"/>
          </a:solidFill>
          <a:ln w="9525" cap="flat" cmpd="sng" algn="ctr">
            <a:noFill/>
            <a:prstDash val="solid"/>
            <a:round/>
            <a:headEnd type="none" w="med" len="med"/>
            <a:tailEnd type="none" w="med" len="med"/>
          </a:ln>
          <a:effectLst/>
        </p:spPr>
        <p:txBody>
          <a:bodyPr lIns="91416" tIns="45708" rIns="91416" bIns="45708"/>
          <a:lstStyle/>
          <a:p>
            <a:pPr>
              <a:buClr>
                <a:srgbClr val="CC9900"/>
              </a:buClr>
              <a:buFont typeface="Wingdings" pitchFamily="2" charset="2"/>
              <a:buChar char="n"/>
              <a:defRPr/>
            </a:pPr>
            <a:endParaRPr lang="zh-CN" altLang="en-US" sz="1799" b="1">
              <a:solidFill>
                <a:srgbClr val="000000"/>
              </a:solidFill>
              <a:latin typeface="Arial" charset="0"/>
              <a:ea typeface="SimSun" pitchFamily="2" charset="-122"/>
            </a:endParaRPr>
          </a:p>
        </p:txBody>
      </p:sp>
      <p:sp>
        <p:nvSpPr>
          <p:cNvPr id="9" name="矩形 8"/>
          <p:cNvSpPr/>
          <p:nvPr/>
        </p:nvSpPr>
        <p:spPr bwMode="auto">
          <a:xfrm>
            <a:off x="5174470" y="1203325"/>
            <a:ext cx="6273800" cy="485775"/>
          </a:xfrm>
          <a:prstGeom prst="rect">
            <a:avLst/>
          </a:prstGeom>
          <a:solidFill>
            <a:schemeClr val="bg1">
              <a:lumMod val="50000"/>
            </a:schemeClr>
          </a:solidFill>
          <a:ln>
            <a:noFill/>
          </a:ln>
          <a:effectLst/>
          <a:extLst/>
        </p:spPr>
        <p:txBody>
          <a:bodyPr lIns="91416" tIns="45708" rIns="91416" bIns="45708" anchor="ctr"/>
          <a:lstStyle/>
          <a:p>
            <a:pPr algn="ctr">
              <a:buClr>
                <a:srgbClr val="CC9900"/>
              </a:buClr>
              <a:defRPr/>
            </a:pPr>
            <a:r>
              <a:rPr lang="zh-CN" altLang="en-US" b="1" dirty="0">
                <a:solidFill>
                  <a:srgbClr val="FFFFFF"/>
                </a:solidFill>
                <a:latin typeface="微软雅黑" panose="020B0503020204020204" pitchFamily="34" charset="-122"/>
                <a:ea typeface="微软雅黑" panose="020B0503020204020204" pitchFamily="34" charset="-122"/>
                <a:cs typeface="+mn-ea"/>
                <a:sym typeface="+mn-lt"/>
              </a:rPr>
              <a:t>集中式方案</a:t>
            </a:r>
            <a:r>
              <a:rPr lang="zh-CN" altLang="en-US" b="1" dirty="0" smtClean="0">
                <a:solidFill>
                  <a:srgbClr val="FFFFFF"/>
                </a:solidFill>
                <a:latin typeface="微软雅黑" panose="020B0503020204020204" pitchFamily="34" charset="-122"/>
                <a:ea typeface="微软雅黑" panose="020B0503020204020204" pitchFamily="34" charset="-122"/>
                <a:cs typeface="+mn-ea"/>
                <a:sym typeface="+mn-lt"/>
              </a:rPr>
              <a:t>：大量</a:t>
            </a:r>
            <a:r>
              <a:rPr lang="zh-CN" altLang="en-US" b="1" dirty="0">
                <a:solidFill>
                  <a:srgbClr val="FFFFFF"/>
                </a:solidFill>
                <a:latin typeface="微软雅黑" panose="020B0503020204020204" pitchFamily="34" charset="-122"/>
                <a:ea typeface="微软雅黑" panose="020B0503020204020204" pitchFamily="34" charset="-122"/>
                <a:cs typeface="+mn-ea"/>
                <a:sym typeface="+mn-lt"/>
              </a:rPr>
              <a:t>易</a:t>
            </a:r>
            <a:r>
              <a:rPr lang="zh-CN" altLang="en-US" b="1" dirty="0" smtClean="0">
                <a:solidFill>
                  <a:srgbClr val="FFFFFF"/>
                </a:solidFill>
                <a:latin typeface="微软雅黑" panose="020B0503020204020204" pitchFamily="34" charset="-122"/>
                <a:ea typeface="微软雅黑" panose="020B0503020204020204" pitchFamily="34" charset="-122"/>
                <a:cs typeface="+mn-ea"/>
                <a:sym typeface="+mn-lt"/>
              </a:rPr>
              <a:t>损部件导致频繁巡检维护</a:t>
            </a:r>
            <a:endParaRPr lang="zh-CN" altLang="en-US"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20" name="文本框 19"/>
          <p:cNvSpPr txBox="1"/>
          <p:nvPr/>
        </p:nvSpPr>
        <p:spPr>
          <a:xfrm>
            <a:off x="815887" y="3877261"/>
            <a:ext cx="4338073" cy="338554"/>
          </a:xfrm>
          <a:prstGeom prst="rect">
            <a:avLst/>
          </a:prstGeom>
          <a:noFill/>
        </p:spPr>
        <p:txBody>
          <a:bodyPr wrap="square" anchor="ctr">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rPr>
              <a:t>水面电站环境复杂，不利于现场的故障排查</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5174470" y="3797301"/>
            <a:ext cx="6273800" cy="498475"/>
          </a:xfrm>
          <a:prstGeom prst="rect">
            <a:avLst/>
          </a:prstGeom>
          <a:solidFill>
            <a:srgbClr val="92D050"/>
          </a:solidFill>
          <a:ln>
            <a:noFill/>
          </a:ln>
          <a:effectLst/>
          <a:extLst/>
        </p:spPr>
        <p:txBody>
          <a:bodyPr lIns="91416" tIns="45708" rIns="91416" bIns="45708" anchor="ctr"/>
          <a:lstStyle/>
          <a:p>
            <a:pPr algn="ctr">
              <a:buClr>
                <a:srgbClr val="CC9900"/>
              </a:buClr>
              <a:defRPr/>
            </a:pPr>
            <a:r>
              <a:rPr lang="zh-CN" altLang="en-US" b="1" dirty="0">
                <a:solidFill>
                  <a:srgbClr val="FFFFFF"/>
                </a:solidFill>
                <a:latin typeface="微软雅黑" panose="020B0503020204020204" pitchFamily="34" charset="-122"/>
                <a:ea typeface="微软雅黑" panose="020B0503020204020204" pitchFamily="34" charset="-122"/>
                <a:cs typeface="+mn-ea"/>
                <a:sym typeface="+mn-lt"/>
              </a:rPr>
              <a:t>智能光伏方案</a:t>
            </a:r>
            <a:r>
              <a:rPr lang="zh-CN" altLang="en-US" b="1" dirty="0" smtClean="0">
                <a:solidFill>
                  <a:srgbClr val="FFFFFF"/>
                </a:solidFill>
                <a:latin typeface="微软雅黑" panose="020B0503020204020204" pitchFamily="34" charset="-122"/>
                <a:ea typeface="微软雅黑" panose="020B0503020204020204" pitchFamily="34" charset="-122"/>
                <a:cs typeface="+mn-ea"/>
                <a:sym typeface="+mn-lt"/>
              </a:rPr>
              <a:t>：无易损部件设计，以整机更换代替现场维修</a:t>
            </a:r>
            <a:endParaRPr lang="zh-CN" altLang="en-US"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24592" name="标题 1"/>
          <p:cNvSpPr txBox="1">
            <a:spLocks/>
          </p:cNvSpPr>
          <p:nvPr/>
        </p:nvSpPr>
        <p:spPr bwMode="auto">
          <a:xfrm>
            <a:off x="698400" y="320400"/>
            <a:ext cx="110855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utigerNext LT Regular" panose="020B0503040504020204" pitchFamily="34" charset="0"/>
                <a:ea typeface="华文细黑" panose="02010600040101010101" pitchFamily="2" charset="-122"/>
              </a:defRPr>
            </a:lvl1pPr>
            <a:lvl2pPr marL="742950" indent="-285750">
              <a:defRPr>
                <a:solidFill>
                  <a:schemeClr val="tx1"/>
                </a:solidFill>
                <a:latin typeface="FrutigerNext LT Regular" panose="020B0503040504020204" pitchFamily="34" charset="0"/>
                <a:ea typeface="华文细黑" panose="02010600040101010101" pitchFamily="2" charset="-122"/>
              </a:defRPr>
            </a:lvl2pPr>
            <a:lvl3pPr marL="1143000" indent="-228600">
              <a:defRPr>
                <a:solidFill>
                  <a:schemeClr val="tx1"/>
                </a:solidFill>
                <a:latin typeface="FrutigerNext LT Regular" panose="020B0503040504020204" pitchFamily="34" charset="0"/>
                <a:ea typeface="华文细黑" panose="02010600040101010101" pitchFamily="2" charset="-122"/>
              </a:defRPr>
            </a:lvl3pPr>
            <a:lvl4pPr marL="1600200" indent="-228600">
              <a:defRPr>
                <a:solidFill>
                  <a:schemeClr val="tx1"/>
                </a:solidFill>
                <a:latin typeface="FrutigerNext LT Regular" panose="020B0503040504020204" pitchFamily="34" charset="0"/>
                <a:ea typeface="华文细黑" panose="02010600040101010101" pitchFamily="2" charset="-122"/>
              </a:defRPr>
            </a:lvl4pPr>
            <a:lvl5pPr marL="2057400" indent="-228600">
              <a:defRPr>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FrutigerNext LT Regular" panose="020B0503040504020204" pitchFamily="34" charset="0"/>
                <a:ea typeface="华文细黑" panose="02010600040101010101" pitchFamily="2" charset="-122"/>
              </a:defRPr>
            </a:lvl9pPr>
          </a:lstStyle>
          <a:p>
            <a:r>
              <a:rPr lang="zh-CN" altLang="en-US" sz="3200" b="1" dirty="0" smtClean="0">
                <a:solidFill>
                  <a:srgbClr val="C00000"/>
                </a:solidFill>
                <a:latin typeface="微软雅黑" panose="020B0503020204020204" pitchFamily="34" charset="-122"/>
                <a:ea typeface="微软雅黑" panose="020B0503020204020204" pitchFamily="34" charset="-122"/>
                <a:cs typeface="华文细黑" panose="02010600040101010101" pitchFamily="2" charset="-122"/>
                <a:sym typeface="+mn-lt"/>
              </a:rPr>
              <a:t>水面电站人工巡检排查困难，减少设备易损件使用</a:t>
            </a:r>
            <a:endParaRPr lang="zh-CN" altLang="en-US" sz="3200" b="1" dirty="0">
              <a:solidFill>
                <a:srgbClr val="C00000"/>
              </a:solidFill>
              <a:latin typeface="微软雅黑" panose="020B0503020204020204" pitchFamily="34" charset="-122"/>
              <a:ea typeface="微软雅黑" panose="020B0503020204020204" pitchFamily="34" charset="-122"/>
              <a:cs typeface="华文细黑" panose="02010600040101010101" pitchFamily="2" charset="-122"/>
              <a:sym typeface="+mn-lt"/>
            </a:endParaRPr>
          </a:p>
        </p:txBody>
      </p:sp>
      <p:grpSp>
        <p:nvGrpSpPr>
          <p:cNvPr id="23" name="组合 3"/>
          <p:cNvGrpSpPr/>
          <p:nvPr/>
        </p:nvGrpSpPr>
        <p:grpSpPr>
          <a:xfrm>
            <a:off x="5230032" y="4301400"/>
            <a:ext cx="3261607" cy="1853338"/>
            <a:chOff x="7616985" y="2716695"/>
            <a:chExt cx="4021253" cy="3311313"/>
          </a:xfrm>
        </p:grpSpPr>
        <p:pic>
          <p:nvPicPr>
            <p:cNvPr id="24" name="图片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6985" y="2716695"/>
              <a:ext cx="4021253" cy="3311313"/>
            </a:xfrm>
            <a:prstGeom prst="rect">
              <a:avLst/>
            </a:prstGeom>
            <a:noFill/>
            <a:ln>
              <a:noFill/>
            </a:ln>
          </p:spPr>
        </p:pic>
        <p:sp>
          <p:nvSpPr>
            <p:cNvPr id="25" name="圆角矩形 24"/>
            <p:cNvSpPr/>
            <p:nvPr/>
          </p:nvSpPr>
          <p:spPr bwMode="auto">
            <a:xfrm>
              <a:off x="8313420" y="3489961"/>
              <a:ext cx="908563" cy="909570"/>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微软雅黑" panose="020B0503020204020204" pitchFamily="34" charset="-122"/>
                <a:ea typeface="微软雅黑" panose="020B0503020204020204" pitchFamily="34" charset="-122"/>
                <a:sym typeface="FrutigerNext LT RegularCn" panose="020B0506040504020204" pitchFamily="34" charset="0"/>
              </a:endParaRPr>
            </a:p>
          </p:txBody>
        </p:sp>
        <p:sp>
          <p:nvSpPr>
            <p:cNvPr id="26" name="文本框 25"/>
            <p:cNvSpPr txBox="1"/>
            <p:nvPr/>
          </p:nvSpPr>
          <p:spPr>
            <a:xfrm>
              <a:off x="9190449" y="3632704"/>
              <a:ext cx="1324554" cy="729302"/>
            </a:xfrm>
            <a:prstGeom prst="rect">
              <a:avLst/>
            </a:prstGeom>
            <a:noFill/>
          </p:spPr>
          <p:txBody>
            <a:bodyPr wrap="none" rtlCol="0">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sym typeface="FrutigerNext LT RegularCn" panose="020B0506040504020204" pitchFamily="34" charset="0"/>
                </a:rPr>
                <a:t>无熔丝</a:t>
              </a:r>
            </a:p>
          </p:txBody>
        </p:sp>
      </p:grpSp>
      <p:pic>
        <p:nvPicPr>
          <p:cNvPr id="27" name="图片 2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47200" y="4301400"/>
            <a:ext cx="2883608" cy="1853338"/>
          </a:xfrm>
          <a:prstGeom prst="rect">
            <a:avLst/>
          </a:prstGeom>
        </p:spPr>
      </p:pic>
      <p:sp>
        <p:nvSpPr>
          <p:cNvPr id="22" name="泪滴形 21"/>
          <p:cNvSpPr/>
          <p:nvPr/>
        </p:nvSpPr>
        <p:spPr bwMode="auto">
          <a:xfrm>
            <a:off x="11043175" y="0"/>
            <a:ext cx="1152000" cy="1080000"/>
          </a:xfrm>
          <a:prstGeom prst="teardrop">
            <a:avLst/>
          </a:prstGeom>
          <a:solidFill>
            <a:srgbClr val="6699F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微软雅黑"/>
                <a:ea typeface="微软雅黑"/>
                <a:cs typeface="+mn-ea"/>
                <a:sym typeface="+mn-lt"/>
              </a:rPr>
              <a:t>智能营维</a:t>
            </a:r>
          </a:p>
        </p:txBody>
      </p:sp>
      <p:pic>
        <p:nvPicPr>
          <p:cNvPr id="29" name="图片 1" descr="2014060415462119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133" y="4301401"/>
            <a:ext cx="4310316" cy="185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bwMode="auto">
          <a:xfrm>
            <a:off x="811392" y="1205929"/>
            <a:ext cx="4347061" cy="483171"/>
          </a:xfrm>
          <a:prstGeom prst="rect">
            <a:avLst/>
          </a:prstGeom>
          <a:solidFill>
            <a:srgbClr val="0070C0"/>
          </a:solidFill>
          <a:ln w="9525" cap="flat" cmpd="sng" algn="ctr">
            <a:noFill/>
            <a:prstDash val="solid"/>
            <a:round/>
            <a:headEnd type="none" w="med" len="med"/>
            <a:tailEnd type="none" w="med" len="med"/>
          </a:ln>
          <a:effectLst/>
        </p:spPr>
        <p:txBody>
          <a:bodyPr lIns="91416" tIns="45708" rIns="91416" bIns="45708"/>
          <a:lstStyle/>
          <a:p>
            <a:pPr>
              <a:buClr>
                <a:srgbClr val="CC9900"/>
              </a:buClr>
              <a:buFont typeface="Wingdings" pitchFamily="2" charset="2"/>
              <a:buChar char="n"/>
              <a:defRPr/>
            </a:pPr>
            <a:endParaRPr lang="zh-CN" altLang="en-US" sz="1799" b="1">
              <a:solidFill>
                <a:srgbClr val="000000"/>
              </a:solidFill>
              <a:latin typeface="Arial" charset="0"/>
              <a:ea typeface="SimSun" pitchFamily="2" charset="-122"/>
            </a:endParaRPr>
          </a:p>
        </p:txBody>
      </p:sp>
      <p:sp>
        <p:nvSpPr>
          <p:cNvPr id="36" name="文本框 35"/>
          <p:cNvSpPr txBox="1"/>
          <p:nvPr/>
        </p:nvSpPr>
        <p:spPr>
          <a:xfrm>
            <a:off x="786388" y="1267507"/>
            <a:ext cx="4347061" cy="338554"/>
          </a:xfrm>
          <a:prstGeom prst="rect">
            <a:avLst/>
          </a:prstGeom>
          <a:noFill/>
        </p:spPr>
        <p:txBody>
          <a:bodyPr wrap="square" anchor="ctr">
            <a:spAutoFit/>
          </a:bodyPr>
          <a:lstStyle/>
          <a:p>
            <a:pPr algn="ctr"/>
            <a:r>
              <a:rPr lang="zh-CN" altLang="en-US" sz="1600" b="1" dirty="0" smtClean="0">
                <a:solidFill>
                  <a:srgbClr val="FFFFFF"/>
                </a:solidFill>
                <a:latin typeface="微软雅黑" panose="020B0503020204020204" pitchFamily="34" charset="-122"/>
                <a:ea typeface="微软雅黑" panose="020B0503020204020204" pitchFamily="34" charset="-122"/>
              </a:rPr>
              <a:t>水面漂浮电站靠船只</a:t>
            </a:r>
            <a:r>
              <a:rPr lang="en-US" altLang="zh-CN" sz="1600" b="1" dirty="0" smtClean="0">
                <a:solidFill>
                  <a:srgbClr val="FFFFFF"/>
                </a:solidFill>
                <a:latin typeface="微软雅黑" panose="020B0503020204020204" pitchFamily="34" charset="-122"/>
                <a:ea typeface="微软雅黑" panose="020B0503020204020204" pitchFamily="34" charset="-122"/>
              </a:rPr>
              <a:t>+</a:t>
            </a:r>
            <a:r>
              <a:rPr lang="zh-CN" altLang="en-US" sz="1600" b="1" dirty="0" smtClean="0">
                <a:solidFill>
                  <a:srgbClr val="FFFFFF"/>
                </a:solidFill>
                <a:latin typeface="微软雅黑" panose="020B0503020204020204" pitchFamily="34" charset="-122"/>
                <a:ea typeface="微软雅黑" panose="020B0503020204020204" pitchFamily="34" charset="-122"/>
              </a:rPr>
              <a:t>步行运维</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l="28569" b="42077"/>
          <a:stretch/>
        </p:blipFill>
        <p:spPr>
          <a:xfrm>
            <a:off x="5174470" y="1754042"/>
            <a:ext cx="3225019" cy="1985628"/>
          </a:xfrm>
          <a:prstGeom prst="rect">
            <a:avLst/>
          </a:prstGeom>
        </p:spPr>
      </p:pic>
      <p:pic>
        <p:nvPicPr>
          <p:cNvPr id="39" name="图片 38"/>
          <p:cNvPicPr/>
          <p:nvPr/>
        </p:nvPicPr>
        <p:blipFill>
          <a:blip r:embed="rId7"/>
          <a:srcRect/>
          <a:stretch>
            <a:fillRect/>
          </a:stretch>
        </p:blipFill>
        <p:spPr bwMode="auto">
          <a:xfrm>
            <a:off x="8399490" y="1754042"/>
            <a:ext cx="3048780" cy="1985628"/>
          </a:xfrm>
          <a:prstGeom prst="rect">
            <a:avLst/>
          </a:prstGeom>
          <a:noFill/>
          <a:ln w="9525">
            <a:noFill/>
            <a:miter lim="800000"/>
            <a:headEnd/>
            <a:tailEnd/>
          </a:ln>
        </p:spPr>
      </p:pic>
      <p:pic>
        <p:nvPicPr>
          <p:cNvPr id="19" name="图片 18"/>
          <p:cNvPicPr>
            <a:picLocks noChangeAspect="1"/>
          </p:cNvPicPr>
          <p:nvPr/>
        </p:nvPicPr>
        <p:blipFill>
          <a:blip r:embed="rId8"/>
          <a:stretch>
            <a:fillRect/>
          </a:stretch>
        </p:blipFill>
        <p:spPr>
          <a:xfrm>
            <a:off x="823133" y="1722211"/>
            <a:ext cx="4335320" cy="2017459"/>
          </a:xfrm>
          <a:prstGeom prst="rect">
            <a:avLst/>
          </a:prstGeom>
        </p:spPr>
      </p:pic>
    </p:spTree>
    <p:extLst>
      <p:ext uri="{BB962C8B-B14F-4D97-AF65-F5344CB8AC3E}">
        <p14:creationId xmlns:p14="http://schemas.microsoft.com/office/powerpoint/2010/main" val="1530190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85647" y="1233114"/>
            <a:ext cx="5876365" cy="5064803"/>
            <a:chOff x="4542970" y="1584684"/>
            <a:chExt cx="6901959" cy="4117287"/>
          </a:xfrm>
        </p:grpSpPr>
        <p:graphicFrame>
          <p:nvGraphicFramePr>
            <p:cNvPr id="3" name="图表 2"/>
            <p:cNvGraphicFramePr/>
            <p:nvPr>
              <p:extLst>
                <p:ext uri="{D42A27DB-BD31-4B8C-83A1-F6EECF244321}">
                  <p14:modId xmlns:p14="http://schemas.microsoft.com/office/powerpoint/2010/main" val="2039198589"/>
                </p:ext>
              </p:extLst>
            </p:nvPr>
          </p:nvGraphicFramePr>
          <p:xfrm>
            <a:off x="4542970" y="1584684"/>
            <a:ext cx="6749143" cy="406800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直接连接符 3"/>
            <p:cNvCxnSpPr/>
            <p:nvPr/>
          </p:nvCxnSpPr>
          <p:spPr bwMode="auto">
            <a:xfrm flipV="1">
              <a:off x="5978597" y="2636840"/>
              <a:ext cx="4067836" cy="1829193"/>
            </a:xfrm>
            <a:prstGeom prst="line">
              <a:avLst/>
            </a:prstGeom>
            <a:noFill/>
            <a:ln w="9525" cap="flat" cmpd="sng" algn="ctr">
              <a:solidFill>
                <a:srgbClr val="FF9900"/>
              </a:solidFill>
              <a:prstDash val="dash"/>
              <a:round/>
              <a:headEnd type="none" w="med" len="med"/>
              <a:tailEnd type="none" w="med" len="med"/>
            </a:ln>
            <a:effectLst/>
          </p:spPr>
        </p:cxnSp>
        <p:cxnSp>
          <p:nvCxnSpPr>
            <p:cNvPr id="5" name="直接连接符 4"/>
            <p:cNvCxnSpPr/>
            <p:nvPr/>
          </p:nvCxnSpPr>
          <p:spPr bwMode="auto">
            <a:xfrm flipV="1">
              <a:off x="5921652" y="3895402"/>
              <a:ext cx="4071470" cy="805366"/>
            </a:xfrm>
            <a:prstGeom prst="line">
              <a:avLst/>
            </a:prstGeom>
            <a:noFill/>
            <a:ln w="9525" cap="flat" cmpd="sng" algn="ctr">
              <a:solidFill>
                <a:srgbClr val="00B0F0"/>
              </a:solidFill>
              <a:prstDash val="dash"/>
              <a:round/>
              <a:headEnd type="none" w="med" len="med"/>
              <a:tailEnd type="none" w="med" len="med"/>
            </a:ln>
            <a:effectLst/>
          </p:spPr>
        </p:cxnSp>
        <p:sp>
          <p:nvSpPr>
            <p:cNvPr id="6" name="文本框 5"/>
            <p:cNvSpPr txBox="1"/>
            <p:nvPr/>
          </p:nvSpPr>
          <p:spPr>
            <a:xfrm>
              <a:off x="10450831" y="5476793"/>
              <a:ext cx="994098" cy="225178"/>
            </a:xfrm>
            <a:prstGeom prst="rect">
              <a:avLst/>
            </a:prstGeom>
            <a:noFill/>
          </p:spPr>
          <p:txBody>
            <a:bodyPr wrap="square" rtlCol="0">
              <a:spAutoFit/>
            </a:bodyPr>
            <a:lstStyle/>
            <a:p>
              <a:pPr>
                <a:buNone/>
              </a:pPr>
              <a:r>
                <a:rPr lang="zh-CN" altLang="en-US" sz="1200" b="1" dirty="0" smtClean="0">
                  <a:latin typeface="微软雅黑" panose="020B0503020204020204" pitchFamily="34" charset="-122"/>
                  <a:ea typeface="微软雅黑" panose="020B0503020204020204" pitchFamily="34" charset="-122"/>
                </a:rPr>
                <a:t>电站规模</a:t>
              </a:r>
            </a:p>
          </p:txBody>
        </p:sp>
        <p:grpSp>
          <p:nvGrpSpPr>
            <p:cNvPr id="7" name="组合 23"/>
            <p:cNvGrpSpPr/>
            <p:nvPr/>
          </p:nvGrpSpPr>
          <p:grpSpPr>
            <a:xfrm>
              <a:off x="5704170" y="4320670"/>
              <a:ext cx="245400" cy="245400"/>
              <a:chOff x="5675142" y="4277128"/>
              <a:chExt cx="245400" cy="245400"/>
            </a:xfrm>
          </p:grpSpPr>
          <p:sp>
            <p:nvSpPr>
              <p:cNvPr id="30" name="流程图: 联系 29"/>
              <p:cNvSpPr/>
              <p:nvPr/>
            </p:nvSpPr>
            <p:spPr bwMode="auto">
              <a:xfrm>
                <a:off x="5675142" y="4277128"/>
                <a:ext cx="245400" cy="245400"/>
              </a:xfrm>
              <a:prstGeom prst="flowChartConnector">
                <a:avLst/>
              </a:prstGeom>
              <a:solidFill>
                <a:schemeClr val="bg1"/>
              </a:solidFill>
              <a:ln w="9525" cap="flat" cmpd="sng" algn="ctr">
                <a:solidFill>
                  <a:srgbClr val="FF99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31" name="流程图: 联系 30"/>
              <p:cNvSpPr/>
              <p:nvPr/>
            </p:nvSpPr>
            <p:spPr bwMode="auto">
              <a:xfrm>
                <a:off x="5710199" y="4312185"/>
                <a:ext cx="175286" cy="175286"/>
              </a:xfrm>
              <a:prstGeom prst="flowChartConnector">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grpSp>
        <p:sp>
          <p:nvSpPr>
            <p:cNvPr id="8" name="流程图: 联系 7"/>
            <p:cNvSpPr/>
            <p:nvPr/>
          </p:nvSpPr>
          <p:spPr bwMode="auto">
            <a:xfrm>
              <a:off x="5737059" y="4631688"/>
              <a:ext cx="175286" cy="175286"/>
            </a:xfrm>
            <a:prstGeom prst="flowChartConnector">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9" name="流程图: 联系 8"/>
            <p:cNvSpPr/>
            <p:nvPr/>
          </p:nvSpPr>
          <p:spPr bwMode="auto">
            <a:xfrm>
              <a:off x="10022149" y="3771627"/>
              <a:ext cx="175286" cy="175286"/>
            </a:xfrm>
            <a:prstGeom prst="flowChartConnector">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0" name="流程图: 联系 9"/>
            <p:cNvSpPr/>
            <p:nvPr/>
          </p:nvSpPr>
          <p:spPr bwMode="auto">
            <a:xfrm>
              <a:off x="7844162" y="3539798"/>
              <a:ext cx="175286" cy="175286"/>
            </a:xfrm>
            <a:prstGeom prst="flowChartConnector">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grpSp>
          <p:nvGrpSpPr>
            <p:cNvPr id="11" name="组合 21"/>
            <p:cNvGrpSpPr/>
            <p:nvPr/>
          </p:nvGrpSpPr>
          <p:grpSpPr>
            <a:xfrm>
              <a:off x="9991227" y="2471900"/>
              <a:ext cx="245400" cy="245400"/>
              <a:chOff x="9991227" y="2297732"/>
              <a:chExt cx="245400" cy="245400"/>
            </a:xfrm>
          </p:grpSpPr>
          <p:sp>
            <p:nvSpPr>
              <p:cNvPr id="28" name="流程图: 联系 27"/>
              <p:cNvSpPr/>
              <p:nvPr/>
            </p:nvSpPr>
            <p:spPr bwMode="auto">
              <a:xfrm>
                <a:off x="9991227" y="2297732"/>
                <a:ext cx="245400" cy="245400"/>
              </a:xfrm>
              <a:prstGeom prst="flowChartConnector">
                <a:avLst/>
              </a:prstGeom>
              <a:solidFill>
                <a:schemeClr val="bg1"/>
              </a:solidFill>
              <a:ln w="9525" cap="flat" cmpd="sng" algn="ctr">
                <a:solidFill>
                  <a:srgbClr val="FF99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29" name="流程图: 联系 28"/>
              <p:cNvSpPr/>
              <p:nvPr/>
            </p:nvSpPr>
            <p:spPr bwMode="auto">
              <a:xfrm>
                <a:off x="10026284" y="2332789"/>
                <a:ext cx="175286" cy="175286"/>
              </a:xfrm>
              <a:prstGeom prst="flowChartConnector">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7005269" y="2605817"/>
              <a:ext cx="1807600" cy="375297"/>
            </a:xfrm>
            <a:prstGeom prst="rect">
              <a:avLst/>
            </a:prstGeom>
            <a:noFill/>
          </p:spPr>
          <p:txBody>
            <a:bodyPr wrap="square" rtlCol="0">
              <a:spAutoFit/>
            </a:bodyPr>
            <a:lstStyle/>
            <a:p>
              <a:pPr>
                <a:buNone/>
              </a:pPr>
              <a:r>
                <a:rPr lang="zh-CN" altLang="en-US" sz="1200" dirty="0">
                  <a:latin typeface="微软雅黑" panose="020B0503020204020204" pitchFamily="34" charset="-122"/>
                  <a:ea typeface="微软雅黑" panose="020B0503020204020204" pitchFamily="34" charset="-122"/>
                </a:rPr>
                <a:t>华北</a:t>
              </a:r>
              <a:r>
                <a:rPr lang="zh-CN" altLang="en-US" sz="1200" dirty="0" smtClean="0">
                  <a:latin typeface="微软雅黑" panose="020B0503020204020204" pitchFamily="34" charset="-122"/>
                  <a:ea typeface="微软雅黑" panose="020B0503020204020204" pitchFamily="34" charset="-122"/>
                </a:rPr>
                <a:t>某</a:t>
              </a:r>
              <a:r>
                <a:rPr lang="en-US" altLang="zh-CN" sz="1200" dirty="0" smtClean="0">
                  <a:latin typeface="微软雅黑" panose="020B0503020204020204" pitchFamily="34" charset="-122"/>
                  <a:ea typeface="微软雅黑" panose="020B0503020204020204" pitchFamily="34" charset="-122"/>
                </a:rPr>
                <a:t>170MW</a:t>
              </a:r>
              <a:r>
                <a:rPr lang="zh-CN" altLang="en-US" sz="1200" dirty="0" smtClean="0">
                  <a:latin typeface="微软雅黑" panose="020B0503020204020204" pitchFamily="34" charset="-122"/>
                  <a:ea typeface="微软雅黑" panose="020B0503020204020204" pitchFamily="34" charset="-122"/>
                </a:rPr>
                <a:t>智能光伏电站（</a:t>
              </a:r>
              <a:r>
                <a:rPr lang="en-US" altLang="zh-CN" sz="1200" dirty="0" smtClean="0">
                  <a:latin typeface="微软雅黑" panose="020B0503020204020204" pitchFamily="34" charset="-122"/>
                  <a:ea typeface="微软雅黑" panose="020B0503020204020204" pitchFamily="34" charset="-122"/>
                </a:rPr>
                <a:t>17</a:t>
              </a:r>
              <a:r>
                <a:rPr lang="zh-CN" altLang="en-US" sz="1200" dirty="0" smtClean="0">
                  <a:latin typeface="微软雅黑" panose="020B0503020204020204" pitchFamily="34" charset="-122"/>
                  <a:ea typeface="微软雅黑" panose="020B0503020204020204" pitchFamily="34" charset="-122"/>
                </a:rPr>
                <a:t>人）</a:t>
              </a:r>
            </a:p>
          </p:txBody>
        </p:sp>
        <p:sp>
          <p:nvSpPr>
            <p:cNvPr id="13" name="文本框 12"/>
            <p:cNvSpPr txBox="1"/>
            <p:nvPr/>
          </p:nvSpPr>
          <p:spPr>
            <a:xfrm>
              <a:off x="6278462" y="4722556"/>
              <a:ext cx="1447743" cy="375297"/>
            </a:xfrm>
            <a:prstGeom prst="rect">
              <a:avLst/>
            </a:prstGeom>
            <a:noFill/>
          </p:spPr>
          <p:txBody>
            <a:bodyPr wrap="square" rtlCol="0">
              <a:spAutoFit/>
            </a:bodyPr>
            <a:lstStyle/>
            <a:p>
              <a:pPr>
                <a:buNone/>
              </a:pPr>
              <a:r>
                <a:rPr lang="zh-CN" altLang="en-US" sz="1200" dirty="0">
                  <a:latin typeface="微软雅黑" panose="020B0503020204020204" pitchFamily="34" charset="-122"/>
                  <a:ea typeface="微软雅黑" panose="020B0503020204020204" pitchFamily="34" charset="-122"/>
                </a:rPr>
                <a:t>西北</a:t>
              </a:r>
              <a:r>
                <a:rPr lang="zh-CN" altLang="en-US" sz="1200" dirty="0" smtClean="0">
                  <a:latin typeface="微软雅黑" panose="020B0503020204020204" pitchFamily="34" charset="-122"/>
                  <a:ea typeface="微软雅黑" panose="020B0503020204020204" pitchFamily="34" charset="-122"/>
                </a:rPr>
                <a:t>某传统方案电站（</a:t>
              </a:r>
              <a:r>
                <a:rPr lang="en-US" altLang="zh-CN" sz="1200" dirty="0" smtClean="0">
                  <a:latin typeface="微软雅黑" panose="020B0503020204020204" pitchFamily="34" charset="-122"/>
                  <a:ea typeface="微软雅黑" panose="020B0503020204020204" pitchFamily="34" charset="-122"/>
                </a:rPr>
                <a:t>9</a:t>
              </a:r>
              <a:r>
                <a:rPr lang="zh-CN" altLang="en-US" sz="1200" dirty="0" smtClean="0">
                  <a:latin typeface="微软雅黑" panose="020B0503020204020204" pitchFamily="34" charset="-122"/>
                  <a:ea typeface="微软雅黑" panose="020B0503020204020204" pitchFamily="34" charset="-122"/>
                </a:rPr>
                <a:t>人）</a:t>
              </a:r>
            </a:p>
          </p:txBody>
        </p:sp>
        <p:sp>
          <p:nvSpPr>
            <p:cNvPr id="14" name="文本框 13"/>
            <p:cNvSpPr txBox="1"/>
            <p:nvPr/>
          </p:nvSpPr>
          <p:spPr>
            <a:xfrm>
              <a:off x="9551195" y="4351714"/>
              <a:ext cx="1463240" cy="525416"/>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西北</a:t>
              </a:r>
              <a:r>
                <a:rPr lang="zh-CN" altLang="en-US" sz="1200" dirty="0" smtClean="0">
                  <a:latin typeface="微软雅黑" panose="020B0503020204020204" pitchFamily="34" charset="-122"/>
                  <a:ea typeface="微软雅黑" panose="020B0503020204020204" pitchFamily="34" charset="-122"/>
                </a:rPr>
                <a:t>某</a:t>
              </a:r>
              <a:r>
                <a:rPr lang="en-US" altLang="zh-CN" sz="1200" dirty="0" smtClean="0">
                  <a:latin typeface="微软雅黑" panose="020B0503020204020204" pitchFamily="34" charset="-122"/>
                  <a:ea typeface="微软雅黑" panose="020B0503020204020204" pitchFamily="34" charset="-122"/>
                </a:rPr>
                <a:t>300MW</a:t>
              </a:r>
              <a:r>
                <a:rPr lang="zh-CN" altLang="en-US" sz="1200" dirty="0" smtClean="0">
                  <a:latin typeface="微软雅黑" panose="020B0503020204020204" pitchFamily="34" charset="-122"/>
                  <a:ea typeface="微软雅黑" panose="020B0503020204020204" pitchFamily="34" charset="-122"/>
                </a:rPr>
                <a:t>传统</a:t>
              </a:r>
              <a:r>
                <a:rPr lang="zh-CN" altLang="en-US" sz="1200" dirty="0">
                  <a:latin typeface="微软雅黑" panose="020B0503020204020204" pitchFamily="34" charset="-122"/>
                  <a:ea typeface="微软雅黑" panose="020B0503020204020204" pitchFamily="34" charset="-122"/>
                </a:rPr>
                <a:t>方案电站</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34</a:t>
              </a:r>
              <a:r>
                <a:rPr lang="zh-CN" altLang="en-US" sz="1200" dirty="0" smtClean="0">
                  <a:latin typeface="微软雅黑" panose="020B0503020204020204" pitchFamily="34" charset="-122"/>
                  <a:ea typeface="微软雅黑" panose="020B0503020204020204" pitchFamily="34" charset="-122"/>
                </a:rPr>
                <a:t>人）</a:t>
              </a:r>
              <a:endParaRPr lang="zh-CN" altLang="en-US" sz="12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9583430" y="2189460"/>
              <a:ext cx="1296339" cy="225178"/>
            </a:xfrm>
            <a:prstGeom prst="rect">
              <a:avLst/>
            </a:prstGeom>
            <a:noFill/>
          </p:spPr>
          <p:txBody>
            <a:bodyPr wrap="square" rtlCol="0">
              <a:spAutoFit/>
            </a:bodyPr>
            <a:lstStyle/>
            <a:p>
              <a:pPr>
                <a:buNone/>
              </a:pPr>
              <a:r>
                <a:rPr lang="en-US" altLang="zh-CN" sz="1200" b="1" dirty="0" smtClean="0">
                  <a:solidFill>
                    <a:srgbClr val="FF9900"/>
                  </a:solidFill>
                  <a:latin typeface="微软雅黑" panose="020B0503020204020204" pitchFamily="34" charset="-122"/>
                  <a:ea typeface="微软雅黑" panose="020B0503020204020204" pitchFamily="34" charset="-122"/>
                </a:rPr>
                <a:t>15.5MW/</a:t>
              </a:r>
              <a:r>
                <a:rPr lang="zh-CN" altLang="en-US" sz="1200" b="1" dirty="0" smtClean="0">
                  <a:solidFill>
                    <a:srgbClr val="FF9900"/>
                  </a:solidFill>
                  <a:latin typeface="微软雅黑" panose="020B0503020204020204" pitchFamily="34" charset="-122"/>
                  <a:ea typeface="微软雅黑" panose="020B0503020204020204" pitchFamily="34" charset="-122"/>
                </a:rPr>
                <a:t>人</a:t>
              </a:r>
            </a:p>
          </p:txBody>
        </p:sp>
        <p:sp>
          <p:nvSpPr>
            <p:cNvPr id="16" name="任意多边形 15"/>
            <p:cNvSpPr/>
            <p:nvPr/>
          </p:nvSpPr>
          <p:spPr bwMode="auto">
            <a:xfrm>
              <a:off x="5982083" y="4209064"/>
              <a:ext cx="3353927" cy="386085"/>
            </a:xfrm>
            <a:custGeom>
              <a:avLst/>
              <a:gdLst>
                <a:gd name="connsiteX0" fmla="*/ 0 w 2255520"/>
                <a:gd name="connsiteY0" fmla="*/ 467360 h 467360"/>
                <a:gd name="connsiteX1" fmla="*/ 2255520 w 2255520"/>
                <a:gd name="connsiteY1" fmla="*/ 0 h 467360"/>
                <a:gd name="connsiteX2" fmla="*/ 2255520 w 2255520"/>
                <a:gd name="connsiteY2" fmla="*/ 0 h 467360"/>
              </a:gdLst>
              <a:ahLst/>
              <a:cxnLst>
                <a:cxn ang="0">
                  <a:pos x="connsiteX0" y="connsiteY0"/>
                </a:cxn>
                <a:cxn ang="0">
                  <a:pos x="connsiteX1" y="connsiteY1"/>
                </a:cxn>
                <a:cxn ang="0">
                  <a:pos x="connsiteX2" y="connsiteY2"/>
                </a:cxn>
              </a:cxnLst>
              <a:rect l="l" t="t" r="r" b="b"/>
              <a:pathLst>
                <a:path w="2255520" h="467360">
                  <a:moveTo>
                    <a:pt x="0" y="467360"/>
                  </a:moveTo>
                  <a:lnTo>
                    <a:pt x="2255520" y="0"/>
                  </a:lnTo>
                  <a:lnTo>
                    <a:pt x="2255520" y="0"/>
                  </a:ln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7" name="任意多边形 16"/>
            <p:cNvSpPr/>
            <p:nvPr/>
          </p:nvSpPr>
          <p:spPr bwMode="auto">
            <a:xfrm>
              <a:off x="5921652" y="2698298"/>
              <a:ext cx="5026229" cy="1645057"/>
            </a:xfrm>
            <a:custGeom>
              <a:avLst/>
              <a:gdLst>
                <a:gd name="connsiteX0" fmla="*/ 0 w 3380145"/>
                <a:gd name="connsiteY0" fmla="*/ 1991360 h 1991360"/>
                <a:gd name="connsiteX1" fmla="*/ 1036320 w 3380145"/>
                <a:gd name="connsiteY1" fmla="*/ 1503680 h 1991360"/>
                <a:gd name="connsiteX2" fmla="*/ 1625600 w 3380145"/>
                <a:gd name="connsiteY2" fmla="*/ 751840 h 1991360"/>
                <a:gd name="connsiteX3" fmla="*/ 3271520 w 3380145"/>
                <a:gd name="connsiteY3" fmla="*/ 264160 h 1991360"/>
                <a:gd name="connsiteX4" fmla="*/ 3088640 w 3380145"/>
                <a:gd name="connsiteY4" fmla="*/ 0 h 199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145" h="1991360">
                  <a:moveTo>
                    <a:pt x="0" y="1991360"/>
                  </a:moveTo>
                  <a:cubicBezTo>
                    <a:pt x="382693" y="1850813"/>
                    <a:pt x="765387" y="1710267"/>
                    <a:pt x="1036320" y="1503680"/>
                  </a:cubicBezTo>
                  <a:cubicBezTo>
                    <a:pt x="1307253" y="1297093"/>
                    <a:pt x="1253067" y="958427"/>
                    <a:pt x="1625600" y="751840"/>
                  </a:cubicBezTo>
                  <a:cubicBezTo>
                    <a:pt x="1998133" y="545253"/>
                    <a:pt x="3027680" y="389467"/>
                    <a:pt x="3271520" y="264160"/>
                  </a:cubicBezTo>
                  <a:cubicBezTo>
                    <a:pt x="3515360" y="138853"/>
                    <a:pt x="3302000" y="69426"/>
                    <a:pt x="3088640" y="0"/>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8" name="弧形 17"/>
            <p:cNvSpPr/>
            <p:nvPr/>
          </p:nvSpPr>
          <p:spPr bwMode="auto">
            <a:xfrm>
              <a:off x="5921652" y="4343355"/>
              <a:ext cx="1359701" cy="755383"/>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grpSp>
          <p:nvGrpSpPr>
            <p:cNvPr id="19" name="组合 33"/>
            <p:cNvGrpSpPr/>
            <p:nvPr/>
          </p:nvGrpSpPr>
          <p:grpSpPr>
            <a:xfrm>
              <a:off x="7813023" y="4191668"/>
              <a:ext cx="245400" cy="245400"/>
              <a:chOff x="7813023" y="4148126"/>
              <a:chExt cx="245400" cy="245400"/>
            </a:xfrm>
          </p:grpSpPr>
          <p:sp>
            <p:nvSpPr>
              <p:cNvPr id="26" name="流程图: 联系 25"/>
              <p:cNvSpPr/>
              <p:nvPr/>
            </p:nvSpPr>
            <p:spPr bwMode="auto">
              <a:xfrm>
                <a:off x="7813023" y="4148126"/>
                <a:ext cx="245400" cy="245400"/>
              </a:xfrm>
              <a:prstGeom prst="flowChartConnector">
                <a:avLst/>
              </a:prstGeom>
              <a:solidFill>
                <a:schemeClr val="bg1"/>
              </a:solidFill>
              <a:ln w="952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27" name="流程图: 联系 26"/>
              <p:cNvSpPr/>
              <p:nvPr/>
            </p:nvSpPr>
            <p:spPr bwMode="auto">
              <a:xfrm>
                <a:off x="7848080" y="4183183"/>
                <a:ext cx="175286" cy="175286"/>
              </a:xfrm>
              <a:prstGeom prst="flowChartConnector">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20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grpSp>
        <p:sp>
          <p:nvSpPr>
            <p:cNvPr id="20" name="矩形 19"/>
            <p:cNvSpPr/>
            <p:nvPr/>
          </p:nvSpPr>
          <p:spPr>
            <a:xfrm>
              <a:off x="7266595" y="1654786"/>
              <a:ext cx="2406561" cy="275218"/>
            </a:xfrm>
            <a:prstGeom prst="rect">
              <a:avLst/>
            </a:prstGeom>
          </p:spPr>
          <p:txBody>
            <a:bodyPr wrap="none">
              <a:spAutoFit/>
            </a:bodyPr>
            <a:lstStyle/>
            <a:p>
              <a:pPr>
                <a:buNone/>
              </a:pPr>
              <a:r>
                <a:rPr lang="en-US" altLang="zh-CN" sz="1600" b="1" dirty="0">
                  <a:solidFill>
                    <a:srgbClr val="C00000"/>
                  </a:solidFill>
                  <a:latin typeface="微软雅黑" panose="020B0503020204020204" pitchFamily="34" charset="-122"/>
                  <a:ea typeface="微软雅黑" panose="020B0503020204020204" pitchFamily="34" charset="-122"/>
                </a:rPr>
                <a:t>20%~50%</a:t>
              </a:r>
              <a:r>
                <a:rPr lang="zh-CN" altLang="en-US" sz="1600" b="1" dirty="0" smtClean="0">
                  <a:solidFill>
                    <a:srgbClr val="C00000"/>
                  </a:solidFill>
                  <a:latin typeface="微软雅黑" panose="020B0503020204020204" pitchFamily="34" charset="-122"/>
                  <a:ea typeface="微软雅黑" panose="020B0503020204020204" pitchFamily="34" charset="-122"/>
                </a:rPr>
                <a:t>人力节省</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9603851" y="4004303"/>
              <a:ext cx="1081374" cy="225178"/>
            </a:xfrm>
            <a:prstGeom prst="rect">
              <a:avLst/>
            </a:prstGeom>
            <a:noFill/>
          </p:spPr>
          <p:txBody>
            <a:bodyPr wrap="square" rtlCol="0">
              <a:spAutoFit/>
            </a:bodyPr>
            <a:lstStyle/>
            <a:p>
              <a:pPr>
                <a:buNone/>
              </a:pPr>
              <a:r>
                <a:rPr lang="en-US" altLang="zh-CN" sz="1200" b="0" dirty="0" smtClean="0">
                  <a:latin typeface="微软雅黑" panose="020B0503020204020204" pitchFamily="34" charset="-122"/>
                  <a:ea typeface="微软雅黑" panose="020B0503020204020204" pitchFamily="34" charset="-122"/>
                </a:rPr>
                <a:t>8.8MW/</a:t>
              </a:r>
              <a:r>
                <a:rPr lang="zh-CN" altLang="en-US" sz="1200" b="0" dirty="0" smtClean="0">
                  <a:latin typeface="微软雅黑" panose="020B0503020204020204" pitchFamily="34" charset="-122"/>
                  <a:ea typeface="微软雅黑" panose="020B0503020204020204" pitchFamily="34" charset="-122"/>
                </a:rPr>
                <a:t>人</a:t>
              </a:r>
            </a:p>
          </p:txBody>
        </p:sp>
        <p:sp>
          <p:nvSpPr>
            <p:cNvPr id="22" name="文本框 21"/>
            <p:cNvSpPr txBox="1"/>
            <p:nvPr/>
          </p:nvSpPr>
          <p:spPr>
            <a:xfrm>
              <a:off x="7478760" y="3174133"/>
              <a:ext cx="1081374" cy="225178"/>
            </a:xfrm>
            <a:prstGeom prst="rect">
              <a:avLst/>
            </a:prstGeom>
            <a:noFill/>
          </p:spPr>
          <p:txBody>
            <a:bodyPr wrap="square" rtlCol="0">
              <a:spAutoFit/>
            </a:bodyPr>
            <a:lstStyle/>
            <a:p>
              <a:pPr>
                <a:buNone/>
              </a:pPr>
              <a:r>
                <a:rPr lang="en-US" altLang="zh-CN" sz="1200" b="1" dirty="0" smtClean="0">
                  <a:solidFill>
                    <a:srgbClr val="FF9900"/>
                  </a:solidFill>
                  <a:latin typeface="微软雅黑" panose="020B0503020204020204" pitchFamily="34" charset="-122"/>
                  <a:ea typeface="微软雅黑" panose="020B0503020204020204" pitchFamily="34" charset="-122"/>
                </a:rPr>
                <a:t>10MW/</a:t>
              </a:r>
              <a:r>
                <a:rPr lang="zh-CN" altLang="en-US" sz="1200" b="1" dirty="0" smtClean="0">
                  <a:solidFill>
                    <a:srgbClr val="FF9900"/>
                  </a:solidFill>
                  <a:latin typeface="微软雅黑" panose="020B0503020204020204" pitchFamily="34" charset="-122"/>
                  <a:ea typeface="微软雅黑" panose="020B0503020204020204" pitchFamily="34" charset="-122"/>
                </a:rPr>
                <a:t>人</a:t>
              </a:r>
            </a:p>
          </p:txBody>
        </p:sp>
        <p:sp>
          <p:nvSpPr>
            <p:cNvPr id="23" name="文本框 22"/>
            <p:cNvSpPr txBox="1"/>
            <p:nvPr/>
          </p:nvSpPr>
          <p:spPr>
            <a:xfrm>
              <a:off x="7517735" y="4392991"/>
              <a:ext cx="1081374" cy="225178"/>
            </a:xfrm>
            <a:prstGeom prst="rect">
              <a:avLst/>
            </a:prstGeom>
            <a:noFill/>
          </p:spPr>
          <p:txBody>
            <a:bodyPr wrap="square" rtlCol="0">
              <a:spAutoFit/>
            </a:bodyPr>
            <a:lstStyle/>
            <a:p>
              <a:pPr>
                <a:buNone/>
              </a:pPr>
              <a:r>
                <a:rPr lang="en-US" altLang="zh-CN" sz="1200" dirty="0" smtClean="0">
                  <a:latin typeface="微软雅黑" panose="020B0503020204020204" pitchFamily="34" charset="-122"/>
                  <a:ea typeface="微软雅黑" panose="020B0503020204020204" pitchFamily="34" charset="-122"/>
                </a:rPr>
                <a:t>6.5</a:t>
              </a:r>
              <a:r>
                <a:rPr lang="en-US" altLang="zh-CN" sz="1200" b="0" dirty="0" smtClean="0">
                  <a:latin typeface="微软雅黑" panose="020B0503020204020204" pitchFamily="34" charset="-122"/>
                  <a:ea typeface="微软雅黑" panose="020B0503020204020204" pitchFamily="34" charset="-122"/>
                </a:rPr>
                <a:t>MW/</a:t>
              </a:r>
              <a:r>
                <a:rPr lang="zh-CN" altLang="en-US" sz="1200" b="0" dirty="0" smtClean="0">
                  <a:latin typeface="微软雅黑" panose="020B0503020204020204" pitchFamily="34" charset="-122"/>
                  <a:ea typeface="微软雅黑" panose="020B0503020204020204" pitchFamily="34" charset="-122"/>
                </a:rPr>
                <a:t>人</a:t>
              </a:r>
            </a:p>
          </p:txBody>
        </p:sp>
        <p:sp>
          <p:nvSpPr>
            <p:cNvPr id="24" name="文本框 23"/>
            <p:cNvSpPr txBox="1"/>
            <p:nvPr/>
          </p:nvSpPr>
          <p:spPr>
            <a:xfrm>
              <a:off x="5279249" y="4801943"/>
              <a:ext cx="1081374" cy="225178"/>
            </a:xfrm>
            <a:prstGeom prst="rect">
              <a:avLst/>
            </a:prstGeom>
            <a:noFill/>
          </p:spPr>
          <p:txBody>
            <a:bodyPr wrap="square" rtlCol="0">
              <a:spAutoFit/>
            </a:bodyPr>
            <a:lstStyle/>
            <a:p>
              <a:pPr>
                <a:buNone/>
              </a:pPr>
              <a:r>
                <a:rPr lang="en-US" altLang="zh-CN" sz="1200" dirty="0" smtClean="0">
                  <a:latin typeface="微软雅黑" panose="020B0503020204020204" pitchFamily="34" charset="-122"/>
                  <a:ea typeface="微软雅黑" panose="020B0503020204020204" pitchFamily="34" charset="-122"/>
                </a:rPr>
                <a:t>4.4</a:t>
              </a:r>
              <a:r>
                <a:rPr lang="en-US" altLang="zh-CN" sz="1200" b="0" dirty="0" smtClean="0">
                  <a:latin typeface="微软雅黑" panose="020B0503020204020204" pitchFamily="34" charset="-122"/>
                  <a:ea typeface="微软雅黑" panose="020B0503020204020204" pitchFamily="34" charset="-122"/>
                </a:rPr>
                <a:t>MW/</a:t>
              </a:r>
              <a:r>
                <a:rPr lang="zh-CN" altLang="en-US" sz="1200" b="0" dirty="0" smtClean="0">
                  <a:latin typeface="微软雅黑" panose="020B0503020204020204" pitchFamily="34" charset="-122"/>
                  <a:ea typeface="微软雅黑" panose="020B0503020204020204" pitchFamily="34" charset="-122"/>
                </a:rPr>
                <a:t>人</a:t>
              </a:r>
            </a:p>
          </p:txBody>
        </p:sp>
        <p:sp>
          <p:nvSpPr>
            <p:cNvPr id="25" name="文本框 24"/>
            <p:cNvSpPr txBox="1"/>
            <p:nvPr/>
          </p:nvSpPr>
          <p:spPr>
            <a:xfrm>
              <a:off x="5354318" y="3990308"/>
              <a:ext cx="1024025" cy="225178"/>
            </a:xfrm>
            <a:prstGeom prst="rect">
              <a:avLst/>
            </a:prstGeom>
            <a:noFill/>
          </p:spPr>
          <p:txBody>
            <a:bodyPr wrap="square" rtlCol="0">
              <a:spAutoFit/>
            </a:bodyPr>
            <a:lstStyle/>
            <a:p>
              <a:pPr>
                <a:buNone/>
              </a:pPr>
              <a:r>
                <a:rPr lang="en-US" altLang="zh-CN" sz="1200" b="1" dirty="0" smtClean="0">
                  <a:solidFill>
                    <a:srgbClr val="FF9900"/>
                  </a:solidFill>
                  <a:latin typeface="微软雅黑" panose="020B0503020204020204" pitchFamily="34" charset="-122"/>
                  <a:ea typeface="微软雅黑" panose="020B0503020204020204" pitchFamily="34" charset="-122"/>
                </a:rPr>
                <a:t>6MW/</a:t>
              </a:r>
              <a:r>
                <a:rPr lang="zh-CN" altLang="en-US" sz="1200" b="1" dirty="0" smtClean="0">
                  <a:solidFill>
                    <a:srgbClr val="FF9900"/>
                  </a:solidFill>
                  <a:latin typeface="微软雅黑" panose="020B0503020204020204" pitchFamily="34" charset="-122"/>
                  <a:ea typeface="微软雅黑" panose="020B0503020204020204" pitchFamily="34" charset="-122"/>
                </a:rPr>
                <a:t>人</a:t>
              </a:r>
            </a:p>
          </p:txBody>
        </p:sp>
      </p:grpSp>
      <p:graphicFrame>
        <p:nvGraphicFramePr>
          <p:cNvPr id="32" name="表格 31"/>
          <p:cNvGraphicFramePr>
            <a:graphicFrameLocks noGrp="1"/>
          </p:cNvGraphicFramePr>
          <p:nvPr>
            <p:extLst>
              <p:ext uri="{D42A27DB-BD31-4B8C-83A1-F6EECF244321}">
                <p14:modId xmlns:p14="http://schemas.microsoft.com/office/powerpoint/2010/main" val="549462388"/>
              </p:ext>
            </p:extLst>
          </p:nvPr>
        </p:nvGraphicFramePr>
        <p:xfrm>
          <a:off x="696913" y="1293556"/>
          <a:ext cx="6089967" cy="4958568"/>
        </p:xfrm>
        <a:graphic>
          <a:graphicData uri="http://schemas.openxmlformats.org/drawingml/2006/table">
            <a:tbl>
              <a:tblPr/>
              <a:tblGrid>
                <a:gridCol w="1176675"/>
                <a:gridCol w="504063"/>
                <a:gridCol w="1729966"/>
                <a:gridCol w="667237"/>
                <a:gridCol w="1374284"/>
                <a:gridCol w="637742"/>
              </a:tblGrid>
              <a:tr h="366624">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传统电站</a:t>
                      </a:r>
                    </a:p>
                  </a:txBody>
                  <a:tcPr marL="9525" marR="9525"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2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70C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2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70C0"/>
                    </a:solidFill>
                  </a:tcPr>
                </a:tc>
                <a:tc hMerge="1">
                  <a:txBody>
                    <a:bodyPr/>
                    <a:lstStyle/>
                    <a:p>
                      <a:endParaRPr lang="zh-CN" altLang="en-US"/>
                    </a:p>
                  </a:txBody>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智能光伏电站</a:t>
                      </a:r>
                    </a:p>
                  </a:txBody>
                  <a:tcPr marL="9525" marR="9525"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hMerge="1">
                  <a:txBody>
                    <a:bodyPr/>
                    <a:lstStyle/>
                    <a:p>
                      <a:endParaRPr lang="zh-CN" altLang="en-US"/>
                    </a:p>
                  </a:txBody>
                  <a:tcPr/>
                </a:tc>
              </a:tr>
              <a:tr h="299291">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西北某集中式</a:t>
                      </a:r>
                      <a:r>
                        <a:rPr kumimoji="0" lang="en-US" altLang="zh-CN"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40MW</a:t>
                      </a:r>
                      <a:endParaRPr kumimoji="0" lang="zh-CN" altLang="en-US"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525" marR="9525"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800" b="0" i="0" u="none" strike="noStrike" cap="none" normalizeH="0" baseline="0" dirty="0" smtClean="0">
                        <a:ln>
                          <a:noFill/>
                        </a:ln>
                        <a:solidFill>
                          <a:srgbClr val="000000"/>
                        </a:solidFill>
                        <a:effectLst/>
                        <a:latin typeface="宋体" panose="02010600030101010101" pitchFamily="2" charset="-122"/>
                        <a:ea typeface="华文细黑" panose="02010600040101010101" pitchFamily="2"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70C0"/>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西北某集中式</a:t>
                      </a:r>
                      <a:r>
                        <a:rPr kumimoji="0" lang="en-US" altLang="zh-CN"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300MW</a:t>
                      </a:r>
                      <a:endParaRPr kumimoji="0" lang="zh-CN" altLang="en-US"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525" marR="9525"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800" b="0" i="0" u="none" strike="noStrike" cap="none" normalizeH="0" baseline="0" dirty="0" smtClean="0">
                        <a:ln>
                          <a:noFill/>
                        </a:ln>
                        <a:solidFill>
                          <a:srgbClr val="000000"/>
                        </a:solidFill>
                        <a:effectLst/>
                        <a:latin typeface="宋体" panose="02010600030101010101" pitchFamily="2" charset="-122"/>
                        <a:ea typeface="华文细黑" panose="02010600040101010101" pitchFamily="2"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70C0"/>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华北某电站</a:t>
                      </a:r>
                      <a:r>
                        <a:rPr kumimoji="0" lang="en-US" altLang="zh-CN"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170MW</a:t>
                      </a:r>
                      <a:endParaRPr kumimoji="0" lang="zh-CN" altLang="en-US" sz="14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a:txBody>
                  <a:tcPr marL="9525" marR="9525"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rgbClr val="FFFFFF"/>
                        </a:solidFill>
                        <a:effectLst/>
                        <a:latin typeface="宋体" panose="02010600030101010101" pitchFamily="2" charset="-122"/>
                        <a:ea typeface="华文细黑" panose="02010600040101010101" pitchFamily="2"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70C0"/>
                    </a:solidFill>
                  </a:tcPr>
                </a:tc>
              </a:tr>
              <a:tr h="29929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角色</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人数</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角色</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人数</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角色</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人数</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29929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站长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站长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站长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29929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副站长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副站长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副站长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46948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值班长</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值班长（</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3</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3</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值班长（</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534958">
                <a:tc rowSpan="3">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监盘（两个班次，检修</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运行）</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8</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监盘（</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个班次，白班</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个，夜班</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4</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检修</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技术员（</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8</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299291">
                <a:tc vMerge="1">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子阵工作组（</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3</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个班次，白班工作组和夜班工作组，另外一个工作组休息）</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25</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运行（</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4</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707004">
                <a:tc vMerge="1">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tc>
                <a:tc vMerge="1">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文员（</a:t>
                      </a: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个班次）</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2</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29929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总人数</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9</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总人数</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34</a:t>
                      </a: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总人数</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lvl1pPr eaLnBrk="0" hangingPunct="0">
                        <a:spcBef>
                          <a:spcPct val="20000"/>
                        </a:spcBef>
                        <a:buClr>
                          <a:srgbClr val="990000"/>
                        </a:buClr>
                        <a:defRPr sz="2000" b="1">
                          <a:solidFill>
                            <a:schemeClr val="tx1"/>
                          </a:solidFill>
                          <a:latin typeface="FrutigerNext LT Regular" panose="020B0503040504020204" pitchFamily="34" charset="0"/>
                          <a:ea typeface="华文细黑" panose="02010600040101010101" pitchFamily="2" charset="-122"/>
                        </a:defRPr>
                      </a:lvl1pPr>
                      <a:lvl2pPr marL="742950" indent="-285750" eaLnBrk="0" hangingPunct="0">
                        <a:spcBef>
                          <a:spcPct val="20000"/>
                        </a:spcBef>
                        <a:buFont typeface="Arial" panose="020B0604020202020204" pitchFamily="34" charset="0"/>
                        <a:defRPr>
                          <a:solidFill>
                            <a:schemeClr val="tx1"/>
                          </a:solidFill>
                          <a:latin typeface="FrutigerNext LT Regular" panose="020B0503040504020204" pitchFamily="34" charset="0"/>
                          <a:ea typeface="华文细黑" panose="02010600040101010101" pitchFamily="2" charset="-122"/>
                        </a:defRPr>
                      </a:lvl2pPr>
                      <a:lvl3pPr marL="1143000" indent="-228600" eaLnBrk="0" hangingPunct="0">
                        <a:spcBef>
                          <a:spcPct val="20000"/>
                        </a:spcBef>
                        <a:buFont typeface="FrutigerNext LT Medium" panose="020B0603040504020204" pitchFamily="34" charset="0"/>
                        <a:defRPr sz="1600">
                          <a:solidFill>
                            <a:schemeClr val="tx1"/>
                          </a:solidFill>
                          <a:latin typeface="FrutigerNext LT Regular" panose="020B0503040504020204" pitchFamily="34" charset="0"/>
                          <a:ea typeface="华文细黑" panose="02010600040101010101" pitchFamily="2" charset="-122"/>
                        </a:defRPr>
                      </a:lvl3pPr>
                      <a:lvl4pPr marL="1600200" indent="-228600" eaLnBrk="0" hangingPunct="0">
                        <a:spcBef>
                          <a:spcPct val="20000"/>
                        </a:spcBef>
                        <a:defRPr sz="1400">
                          <a:solidFill>
                            <a:schemeClr val="tx1"/>
                          </a:solidFill>
                          <a:latin typeface="FrutigerNext LT Regular" panose="020B0503040504020204" pitchFamily="34" charset="0"/>
                          <a:ea typeface="华文细黑" panose="02010600040101010101" pitchFamily="2" charset="-122"/>
                        </a:defRPr>
                      </a:lvl4pPr>
                      <a:lvl5pPr marL="2057400" indent="-228600" eaLnBrk="0" hangingPunct="0">
                        <a:spcBef>
                          <a:spcPct val="20000"/>
                        </a:spcBef>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5pPr>
                      <a:lvl6pPr marL="25146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6pPr>
                      <a:lvl7pPr marL="29718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7pPr>
                      <a:lvl8pPr marL="34290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8pPr>
                      <a:lvl9pPr marL="3886200" indent="-228600" eaLnBrk="0" fontAlgn="base" hangingPunct="0">
                        <a:spcBef>
                          <a:spcPct val="20000"/>
                        </a:spcBef>
                        <a:spcAft>
                          <a:spcPct val="0"/>
                        </a:spcAft>
                        <a:buFont typeface="Arial" panose="020B0604020202020204" pitchFamily="34" charset="0"/>
                        <a:defRPr sz="1400">
                          <a:solidFill>
                            <a:schemeClr val="tx1"/>
                          </a:solidFill>
                          <a:latin typeface="FrutigerNext LT Regular" panose="020B0503040504020204" pitchFamily="34" charset="0"/>
                          <a:ea typeface="华文细黑" panose="0201060004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17</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53495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人均管理规模 </a:t>
                      </a:r>
                      <a:r>
                        <a:rPr kumimoji="0" lang="en-US" altLang="zh-CN"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MW</a:t>
                      </a:r>
                      <a:endPar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4.4</a:t>
                      </a:r>
                      <a:endPar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人均管理规模 </a:t>
                      </a:r>
                      <a:r>
                        <a:rPr kumimoji="0" lang="en-US" altLang="zh-CN"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MW</a:t>
                      </a:r>
                      <a:endPar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8.8</a:t>
                      </a:r>
                      <a:endPar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人均管理规模 </a:t>
                      </a:r>
                      <a:r>
                        <a:rPr kumimoji="0" lang="en-US" altLang="zh-CN"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MW</a:t>
                      </a:r>
                      <a:endPar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10</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r>
              <a:tr h="53495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30196"/>
                      </a:srgbClr>
                    </a:solidFill>
                  </a:tcPr>
                </a:tc>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备注：电站规模越大，人均管理规模会有部分提升</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60000"/>
                      </a:srgbClr>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备注：智能光伏可以大幅提升人均管理规模</a:t>
                      </a:r>
                    </a:p>
                  </a:txBody>
                  <a:tcPr marL="72000" marR="72000" marT="28800" marB="28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alpha val="89804"/>
                      </a:srgbClr>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 name="文本框 32"/>
          <p:cNvSpPr txBox="1"/>
          <p:nvPr/>
        </p:nvSpPr>
        <p:spPr>
          <a:xfrm>
            <a:off x="690630" y="431592"/>
            <a:ext cx="10948191" cy="7250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indent="0" eaLnBrk="1" hangingPunct="1">
              <a:buFont typeface="Arial" pitchFamily="34" charset="0"/>
              <a:buNone/>
              <a:defRPr sz="3200" b="1">
                <a:solidFill>
                  <a:srgbClr val="C00000"/>
                </a:solidFill>
                <a:latin typeface="微软雅黑" panose="020B0503020204020204" pitchFamily="34" charset="-122"/>
                <a:ea typeface="微软雅黑" panose="020B0503020204020204" pitchFamily="34" charset="-122"/>
                <a:cs typeface="+mj-cs"/>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dirty="0" smtClean="0"/>
              <a:t>智能光伏可节省</a:t>
            </a:r>
            <a:r>
              <a:rPr lang="en-US" altLang="zh-CN" dirty="0" smtClean="0"/>
              <a:t>20%</a:t>
            </a:r>
            <a:r>
              <a:rPr lang="en-US" altLang="zh-CN" dirty="0" smtClean="0"/>
              <a:t>~50%</a:t>
            </a:r>
            <a:r>
              <a:rPr lang="zh-CN" altLang="en-US" dirty="0" smtClean="0"/>
              <a:t>的人力成本</a:t>
            </a:r>
            <a:endParaRPr lang="zh-CN" altLang="en-US" dirty="0"/>
          </a:p>
        </p:txBody>
      </p:sp>
      <p:sp>
        <p:nvSpPr>
          <p:cNvPr id="34" name="泪滴形 33"/>
          <p:cNvSpPr/>
          <p:nvPr/>
        </p:nvSpPr>
        <p:spPr bwMode="auto">
          <a:xfrm>
            <a:off x="11043175" y="0"/>
            <a:ext cx="1152000" cy="1080000"/>
          </a:xfrm>
          <a:prstGeom prst="teardrop">
            <a:avLst/>
          </a:prstGeom>
          <a:solidFill>
            <a:srgbClr val="6699FF"/>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a:solidFill>
                  <a:srgbClr val="FBFBFB"/>
                </a:solidFill>
                <a:latin typeface="微软雅黑"/>
                <a:ea typeface="微软雅黑"/>
                <a:cs typeface="+mn-ea"/>
                <a:sym typeface="+mn-lt"/>
              </a:rPr>
              <a:t>智能营维</a:t>
            </a:r>
          </a:p>
        </p:txBody>
      </p:sp>
    </p:spTree>
    <p:extLst>
      <p:ext uri="{BB962C8B-B14F-4D97-AF65-F5344CB8AC3E}">
        <p14:creationId xmlns:p14="http://schemas.microsoft.com/office/powerpoint/2010/main" val="328695174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820443" y="4211218"/>
            <a:ext cx="3216177" cy="707886"/>
          </a:xfrm>
          <a:prstGeom prst="rect">
            <a:avLst/>
          </a:prstGeom>
          <a:noFill/>
        </p:spPr>
        <p:txBody>
          <a:bodyPr wrap="square" rtlCol="0">
            <a:spAutoFit/>
          </a:bodyPr>
          <a:lstStyle/>
          <a:p>
            <a:r>
              <a:rPr lang="en-US" altLang="zh-CN" sz="4000" b="1" dirty="0" smtClean="0">
                <a:solidFill>
                  <a:srgbClr val="000000">
                    <a:lumMod val="65000"/>
                    <a:lumOff val="35000"/>
                  </a:srgbClr>
                </a:solidFill>
                <a:latin typeface="FrutigerNext LT Regular"/>
              </a:rPr>
              <a:t>FusionSolar</a:t>
            </a:r>
            <a:endParaRPr lang="zh-CN" altLang="en-US" sz="4000" b="1" dirty="0" err="1" smtClean="0">
              <a:solidFill>
                <a:srgbClr val="000000">
                  <a:lumMod val="65000"/>
                  <a:lumOff val="35000"/>
                </a:srgbClr>
              </a:solidFill>
              <a:latin typeface="FrutigerNext LT Regular"/>
            </a:endParaRPr>
          </a:p>
        </p:txBody>
      </p:sp>
      <p:sp>
        <p:nvSpPr>
          <p:cNvPr id="5" name="Rectangle 2"/>
          <p:cNvSpPr/>
          <p:nvPr/>
        </p:nvSpPr>
        <p:spPr>
          <a:xfrm>
            <a:off x="762165" y="2782691"/>
            <a:ext cx="6346410" cy="156966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sym typeface="+mn-lt"/>
              </a:rPr>
              <a:t>华为</a:t>
            </a:r>
            <a:r>
              <a:rPr lang="en-US" altLang="zh-CN" sz="4000" b="1" dirty="0" err="1" smtClean="0">
                <a:solidFill>
                  <a:srgbClr val="C00000"/>
                </a:solidFill>
                <a:latin typeface="微软雅黑" panose="020B0503020204020204" pitchFamily="34" charset="-122"/>
                <a:ea typeface="微软雅黑" panose="020B0503020204020204" pitchFamily="34" charset="-122"/>
                <a:sym typeface="+mn-lt"/>
              </a:rPr>
              <a:t>FusionSolar</a:t>
            </a:r>
            <a:r>
              <a:rPr lang="zh-CN" altLang="en-US" sz="4000" b="1" dirty="0" smtClean="0">
                <a:solidFill>
                  <a:srgbClr val="C00000"/>
                </a:solidFill>
                <a:latin typeface="微软雅黑" panose="020B0503020204020204" pitchFamily="34" charset="-122"/>
                <a:ea typeface="微软雅黑" panose="020B0503020204020204" pitchFamily="34" charset="-122"/>
                <a:sym typeface="+mn-lt"/>
              </a:rPr>
              <a:t>智能光伏电站解决方案的创新设计</a:t>
            </a:r>
            <a:endParaRPr lang="en-US" altLang="zh-CN" sz="4000" b="1" dirty="0">
              <a:solidFill>
                <a:srgbClr val="C00000"/>
              </a:solidFill>
              <a:latin typeface="微软雅黑" panose="020B0503020204020204" pitchFamily="34" charset="-122"/>
              <a:ea typeface="微软雅黑" panose="020B0503020204020204" pitchFamily="34" charset="-122"/>
              <a:sym typeface="+mn-lt"/>
            </a:endParaRPr>
          </a:p>
        </p:txBody>
      </p:sp>
      <p:pic>
        <p:nvPicPr>
          <p:cNvPr id="6" name="Picture 89" descr="Huawei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868" y="531341"/>
            <a:ext cx="853810" cy="85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5211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674777" y="351909"/>
            <a:ext cx="10735457" cy="717549"/>
          </a:xfrm>
          <a:prstGeom prst="rect">
            <a:avLst/>
          </a:prstGeom>
          <a:extLst/>
        </p:spPr>
        <p:txBody>
          <a:bodyPr anchor="ctr"/>
          <a:lstStyle>
            <a:defPPr>
              <a:defRPr lang="zh-CN"/>
            </a:defPPr>
            <a:lvl1pPr eaLnBrk="1" hangingPunct="1">
              <a:defRPr sz="3200" b="1">
                <a:solidFill>
                  <a:srgbClr val="C00000"/>
                </a:solidFill>
                <a:latin typeface="微软雅黑" panose="020B0503020204020204" pitchFamily="34" charset="-122"/>
                <a:ea typeface="微软雅黑" panose="020B0503020204020204" pitchFamily="34" charset="-122"/>
                <a:cs typeface="+mn-ea"/>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dirty="0">
                <a:sym typeface="+mn-lt"/>
              </a:rPr>
              <a:t>智能化基本定义</a:t>
            </a:r>
          </a:p>
        </p:txBody>
      </p:sp>
      <p:sp>
        <p:nvSpPr>
          <p:cNvPr id="10" name="圆角矩形 9"/>
          <p:cNvSpPr/>
          <p:nvPr/>
        </p:nvSpPr>
        <p:spPr bwMode="auto">
          <a:xfrm>
            <a:off x="913213" y="1600485"/>
            <a:ext cx="5484268" cy="1718407"/>
          </a:xfrm>
          <a:prstGeom prst="roundRect">
            <a:avLst>
              <a:gd name="adj" fmla="val 0"/>
            </a:avLst>
          </a:prstGeom>
          <a:noFill/>
          <a:ln>
            <a:solidFill>
              <a:srgbClr val="FBFBFB">
                <a:lumMod val="90000"/>
              </a:srgbClr>
            </a:solidFill>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圆角矩形 10"/>
          <p:cNvSpPr/>
          <p:nvPr/>
        </p:nvSpPr>
        <p:spPr bwMode="auto">
          <a:xfrm>
            <a:off x="894150" y="4805990"/>
            <a:ext cx="5503330" cy="1557413"/>
          </a:xfrm>
          <a:prstGeom prst="roundRect">
            <a:avLst>
              <a:gd name="adj" fmla="val 0"/>
            </a:avLst>
          </a:prstGeom>
          <a:noFill/>
          <a:ln>
            <a:solidFill>
              <a:srgbClr val="FBFBFB">
                <a:lumMod val="90000"/>
              </a:srgbClr>
            </a:solidFill>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 name="圆角矩形 11"/>
          <p:cNvSpPr/>
          <p:nvPr/>
        </p:nvSpPr>
        <p:spPr bwMode="auto">
          <a:xfrm>
            <a:off x="913212" y="3348107"/>
            <a:ext cx="5487687" cy="1421441"/>
          </a:xfrm>
          <a:prstGeom prst="roundRect">
            <a:avLst>
              <a:gd name="adj" fmla="val 0"/>
            </a:avLst>
          </a:prstGeom>
          <a:noFill/>
          <a:ln>
            <a:solidFill>
              <a:srgbClr val="FBFBFB">
                <a:lumMod val="90000"/>
              </a:srgbClr>
            </a:solidFill>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6" name="文本框 25"/>
          <p:cNvSpPr txBox="1"/>
          <p:nvPr/>
        </p:nvSpPr>
        <p:spPr>
          <a:xfrm>
            <a:off x="4754000" y="1731116"/>
            <a:ext cx="1126071" cy="204311"/>
          </a:xfrm>
          <a:prstGeom prst="round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kern="0" noProof="0" dirty="0" smtClean="0">
                <a:solidFill>
                  <a:srgbClr val="FBFBFB">
                    <a:lumMod val="25000"/>
                  </a:srgbClr>
                </a:solidFill>
                <a:latin typeface="微软雅黑" panose="020B0503020204020204" pitchFamily="34" charset="-122"/>
                <a:ea typeface="微软雅黑" panose="020B0503020204020204" pitchFamily="34" charset="-122"/>
                <a:cs typeface="+mn-ea"/>
                <a:sym typeface="+mn-lt"/>
              </a:rPr>
              <a:t>智能营维云中心</a:t>
            </a:r>
            <a:endParaRPr kumimoji="0" lang="en-US" altLang="zh-CN" sz="1200" b="0" i="0" u="none" strike="noStrike" kern="0" cap="none" spc="0" normalizeH="0" baseline="0" noProof="0" dirty="0" smtClean="0">
              <a:ln>
                <a:noFill/>
              </a:ln>
              <a:solidFill>
                <a:srgbClr val="FBFBFB">
                  <a:lumMod val="25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9" name="Oval 328"/>
          <p:cNvSpPr>
            <a:spLocks noChangeArrowheads="1"/>
          </p:cNvSpPr>
          <p:nvPr/>
        </p:nvSpPr>
        <p:spPr bwMode="auto">
          <a:xfrm>
            <a:off x="1072766" y="5198562"/>
            <a:ext cx="756000" cy="756000"/>
          </a:xfrm>
          <a:prstGeom prst="ellipse">
            <a:avLst/>
          </a:prstGeom>
          <a:solidFill>
            <a:srgbClr val="FFFFFF">
              <a:alpha val="80000"/>
            </a:srgbClr>
          </a:solidFill>
          <a:ln w="9525" algn="ctr">
            <a:solidFill>
              <a:srgbClr val="FBFBFB">
                <a:lumMod val="75000"/>
              </a:srgbClr>
            </a:solidFill>
            <a:miter lim="800000"/>
            <a:headEnd/>
            <a:tailEnd/>
          </a:ln>
          <a:effectLst/>
        </p:spPr>
        <p:txBody>
          <a:bodyPr lIns="121935" tIns="60968" rIns="121935" bIns="60968" anchor="ctr"/>
          <a:lstStyle/>
          <a:p>
            <a:pPr marL="0" marR="0" lvl="0" indent="0" algn="ctr" defTabSz="914270" eaLnBrk="1" fontAlgn="auto" latinLnBrk="0" hangingPunct="1">
              <a:lnSpc>
                <a:spcPct val="13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0" name="Oval 328"/>
          <p:cNvSpPr>
            <a:spLocks noChangeArrowheads="1"/>
          </p:cNvSpPr>
          <p:nvPr/>
        </p:nvSpPr>
        <p:spPr bwMode="auto">
          <a:xfrm>
            <a:off x="3179490" y="5198561"/>
            <a:ext cx="756000" cy="756000"/>
          </a:xfrm>
          <a:prstGeom prst="ellipse">
            <a:avLst/>
          </a:prstGeom>
          <a:solidFill>
            <a:srgbClr val="FFFFFF">
              <a:alpha val="80000"/>
            </a:srgbClr>
          </a:solidFill>
          <a:ln w="9525" algn="ctr">
            <a:solidFill>
              <a:srgbClr val="FBFBFB">
                <a:lumMod val="75000"/>
              </a:srgbClr>
            </a:solidFill>
            <a:miter lim="800000"/>
            <a:headEnd/>
            <a:tailEnd/>
          </a:ln>
          <a:effectLst/>
        </p:spPr>
        <p:txBody>
          <a:bodyPr lIns="121935" tIns="60968" rIns="121935" bIns="60968" anchor="ctr"/>
          <a:lstStyle/>
          <a:p>
            <a:pPr marL="0" marR="0" lvl="0" indent="0" algn="ctr" defTabSz="914270" eaLnBrk="1" fontAlgn="auto" latinLnBrk="0" hangingPunct="1">
              <a:lnSpc>
                <a:spcPct val="13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1" name="Oval 328"/>
          <p:cNvSpPr>
            <a:spLocks noChangeArrowheads="1"/>
          </p:cNvSpPr>
          <p:nvPr/>
        </p:nvSpPr>
        <p:spPr bwMode="auto">
          <a:xfrm>
            <a:off x="5411111" y="5198562"/>
            <a:ext cx="756000" cy="756000"/>
          </a:xfrm>
          <a:prstGeom prst="ellipse">
            <a:avLst/>
          </a:prstGeom>
          <a:solidFill>
            <a:srgbClr val="FFFFFF">
              <a:alpha val="80000"/>
            </a:srgbClr>
          </a:solidFill>
          <a:ln w="9525" algn="ctr">
            <a:solidFill>
              <a:srgbClr val="FBFBFB">
                <a:lumMod val="75000"/>
              </a:srgbClr>
            </a:solidFill>
            <a:miter lim="800000"/>
            <a:headEnd/>
            <a:tailEnd/>
          </a:ln>
          <a:effectLst/>
        </p:spPr>
        <p:txBody>
          <a:bodyPr lIns="121935" tIns="60968" rIns="121935" bIns="60968" anchor="ctr"/>
          <a:lstStyle/>
          <a:p>
            <a:pPr marL="0" marR="0" lvl="0" indent="0" algn="ctr" defTabSz="914270" eaLnBrk="1" fontAlgn="auto" latinLnBrk="0" hangingPunct="1">
              <a:lnSpc>
                <a:spcPct val="13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7" name="图片 36"/>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0616" y="5434946"/>
            <a:ext cx="753401" cy="268228"/>
          </a:xfrm>
          <a:prstGeom prst="rect">
            <a:avLst/>
          </a:prstGeom>
          <a:noFill/>
          <a:ln w="9525">
            <a:noFill/>
            <a:miter lim="800000"/>
            <a:headEnd/>
            <a:tailEnd/>
          </a:ln>
        </p:spPr>
      </p:pic>
      <p:sp>
        <p:nvSpPr>
          <p:cNvPr id="39" name="TextBox 139"/>
          <p:cNvSpPr txBox="1">
            <a:spLocks noChangeArrowheads="1"/>
          </p:cNvSpPr>
          <p:nvPr/>
        </p:nvSpPr>
        <p:spPr bwMode="auto">
          <a:xfrm>
            <a:off x="5373640" y="5945190"/>
            <a:ext cx="794648" cy="184665"/>
          </a:xfrm>
          <a:prstGeom prst="rect">
            <a:avLst/>
          </a:prstGeom>
          <a:noFill/>
          <a:ln>
            <a:noFill/>
          </a:ln>
          <a:extLst/>
        </p:spPr>
        <p:txBody>
          <a:bodyPr wrap="square" lIns="91437" tIns="0" rIns="91437"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27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箱变</a:t>
            </a:r>
            <a:endPar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0" name="TextBox 139"/>
          <p:cNvSpPr txBox="1">
            <a:spLocks noChangeArrowheads="1"/>
          </p:cNvSpPr>
          <p:nvPr/>
        </p:nvSpPr>
        <p:spPr bwMode="auto">
          <a:xfrm>
            <a:off x="968261" y="5945190"/>
            <a:ext cx="871876" cy="369332"/>
          </a:xfrm>
          <a:prstGeom prst="rect">
            <a:avLst/>
          </a:prstGeom>
          <a:noFill/>
          <a:ln>
            <a:noFill/>
          </a:ln>
          <a:extLst/>
        </p:spPr>
        <p:txBody>
          <a:bodyPr wrap="square" lIns="91437" tIns="0" rIns="91437"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27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环境</a:t>
            </a:r>
            <a:endParaRPr kumimoji="0" lang="en-US" altLang="zh-CN"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27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检测仪</a:t>
            </a:r>
            <a:endPar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 name="TextBox 139"/>
          <p:cNvSpPr txBox="1">
            <a:spLocks noChangeArrowheads="1"/>
          </p:cNvSpPr>
          <p:nvPr/>
        </p:nvSpPr>
        <p:spPr bwMode="auto">
          <a:xfrm>
            <a:off x="3006623" y="5945190"/>
            <a:ext cx="973053" cy="369332"/>
          </a:xfrm>
          <a:prstGeom prst="rect">
            <a:avLst/>
          </a:prstGeom>
          <a:noFill/>
          <a:ln>
            <a:noFill/>
          </a:ln>
          <a:extLst/>
        </p:spPr>
        <p:txBody>
          <a:bodyPr wrap="square" lIns="91437" tIns="0" rIns="91437"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27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智能</a:t>
            </a:r>
            <a:endParaRPr kumimoji="0" lang="en-US" altLang="zh-CN"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27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光伏控制器</a:t>
            </a:r>
            <a:endPar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96" name="组合 647"/>
          <p:cNvGrpSpPr/>
          <p:nvPr/>
        </p:nvGrpSpPr>
        <p:grpSpPr>
          <a:xfrm>
            <a:off x="1769915" y="2218555"/>
            <a:ext cx="407084" cy="687235"/>
            <a:chOff x="11514138" y="5227638"/>
            <a:chExt cx="354013" cy="592138"/>
          </a:xfrm>
          <a:solidFill>
            <a:schemeClr val="tx1">
              <a:lumMod val="65000"/>
              <a:lumOff val="35000"/>
            </a:schemeClr>
          </a:solidFill>
        </p:grpSpPr>
        <p:sp>
          <p:nvSpPr>
            <p:cNvPr id="197" name="Freeform 954"/>
            <p:cNvSpPr>
              <a:spLocks/>
            </p:cNvSpPr>
            <p:nvPr/>
          </p:nvSpPr>
          <p:spPr bwMode="auto">
            <a:xfrm>
              <a:off x="11514138" y="5227638"/>
              <a:ext cx="354013" cy="592138"/>
            </a:xfrm>
            <a:custGeom>
              <a:avLst/>
              <a:gdLst/>
              <a:ahLst/>
              <a:cxnLst>
                <a:cxn ang="0">
                  <a:pos x="196" y="326"/>
                </a:cxn>
                <a:cxn ang="0">
                  <a:pos x="196" y="334"/>
                </a:cxn>
                <a:cxn ang="0">
                  <a:pos x="184" y="345"/>
                </a:cxn>
                <a:cxn ang="0">
                  <a:pos x="47" y="347"/>
                </a:cxn>
                <a:cxn ang="0">
                  <a:pos x="39" y="345"/>
                </a:cxn>
                <a:cxn ang="0">
                  <a:pos x="29" y="334"/>
                </a:cxn>
                <a:cxn ang="0">
                  <a:pos x="27" y="47"/>
                </a:cxn>
                <a:cxn ang="0">
                  <a:pos x="29" y="39"/>
                </a:cxn>
                <a:cxn ang="0">
                  <a:pos x="39" y="29"/>
                </a:cxn>
                <a:cxn ang="0">
                  <a:pos x="176" y="27"/>
                </a:cxn>
                <a:cxn ang="0">
                  <a:pos x="184" y="29"/>
                </a:cxn>
                <a:cxn ang="0">
                  <a:pos x="196" y="39"/>
                </a:cxn>
                <a:cxn ang="0">
                  <a:pos x="196" y="326"/>
                </a:cxn>
                <a:cxn ang="0">
                  <a:pos x="223" y="326"/>
                </a:cxn>
                <a:cxn ang="0">
                  <a:pos x="223" y="47"/>
                </a:cxn>
                <a:cxn ang="0">
                  <a:pos x="218" y="29"/>
                </a:cxn>
                <a:cxn ang="0">
                  <a:pos x="208" y="14"/>
                </a:cxn>
                <a:cxn ang="0">
                  <a:pos x="194" y="4"/>
                </a:cxn>
                <a:cxn ang="0">
                  <a:pos x="176" y="0"/>
                </a:cxn>
                <a:cxn ang="0">
                  <a:pos x="47" y="0"/>
                </a:cxn>
                <a:cxn ang="0">
                  <a:pos x="29" y="4"/>
                </a:cxn>
                <a:cxn ang="0">
                  <a:pos x="15" y="14"/>
                </a:cxn>
                <a:cxn ang="0">
                  <a:pos x="4" y="29"/>
                </a:cxn>
                <a:cxn ang="0">
                  <a:pos x="0" y="47"/>
                </a:cxn>
                <a:cxn ang="0">
                  <a:pos x="0" y="326"/>
                </a:cxn>
                <a:cxn ang="0">
                  <a:pos x="4" y="345"/>
                </a:cxn>
                <a:cxn ang="0">
                  <a:pos x="15" y="359"/>
                </a:cxn>
                <a:cxn ang="0">
                  <a:pos x="29" y="369"/>
                </a:cxn>
                <a:cxn ang="0">
                  <a:pos x="47" y="373"/>
                </a:cxn>
                <a:cxn ang="0">
                  <a:pos x="176" y="373"/>
                </a:cxn>
                <a:cxn ang="0">
                  <a:pos x="194" y="369"/>
                </a:cxn>
                <a:cxn ang="0">
                  <a:pos x="208" y="359"/>
                </a:cxn>
                <a:cxn ang="0">
                  <a:pos x="218" y="345"/>
                </a:cxn>
                <a:cxn ang="0">
                  <a:pos x="223" y="326"/>
                </a:cxn>
              </a:cxnLst>
              <a:rect l="0" t="0" r="r" b="b"/>
              <a:pathLst>
                <a:path w="223" h="373">
                  <a:moveTo>
                    <a:pt x="210" y="326"/>
                  </a:moveTo>
                  <a:lnTo>
                    <a:pt x="196" y="326"/>
                  </a:lnTo>
                  <a:lnTo>
                    <a:pt x="196" y="326"/>
                  </a:lnTo>
                  <a:lnTo>
                    <a:pt x="196" y="334"/>
                  </a:lnTo>
                  <a:lnTo>
                    <a:pt x="190" y="340"/>
                  </a:lnTo>
                  <a:lnTo>
                    <a:pt x="184" y="345"/>
                  </a:lnTo>
                  <a:lnTo>
                    <a:pt x="176" y="347"/>
                  </a:lnTo>
                  <a:lnTo>
                    <a:pt x="47" y="347"/>
                  </a:lnTo>
                  <a:lnTo>
                    <a:pt x="47" y="347"/>
                  </a:lnTo>
                  <a:lnTo>
                    <a:pt x="39" y="345"/>
                  </a:lnTo>
                  <a:lnTo>
                    <a:pt x="33" y="340"/>
                  </a:lnTo>
                  <a:lnTo>
                    <a:pt x="29" y="334"/>
                  </a:lnTo>
                  <a:lnTo>
                    <a:pt x="27" y="326"/>
                  </a:lnTo>
                  <a:lnTo>
                    <a:pt x="27" y="47"/>
                  </a:lnTo>
                  <a:lnTo>
                    <a:pt x="27" y="47"/>
                  </a:lnTo>
                  <a:lnTo>
                    <a:pt x="29" y="39"/>
                  </a:lnTo>
                  <a:lnTo>
                    <a:pt x="33" y="33"/>
                  </a:lnTo>
                  <a:lnTo>
                    <a:pt x="39" y="29"/>
                  </a:lnTo>
                  <a:lnTo>
                    <a:pt x="47" y="27"/>
                  </a:lnTo>
                  <a:lnTo>
                    <a:pt x="176" y="27"/>
                  </a:lnTo>
                  <a:lnTo>
                    <a:pt x="176" y="27"/>
                  </a:lnTo>
                  <a:lnTo>
                    <a:pt x="184" y="29"/>
                  </a:lnTo>
                  <a:lnTo>
                    <a:pt x="190" y="33"/>
                  </a:lnTo>
                  <a:lnTo>
                    <a:pt x="196" y="39"/>
                  </a:lnTo>
                  <a:lnTo>
                    <a:pt x="196" y="47"/>
                  </a:lnTo>
                  <a:lnTo>
                    <a:pt x="196" y="326"/>
                  </a:lnTo>
                  <a:lnTo>
                    <a:pt x="210" y="326"/>
                  </a:lnTo>
                  <a:lnTo>
                    <a:pt x="223" y="326"/>
                  </a:lnTo>
                  <a:lnTo>
                    <a:pt x="223" y="47"/>
                  </a:lnTo>
                  <a:lnTo>
                    <a:pt x="223" y="47"/>
                  </a:lnTo>
                  <a:lnTo>
                    <a:pt x="223" y="39"/>
                  </a:lnTo>
                  <a:lnTo>
                    <a:pt x="218" y="29"/>
                  </a:lnTo>
                  <a:lnTo>
                    <a:pt x="214" y="20"/>
                  </a:lnTo>
                  <a:lnTo>
                    <a:pt x="208" y="14"/>
                  </a:lnTo>
                  <a:lnTo>
                    <a:pt x="202" y="8"/>
                  </a:lnTo>
                  <a:lnTo>
                    <a:pt x="194" y="4"/>
                  </a:lnTo>
                  <a:lnTo>
                    <a:pt x="186" y="2"/>
                  </a:lnTo>
                  <a:lnTo>
                    <a:pt x="176" y="0"/>
                  </a:lnTo>
                  <a:lnTo>
                    <a:pt x="47" y="0"/>
                  </a:lnTo>
                  <a:lnTo>
                    <a:pt x="47" y="0"/>
                  </a:lnTo>
                  <a:lnTo>
                    <a:pt x="39" y="2"/>
                  </a:lnTo>
                  <a:lnTo>
                    <a:pt x="29" y="4"/>
                  </a:lnTo>
                  <a:lnTo>
                    <a:pt x="23" y="8"/>
                  </a:lnTo>
                  <a:lnTo>
                    <a:pt x="15" y="14"/>
                  </a:lnTo>
                  <a:lnTo>
                    <a:pt x="8" y="20"/>
                  </a:lnTo>
                  <a:lnTo>
                    <a:pt x="4" y="29"/>
                  </a:lnTo>
                  <a:lnTo>
                    <a:pt x="2" y="39"/>
                  </a:lnTo>
                  <a:lnTo>
                    <a:pt x="0" y="47"/>
                  </a:lnTo>
                  <a:lnTo>
                    <a:pt x="0" y="326"/>
                  </a:lnTo>
                  <a:lnTo>
                    <a:pt x="0" y="326"/>
                  </a:lnTo>
                  <a:lnTo>
                    <a:pt x="2" y="334"/>
                  </a:lnTo>
                  <a:lnTo>
                    <a:pt x="4" y="345"/>
                  </a:lnTo>
                  <a:lnTo>
                    <a:pt x="8" y="353"/>
                  </a:lnTo>
                  <a:lnTo>
                    <a:pt x="15" y="359"/>
                  </a:lnTo>
                  <a:lnTo>
                    <a:pt x="23" y="365"/>
                  </a:lnTo>
                  <a:lnTo>
                    <a:pt x="29" y="369"/>
                  </a:lnTo>
                  <a:lnTo>
                    <a:pt x="39" y="371"/>
                  </a:lnTo>
                  <a:lnTo>
                    <a:pt x="47" y="373"/>
                  </a:lnTo>
                  <a:lnTo>
                    <a:pt x="176" y="373"/>
                  </a:lnTo>
                  <a:lnTo>
                    <a:pt x="176" y="373"/>
                  </a:lnTo>
                  <a:lnTo>
                    <a:pt x="186" y="371"/>
                  </a:lnTo>
                  <a:lnTo>
                    <a:pt x="194" y="369"/>
                  </a:lnTo>
                  <a:lnTo>
                    <a:pt x="202" y="365"/>
                  </a:lnTo>
                  <a:lnTo>
                    <a:pt x="208" y="359"/>
                  </a:lnTo>
                  <a:lnTo>
                    <a:pt x="214" y="353"/>
                  </a:lnTo>
                  <a:lnTo>
                    <a:pt x="218" y="345"/>
                  </a:lnTo>
                  <a:lnTo>
                    <a:pt x="223" y="334"/>
                  </a:lnTo>
                  <a:lnTo>
                    <a:pt x="223" y="326"/>
                  </a:lnTo>
                  <a:lnTo>
                    <a:pt x="210" y="3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8" name="Rectangle 955"/>
            <p:cNvSpPr>
              <a:spLocks noChangeArrowheads="1"/>
            </p:cNvSpPr>
            <p:nvPr/>
          </p:nvSpPr>
          <p:spPr bwMode="auto">
            <a:xfrm>
              <a:off x="11582400" y="5354638"/>
              <a:ext cx="220663" cy="3254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9" name="Freeform 956"/>
            <p:cNvSpPr>
              <a:spLocks/>
            </p:cNvSpPr>
            <p:nvPr/>
          </p:nvSpPr>
          <p:spPr bwMode="auto">
            <a:xfrm>
              <a:off x="11660188" y="5302251"/>
              <a:ext cx="65088" cy="15875"/>
            </a:xfrm>
            <a:custGeom>
              <a:avLst/>
              <a:gdLst/>
              <a:ahLst/>
              <a:cxnLst>
                <a:cxn ang="0">
                  <a:pos x="0" y="6"/>
                </a:cxn>
                <a:cxn ang="0">
                  <a:pos x="0" y="6"/>
                </a:cxn>
                <a:cxn ang="0">
                  <a:pos x="0" y="2"/>
                </a:cxn>
                <a:cxn ang="0">
                  <a:pos x="4" y="0"/>
                </a:cxn>
                <a:cxn ang="0">
                  <a:pos x="35" y="0"/>
                </a:cxn>
                <a:cxn ang="0">
                  <a:pos x="35" y="0"/>
                </a:cxn>
                <a:cxn ang="0">
                  <a:pos x="39" y="2"/>
                </a:cxn>
                <a:cxn ang="0">
                  <a:pos x="41" y="6"/>
                </a:cxn>
                <a:cxn ang="0">
                  <a:pos x="41" y="6"/>
                </a:cxn>
                <a:cxn ang="0">
                  <a:pos x="39" y="8"/>
                </a:cxn>
                <a:cxn ang="0">
                  <a:pos x="35" y="10"/>
                </a:cxn>
                <a:cxn ang="0">
                  <a:pos x="4" y="10"/>
                </a:cxn>
                <a:cxn ang="0">
                  <a:pos x="4" y="10"/>
                </a:cxn>
                <a:cxn ang="0">
                  <a:pos x="0" y="8"/>
                </a:cxn>
                <a:cxn ang="0">
                  <a:pos x="0" y="6"/>
                </a:cxn>
                <a:cxn ang="0">
                  <a:pos x="0" y="6"/>
                </a:cxn>
              </a:cxnLst>
              <a:rect l="0" t="0" r="r" b="b"/>
              <a:pathLst>
                <a:path w="41" h="10">
                  <a:moveTo>
                    <a:pt x="0" y="6"/>
                  </a:moveTo>
                  <a:lnTo>
                    <a:pt x="0" y="6"/>
                  </a:lnTo>
                  <a:lnTo>
                    <a:pt x="0" y="2"/>
                  </a:lnTo>
                  <a:lnTo>
                    <a:pt x="4" y="0"/>
                  </a:lnTo>
                  <a:lnTo>
                    <a:pt x="35" y="0"/>
                  </a:lnTo>
                  <a:lnTo>
                    <a:pt x="35" y="0"/>
                  </a:lnTo>
                  <a:lnTo>
                    <a:pt x="39" y="2"/>
                  </a:lnTo>
                  <a:lnTo>
                    <a:pt x="41" y="6"/>
                  </a:lnTo>
                  <a:lnTo>
                    <a:pt x="41" y="6"/>
                  </a:lnTo>
                  <a:lnTo>
                    <a:pt x="39" y="8"/>
                  </a:lnTo>
                  <a:lnTo>
                    <a:pt x="35" y="10"/>
                  </a:lnTo>
                  <a:lnTo>
                    <a:pt x="4" y="10"/>
                  </a:lnTo>
                  <a:lnTo>
                    <a:pt x="4" y="10"/>
                  </a:lnTo>
                  <a:lnTo>
                    <a:pt x="0" y="8"/>
                  </a:lnTo>
                  <a:lnTo>
                    <a:pt x="0" y="6"/>
                  </a:lnTo>
                  <a:lnTo>
                    <a:pt x="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0" name="Freeform 957"/>
            <p:cNvSpPr>
              <a:spLocks/>
            </p:cNvSpPr>
            <p:nvPr/>
          </p:nvSpPr>
          <p:spPr bwMode="auto">
            <a:xfrm>
              <a:off x="11631613" y="5710238"/>
              <a:ext cx="31750" cy="31750"/>
            </a:xfrm>
            <a:custGeom>
              <a:avLst/>
              <a:gdLst/>
              <a:ahLst/>
              <a:cxnLst>
                <a:cxn ang="0">
                  <a:pos x="0" y="10"/>
                </a:cxn>
                <a:cxn ang="0">
                  <a:pos x="0" y="10"/>
                </a:cxn>
                <a:cxn ang="0">
                  <a:pos x="0" y="6"/>
                </a:cxn>
                <a:cxn ang="0">
                  <a:pos x="2" y="2"/>
                </a:cxn>
                <a:cxn ang="0">
                  <a:pos x="6" y="0"/>
                </a:cxn>
                <a:cxn ang="0">
                  <a:pos x="10" y="0"/>
                </a:cxn>
                <a:cxn ang="0">
                  <a:pos x="10" y="0"/>
                </a:cxn>
                <a:cxn ang="0">
                  <a:pos x="14" y="0"/>
                </a:cxn>
                <a:cxn ang="0">
                  <a:pos x="16" y="2"/>
                </a:cxn>
                <a:cxn ang="0">
                  <a:pos x="18" y="6"/>
                </a:cxn>
                <a:cxn ang="0">
                  <a:pos x="20" y="10"/>
                </a:cxn>
                <a:cxn ang="0">
                  <a:pos x="20" y="10"/>
                </a:cxn>
                <a:cxn ang="0">
                  <a:pos x="18" y="14"/>
                </a:cxn>
                <a:cxn ang="0">
                  <a:pos x="16" y="16"/>
                </a:cxn>
                <a:cxn ang="0">
                  <a:pos x="14" y="20"/>
                </a:cxn>
                <a:cxn ang="0">
                  <a:pos x="10" y="20"/>
                </a:cxn>
                <a:cxn ang="0">
                  <a:pos x="10" y="20"/>
                </a:cxn>
                <a:cxn ang="0">
                  <a:pos x="6" y="20"/>
                </a:cxn>
                <a:cxn ang="0">
                  <a:pos x="2" y="16"/>
                </a:cxn>
                <a:cxn ang="0">
                  <a:pos x="0" y="14"/>
                </a:cxn>
                <a:cxn ang="0">
                  <a:pos x="0" y="10"/>
                </a:cxn>
                <a:cxn ang="0">
                  <a:pos x="0" y="10"/>
                </a:cxn>
              </a:cxnLst>
              <a:rect l="0" t="0" r="r" b="b"/>
              <a:pathLst>
                <a:path w="20" h="20">
                  <a:moveTo>
                    <a:pt x="0" y="10"/>
                  </a:moveTo>
                  <a:lnTo>
                    <a:pt x="0" y="10"/>
                  </a:lnTo>
                  <a:lnTo>
                    <a:pt x="0" y="6"/>
                  </a:lnTo>
                  <a:lnTo>
                    <a:pt x="2" y="2"/>
                  </a:lnTo>
                  <a:lnTo>
                    <a:pt x="6" y="0"/>
                  </a:lnTo>
                  <a:lnTo>
                    <a:pt x="10" y="0"/>
                  </a:lnTo>
                  <a:lnTo>
                    <a:pt x="10" y="0"/>
                  </a:lnTo>
                  <a:lnTo>
                    <a:pt x="14" y="0"/>
                  </a:lnTo>
                  <a:lnTo>
                    <a:pt x="16" y="2"/>
                  </a:lnTo>
                  <a:lnTo>
                    <a:pt x="18" y="6"/>
                  </a:lnTo>
                  <a:lnTo>
                    <a:pt x="20" y="10"/>
                  </a:lnTo>
                  <a:lnTo>
                    <a:pt x="20" y="10"/>
                  </a:lnTo>
                  <a:lnTo>
                    <a:pt x="18" y="14"/>
                  </a:lnTo>
                  <a:lnTo>
                    <a:pt x="16" y="16"/>
                  </a:lnTo>
                  <a:lnTo>
                    <a:pt x="14" y="20"/>
                  </a:lnTo>
                  <a:lnTo>
                    <a:pt x="10" y="20"/>
                  </a:lnTo>
                  <a:lnTo>
                    <a:pt x="10" y="20"/>
                  </a:lnTo>
                  <a:lnTo>
                    <a:pt x="6" y="20"/>
                  </a:lnTo>
                  <a:lnTo>
                    <a:pt x="2" y="16"/>
                  </a:lnTo>
                  <a:lnTo>
                    <a:pt x="0" y="14"/>
                  </a:lnTo>
                  <a:lnTo>
                    <a:pt x="0" y="10"/>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1" name="Freeform 958"/>
            <p:cNvSpPr>
              <a:spLocks/>
            </p:cNvSpPr>
            <p:nvPr/>
          </p:nvSpPr>
          <p:spPr bwMode="auto">
            <a:xfrm>
              <a:off x="11676063" y="5710238"/>
              <a:ext cx="33338" cy="31750"/>
            </a:xfrm>
            <a:custGeom>
              <a:avLst/>
              <a:gdLst/>
              <a:ahLst/>
              <a:cxnLst>
                <a:cxn ang="0">
                  <a:pos x="0" y="10"/>
                </a:cxn>
                <a:cxn ang="0">
                  <a:pos x="0" y="10"/>
                </a:cxn>
                <a:cxn ang="0">
                  <a:pos x="0" y="6"/>
                </a:cxn>
                <a:cxn ang="0">
                  <a:pos x="2" y="2"/>
                </a:cxn>
                <a:cxn ang="0">
                  <a:pos x="6" y="0"/>
                </a:cxn>
                <a:cxn ang="0">
                  <a:pos x="10" y="0"/>
                </a:cxn>
                <a:cxn ang="0">
                  <a:pos x="10" y="0"/>
                </a:cxn>
                <a:cxn ang="0">
                  <a:pos x="15" y="0"/>
                </a:cxn>
                <a:cxn ang="0">
                  <a:pos x="17" y="2"/>
                </a:cxn>
                <a:cxn ang="0">
                  <a:pos x="19" y="6"/>
                </a:cxn>
                <a:cxn ang="0">
                  <a:pos x="21" y="10"/>
                </a:cxn>
                <a:cxn ang="0">
                  <a:pos x="21" y="10"/>
                </a:cxn>
                <a:cxn ang="0">
                  <a:pos x="19" y="14"/>
                </a:cxn>
                <a:cxn ang="0">
                  <a:pos x="17" y="16"/>
                </a:cxn>
                <a:cxn ang="0">
                  <a:pos x="15" y="20"/>
                </a:cxn>
                <a:cxn ang="0">
                  <a:pos x="10" y="20"/>
                </a:cxn>
                <a:cxn ang="0">
                  <a:pos x="10" y="20"/>
                </a:cxn>
                <a:cxn ang="0">
                  <a:pos x="6" y="20"/>
                </a:cxn>
                <a:cxn ang="0">
                  <a:pos x="2" y="16"/>
                </a:cxn>
                <a:cxn ang="0">
                  <a:pos x="0" y="14"/>
                </a:cxn>
                <a:cxn ang="0">
                  <a:pos x="0" y="10"/>
                </a:cxn>
                <a:cxn ang="0">
                  <a:pos x="0" y="10"/>
                </a:cxn>
              </a:cxnLst>
              <a:rect l="0" t="0" r="r" b="b"/>
              <a:pathLst>
                <a:path w="21" h="20">
                  <a:moveTo>
                    <a:pt x="0" y="10"/>
                  </a:moveTo>
                  <a:lnTo>
                    <a:pt x="0" y="10"/>
                  </a:lnTo>
                  <a:lnTo>
                    <a:pt x="0" y="6"/>
                  </a:lnTo>
                  <a:lnTo>
                    <a:pt x="2" y="2"/>
                  </a:lnTo>
                  <a:lnTo>
                    <a:pt x="6" y="0"/>
                  </a:lnTo>
                  <a:lnTo>
                    <a:pt x="10" y="0"/>
                  </a:lnTo>
                  <a:lnTo>
                    <a:pt x="10" y="0"/>
                  </a:lnTo>
                  <a:lnTo>
                    <a:pt x="15" y="0"/>
                  </a:lnTo>
                  <a:lnTo>
                    <a:pt x="17" y="2"/>
                  </a:lnTo>
                  <a:lnTo>
                    <a:pt x="19" y="6"/>
                  </a:lnTo>
                  <a:lnTo>
                    <a:pt x="21" y="10"/>
                  </a:lnTo>
                  <a:lnTo>
                    <a:pt x="21" y="10"/>
                  </a:lnTo>
                  <a:lnTo>
                    <a:pt x="19" y="14"/>
                  </a:lnTo>
                  <a:lnTo>
                    <a:pt x="17" y="16"/>
                  </a:lnTo>
                  <a:lnTo>
                    <a:pt x="15" y="20"/>
                  </a:lnTo>
                  <a:lnTo>
                    <a:pt x="10" y="20"/>
                  </a:lnTo>
                  <a:lnTo>
                    <a:pt x="10" y="20"/>
                  </a:lnTo>
                  <a:lnTo>
                    <a:pt x="6" y="20"/>
                  </a:lnTo>
                  <a:lnTo>
                    <a:pt x="2" y="16"/>
                  </a:lnTo>
                  <a:lnTo>
                    <a:pt x="0" y="14"/>
                  </a:lnTo>
                  <a:lnTo>
                    <a:pt x="0" y="10"/>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2" name="Freeform 959"/>
            <p:cNvSpPr>
              <a:spLocks/>
            </p:cNvSpPr>
            <p:nvPr/>
          </p:nvSpPr>
          <p:spPr bwMode="auto">
            <a:xfrm>
              <a:off x="11722100" y="5710238"/>
              <a:ext cx="31750" cy="31750"/>
            </a:xfrm>
            <a:custGeom>
              <a:avLst/>
              <a:gdLst/>
              <a:ahLst/>
              <a:cxnLst>
                <a:cxn ang="0">
                  <a:pos x="0" y="10"/>
                </a:cxn>
                <a:cxn ang="0">
                  <a:pos x="0" y="10"/>
                </a:cxn>
                <a:cxn ang="0">
                  <a:pos x="0" y="6"/>
                </a:cxn>
                <a:cxn ang="0">
                  <a:pos x="2" y="2"/>
                </a:cxn>
                <a:cxn ang="0">
                  <a:pos x="6" y="0"/>
                </a:cxn>
                <a:cxn ang="0">
                  <a:pos x="10" y="0"/>
                </a:cxn>
                <a:cxn ang="0">
                  <a:pos x="10" y="0"/>
                </a:cxn>
                <a:cxn ang="0">
                  <a:pos x="14" y="0"/>
                </a:cxn>
                <a:cxn ang="0">
                  <a:pos x="16" y="2"/>
                </a:cxn>
                <a:cxn ang="0">
                  <a:pos x="18" y="6"/>
                </a:cxn>
                <a:cxn ang="0">
                  <a:pos x="20" y="10"/>
                </a:cxn>
                <a:cxn ang="0">
                  <a:pos x="20" y="10"/>
                </a:cxn>
                <a:cxn ang="0">
                  <a:pos x="18" y="14"/>
                </a:cxn>
                <a:cxn ang="0">
                  <a:pos x="16" y="16"/>
                </a:cxn>
                <a:cxn ang="0">
                  <a:pos x="14" y="20"/>
                </a:cxn>
                <a:cxn ang="0">
                  <a:pos x="10" y="20"/>
                </a:cxn>
                <a:cxn ang="0">
                  <a:pos x="10" y="20"/>
                </a:cxn>
                <a:cxn ang="0">
                  <a:pos x="6" y="20"/>
                </a:cxn>
                <a:cxn ang="0">
                  <a:pos x="2" y="16"/>
                </a:cxn>
                <a:cxn ang="0">
                  <a:pos x="0" y="14"/>
                </a:cxn>
                <a:cxn ang="0">
                  <a:pos x="0" y="10"/>
                </a:cxn>
                <a:cxn ang="0">
                  <a:pos x="0" y="10"/>
                </a:cxn>
              </a:cxnLst>
              <a:rect l="0" t="0" r="r" b="b"/>
              <a:pathLst>
                <a:path w="20" h="20">
                  <a:moveTo>
                    <a:pt x="0" y="10"/>
                  </a:moveTo>
                  <a:lnTo>
                    <a:pt x="0" y="10"/>
                  </a:lnTo>
                  <a:lnTo>
                    <a:pt x="0" y="6"/>
                  </a:lnTo>
                  <a:lnTo>
                    <a:pt x="2" y="2"/>
                  </a:lnTo>
                  <a:lnTo>
                    <a:pt x="6" y="0"/>
                  </a:lnTo>
                  <a:lnTo>
                    <a:pt x="10" y="0"/>
                  </a:lnTo>
                  <a:lnTo>
                    <a:pt x="10" y="0"/>
                  </a:lnTo>
                  <a:lnTo>
                    <a:pt x="14" y="0"/>
                  </a:lnTo>
                  <a:lnTo>
                    <a:pt x="16" y="2"/>
                  </a:lnTo>
                  <a:lnTo>
                    <a:pt x="18" y="6"/>
                  </a:lnTo>
                  <a:lnTo>
                    <a:pt x="20" y="10"/>
                  </a:lnTo>
                  <a:lnTo>
                    <a:pt x="20" y="10"/>
                  </a:lnTo>
                  <a:lnTo>
                    <a:pt x="18" y="14"/>
                  </a:lnTo>
                  <a:lnTo>
                    <a:pt x="16" y="16"/>
                  </a:lnTo>
                  <a:lnTo>
                    <a:pt x="14" y="20"/>
                  </a:lnTo>
                  <a:lnTo>
                    <a:pt x="10" y="20"/>
                  </a:lnTo>
                  <a:lnTo>
                    <a:pt x="10" y="20"/>
                  </a:lnTo>
                  <a:lnTo>
                    <a:pt x="6" y="20"/>
                  </a:lnTo>
                  <a:lnTo>
                    <a:pt x="2" y="16"/>
                  </a:lnTo>
                  <a:lnTo>
                    <a:pt x="0" y="14"/>
                  </a:lnTo>
                  <a:lnTo>
                    <a:pt x="0" y="10"/>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203" name="TextBox 139"/>
          <p:cNvSpPr txBox="1">
            <a:spLocks noChangeArrowheads="1"/>
          </p:cNvSpPr>
          <p:nvPr/>
        </p:nvSpPr>
        <p:spPr bwMode="auto">
          <a:xfrm>
            <a:off x="1697334" y="1684795"/>
            <a:ext cx="624536" cy="369332"/>
          </a:xfrm>
          <a:prstGeom prst="rect">
            <a:avLst/>
          </a:prstGeom>
          <a:noFill/>
          <a:ln>
            <a:noFill/>
          </a:ln>
          <a:extLst/>
        </p:spPr>
        <p:txBody>
          <a:bodyPr wrap="square" lIns="68569" tIns="0" rIns="68569"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defTabSz="914270" eaLnBrk="1" fontAlgn="auto" hangingPunct="1">
              <a:spcBef>
                <a:spcPts val="0"/>
              </a:spcBef>
              <a:spcAft>
                <a:spcPts val="0"/>
              </a:spcAft>
              <a:defRPr/>
            </a:pPr>
            <a:r>
              <a:rPr lang="zh-CN" altLang="en-US"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rPr>
              <a:t>经营</a:t>
            </a:r>
            <a:endParaRPr lang="en-US" altLang="zh-CN"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endParaRPr>
          </a:p>
          <a:p>
            <a:pPr algn="ctr" defTabSz="914270" eaLnBrk="1" fontAlgn="auto" hangingPunct="1">
              <a:spcBef>
                <a:spcPts val="0"/>
              </a:spcBef>
              <a:spcAft>
                <a:spcPts val="0"/>
              </a:spcAft>
              <a:defRPr/>
            </a:pPr>
            <a:r>
              <a:rPr lang="en-US" altLang="zh-CN"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rPr>
              <a:t>APP</a:t>
            </a:r>
            <a:endParaRPr lang="en-US" altLang="zh-CN" sz="1200" b="0"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207" name="Oval 328"/>
          <p:cNvSpPr>
            <a:spLocks noChangeArrowheads="1"/>
          </p:cNvSpPr>
          <p:nvPr/>
        </p:nvSpPr>
        <p:spPr bwMode="auto">
          <a:xfrm>
            <a:off x="4237912" y="5198561"/>
            <a:ext cx="756000" cy="756000"/>
          </a:xfrm>
          <a:prstGeom prst="ellipse">
            <a:avLst/>
          </a:prstGeom>
          <a:solidFill>
            <a:srgbClr val="FFFFFF">
              <a:alpha val="80000"/>
            </a:srgbClr>
          </a:solidFill>
          <a:ln w="9525" algn="ctr">
            <a:solidFill>
              <a:srgbClr val="FBFBFB">
                <a:lumMod val="75000"/>
              </a:srgbClr>
            </a:solidFill>
            <a:miter lim="800000"/>
            <a:headEnd/>
            <a:tailEnd/>
          </a:ln>
          <a:effectLst/>
        </p:spPr>
        <p:txBody>
          <a:bodyPr lIns="121935" tIns="60968" rIns="121935" bIns="60968" anchor="ctr"/>
          <a:lstStyle/>
          <a:p>
            <a:pPr marL="0" marR="0" lvl="0" indent="0" algn="ctr" defTabSz="914270" eaLnBrk="1" fontAlgn="auto" latinLnBrk="0" hangingPunct="1">
              <a:lnSpc>
                <a:spcPct val="13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8" name="TextBox 139"/>
          <p:cNvSpPr txBox="1">
            <a:spLocks noChangeArrowheads="1"/>
          </p:cNvSpPr>
          <p:nvPr/>
        </p:nvSpPr>
        <p:spPr bwMode="auto">
          <a:xfrm>
            <a:off x="4152129" y="5945190"/>
            <a:ext cx="973053" cy="369332"/>
          </a:xfrm>
          <a:prstGeom prst="rect">
            <a:avLst/>
          </a:prstGeom>
          <a:noFill/>
          <a:ln>
            <a:noFill/>
          </a:ln>
          <a:extLst/>
        </p:spPr>
        <p:txBody>
          <a:bodyPr wrap="square" lIns="91437" tIns="0" rIns="91437"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27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智能</a:t>
            </a:r>
            <a:endParaRPr kumimoji="0" lang="en-US" altLang="zh-CN"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270" eaLnBrk="1" fontAlgn="auto" latinLnBrk="0" hangingPunct="1">
              <a:lnSpc>
                <a:spcPct val="100000"/>
              </a:lnSpc>
              <a:spcBef>
                <a:spcPts val="0"/>
              </a:spcBef>
              <a:spcAft>
                <a:spcPts val="0"/>
              </a:spcAft>
              <a:buClrTx/>
              <a:buSzTx/>
              <a:buFontTx/>
              <a:buNone/>
              <a:tabLst/>
              <a:defRPr/>
            </a:pPr>
            <a:r>
              <a:rPr lang="zh-CN" altLang="en-US" sz="1200" b="0" kern="0" dirty="0">
                <a:solidFill>
                  <a:sysClr val="windowText" lastClr="000000"/>
                </a:solidFill>
                <a:latin typeface="微软雅黑" panose="020B0503020204020204" pitchFamily="34" charset="-122"/>
                <a:ea typeface="微软雅黑" panose="020B0503020204020204" pitchFamily="34" charset="-122"/>
                <a:cs typeface="+mn-ea"/>
                <a:sym typeface="+mn-lt"/>
              </a:rPr>
              <a:t>子阵</a:t>
            </a:r>
            <a:r>
              <a:rPr kumimoji="0" lang="zh-CN" altLang="en-US"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控制器</a:t>
            </a:r>
            <a:endPar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0" name="Oval 328"/>
          <p:cNvSpPr>
            <a:spLocks noChangeArrowheads="1"/>
          </p:cNvSpPr>
          <p:nvPr/>
        </p:nvSpPr>
        <p:spPr bwMode="auto">
          <a:xfrm>
            <a:off x="2147842" y="5198562"/>
            <a:ext cx="756000" cy="756000"/>
          </a:xfrm>
          <a:prstGeom prst="ellipse">
            <a:avLst/>
          </a:prstGeom>
          <a:solidFill>
            <a:srgbClr val="FFFFFF">
              <a:alpha val="80000"/>
            </a:srgbClr>
          </a:solidFill>
          <a:ln w="9525" algn="ctr">
            <a:solidFill>
              <a:srgbClr val="FBFBFB">
                <a:lumMod val="75000"/>
              </a:srgbClr>
            </a:solidFill>
            <a:miter lim="800000"/>
            <a:headEnd/>
            <a:tailEnd/>
          </a:ln>
          <a:effectLst/>
        </p:spPr>
        <p:txBody>
          <a:bodyPr lIns="121935" tIns="60968" rIns="121935" bIns="60968" anchor="ctr"/>
          <a:lstStyle/>
          <a:p>
            <a:pPr marL="0" marR="0" lvl="0" indent="0" algn="ctr" defTabSz="914270" eaLnBrk="1" fontAlgn="auto" latinLnBrk="0" hangingPunct="1">
              <a:lnSpc>
                <a:spcPct val="13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1" name="TextBox 139"/>
          <p:cNvSpPr txBox="1">
            <a:spLocks noChangeArrowheads="1"/>
          </p:cNvSpPr>
          <p:nvPr/>
        </p:nvSpPr>
        <p:spPr bwMode="auto">
          <a:xfrm>
            <a:off x="1974974" y="5945190"/>
            <a:ext cx="973053" cy="184666"/>
          </a:xfrm>
          <a:prstGeom prst="rect">
            <a:avLst/>
          </a:prstGeom>
          <a:noFill/>
          <a:ln>
            <a:noFill/>
          </a:ln>
          <a:extLst/>
        </p:spPr>
        <p:txBody>
          <a:bodyPr wrap="square" lIns="91437" tIns="0" rIns="91437"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27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PV Panels</a:t>
            </a:r>
            <a:endPar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2" name="组合 1"/>
          <p:cNvGrpSpPr/>
          <p:nvPr/>
        </p:nvGrpSpPr>
        <p:grpSpPr>
          <a:xfrm>
            <a:off x="2168379" y="5370713"/>
            <a:ext cx="654236" cy="309782"/>
            <a:chOff x="1896504" y="5392329"/>
            <a:chExt cx="574097" cy="248259"/>
          </a:xfrm>
          <a:solidFill>
            <a:schemeClr val="tx1">
              <a:lumMod val="65000"/>
              <a:lumOff val="35000"/>
            </a:schemeClr>
          </a:solidFill>
        </p:grpSpPr>
        <p:sp>
          <p:nvSpPr>
            <p:cNvPr id="194" name="Freeform 5"/>
            <p:cNvSpPr>
              <a:spLocks noEditPoints="1"/>
            </p:cNvSpPr>
            <p:nvPr/>
          </p:nvSpPr>
          <p:spPr bwMode="auto">
            <a:xfrm>
              <a:off x="1922364" y="5477955"/>
              <a:ext cx="270096" cy="75857"/>
            </a:xfrm>
            <a:custGeom>
              <a:avLst/>
              <a:gdLst>
                <a:gd name="T0" fmla="*/ 127 w 198"/>
                <a:gd name="T1" fmla="*/ 9 h 55"/>
                <a:gd name="T2" fmla="*/ 137 w 198"/>
                <a:gd name="T3" fmla="*/ 19 h 55"/>
                <a:gd name="T4" fmla="*/ 110 w 198"/>
                <a:gd name="T5" fmla="*/ 9 h 55"/>
                <a:gd name="T6" fmla="*/ 119 w 198"/>
                <a:gd name="T7" fmla="*/ 19 h 55"/>
                <a:gd name="T8" fmla="*/ 96 w 198"/>
                <a:gd name="T9" fmla="*/ 6 h 55"/>
                <a:gd name="T10" fmla="*/ 92 w 198"/>
                <a:gd name="T11" fmla="*/ 19 h 55"/>
                <a:gd name="T12" fmla="*/ 88 w 198"/>
                <a:gd name="T13" fmla="*/ 6 h 55"/>
                <a:gd name="T14" fmla="*/ 73 w 198"/>
                <a:gd name="T15" fmla="*/ 18 h 55"/>
                <a:gd name="T16" fmla="*/ 72 w 198"/>
                <a:gd name="T17" fmla="*/ 7 h 55"/>
                <a:gd name="T18" fmla="*/ 56 w 198"/>
                <a:gd name="T19" fmla="*/ 17 h 55"/>
                <a:gd name="T20" fmla="*/ 55 w 198"/>
                <a:gd name="T21" fmla="*/ 8 h 55"/>
                <a:gd name="T22" fmla="*/ 22 w 198"/>
                <a:gd name="T23" fmla="*/ 17 h 55"/>
                <a:gd name="T24" fmla="*/ 35 w 198"/>
                <a:gd name="T25" fmla="*/ 16 h 55"/>
                <a:gd name="T26" fmla="*/ 20 w 198"/>
                <a:gd name="T27" fmla="*/ 25 h 55"/>
                <a:gd name="T28" fmla="*/ 27 w 198"/>
                <a:gd name="T29" fmla="*/ 34 h 55"/>
                <a:gd name="T30" fmla="*/ 22 w 198"/>
                <a:gd name="T31" fmla="*/ 50 h 55"/>
                <a:gd name="T32" fmla="*/ 27 w 198"/>
                <a:gd name="T33" fmla="*/ 38 h 55"/>
                <a:gd name="T34" fmla="*/ 30 w 198"/>
                <a:gd name="T35" fmla="*/ 50 h 55"/>
                <a:gd name="T36" fmla="*/ 46 w 198"/>
                <a:gd name="T37" fmla="*/ 38 h 55"/>
                <a:gd name="T38" fmla="*/ 36 w 198"/>
                <a:gd name="T39" fmla="*/ 25 h 55"/>
                <a:gd name="T40" fmla="*/ 45 w 198"/>
                <a:gd name="T41" fmla="*/ 34 h 55"/>
                <a:gd name="T42" fmla="*/ 47 w 198"/>
                <a:gd name="T43" fmla="*/ 49 h 55"/>
                <a:gd name="T44" fmla="*/ 63 w 198"/>
                <a:gd name="T45" fmla="*/ 34 h 55"/>
                <a:gd name="T46" fmla="*/ 67 w 198"/>
                <a:gd name="T47" fmla="*/ 22 h 55"/>
                <a:gd name="T48" fmla="*/ 80 w 198"/>
                <a:gd name="T49" fmla="*/ 48 h 55"/>
                <a:gd name="T50" fmla="*/ 71 w 198"/>
                <a:gd name="T51" fmla="*/ 38 h 55"/>
                <a:gd name="T52" fmla="*/ 70 w 198"/>
                <a:gd name="T53" fmla="*/ 34 h 55"/>
                <a:gd name="T54" fmla="*/ 86 w 198"/>
                <a:gd name="T55" fmla="*/ 24 h 55"/>
                <a:gd name="T56" fmla="*/ 85 w 198"/>
                <a:gd name="T57" fmla="*/ 50 h 55"/>
                <a:gd name="T58" fmla="*/ 100 w 198"/>
                <a:gd name="T59" fmla="*/ 38 h 55"/>
                <a:gd name="T60" fmla="*/ 89 w 198"/>
                <a:gd name="T61" fmla="*/ 25 h 55"/>
                <a:gd name="T62" fmla="*/ 99 w 198"/>
                <a:gd name="T63" fmla="*/ 34 h 55"/>
                <a:gd name="T64" fmla="*/ 103 w 198"/>
                <a:gd name="T65" fmla="*/ 40 h 55"/>
                <a:gd name="T66" fmla="*/ 116 w 198"/>
                <a:gd name="T67" fmla="*/ 34 h 55"/>
                <a:gd name="T68" fmla="*/ 119 w 198"/>
                <a:gd name="T69" fmla="*/ 22 h 55"/>
                <a:gd name="T70" fmla="*/ 132 w 198"/>
                <a:gd name="T71" fmla="*/ 50 h 55"/>
                <a:gd name="T72" fmla="*/ 134 w 198"/>
                <a:gd name="T73" fmla="*/ 38 h 55"/>
                <a:gd name="T74" fmla="*/ 123 w 198"/>
                <a:gd name="T75" fmla="*/ 34 h 55"/>
                <a:gd name="T76" fmla="*/ 138 w 198"/>
                <a:gd name="T77" fmla="*/ 24 h 55"/>
                <a:gd name="T78" fmla="*/ 138 w 198"/>
                <a:gd name="T79" fmla="*/ 50 h 55"/>
                <a:gd name="T80" fmla="*/ 154 w 198"/>
                <a:gd name="T81" fmla="*/ 40 h 55"/>
                <a:gd name="T82" fmla="*/ 140 w 198"/>
                <a:gd name="T83" fmla="*/ 33 h 55"/>
                <a:gd name="T84" fmla="*/ 155 w 198"/>
                <a:gd name="T85" fmla="*/ 32 h 55"/>
                <a:gd name="T86" fmla="*/ 147 w 198"/>
                <a:gd name="T87" fmla="*/ 6 h 55"/>
                <a:gd name="T88" fmla="*/ 170 w 198"/>
                <a:gd name="T89" fmla="*/ 48 h 55"/>
                <a:gd name="T90" fmla="*/ 160 w 198"/>
                <a:gd name="T91" fmla="*/ 38 h 55"/>
                <a:gd name="T92" fmla="*/ 170 w 198"/>
                <a:gd name="T93" fmla="*/ 34 h 55"/>
                <a:gd name="T94" fmla="*/ 171 w 198"/>
                <a:gd name="T95" fmla="*/ 22 h 55"/>
                <a:gd name="T96" fmla="*/ 161 w 198"/>
                <a:gd name="T97" fmla="*/ 18 h 55"/>
                <a:gd name="T98" fmla="*/ 174 w 198"/>
                <a:gd name="T99" fmla="*/ 8 h 55"/>
                <a:gd name="T100" fmla="*/ 174 w 198"/>
                <a:gd name="T101" fmla="*/ 50 h 55"/>
                <a:gd name="T102" fmla="*/ 189 w 198"/>
                <a:gd name="T103" fmla="*/ 40 h 55"/>
                <a:gd name="T104" fmla="*/ 176 w 198"/>
                <a:gd name="T105" fmla="*/ 33 h 55"/>
                <a:gd name="T106" fmla="*/ 190 w 198"/>
                <a:gd name="T107" fmla="*/ 32 h 55"/>
                <a:gd name="T108" fmla="*/ 178 w 198"/>
                <a:gd name="T109"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8" h="55">
                  <a:moveTo>
                    <a:pt x="198" y="0"/>
                  </a:moveTo>
                  <a:cubicBezTo>
                    <a:pt x="18" y="0"/>
                    <a:pt x="18" y="0"/>
                    <a:pt x="18" y="0"/>
                  </a:cubicBezTo>
                  <a:cubicBezTo>
                    <a:pt x="0" y="55"/>
                    <a:pt x="0" y="55"/>
                    <a:pt x="0" y="55"/>
                  </a:cubicBezTo>
                  <a:cubicBezTo>
                    <a:pt x="193" y="55"/>
                    <a:pt x="193" y="55"/>
                    <a:pt x="193" y="55"/>
                  </a:cubicBezTo>
                  <a:lnTo>
                    <a:pt x="198" y="0"/>
                  </a:lnTo>
                  <a:close/>
                  <a:moveTo>
                    <a:pt x="127" y="9"/>
                  </a:moveTo>
                  <a:cubicBezTo>
                    <a:pt x="127" y="7"/>
                    <a:pt x="128" y="6"/>
                    <a:pt x="130" y="6"/>
                  </a:cubicBezTo>
                  <a:cubicBezTo>
                    <a:pt x="139" y="6"/>
                    <a:pt x="139" y="6"/>
                    <a:pt x="139" y="6"/>
                  </a:cubicBezTo>
                  <a:cubicBezTo>
                    <a:pt x="140" y="6"/>
                    <a:pt x="140" y="7"/>
                    <a:pt x="140" y="7"/>
                  </a:cubicBezTo>
                  <a:cubicBezTo>
                    <a:pt x="141" y="7"/>
                    <a:pt x="141" y="8"/>
                    <a:pt x="141" y="8"/>
                  </a:cubicBezTo>
                  <a:cubicBezTo>
                    <a:pt x="139" y="17"/>
                    <a:pt x="139" y="17"/>
                    <a:pt x="139" y="17"/>
                  </a:cubicBezTo>
                  <a:cubicBezTo>
                    <a:pt x="139" y="18"/>
                    <a:pt x="138" y="19"/>
                    <a:pt x="137" y="19"/>
                  </a:cubicBezTo>
                  <a:cubicBezTo>
                    <a:pt x="127" y="19"/>
                    <a:pt x="127" y="19"/>
                    <a:pt x="127" y="19"/>
                  </a:cubicBezTo>
                  <a:cubicBezTo>
                    <a:pt x="126" y="19"/>
                    <a:pt x="126" y="19"/>
                    <a:pt x="126" y="18"/>
                  </a:cubicBezTo>
                  <a:cubicBezTo>
                    <a:pt x="125" y="18"/>
                    <a:pt x="125" y="18"/>
                    <a:pt x="125" y="17"/>
                  </a:cubicBezTo>
                  <a:lnTo>
                    <a:pt x="127" y="9"/>
                  </a:lnTo>
                  <a:close/>
                  <a:moveTo>
                    <a:pt x="108" y="17"/>
                  </a:moveTo>
                  <a:cubicBezTo>
                    <a:pt x="110" y="9"/>
                    <a:pt x="110" y="9"/>
                    <a:pt x="110" y="9"/>
                  </a:cubicBezTo>
                  <a:cubicBezTo>
                    <a:pt x="110" y="7"/>
                    <a:pt x="111" y="6"/>
                    <a:pt x="113" y="6"/>
                  </a:cubicBezTo>
                  <a:cubicBezTo>
                    <a:pt x="122" y="6"/>
                    <a:pt x="122" y="6"/>
                    <a:pt x="122" y="6"/>
                  </a:cubicBezTo>
                  <a:cubicBezTo>
                    <a:pt x="123" y="6"/>
                    <a:pt x="123" y="7"/>
                    <a:pt x="123" y="7"/>
                  </a:cubicBezTo>
                  <a:cubicBezTo>
                    <a:pt x="123" y="7"/>
                    <a:pt x="124" y="8"/>
                    <a:pt x="123" y="8"/>
                  </a:cubicBezTo>
                  <a:cubicBezTo>
                    <a:pt x="122" y="16"/>
                    <a:pt x="122" y="16"/>
                    <a:pt x="122" y="16"/>
                  </a:cubicBezTo>
                  <a:cubicBezTo>
                    <a:pt x="122" y="18"/>
                    <a:pt x="120" y="19"/>
                    <a:pt x="119" y="19"/>
                  </a:cubicBezTo>
                  <a:cubicBezTo>
                    <a:pt x="109" y="19"/>
                    <a:pt x="109" y="19"/>
                    <a:pt x="109" y="19"/>
                  </a:cubicBezTo>
                  <a:cubicBezTo>
                    <a:pt x="109" y="19"/>
                    <a:pt x="109" y="19"/>
                    <a:pt x="108" y="18"/>
                  </a:cubicBezTo>
                  <a:cubicBezTo>
                    <a:pt x="108" y="18"/>
                    <a:pt x="108" y="18"/>
                    <a:pt x="108" y="17"/>
                  </a:cubicBezTo>
                  <a:close/>
                  <a:moveTo>
                    <a:pt x="91" y="17"/>
                  </a:moveTo>
                  <a:cubicBezTo>
                    <a:pt x="93" y="9"/>
                    <a:pt x="93" y="9"/>
                    <a:pt x="93" y="9"/>
                  </a:cubicBezTo>
                  <a:cubicBezTo>
                    <a:pt x="93" y="7"/>
                    <a:pt x="94" y="6"/>
                    <a:pt x="96" y="6"/>
                  </a:cubicBezTo>
                  <a:cubicBezTo>
                    <a:pt x="105" y="6"/>
                    <a:pt x="105" y="6"/>
                    <a:pt x="105" y="6"/>
                  </a:cubicBezTo>
                  <a:cubicBezTo>
                    <a:pt x="105" y="6"/>
                    <a:pt x="106" y="7"/>
                    <a:pt x="106" y="7"/>
                  </a:cubicBezTo>
                  <a:cubicBezTo>
                    <a:pt x="106" y="7"/>
                    <a:pt x="106" y="8"/>
                    <a:pt x="106" y="8"/>
                  </a:cubicBezTo>
                  <a:cubicBezTo>
                    <a:pt x="105" y="16"/>
                    <a:pt x="105" y="16"/>
                    <a:pt x="105" y="16"/>
                  </a:cubicBezTo>
                  <a:cubicBezTo>
                    <a:pt x="104" y="18"/>
                    <a:pt x="103" y="19"/>
                    <a:pt x="102" y="19"/>
                  </a:cubicBezTo>
                  <a:cubicBezTo>
                    <a:pt x="92" y="19"/>
                    <a:pt x="92" y="19"/>
                    <a:pt x="92" y="19"/>
                  </a:cubicBezTo>
                  <a:cubicBezTo>
                    <a:pt x="91" y="19"/>
                    <a:pt x="91" y="19"/>
                    <a:pt x="91" y="18"/>
                  </a:cubicBezTo>
                  <a:cubicBezTo>
                    <a:pt x="91" y="18"/>
                    <a:pt x="91" y="18"/>
                    <a:pt x="91" y="17"/>
                  </a:cubicBezTo>
                  <a:close/>
                  <a:moveTo>
                    <a:pt x="73" y="17"/>
                  </a:moveTo>
                  <a:cubicBezTo>
                    <a:pt x="76" y="9"/>
                    <a:pt x="76" y="9"/>
                    <a:pt x="76" y="9"/>
                  </a:cubicBezTo>
                  <a:cubicBezTo>
                    <a:pt x="76" y="8"/>
                    <a:pt x="77" y="6"/>
                    <a:pt x="79" y="6"/>
                  </a:cubicBezTo>
                  <a:cubicBezTo>
                    <a:pt x="88" y="6"/>
                    <a:pt x="88" y="6"/>
                    <a:pt x="88" y="6"/>
                  </a:cubicBezTo>
                  <a:cubicBezTo>
                    <a:pt x="88" y="6"/>
                    <a:pt x="89" y="7"/>
                    <a:pt x="89" y="7"/>
                  </a:cubicBezTo>
                  <a:cubicBezTo>
                    <a:pt x="89" y="7"/>
                    <a:pt x="89" y="7"/>
                    <a:pt x="89" y="8"/>
                  </a:cubicBezTo>
                  <a:cubicBezTo>
                    <a:pt x="87" y="16"/>
                    <a:pt x="87" y="16"/>
                    <a:pt x="87" y="16"/>
                  </a:cubicBezTo>
                  <a:cubicBezTo>
                    <a:pt x="87" y="18"/>
                    <a:pt x="86" y="19"/>
                    <a:pt x="84" y="19"/>
                  </a:cubicBezTo>
                  <a:cubicBezTo>
                    <a:pt x="75" y="19"/>
                    <a:pt x="75" y="19"/>
                    <a:pt x="75" y="19"/>
                  </a:cubicBezTo>
                  <a:cubicBezTo>
                    <a:pt x="74" y="19"/>
                    <a:pt x="74" y="19"/>
                    <a:pt x="73" y="18"/>
                  </a:cubicBezTo>
                  <a:cubicBezTo>
                    <a:pt x="73" y="18"/>
                    <a:pt x="73" y="18"/>
                    <a:pt x="73" y="17"/>
                  </a:cubicBezTo>
                  <a:close/>
                  <a:moveTo>
                    <a:pt x="56" y="17"/>
                  </a:moveTo>
                  <a:cubicBezTo>
                    <a:pt x="58" y="9"/>
                    <a:pt x="58" y="9"/>
                    <a:pt x="58" y="9"/>
                  </a:cubicBezTo>
                  <a:cubicBezTo>
                    <a:pt x="59" y="8"/>
                    <a:pt x="60" y="6"/>
                    <a:pt x="61" y="6"/>
                  </a:cubicBezTo>
                  <a:cubicBezTo>
                    <a:pt x="71" y="6"/>
                    <a:pt x="71" y="6"/>
                    <a:pt x="71" y="6"/>
                  </a:cubicBezTo>
                  <a:cubicBezTo>
                    <a:pt x="71" y="6"/>
                    <a:pt x="72" y="7"/>
                    <a:pt x="72" y="7"/>
                  </a:cubicBezTo>
                  <a:cubicBezTo>
                    <a:pt x="72" y="7"/>
                    <a:pt x="72" y="7"/>
                    <a:pt x="72" y="8"/>
                  </a:cubicBezTo>
                  <a:cubicBezTo>
                    <a:pt x="70" y="16"/>
                    <a:pt x="70" y="16"/>
                    <a:pt x="70" y="16"/>
                  </a:cubicBezTo>
                  <a:cubicBezTo>
                    <a:pt x="70" y="18"/>
                    <a:pt x="68" y="19"/>
                    <a:pt x="67" y="19"/>
                  </a:cubicBezTo>
                  <a:cubicBezTo>
                    <a:pt x="57" y="19"/>
                    <a:pt x="57" y="19"/>
                    <a:pt x="57" y="19"/>
                  </a:cubicBezTo>
                  <a:cubicBezTo>
                    <a:pt x="57" y="19"/>
                    <a:pt x="56" y="19"/>
                    <a:pt x="56" y="18"/>
                  </a:cubicBezTo>
                  <a:cubicBezTo>
                    <a:pt x="56" y="18"/>
                    <a:pt x="56" y="18"/>
                    <a:pt x="56" y="17"/>
                  </a:cubicBezTo>
                  <a:close/>
                  <a:moveTo>
                    <a:pt x="39" y="17"/>
                  </a:moveTo>
                  <a:cubicBezTo>
                    <a:pt x="41" y="9"/>
                    <a:pt x="41" y="9"/>
                    <a:pt x="41" y="9"/>
                  </a:cubicBezTo>
                  <a:cubicBezTo>
                    <a:pt x="42" y="8"/>
                    <a:pt x="43" y="6"/>
                    <a:pt x="45" y="6"/>
                  </a:cubicBezTo>
                  <a:cubicBezTo>
                    <a:pt x="54" y="6"/>
                    <a:pt x="54" y="6"/>
                    <a:pt x="54" y="6"/>
                  </a:cubicBezTo>
                  <a:cubicBezTo>
                    <a:pt x="54" y="6"/>
                    <a:pt x="55" y="7"/>
                    <a:pt x="55" y="7"/>
                  </a:cubicBezTo>
                  <a:cubicBezTo>
                    <a:pt x="55" y="7"/>
                    <a:pt x="55" y="7"/>
                    <a:pt x="55" y="8"/>
                  </a:cubicBezTo>
                  <a:cubicBezTo>
                    <a:pt x="53" y="16"/>
                    <a:pt x="53" y="16"/>
                    <a:pt x="53" y="16"/>
                  </a:cubicBezTo>
                  <a:cubicBezTo>
                    <a:pt x="52" y="18"/>
                    <a:pt x="51" y="19"/>
                    <a:pt x="49" y="19"/>
                  </a:cubicBezTo>
                  <a:cubicBezTo>
                    <a:pt x="40" y="19"/>
                    <a:pt x="40" y="19"/>
                    <a:pt x="40" y="19"/>
                  </a:cubicBezTo>
                  <a:cubicBezTo>
                    <a:pt x="39" y="19"/>
                    <a:pt x="39" y="19"/>
                    <a:pt x="39" y="18"/>
                  </a:cubicBezTo>
                  <a:cubicBezTo>
                    <a:pt x="39" y="18"/>
                    <a:pt x="39" y="18"/>
                    <a:pt x="39" y="17"/>
                  </a:cubicBezTo>
                  <a:close/>
                  <a:moveTo>
                    <a:pt x="22" y="17"/>
                  </a:moveTo>
                  <a:cubicBezTo>
                    <a:pt x="25" y="9"/>
                    <a:pt x="25" y="9"/>
                    <a:pt x="25" y="9"/>
                  </a:cubicBezTo>
                  <a:cubicBezTo>
                    <a:pt x="25" y="8"/>
                    <a:pt x="27" y="6"/>
                    <a:pt x="28" y="6"/>
                  </a:cubicBezTo>
                  <a:cubicBezTo>
                    <a:pt x="37" y="6"/>
                    <a:pt x="37" y="6"/>
                    <a:pt x="37" y="6"/>
                  </a:cubicBezTo>
                  <a:cubicBezTo>
                    <a:pt x="37" y="6"/>
                    <a:pt x="38" y="7"/>
                    <a:pt x="38" y="7"/>
                  </a:cubicBezTo>
                  <a:cubicBezTo>
                    <a:pt x="38" y="7"/>
                    <a:pt x="38" y="7"/>
                    <a:pt x="38" y="8"/>
                  </a:cubicBezTo>
                  <a:cubicBezTo>
                    <a:pt x="35" y="16"/>
                    <a:pt x="35" y="16"/>
                    <a:pt x="35" y="16"/>
                  </a:cubicBezTo>
                  <a:cubicBezTo>
                    <a:pt x="35" y="18"/>
                    <a:pt x="33" y="19"/>
                    <a:pt x="32" y="19"/>
                  </a:cubicBezTo>
                  <a:cubicBezTo>
                    <a:pt x="23" y="19"/>
                    <a:pt x="23" y="19"/>
                    <a:pt x="23" y="19"/>
                  </a:cubicBezTo>
                  <a:cubicBezTo>
                    <a:pt x="23" y="19"/>
                    <a:pt x="22" y="19"/>
                    <a:pt x="22" y="18"/>
                  </a:cubicBezTo>
                  <a:cubicBezTo>
                    <a:pt x="22" y="18"/>
                    <a:pt x="22" y="18"/>
                    <a:pt x="22" y="17"/>
                  </a:cubicBezTo>
                  <a:close/>
                  <a:moveTo>
                    <a:pt x="17" y="33"/>
                  </a:moveTo>
                  <a:cubicBezTo>
                    <a:pt x="20" y="25"/>
                    <a:pt x="20" y="25"/>
                    <a:pt x="20" y="25"/>
                  </a:cubicBezTo>
                  <a:cubicBezTo>
                    <a:pt x="20" y="24"/>
                    <a:pt x="22" y="22"/>
                    <a:pt x="23" y="22"/>
                  </a:cubicBezTo>
                  <a:cubicBezTo>
                    <a:pt x="32" y="22"/>
                    <a:pt x="32" y="22"/>
                    <a:pt x="32" y="22"/>
                  </a:cubicBezTo>
                  <a:cubicBezTo>
                    <a:pt x="32" y="22"/>
                    <a:pt x="33" y="22"/>
                    <a:pt x="33" y="23"/>
                  </a:cubicBezTo>
                  <a:cubicBezTo>
                    <a:pt x="33" y="23"/>
                    <a:pt x="33" y="23"/>
                    <a:pt x="33" y="24"/>
                  </a:cubicBezTo>
                  <a:cubicBezTo>
                    <a:pt x="30" y="32"/>
                    <a:pt x="30" y="32"/>
                    <a:pt x="30" y="32"/>
                  </a:cubicBezTo>
                  <a:cubicBezTo>
                    <a:pt x="30" y="33"/>
                    <a:pt x="29" y="34"/>
                    <a:pt x="27" y="34"/>
                  </a:cubicBezTo>
                  <a:cubicBezTo>
                    <a:pt x="18" y="34"/>
                    <a:pt x="18" y="34"/>
                    <a:pt x="18" y="34"/>
                  </a:cubicBezTo>
                  <a:cubicBezTo>
                    <a:pt x="18" y="34"/>
                    <a:pt x="17" y="34"/>
                    <a:pt x="17" y="34"/>
                  </a:cubicBezTo>
                  <a:cubicBezTo>
                    <a:pt x="17" y="34"/>
                    <a:pt x="17" y="34"/>
                    <a:pt x="17" y="33"/>
                  </a:cubicBezTo>
                  <a:close/>
                  <a:moveTo>
                    <a:pt x="28" y="39"/>
                  </a:moveTo>
                  <a:cubicBezTo>
                    <a:pt x="26" y="48"/>
                    <a:pt x="26" y="48"/>
                    <a:pt x="26" y="48"/>
                  </a:cubicBezTo>
                  <a:cubicBezTo>
                    <a:pt x="25" y="49"/>
                    <a:pt x="24" y="50"/>
                    <a:pt x="22" y="50"/>
                  </a:cubicBezTo>
                  <a:cubicBezTo>
                    <a:pt x="13" y="50"/>
                    <a:pt x="13" y="50"/>
                    <a:pt x="13" y="50"/>
                  </a:cubicBezTo>
                  <a:cubicBezTo>
                    <a:pt x="12" y="50"/>
                    <a:pt x="12" y="50"/>
                    <a:pt x="12" y="50"/>
                  </a:cubicBezTo>
                  <a:cubicBezTo>
                    <a:pt x="12" y="50"/>
                    <a:pt x="12" y="49"/>
                    <a:pt x="12" y="49"/>
                  </a:cubicBezTo>
                  <a:cubicBezTo>
                    <a:pt x="15" y="40"/>
                    <a:pt x="15" y="40"/>
                    <a:pt x="15" y="40"/>
                  </a:cubicBezTo>
                  <a:cubicBezTo>
                    <a:pt x="15" y="39"/>
                    <a:pt x="17" y="38"/>
                    <a:pt x="18" y="38"/>
                  </a:cubicBezTo>
                  <a:cubicBezTo>
                    <a:pt x="27" y="38"/>
                    <a:pt x="27" y="38"/>
                    <a:pt x="27" y="38"/>
                  </a:cubicBezTo>
                  <a:cubicBezTo>
                    <a:pt x="28" y="38"/>
                    <a:pt x="28" y="38"/>
                    <a:pt x="28" y="38"/>
                  </a:cubicBezTo>
                  <a:cubicBezTo>
                    <a:pt x="28" y="39"/>
                    <a:pt x="28" y="39"/>
                    <a:pt x="28" y="39"/>
                  </a:cubicBezTo>
                  <a:close/>
                  <a:moveTo>
                    <a:pt x="46" y="39"/>
                  </a:moveTo>
                  <a:cubicBezTo>
                    <a:pt x="44" y="48"/>
                    <a:pt x="44" y="48"/>
                    <a:pt x="44" y="48"/>
                  </a:cubicBezTo>
                  <a:cubicBezTo>
                    <a:pt x="44" y="49"/>
                    <a:pt x="42" y="50"/>
                    <a:pt x="41" y="50"/>
                  </a:cubicBezTo>
                  <a:cubicBezTo>
                    <a:pt x="30" y="50"/>
                    <a:pt x="30" y="50"/>
                    <a:pt x="30" y="50"/>
                  </a:cubicBezTo>
                  <a:cubicBezTo>
                    <a:pt x="30" y="50"/>
                    <a:pt x="29" y="50"/>
                    <a:pt x="29" y="50"/>
                  </a:cubicBezTo>
                  <a:cubicBezTo>
                    <a:pt x="29" y="50"/>
                    <a:pt x="29" y="49"/>
                    <a:pt x="29" y="49"/>
                  </a:cubicBezTo>
                  <a:cubicBezTo>
                    <a:pt x="32" y="40"/>
                    <a:pt x="32" y="40"/>
                    <a:pt x="32" y="40"/>
                  </a:cubicBezTo>
                  <a:cubicBezTo>
                    <a:pt x="32" y="39"/>
                    <a:pt x="34" y="38"/>
                    <a:pt x="35" y="38"/>
                  </a:cubicBezTo>
                  <a:cubicBezTo>
                    <a:pt x="45" y="38"/>
                    <a:pt x="45" y="38"/>
                    <a:pt x="45" y="38"/>
                  </a:cubicBezTo>
                  <a:cubicBezTo>
                    <a:pt x="45" y="38"/>
                    <a:pt x="46" y="38"/>
                    <a:pt x="46" y="38"/>
                  </a:cubicBezTo>
                  <a:cubicBezTo>
                    <a:pt x="46" y="39"/>
                    <a:pt x="46" y="39"/>
                    <a:pt x="46" y="39"/>
                  </a:cubicBezTo>
                  <a:close/>
                  <a:moveTo>
                    <a:pt x="45" y="34"/>
                  </a:moveTo>
                  <a:cubicBezTo>
                    <a:pt x="35" y="34"/>
                    <a:pt x="35" y="34"/>
                    <a:pt x="35" y="34"/>
                  </a:cubicBezTo>
                  <a:cubicBezTo>
                    <a:pt x="34" y="34"/>
                    <a:pt x="34" y="34"/>
                    <a:pt x="34" y="34"/>
                  </a:cubicBezTo>
                  <a:cubicBezTo>
                    <a:pt x="34" y="34"/>
                    <a:pt x="34" y="34"/>
                    <a:pt x="34" y="33"/>
                  </a:cubicBezTo>
                  <a:cubicBezTo>
                    <a:pt x="36" y="25"/>
                    <a:pt x="36" y="25"/>
                    <a:pt x="36" y="25"/>
                  </a:cubicBezTo>
                  <a:cubicBezTo>
                    <a:pt x="37" y="24"/>
                    <a:pt x="38" y="22"/>
                    <a:pt x="40" y="22"/>
                  </a:cubicBezTo>
                  <a:cubicBezTo>
                    <a:pt x="49" y="22"/>
                    <a:pt x="49" y="22"/>
                    <a:pt x="49" y="22"/>
                  </a:cubicBezTo>
                  <a:cubicBezTo>
                    <a:pt x="50" y="22"/>
                    <a:pt x="50" y="23"/>
                    <a:pt x="50" y="23"/>
                  </a:cubicBezTo>
                  <a:cubicBezTo>
                    <a:pt x="51" y="23"/>
                    <a:pt x="51" y="23"/>
                    <a:pt x="50" y="24"/>
                  </a:cubicBezTo>
                  <a:cubicBezTo>
                    <a:pt x="48" y="32"/>
                    <a:pt x="48" y="32"/>
                    <a:pt x="48" y="32"/>
                  </a:cubicBezTo>
                  <a:cubicBezTo>
                    <a:pt x="48" y="33"/>
                    <a:pt x="46" y="34"/>
                    <a:pt x="45" y="34"/>
                  </a:cubicBezTo>
                  <a:close/>
                  <a:moveTo>
                    <a:pt x="64" y="40"/>
                  </a:moveTo>
                  <a:cubicBezTo>
                    <a:pt x="62" y="48"/>
                    <a:pt x="62" y="48"/>
                    <a:pt x="62" y="48"/>
                  </a:cubicBezTo>
                  <a:cubicBezTo>
                    <a:pt x="62" y="49"/>
                    <a:pt x="60" y="50"/>
                    <a:pt x="59" y="50"/>
                  </a:cubicBezTo>
                  <a:cubicBezTo>
                    <a:pt x="48" y="50"/>
                    <a:pt x="48" y="50"/>
                    <a:pt x="48" y="50"/>
                  </a:cubicBezTo>
                  <a:cubicBezTo>
                    <a:pt x="48" y="50"/>
                    <a:pt x="48" y="50"/>
                    <a:pt x="47" y="50"/>
                  </a:cubicBezTo>
                  <a:cubicBezTo>
                    <a:pt x="47" y="49"/>
                    <a:pt x="47" y="49"/>
                    <a:pt x="47" y="49"/>
                  </a:cubicBezTo>
                  <a:cubicBezTo>
                    <a:pt x="50" y="40"/>
                    <a:pt x="50" y="40"/>
                    <a:pt x="50" y="40"/>
                  </a:cubicBezTo>
                  <a:cubicBezTo>
                    <a:pt x="50" y="39"/>
                    <a:pt x="51" y="38"/>
                    <a:pt x="53" y="38"/>
                  </a:cubicBezTo>
                  <a:cubicBezTo>
                    <a:pt x="63" y="38"/>
                    <a:pt x="63" y="38"/>
                    <a:pt x="63" y="38"/>
                  </a:cubicBezTo>
                  <a:cubicBezTo>
                    <a:pt x="63" y="38"/>
                    <a:pt x="64" y="38"/>
                    <a:pt x="64" y="38"/>
                  </a:cubicBezTo>
                  <a:cubicBezTo>
                    <a:pt x="64" y="39"/>
                    <a:pt x="64" y="39"/>
                    <a:pt x="64" y="40"/>
                  </a:cubicBezTo>
                  <a:close/>
                  <a:moveTo>
                    <a:pt x="63" y="34"/>
                  </a:moveTo>
                  <a:cubicBezTo>
                    <a:pt x="53" y="34"/>
                    <a:pt x="53" y="34"/>
                    <a:pt x="53" y="34"/>
                  </a:cubicBezTo>
                  <a:cubicBezTo>
                    <a:pt x="52" y="34"/>
                    <a:pt x="52" y="34"/>
                    <a:pt x="52" y="34"/>
                  </a:cubicBezTo>
                  <a:cubicBezTo>
                    <a:pt x="52" y="34"/>
                    <a:pt x="51" y="33"/>
                    <a:pt x="52" y="33"/>
                  </a:cubicBezTo>
                  <a:cubicBezTo>
                    <a:pt x="54" y="25"/>
                    <a:pt x="54" y="25"/>
                    <a:pt x="54" y="25"/>
                  </a:cubicBezTo>
                  <a:cubicBezTo>
                    <a:pt x="54" y="24"/>
                    <a:pt x="56" y="22"/>
                    <a:pt x="57" y="22"/>
                  </a:cubicBezTo>
                  <a:cubicBezTo>
                    <a:pt x="67" y="22"/>
                    <a:pt x="67" y="22"/>
                    <a:pt x="67" y="22"/>
                  </a:cubicBezTo>
                  <a:cubicBezTo>
                    <a:pt x="67" y="22"/>
                    <a:pt x="68" y="23"/>
                    <a:pt x="68" y="23"/>
                  </a:cubicBezTo>
                  <a:cubicBezTo>
                    <a:pt x="68" y="23"/>
                    <a:pt x="68" y="23"/>
                    <a:pt x="68" y="24"/>
                  </a:cubicBezTo>
                  <a:cubicBezTo>
                    <a:pt x="66" y="32"/>
                    <a:pt x="66" y="32"/>
                    <a:pt x="66" y="32"/>
                  </a:cubicBezTo>
                  <a:cubicBezTo>
                    <a:pt x="66" y="33"/>
                    <a:pt x="64" y="34"/>
                    <a:pt x="63" y="34"/>
                  </a:cubicBezTo>
                  <a:close/>
                  <a:moveTo>
                    <a:pt x="82" y="40"/>
                  </a:moveTo>
                  <a:cubicBezTo>
                    <a:pt x="80" y="48"/>
                    <a:pt x="80" y="48"/>
                    <a:pt x="80" y="48"/>
                  </a:cubicBezTo>
                  <a:cubicBezTo>
                    <a:pt x="80" y="49"/>
                    <a:pt x="78" y="50"/>
                    <a:pt x="77" y="50"/>
                  </a:cubicBezTo>
                  <a:cubicBezTo>
                    <a:pt x="67" y="50"/>
                    <a:pt x="67" y="50"/>
                    <a:pt x="67" y="50"/>
                  </a:cubicBezTo>
                  <a:cubicBezTo>
                    <a:pt x="66" y="50"/>
                    <a:pt x="66" y="50"/>
                    <a:pt x="66" y="50"/>
                  </a:cubicBezTo>
                  <a:cubicBezTo>
                    <a:pt x="65" y="49"/>
                    <a:pt x="65" y="49"/>
                    <a:pt x="65" y="49"/>
                  </a:cubicBezTo>
                  <a:cubicBezTo>
                    <a:pt x="67" y="40"/>
                    <a:pt x="67" y="40"/>
                    <a:pt x="67" y="40"/>
                  </a:cubicBezTo>
                  <a:cubicBezTo>
                    <a:pt x="68" y="39"/>
                    <a:pt x="69" y="38"/>
                    <a:pt x="71" y="38"/>
                  </a:cubicBezTo>
                  <a:cubicBezTo>
                    <a:pt x="81" y="38"/>
                    <a:pt x="81" y="38"/>
                    <a:pt x="81" y="38"/>
                  </a:cubicBezTo>
                  <a:cubicBezTo>
                    <a:pt x="81" y="38"/>
                    <a:pt x="82" y="38"/>
                    <a:pt x="82" y="38"/>
                  </a:cubicBezTo>
                  <a:cubicBezTo>
                    <a:pt x="82" y="39"/>
                    <a:pt x="82" y="39"/>
                    <a:pt x="82" y="40"/>
                  </a:cubicBezTo>
                  <a:close/>
                  <a:moveTo>
                    <a:pt x="81" y="34"/>
                  </a:moveTo>
                  <a:cubicBezTo>
                    <a:pt x="71" y="34"/>
                    <a:pt x="71" y="34"/>
                    <a:pt x="71" y="34"/>
                  </a:cubicBezTo>
                  <a:cubicBezTo>
                    <a:pt x="70" y="34"/>
                    <a:pt x="70" y="34"/>
                    <a:pt x="70" y="34"/>
                  </a:cubicBezTo>
                  <a:cubicBezTo>
                    <a:pt x="69" y="34"/>
                    <a:pt x="69" y="33"/>
                    <a:pt x="69" y="33"/>
                  </a:cubicBezTo>
                  <a:cubicBezTo>
                    <a:pt x="71" y="25"/>
                    <a:pt x="71" y="25"/>
                    <a:pt x="71" y="25"/>
                  </a:cubicBezTo>
                  <a:cubicBezTo>
                    <a:pt x="72" y="24"/>
                    <a:pt x="73" y="22"/>
                    <a:pt x="75" y="22"/>
                  </a:cubicBezTo>
                  <a:cubicBezTo>
                    <a:pt x="84" y="22"/>
                    <a:pt x="84" y="22"/>
                    <a:pt x="84" y="22"/>
                  </a:cubicBezTo>
                  <a:cubicBezTo>
                    <a:pt x="85" y="22"/>
                    <a:pt x="85" y="23"/>
                    <a:pt x="85" y="23"/>
                  </a:cubicBezTo>
                  <a:cubicBezTo>
                    <a:pt x="86" y="23"/>
                    <a:pt x="86" y="23"/>
                    <a:pt x="86" y="24"/>
                  </a:cubicBezTo>
                  <a:cubicBezTo>
                    <a:pt x="84" y="32"/>
                    <a:pt x="84" y="32"/>
                    <a:pt x="84" y="32"/>
                  </a:cubicBezTo>
                  <a:cubicBezTo>
                    <a:pt x="83" y="33"/>
                    <a:pt x="82" y="34"/>
                    <a:pt x="81" y="34"/>
                  </a:cubicBezTo>
                  <a:close/>
                  <a:moveTo>
                    <a:pt x="100" y="40"/>
                  </a:moveTo>
                  <a:cubicBezTo>
                    <a:pt x="98" y="48"/>
                    <a:pt x="98" y="48"/>
                    <a:pt x="98" y="48"/>
                  </a:cubicBezTo>
                  <a:cubicBezTo>
                    <a:pt x="98" y="49"/>
                    <a:pt x="97" y="50"/>
                    <a:pt x="95" y="50"/>
                  </a:cubicBezTo>
                  <a:cubicBezTo>
                    <a:pt x="85" y="50"/>
                    <a:pt x="85" y="50"/>
                    <a:pt x="85" y="50"/>
                  </a:cubicBezTo>
                  <a:cubicBezTo>
                    <a:pt x="84" y="50"/>
                    <a:pt x="84" y="50"/>
                    <a:pt x="84" y="50"/>
                  </a:cubicBezTo>
                  <a:cubicBezTo>
                    <a:pt x="84" y="49"/>
                    <a:pt x="83" y="49"/>
                    <a:pt x="84" y="49"/>
                  </a:cubicBezTo>
                  <a:cubicBezTo>
                    <a:pt x="85" y="40"/>
                    <a:pt x="85" y="40"/>
                    <a:pt x="85" y="40"/>
                  </a:cubicBezTo>
                  <a:cubicBezTo>
                    <a:pt x="86" y="39"/>
                    <a:pt x="87" y="38"/>
                    <a:pt x="88" y="38"/>
                  </a:cubicBezTo>
                  <a:cubicBezTo>
                    <a:pt x="99" y="38"/>
                    <a:pt x="99" y="38"/>
                    <a:pt x="99" y="38"/>
                  </a:cubicBezTo>
                  <a:cubicBezTo>
                    <a:pt x="99" y="38"/>
                    <a:pt x="99" y="38"/>
                    <a:pt x="100" y="38"/>
                  </a:cubicBezTo>
                  <a:cubicBezTo>
                    <a:pt x="100" y="39"/>
                    <a:pt x="100" y="39"/>
                    <a:pt x="100" y="40"/>
                  </a:cubicBezTo>
                  <a:close/>
                  <a:moveTo>
                    <a:pt x="99" y="34"/>
                  </a:moveTo>
                  <a:cubicBezTo>
                    <a:pt x="88" y="34"/>
                    <a:pt x="88" y="34"/>
                    <a:pt x="88" y="34"/>
                  </a:cubicBezTo>
                  <a:cubicBezTo>
                    <a:pt x="88" y="34"/>
                    <a:pt x="88" y="34"/>
                    <a:pt x="87" y="34"/>
                  </a:cubicBezTo>
                  <a:cubicBezTo>
                    <a:pt x="87" y="34"/>
                    <a:pt x="87" y="33"/>
                    <a:pt x="87" y="33"/>
                  </a:cubicBezTo>
                  <a:cubicBezTo>
                    <a:pt x="89" y="25"/>
                    <a:pt x="89" y="25"/>
                    <a:pt x="89" y="25"/>
                  </a:cubicBezTo>
                  <a:cubicBezTo>
                    <a:pt x="89" y="23"/>
                    <a:pt x="91" y="22"/>
                    <a:pt x="92" y="22"/>
                  </a:cubicBezTo>
                  <a:cubicBezTo>
                    <a:pt x="102" y="22"/>
                    <a:pt x="102" y="22"/>
                    <a:pt x="102" y="22"/>
                  </a:cubicBezTo>
                  <a:cubicBezTo>
                    <a:pt x="102" y="22"/>
                    <a:pt x="103" y="23"/>
                    <a:pt x="103" y="23"/>
                  </a:cubicBezTo>
                  <a:cubicBezTo>
                    <a:pt x="103" y="23"/>
                    <a:pt x="103" y="24"/>
                    <a:pt x="103" y="24"/>
                  </a:cubicBezTo>
                  <a:cubicBezTo>
                    <a:pt x="101" y="32"/>
                    <a:pt x="101" y="32"/>
                    <a:pt x="101" y="32"/>
                  </a:cubicBezTo>
                  <a:cubicBezTo>
                    <a:pt x="101" y="33"/>
                    <a:pt x="100" y="34"/>
                    <a:pt x="99" y="34"/>
                  </a:cubicBezTo>
                  <a:close/>
                  <a:moveTo>
                    <a:pt x="116" y="48"/>
                  </a:moveTo>
                  <a:cubicBezTo>
                    <a:pt x="116" y="49"/>
                    <a:pt x="115" y="50"/>
                    <a:pt x="114" y="50"/>
                  </a:cubicBezTo>
                  <a:cubicBezTo>
                    <a:pt x="103" y="50"/>
                    <a:pt x="103" y="50"/>
                    <a:pt x="103" y="50"/>
                  </a:cubicBezTo>
                  <a:cubicBezTo>
                    <a:pt x="103" y="50"/>
                    <a:pt x="102" y="50"/>
                    <a:pt x="102" y="50"/>
                  </a:cubicBezTo>
                  <a:cubicBezTo>
                    <a:pt x="102" y="49"/>
                    <a:pt x="102" y="49"/>
                    <a:pt x="102" y="48"/>
                  </a:cubicBezTo>
                  <a:cubicBezTo>
                    <a:pt x="103" y="40"/>
                    <a:pt x="103" y="40"/>
                    <a:pt x="103" y="40"/>
                  </a:cubicBezTo>
                  <a:cubicBezTo>
                    <a:pt x="104" y="39"/>
                    <a:pt x="105" y="38"/>
                    <a:pt x="106" y="38"/>
                  </a:cubicBezTo>
                  <a:cubicBezTo>
                    <a:pt x="116" y="38"/>
                    <a:pt x="116" y="38"/>
                    <a:pt x="116" y="38"/>
                  </a:cubicBezTo>
                  <a:cubicBezTo>
                    <a:pt x="117" y="38"/>
                    <a:pt x="117" y="38"/>
                    <a:pt x="117" y="38"/>
                  </a:cubicBezTo>
                  <a:cubicBezTo>
                    <a:pt x="118" y="39"/>
                    <a:pt x="118" y="39"/>
                    <a:pt x="118" y="40"/>
                  </a:cubicBezTo>
                  <a:lnTo>
                    <a:pt x="116" y="48"/>
                  </a:lnTo>
                  <a:close/>
                  <a:moveTo>
                    <a:pt x="116" y="34"/>
                  </a:moveTo>
                  <a:cubicBezTo>
                    <a:pt x="106" y="34"/>
                    <a:pt x="106" y="34"/>
                    <a:pt x="106" y="34"/>
                  </a:cubicBezTo>
                  <a:cubicBezTo>
                    <a:pt x="106" y="34"/>
                    <a:pt x="105" y="34"/>
                    <a:pt x="105" y="34"/>
                  </a:cubicBezTo>
                  <a:cubicBezTo>
                    <a:pt x="105" y="34"/>
                    <a:pt x="105" y="33"/>
                    <a:pt x="105" y="33"/>
                  </a:cubicBezTo>
                  <a:cubicBezTo>
                    <a:pt x="107" y="25"/>
                    <a:pt x="107" y="25"/>
                    <a:pt x="107" y="25"/>
                  </a:cubicBezTo>
                  <a:cubicBezTo>
                    <a:pt x="107" y="23"/>
                    <a:pt x="108" y="22"/>
                    <a:pt x="109" y="22"/>
                  </a:cubicBezTo>
                  <a:cubicBezTo>
                    <a:pt x="119" y="22"/>
                    <a:pt x="119" y="22"/>
                    <a:pt x="119" y="22"/>
                  </a:cubicBezTo>
                  <a:cubicBezTo>
                    <a:pt x="120" y="22"/>
                    <a:pt x="120" y="23"/>
                    <a:pt x="120" y="23"/>
                  </a:cubicBezTo>
                  <a:cubicBezTo>
                    <a:pt x="121" y="23"/>
                    <a:pt x="121" y="24"/>
                    <a:pt x="121" y="24"/>
                  </a:cubicBezTo>
                  <a:cubicBezTo>
                    <a:pt x="119" y="32"/>
                    <a:pt x="119" y="32"/>
                    <a:pt x="119" y="32"/>
                  </a:cubicBezTo>
                  <a:cubicBezTo>
                    <a:pt x="119" y="33"/>
                    <a:pt x="118" y="34"/>
                    <a:pt x="116" y="34"/>
                  </a:cubicBezTo>
                  <a:close/>
                  <a:moveTo>
                    <a:pt x="134" y="48"/>
                  </a:moveTo>
                  <a:cubicBezTo>
                    <a:pt x="134" y="49"/>
                    <a:pt x="133" y="50"/>
                    <a:pt x="132" y="50"/>
                  </a:cubicBezTo>
                  <a:cubicBezTo>
                    <a:pt x="121" y="50"/>
                    <a:pt x="121" y="50"/>
                    <a:pt x="121" y="50"/>
                  </a:cubicBezTo>
                  <a:cubicBezTo>
                    <a:pt x="121" y="50"/>
                    <a:pt x="120" y="50"/>
                    <a:pt x="120" y="50"/>
                  </a:cubicBezTo>
                  <a:cubicBezTo>
                    <a:pt x="120" y="49"/>
                    <a:pt x="120" y="49"/>
                    <a:pt x="120" y="48"/>
                  </a:cubicBezTo>
                  <a:cubicBezTo>
                    <a:pt x="121" y="40"/>
                    <a:pt x="121" y="40"/>
                    <a:pt x="121" y="40"/>
                  </a:cubicBezTo>
                  <a:cubicBezTo>
                    <a:pt x="121" y="39"/>
                    <a:pt x="123" y="38"/>
                    <a:pt x="124" y="38"/>
                  </a:cubicBezTo>
                  <a:cubicBezTo>
                    <a:pt x="134" y="38"/>
                    <a:pt x="134" y="38"/>
                    <a:pt x="134" y="38"/>
                  </a:cubicBezTo>
                  <a:cubicBezTo>
                    <a:pt x="135" y="38"/>
                    <a:pt x="135" y="38"/>
                    <a:pt x="135" y="39"/>
                  </a:cubicBezTo>
                  <a:cubicBezTo>
                    <a:pt x="136" y="39"/>
                    <a:pt x="136" y="39"/>
                    <a:pt x="136" y="40"/>
                  </a:cubicBezTo>
                  <a:lnTo>
                    <a:pt x="134" y="48"/>
                  </a:lnTo>
                  <a:close/>
                  <a:moveTo>
                    <a:pt x="134" y="34"/>
                  </a:moveTo>
                  <a:cubicBezTo>
                    <a:pt x="124" y="34"/>
                    <a:pt x="124" y="34"/>
                    <a:pt x="124" y="34"/>
                  </a:cubicBezTo>
                  <a:cubicBezTo>
                    <a:pt x="124" y="34"/>
                    <a:pt x="123" y="34"/>
                    <a:pt x="123" y="34"/>
                  </a:cubicBezTo>
                  <a:cubicBezTo>
                    <a:pt x="123" y="34"/>
                    <a:pt x="123" y="33"/>
                    <a:pt x="123" y="33"/>
                  </a:cubicBezTo>
                  <a:cubicBezTo>
                    <a:pt x="124" y="25"/>
                    <a:pt x="124" y="25"/>
                    <a:pt x="124" y="25"/>
                  </a:cubicBezTo>
                  <a:cubicBezTo>
                    <a:pt x="124" y="23"/>
                    <a:pt x="126" y="22"/>
                    <a:pt x="127" y="22"/>
                  </a:cubicBezTo>
                  <a:cubicBezTo>
                    <a:pt x="137" y="22"/>
                    <a:pt x="137" y="22"/>
                    <a:pt x="137" y="22"/>
                  </a:cubicBezTo>
                  <a:cubicBezTo>
                    <a:pt x="137" y="22"/>
                    <a:pt x="138" y="23"/>
                    <a:pt x="138" y="23"/>
                  </a:cubicBezTo>
                  <a:cubicBezTo>
                    <a:pt x="138" y="23"/>
                    <a:pt x="138" y="24"/>
                    <a:pt x="138" y="24"/>
                  </a:cubicBezTo>
                  <a:cubicBezTo>
                    <a:pt x="137" y="32"/>
                    <a:pt x="137" y="32"/>
                    <a:pt x="137" y="32"/>
                  </a:cubicBezTo>
                  <a:cubicBezTo>
                    <a:pt x="137" y="33"/>
                    <a:pt x="135" y="34"/>
                    <a:pt x="134" y="34"/>
                  </a:cubicBezTo>
                  <a:close/>
                  <a:moveTo>
                    <a:pt x="153" y="48"/>
                  </a:moveTo>
                  <a:cubicBezTo>
                    <a:pt x="153" y="49"/>
                    <a:pt x="152" y="50"/>
                    <a:pt x="151" y="50"/>
                  </a:cubicBezTo>
                  <a:cubicBezTo>
                    <a:pt x="139" y="50"/>
                    <a:pt x="139" y="50"/>
                    <a:pt x="139" y="50"/>
                  </a:cubicBezTo>
                  <a:cubicBezTo>
                    <a:pt x="139" y="50"/>
                    <a:pt x="139" y="50"/>
                    <a:pt x="138" y="50"/>
                  </a:cubicBezTo>
                  <a:cubicBezTo>
                    <a:pt x="138" y="49"/>
                    <a:pt x="138" y="49"/>
                    <a:pt x="138" y="48"/>
                  </a:cubicBezTo>
                  <a:cubicBezTo>
                    <a:pt x="139" y="40"/>
                    <a:pt x="139" y="40"/>
                    <a:pt x="139" y="40"/>
                  </a:cubicBezTo>
                  <a:cubicBezTo>
                    <a:pt x="139" y="39"/>
                    <a:pt x="141" y="38"/>
                    <a:pt x="142" y="38"/>
                  </a:cubicBezTo>
                  <a:cubicBezTo>
                    <a:pt x="153" y="38"/>
                    <a:pt x="153" y="38"/>
                    <a:pt x="153" y="38"/>
                  </a:cubicBezTo>
                  <a:cubicBezTo>
                    <a:pt x="153" y="38"/>
                    <a:pt x="154" y="38"/>
                    <a:pt x="154" y="39"/>
                  </a:cubicBezTo>
                  <a:cubicBezTo>
                    <a:pt x="154" y="39"/>
                    <a:pt x="154" y="39"/>
                    <a:pt x="154" y="40"/>
                  </a:cubicBezTo>
                  <a:lnTo>
                    <a:pt x="153" y="48"/>
                  </a:lnTo>
                  <a:close/>
                  <a:moveTo>
                    <a:pt x="155" y="32"/>
                  </a:moveTo>
                  <a:cubicBezTo>
                    <a:pt x="155" y="33"/>
                    <a:pt x="154" y="34"/>
                    <a:pt x="153" y="34"/>
                  </a:cubicBezTo>
                  <a:cubicBezTo>
                    <a:pt x="142" y="34"/>
                    <a:pt x="142" y="34"/>
                    <a:pt x="142" y="34"/>
                  </a:cubicBezTo>
                  <a:cubicBezTo>
                    <a:pt x="141" y="34"/>
                    <a:pt x="141" y="34"/>
                    <a:pt x="141" y="34"/>
                  </a:cubicBezTo>
                  <a:cubicBezTo>
                    <a:pt x="140" y="34"/>
                    <a:pt x="140" y="33"/>
                    <a:pt x="140" y="33"/>
                  </a:cubicBezTo>
                  <a:cubicBezTo>
                    <a:pt x="142" y="25"/>
                    <a:pt x="142" y="25"/>
                    <a:pt x="142" y="25"/>
                  </a:cubicBezTo>
                  <a:cubicBezTo>
                    <a:pt x="142" y="23"/>
                    <a:pt x="143" y="22"/>
                    <a:pt x="144" y="22"/>
                  </a:cubicBezTo>
                  <a:cubicBezTo>
                    <a:pt x="155" y="22"/>
                    <a:pt x="155" y="22"/>
                    <a:pt x="155" y="22"/>
                  </a:cubicBezTo>
                  <a:cubicBezTo>
                    <a:pt x="155" y="22"/>
                    <a:pt x="156" y="23"/>
                    <a:pt x="156" y="23"/>
                  </a:cubicBezTo>
                  <a:cubicBezTo>
                    <a:pt x="156" y="23"/>
                    <a:pt x="156" y="24"/>
                    <a:pt x="156" y="24"/>
                  </a:cubicBezTo>
                  <a:lnTo>
                    <a:pt x="155" y="32"/>
                  </a:lnTo>
                  <a:close/>
                  <a:moveTo>
                    <a:pt x="155" y="19"/>
                  </a:moveTo>
                  <a:cubicBezTo>
                    <a:pt x="144" y="19"/>
                    <a:pt x="144" y="19"/>
                    <a:pt x="144" y="19"/>
                  </a:cubicBezTo>
                  <a:cubicBezTo>
                    <a:pt x="144" y="19"/>
                    <a:pt x="143" y="19"/>
                    <a:pt x="143" y="18"/>
                  </a:cubicBezTo>
                  <a:cubicBezTo>
                    <a:pt x="143" y="18"/>
                    <a:pt x="143" y="18"/>
                    <a:pt x="143" y="17"/>
                  </a:cubicBezTo>
                  <a:cubicBezTo>
                    <a:pt x="144" y="9"/>
                    <a:pt x="144" y="9"/>
                    <a:pt x="144" y="9"/>
                  </a:cubicBezTo>
                  <a:cubicBezTo>
                    <a:pt x="144" y="7"/>
                    <a:pt x="146" y="6"/>
                    <a:pt x="147" y="6"/>
                  </a:cubicBezTo>
                  <a:cubicBezTo>
                    <a:pt x="157" y="6"/>
                    <a:pt x="157" y="6"/>
                    <a:pt x="157" y="6"/>
                  </a:cubicBezTo>
                  <a:cubicBezTo>
                    <a:pt x="157" y="6"/>
                    <a:pt x="158" y="7"/>
                    <a:pt x="158" y="7"/>
                  </a:cubicBezTo>
                  <a:cubicBezTo>
                    <a:pt x="158" y="7"/>
                    <a:pt x="158" y="8"/>
                    <a:pt x="158" y="8"/>
                  </a:cubicBezTo>
                  <a:cubicBezTo>
                    <a:pt x="157" y="17"/>
                    <a:pt x="157" y="17"/>
                    <a:pt x="157" y="17"/>
                  </a:cubicBezTo>
                  <a:cubicBezTo>
                    <a:pt x="157" y="18"/>
                    <a:pt x="156" y="19"/>
                    <a:pt x="155" y="19"/>
                  </a:cubicBezTo>
                  <a:close/>
                  <a:moveTo>
                    <a:pt x="170" y="48"/>
                  </a:moveTo>
                  <a:cubicBezTo>
                    <a:pt x="170" y="49"/>
                    <a:pt x="169" y="50"/>
                    <a:pt x="168" y="50"/>
                  </a:cubicBezTo>
                  <a:cubicBezTo>
                    <a:pt x="158" y="50"/>
                    <a:pt x="158" y="50"/>
                    <a:pt x="158" y="50"/>
                  </a:cubicBezTo>
                  <a:cubicBezTo>
                    <a:pt x="158" y="50"/>
                    <a:pt x="157" y="50"/>
                    <a:pt x="157" y="50"/>
                  </a:cubicBezTo>
                  <a:cubicBezTo>
                    <a:pt x="157" y="49"/>
                    <a:pt x="157" y="49"/>
                    <a:pt x="157" y="48"/>
                  </a:cubicBezTo>
                  <a:cubicBezTo>
                    <a:pt x="158" y="40"/>
                    <a:pt x="158" y="40"/>
                    <a:pt x="158" y="40"/>
                  </a:cubicBezTo>
                  <a:cubicBezTo>
                    <a:pt x="158" y="39"/>
                    <a:pt x="159" y="38"/>
                    <a:pt x="160" y="38"/>
                  </a:cubicBezTo>
                  <a:cubicBezTo>
                    <a:pt x="170" y="38"/>
                    <a:pt x="170" y="38"/>
                    <a:pt x="170" y="38"/>
                  </a:cubicBezTo>
                  <a:cubicBezTo>
                    <a:pt x="170" y="38"/>
                    <a:pt x="171" y="38"/>
                    <a:pt x="171" y="39"/>
                  </a:cubicBezTo>
                  <a:cubicBezTo>
                    <a:pt x="171" y="39"/>
                    <a:pt x="171" y="39"/>
                    <a:pt x="171" y="40"/>
                  </a:cubicBezTo>
                  <a:lnTo>
                    <a:pt x="170" y="48"/>
                  </a:lnTo>
                  <a:close/>
                  <a:moveTo>
                    <a:pt x="172" y="32"/>
                  </a:moveTo>
                  <a:cubicBezTo>
                    <a:pt x="172" y="33"/>
                    <a:pt x="171" y="34"/>
                    <a:pt x="170" y="34"/>
                  </a:cubicBezTo>
                  <a:cubicBezTo>
                    <a:pt x="160" y="34"/>
                    <a:pt x="160" y="34"/>
                    <a:pt x="160" y="34"/>
                  </a:cubicBezTo>
                  <a:cubicBezTo>
                    <a:pt x="160" y="34"/>
                    <a:pt x="159" y="34"/>
                    <a:pt x="159" y="34"/>
                  </a:cubicBezTo>
                  <a:cubicBezTo>
                    <a:pt x="159" y="34"/>
                    <a:pt x="159" y="33"/>
                    <a:pt x="159" y="33"/>
                  </a:cubicBezTo>
                  <a:cubicBezTo>
                    <a:pt x="160" y="25"/>
                    <a:pt x="160" y="25"/>
                    <a:pt x="160" y="25"/>
                  </a:cubicBezTo>
                  <a:cubicBezTo>
                    <a:pt x="160" y="23"/>
                    <a:pt x="161" y="22"/>
                    <a:pt x="162" y="22"/>
                  </a:cubicBezTo>
                  <a:cubicBezTo>
                    <a:pt x="171" y="22"/>
                    <a:pt x="171" y="22"/>
                    <a:pt x="171" y="22"/>
                  </a:cubicBezTo>
                  <a:cubicBezTo>
                    <a:pt x="172" y="22"/>
                    <a:pt x="172" y="23"/>
                    <a:pt x="172" y="23"/>
                  </a:cubicBezTo>
                  <a:cubicBezTo>
                    <a:pt x="173" y="23"/>
                    <a:pt x="173" y="24"/>
                    <a:pt x="173" y="24"/>
                  </a:cubicBezTo>
                  <a:lnTo>
                    <a:pt x="172" y="32"/>
                  </a:lnTo>
                  <a:close/>
                  <a:moveTo>
                    <a:pt x="171" y="19"/>
                  </a:moveTo>
                  <a:cubicBezTo>
                    <a:pt x="162" y="19"/>
                    <a:pt x="162" y="19"/>
                    <a:pt x="162" y="19"/>
                  </a:cubicBezTo>
                  <a:cubicBezTo>
                    <a:pt x="162" y="19"/>
                    <a:pt x="161" y="19"/>
                    <a:pt x="161" y="18"/>
                  </a:cubicBezTo>
                  <a:cubicBezTo>
                    <a:pt x="161" y="18"/>
                    <a:pt x="161" y="18"/>
                    <a:pt x="161" y="17"/>
                  </a:cubicBezTo>
                  <a:cubicBezTo>
                    <a:pt x="162" y="9"/>
                    <a:pt x="162" y="9"/>
                    <a:pt x="162" y="9"/>
                  </a:cubicBezTo>
                  <a:cubicBezTo>
                    <a:pt x="162" y="7"/>
                    <a:pt x="163" y="6"/>
                    <a:pt x="164" y="6"/>
                  </a:cubicBezTo>
                  <a:cubicBezTo>
                    <a:pt x="173" y="6"/>
                    <a:pt x="173" y="6"/>
                    <a:pt x="173" y="6"/>
                  </a:cubicBezTo>
                  <a:cubicBezTo>
                    <a:pt x="173" y="6"/>
                    <a:pt x="174" y="7"/>
                    <a:pt x="174" y="7"/>
                  </a:cubicBezTo>
                  <a:cubicBezTo>
                    <a:pt x="174" y="7"/>
                    <a:pt x="174" y="8"/>
                    <a:pt x="174" y="8"/>
                  </a:cubicBezTo>
                  <a:cubicBezTo>
                    <a:pt x="174" y="17"/>
                    <a:pt x="174" y="17"/>
                    <a:pt x="174" y="17"/>
                  </a:cubicBezTo>
                  <a:cubicBezTo>
                    <a:pt x="174" y="18"/>
                    <a:pt x="172" y="19"/>
                    <a:pt x="171" y="19"/>
                  </a:cubicBezTo>
                  <a:close/>
                  <a:moveTo>
                    <a:pt x="189" y="48"/>
                  </a:moveTo>
                  <a:cubicBezTo>
                    <a:pt x="188" y="49"/>
                    <a:pt x="187" y="50"/>
                    <a:pt x="186" y="50"/>
                  </a:cubicBezTo>
                  <a:cubicBezTo>
                    <a:pt x="176" y="50"/>
                    <a:pt x="176" y="50"/>
                    <a:pt x="176" y="50"/>
                  </a:cubicBezTo>
                  <a:cubicBezTo>
                    <a:pt x="175" y="50"/>
                    <a:pt x="175" y="50"/>
                    <a:pt x="174" y="50"/>
                  </a:cubicBezTo>
                  <a:cubicBezTo>
                    <a:pt x="174" y="49"/>
                    <a:pt x="174" y="49"/>
                    <a:pt x="174" y="48"/>
                  </a:cubicBezTo>
                  <a:cubicBezTo>
                    <a:pt x="175" y="40"/>
                    <a:pt x="175" y="40"/>
                    <a:pt x="175" y="40"/>
                  </a:cubicBezTo>
                  <a:cubicBezTo>
                    <a:pt x="175" y="39"/>
                    <a:pt x="176" y="38"/>
                    <a:pt x="177" y="38"/>
                  </a:cubicBezTo>
                  <a:cubicBezTo>
                    <a:pt x="187" y="38"/>
                    <a:pt x="187" y="38"/>
                    <a:pt x="187" y="38"/>
                  </a:cubicBezTo>
                  <a:cubicBezTo>
                    <a:pt x="188" y="38"/>
                    <a:pt x="188" y="38"/>
                    <a:pt x="189" y="39"/>
                  </a:cubicBezTo>
                  <a:cubicBezTo>
                    <a:pt x="189" y="39"/>
                    <a:pt x="189" y="39"/>
                    <a:pt x="189" y="40"/>
                  </a:cubicBezTo>
                  <a:lnTo>
                    <a:pt x="189" y="48"/>
                  </a:lnTo>
                  <a:close/>
                  <a:moveTo>
                    <a:pt x="190" y="32"/>
                  </a:moveTo>
                  <a:cubicBezTo>
                    <a:pt x="190" y="33"/>
                    <a:pt x="189" y="34"/>
                    <a:pt x="187" y="34"/>
                  </a:cubicBezTo>
                  <a:cubicBezTo>
                    <a:pt x="177" y="34"/>
                    <a:pt x="177" y="34"/>
                    <a:pt x="177" y="34"/>
                  </a:cubicBezTo>
                  <a:cubicBezTo>
                    <a:pt x="177" y="34"/>
                    <a:pt x="176" y="34"/>
                    <a:pt x="176" y="34"/>
                  </a:cubicBezTo>
                  <a:cubicBezTo>
                    <a:pt x="176" y="34"/>
                    <a:pt x="176" y="33"/>
                    <a:pt x="176" y="33"/>
                  </a:cubicBezTo>
                  <a:cubicBezTo>
                    <a:pt x="176" y="25"/>
                    <a:pt x="176" y="25"/>
                    <a:pt x="176" y="25"/>
                  </a:cubicBezTo>
                  <a:cubicBezTo>
                    <a:pt x="177" y="23"/>
                    <a:pt x="178" y="22"/>
                    <a:pt x="179" y="22"/>
                  </a:cubicBezTo>
                  <a:cubicBezTo>
                    <a:pt x="189" y="22"/>
                    <a:pt x="189" y="22"/>
                    <a:pt x="189" y="22"/>
                  </a:cubicBezTo>
                  <a:cubicBezTo>
                    <a:pt x="189" y="22"/>
                    <a:pt x="190" y="23"/>
                    <a:pt x="190" y="23"/>
                  </a:cubicBezTo>
                  <a:cubicBezTo>
                    <a:pt x="190" y="23"/>
                    <a:pt x="190" y="24"/>
                    <a:pt x="190" y="24"/>
                  </a:cubicBezTo>
                  <a:lnTo>
                    <a:pt x="190" y="32"/>
                  </a:lnTo>
                  <a:close/>
                  <a:moveTo>
                    <a:pt x="191" y="17"/>
                  </a:moveTo>
                  <a:cubicBezTo>
                    <a:pt x="191" y="18"/>
                    <a:pt x="190" y="19"/>
                    <a:pt x="189" y="19"/>
                  </a:cubicBezTo>
                  <a:cubicBezTo>
                    <a:pt x="179" y="19"/>
                    <a:pt x="179" y="19"/>
                    <a:pt x="179" y="19"/>
                  </a:cubicBezTo>
                  <a:cubicBezTo>
                    <a:pt x="178" y="19"/>
                    <a:pt x="178" y="19"/>
                    <a:pt x="178" y="18"/>
                  </a:cubicBezTo>
                  <a:cubicBezTo>
                    <a:pt x="177" y="18"/>
                    <a:pt x="177" y="17"/>
                    <a:pt x="177" y="17"/>
                  </a:cubicBezTo>
                  <a:cubicBezTo>
                    <a:pt x="178" y="9"/>
                    <a:pt x="178" y="9"/>
                    <a:pt x="178" y="9"/>
                  </a:cubicBezTo>
                  <a:cubicBezTo>
                    <a:pt x="178" y="7"/>
                    <a:pt x="179" y="6"/>
                    <a:pt x="180" y="6"/>
                  </a:cubicBezTo>
                  <a:cubicBezTo>
                    <a:pt x="190" y="6"/>
                    <a:pt x="190" y="6"/>
                    <a:pt x="190" y="6"/>
                  </a:cubicBezTo>
                  <a:cubicBezTo>
                    <a:pt x="190" y="6"/>
                    <a:pt x="191" y="7"/>
                    <a:pt x="191" y="7"/>
                  </a:cubicBezTo>
                  <a:cubicBezTo>
                    <a:pt x="191" y="7"/>
                    <a:pt x="192" y="8"/>
                    <a:pt x="192" y="8"/>
                  </a:cubicBezTo>
                  <a:lnTo>
                    <a:pt x="19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09" name="Freeform 6"/>
            <p:cNvSpPr>
              <a:spLocks noEditPoints="1"/>
            </p:cNvSpPr>
            <p:nvPr/>
          </p:nvSpPr>
          <p:spPr bwMode="auto">
            <a:xfrm>
              <a:off x="1949374" y="5392329"/>
              <a:ext cx="249982" cy="78730"/>
            </a:xfrm>
            <a:custGeom>
              <a:avLst/>
              <a:gdLst>
                <a:gd name="T0" fmla="*/ 183 w 183"/>
                <a:gd name="T1" fmla="*/ 0 h 57"/>
                <a:gd name="T2" fmla="*/ 128 w 183"/>
                <a:gd name="T3" fmla="*/ 18 h 57"/>
                <a:gd name="T4" fmla="*/ 100 w 183"/>
                <a:gd name="T5" fmla="*/ 19 h 57"/>
                <a:gd name="T6" fmla="*/ 112 w 183"/>
                <a:gd name="T7" fmla="*/ 18 h 57"/>
                <a:gd name="T8" fmla="*/ 86 w 183"/>
                <a:gd name="T9" fmla="*/ 11 h 57"/>
                <a:gd name="T10" fmla="*/ 94 w 183"/>
                <a:gd name="T11" fmla="*/ 21 h 57"/>
                <a:gd name="T12" fmla="*/ 73 w 183"/>
                <a:gd name="T13" fmla="*/ 8 h 57"/>
                <a:gd name="T14" fmla="*/ 69 w 183"/>
                <a:gd name="T15" fmla="*/ 21 h 57"/>
                <a:gd name="T16" fmla="*/ 65 w 183"/>
                <a:gd name="T17" fmla="*/ 8 h 57"/>
                <a:gd name="T18" fmla="*/ 52 w 183"/>
                <a:gd name="T19" fmla="*/ 20 h 57"/>
                <a:gd name="T20" fmla="*/ 51 w 183"/>
                <a:gd name="T21" fmla="*/ 9 h 57"/>
                <a:gd name="T22" fmla="*/ 36 w 183"/>
                <a:gd name="T23" fmla="*/ 19 h 57"/>
                <a:gd name="T24" fmla="*/ 35 w 183"/>
                <a:gd name="T25" fmla="*/ 9 h 57"/>
                <a:gd name="T26" fmla="*/ 21 w 183"/>
                <a:gd name="T27" fmla="*/ 19 h 57"/>
                <a:gd name="T28" fmla="*/ 31 w 183"/>
                <a:gd name="T29" fmla="*/ 26 h 57"/>
                <a:gd name="T30" fmla="*/ 26 w 183"/>
                <a:gd name="T31" fmla="*/ 41 h 57"/>
                <a:gd name="T32" fmla="*/ 13 w 183"/>
                <a:gd name="T33" fmla="*/ 42 h 57"/>
                <a:gd name="T34" fmla="*/ 40 w 183"/>
                <a:gd name="T35" fmla="*/ 49 h 57"/>
                <a:gd name="T36" fmla="*/ 32 w 183"/>
                <a:gd name="T37" fmla="*/ 40 h 57"/>
                <a:gd name="T38" fmla="*/ 32 w 183"/>
                <a:gd name="T39" fmla="*/ 36 h 57"/>
                <a:gd name="T40" fmla="*/ 46 w 183"/>
                <a:gd name="T41" fmla="*/ 26 h 57"/>
                <a:gd name="T42" fmla="*/ 44 w 183"/>
                <a:gd name="T43" fmla="*/ 52 h 57"/>
                <a:gd name="T44" fmla="*/ 58 w 183"/>
                <a:gd name="T45" fmla="*/ 40 h 57"/>
                <a:gd name="T46" fmla="*/ 50 w 183"/>
                <a:gd name="T47" fmla="*/ 27 h 57"/>
                <a:gd name="T48" fmla="*/ 57 w 183"/>
                <a:gd name="T49" fmla="*/ 36 h 57"/>
                <a:gd name="T50" fmla="*/ 60 w 183"/>
                <a:gd name="T51" fmla="*/ 50 h 57"/>
                <a:gd name="T52" fmla="*/ 74 w 183"/>
                <a:gd name="T53" fmla="*/ 36 h 57"/>
                <a:gd name="T54" fmla="*/ 77 w 183"/>
                <a:gd name="T55" fmla="*/ 24 h 57"/>
                <a:gd name="T56" fmla="*/ 90 w 183"/>
                <a:gd name="T57" fmla="*/ 49 h 57"/>
                <a:gd name="T58" fmla="*/ 81 w 183"/>
                <a:gd name="T59" fmla="*/ 40 h 57"/>
                <a:gd name="T60" fmla="*/ 80 w 183"/>
                <a:gd name="T61" fmla="*/ 36 h 57"/>
                <a:gd name="T62" fmla="*/ 95 w 183"/>
                <a:gd name="T63" fmla="*/ 26 h 57"/>
                <a:gd name="T64" fmla="*/ 94 w 183"/>
                <a:gd name="T65" fmla="*/ 51 h 57"/>
                <a:gd name="T66" fmla="*/ 108 w 183"/>
                <a:gd name="T67" fmla="*/ 42 h 57"/>
                <a:gd name="T68" fmla="*/ 98 w 183"/>
                <a:gd name="T69" fmla="*/ 27 h 57"/>
                <a:gd name="T70" fmla="*/ 107 w 183"/>
                <a:gd name="T71" fmla="*/ 36 h 57"/>
                <a:gd name="T72" fmla="*/ 112 w 183"/>
                <a:gd name="T73" fmla="*/ 42 h 57"/>
                <a:gd name="T74" fmla="*/ 123 w 183"/>
                <a:gd name="T75" fmla="*/ 36 h 57"/>
                <a:gd name="T76" fmla="*/ 126 w 183"/>
                <a:gd name="T77" fmla="*/ 24 h 57"/>
                <a:gd name="T78" fmla="*/ 138 w 183"/>
                <a:gd name="T79" fmla="*/ 52 h 57"/>
                <a:gd name="T80" fmla="*/ 140 w 183"/>
                <a:gd name="T81" fmla="*/ 40 h 57"/>
                <a:gd name="T82" fmla="*/ 131 w 183"/>
                <a:gd name="T83" fmla="*/ 36 h 57"/>
                <a:gd name="T84" fmla="*/ 143 w 183"/>
                <a:gd name="T85" fmla="*/ 25 h 57"/>
                <a:gd name="T86" fmla="*/ 132 w 183"/>
                <a:gd name="T87" fmla="*/ 19 h 57"/>
                <a:gd name="T88" fmla="*/ 145 w 183"/>
                <a:gd name="T89" fmla="*/ 19 h 57"/>
                <a:gd name="T90" fmla="*/ 144 w 183"/>
                <a:gd name="T91" fmla="*/ 50 h 57"/>
                <a:gd name="T92" fmla="*/ 156 w 183"/>
                <a:gd name="T93" fmla="*/ 50 h 57"/>
                <a:gd name="T94" fmla="*/ 147 w 183"/>
                <a:gd name="T95" fmla="*/ 27 h 57"/>
                <a:gd name="T96" fmla="*/ 157 w 183"/>
                <a:gd name="T97" fmla="*/ 21 h 57"/>
                <a:gd name="T98" fmla="*/ 159 w 183"/>
                <a:gd name="T99" fmla="*/ 8 h 57"/>
                <a:gd name="T100" fmla="*/ 171 w 183"/>
                <a:gd name="T101" fmla="*/ 52 h 57"/>
                <a:gd name="T102" fmla="*/ 163 w 183"/>
                <a:gd name="T103" fmla="*/ 40 h 57"/>
                <a:gd name="T104" fmla="*/ 172 w 183"/>
                <a:gd name="T105" fmla="*/ 36 h 57"/>
                <a:gd name="T106" fmla="*/ 173 w 183"/>
                <a:gd name="T107" fmla="*/ 24 h 57"/>
                <a:gd name="T108" fmla="*/ 165 w 183"/>
                <a:gd name="T109" fmla="*/ 21 h 57"/>
                <a:gd name="T110" fmla="*/ 176 w 183"/>
                <a:gd name="T111"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57">
                  <a:moveTo>
                    <a:pt x="183" y="0"/>
                  </a:moveTo>
                  <a:cubicBezTo>
                    <a:pt x="28" y="0"/>
                    <a:pt x="28" y="0"/>
                    <a:pt x="28" y="0"/>
                  </a:cubicBezTo>
                  <a:cubicBezTo>
                    <a:pt x="23" y="0"/>
                    <a:pt x="18" y="4"/>
                    <a:pt x="17" y="8"/>
                  </a:cubicBezTo>
                  <a:cubicBezTo>
                    <a:pt x="0" y="57"/>
                    <a:pt x="0" y="57"/>
                    <a:pt x="0" y="57"/>
                  </a:cubicBezTo>
                  <a:cubicBezTo>
                    <a:pt x="179" y="57"/>
                    <a:pt x="179" y="57"/>
                    <a:pt x="179" y="57"/>
                  </a:cubicBezTo>
                  <a:lnTo>
                    <a:pt x="183" y="0"/>
                  </a:lnTo>
                  <a:close/>
                  <a:moveTo>
                    <a:pt x="117" y="11"/>
                  </a:moveTo>
                  <a:cubicBezTo>
                    <a:pt x="117" y="9"/>
                    <a:pt x="119" y="8"/>
                    <a:pt x="120" y="8"/>
                  </a:cubicBezTo>
                  <a:cubicBezTo>
                    <a:pt x="128" y="8"/>
                    <a:pt x="128" y="8"/>
                    <a:pt x="128" y="8"/>
                  </a:cubicBezTo>
                  <a:cubicBezTo>
                    <a:pt x="129" y="8"/>
                    <a:pt x="129" y="9"/>
                    <a:pt x="129" y="9"/>
                  </a:cubicBezTo>
                  <a:cubicBezTo>
                    <a:pt x="130" y="9"/>
                    <a:pt x="130" y="10"/>
                    <a:pt x="130" y="10"/>
                  </a:cubicBezTo>
                  <a:cubicBezTo>
                    <a:pt x="128" y="18"/>
                    <a:pt x="128" y="18"/>
                    <a:pt x="128" y="18"/>
                  </a:cubicBezTo>
                  <a:cubicBezTo>
                    <a:pt x="128" y="20"/>
                    <a:pt x="127" y="21"/>
                    <a:pt x="126" y="21"/>
                  </a:cubicBezTo>
                  <a:cubicBezTo>
                    <a:pt x="117" y="21"/>
                    <a:pt x="117" y="21"/>
                    <a:pt x="117" y="21"/>
                  </a:cubicBezTo>
                  <a:cubicBezTo>
                    <a:pt x="117" y="21"/>
                    <a:pt x="116" y="21"/>
                    <a:pt x="116" y="20"/>
                  </a:cubicBezTo>
                  <a:cubicBezTo>
                    <a:pt x="116" y="20"/>
                    <a:pt x="116" y="20"/>
                    <a:pt x="116" y="19"/>
                  </a:cubicBezTo>
                  <a:lnTo>
                    <a:pt x="117" y="11"/>
                  </a:lnTo>
                  <a:close/>
                  <a:moveTo>
                    <a:pt x="100" y="19"/>
                  </a:moveTo>
                  <a:cubicBezTo>
                    <a:pt x="102" y="11"/>
                    <a:pt x="102" y="11"/>
                    <a:pt x="102" y="11"/>
                  </a:cubicBezTo>
                  <a:cubicBezTo>
                    <a:pt x="102" y="9"/>
                    <a:pt x="103" y="8"/>
                    <a:pt x="104" y="8"/>
                  </a:cubicBezTo>
                  <a:cubicBezTo>
                    <a:pt x="112" y="8"/>
                    <a:pt x="112" y="8"/>
                    <a:pt x="112" y="8"/>
                  </a:cubicBezTo>
                  <a:cubicBezTo>
                    <a:pt x="113" y="8"/>
                    <a:pt x="113" y="9"/>
                    <a:pt x="113" y="9"/>
                  </a:cubicBezTo>
                  <a:cubicBezTo>
                    <a:pt x="114" y="9"/>
                    <a:pt x="114" y="10"/>
                    <a:pt x="114" y="10"/>
                  </a:cubicBezTo>
                  <a:cubicBezTo>
                    <a:pt x="112" y="18"/>
                    <a:pt x="112" y="18"/>
                    <a:pt x="112" y="18"/>
                  </a:cubicBezTo>
                  <a:cubicBezTo>
                    <a:pt x="112" y="20"/>
                    <a:pt x="111" y="21"/>
                    <a:pt x="109" y="21"/>
                  </a:cubicBezTo>
                  <a:cubicBezTo>
                    <a:pt x="101" y="21"/>
                    <a:pt x="101" y="21"/>
                    <a:pt x="101" y="21"/>
                  </a:cubicBezTo>
                  <a:cubicBezTo>
                    <a:pt x="101" y="21"/>
                    <a:pt x="100" y="21"/>
                    <a:pt x="100" y="20"/>
                  </a:cubicBezTo>
                  <a:cubicBezTo>
                    <a:pt x="100" y="20"/>
                    <a:pt x="100" y="20"/>
                    <a:pt x="100" y="19"/>
                  </a:cubicBezTo>
                  <a:close/>
                  <a:moveTo>
                    <a:pt x="84" y="19"/>
                  </a:moveTo>
                  <a:cubicBezTo>
                    <a:pt x="86" y="11"/>
                    <a:pt x="86" y="11"/>
                    <a:pt x="86" y="11"/>
                  </a:cubicBezTo>
                  <a:cubicBezTo>
                    <a:pt x="86" y="9"/>
                    <a:pt x="87" y="8"/>
                    <a:pt x="89" y="8"/>
                  </a:cubicBezTo>
                  <a:cubicBezTo>
                    <a:pt x="97" y="8"/>
                    <a:pt x="97" y="8"/>
                    <a:pt x="97" y="8"/>
                  </a:cubicBezTo>
                  <a:cubicBezTo>
                    <a:pt x="97" y="8"/>
                    <a:pt x="98" y="9"/>
                    <a:pt x="98" y="9"/>
                  </a:cubicBezTo>
                  <a:cubicBezTo>
                    <a:pt x="98" y="9"/>
                    <a:pt x="98" y="10"/>
                    <a:pt x="98" y="10"/>
                  </a:cubicBezTo>
                  <a:cubicBezTo>
                    <a:pt x="96" y="18"/>
                    <a:pt x="96" y="18"/>
                    <a:pt x="96" y="18"/>
                  </a:cubicBezTo>
                  <a:cubicBezTo>
                    <a:pt x="96" y="20"/>
                    <a:pt x="95" y="21"/>
                    <a:pt x="94" y="21"/>
                  </a:cubicBezTo>
                  <a:cubicBezTo>
                    <a:pt x="85" y="21"/>
                    <a:pt x="85" y="21"/>
                    <a:pt x="85" y="21"/>
                  </a:cubicBezTo>
                  <a:cubicBezTo>
                    <a:pt x="85" y="21"/>
                    <a:pt x="84" y="21"/>
                    <a:pt x="84" y="20"/>
                  </a:cubicBezTo>
                  <a:cubicBezTo>
                    <a:pt x="84" y="20"/>
                    <a:pt x="84" y="20"/>
                    <a:pt x="84" y="19"/>
                  </a:cubicBezTo>
                  <a:close/>
                  <a:moveTo>
                    <a:pt x="68" y="19"/>
                  </a:moveTo>
                  <a:cubicBezTo>
                    <a:pt x="70" y="11"/>
                    <a:pt x="70" y="11"/>
                    <a:pt x="70" y="11"/>
                  </a:cubicBezTo>
                  <a:cubicBezTo>
                    <a:pt x="70" y="9"/>
                    <a:pt x="72" y="8"/>
                    <a:pt x="73" y="8"/>
                  </a:cubicBezTo>
                  <a:cubicBezTo>
                    <a:pt x="81" y="8"/>
                    <a:pt x="81" y="8"/>
                    <a:pt x="81" y="8"/>
                  </a:cubicBezTo>
                  <a:cubicBezTo>
                    <a:pt x="82" y="8"/>
                    <a:pt x="82" y="9"/>
                    <a:pt x="82" y="9"/>
                  </a:cubicBezTo>
                  <a:cubicBezTo>
                    <a:pt x="82" y="9"/>
                    <a:pt x="82" y="9"/>
                    <a:pt x="82" y="10"/>
                  </a:cubicBezTo>
                  <a:cubicBezTo>
                    <a:pt x="80" y="18"/>
                    <a:pt x="80" y="18"/>
                    <a:pt x="80" y="18"/>
                  </a:cubicBezTo>
                  <a:cubicBezTo>
                    <a:pt x="80" y="20"/>
                    <a:pt x="79" y="21"/>
                    <a:pt x="77" y="21"/>
                  </a:cubicBezTo>
                  <a:cubicBezTo>
                    <a:pt x="69" y="21"/>
                    <a:pt x="69" y="21"/>
                    <a:pt x="69" y="21"/>
                  </a:cubicBezTo>
                  <a:cubicBezTo>
                    <a:pt x="69" y="21"/>
                    <a:pt x="68" y="21"/>
                    <a:pt x="68" y="20"/>
                  </a:cubicBezTo>
                  <a:cubicBezTo>
                    <a:pt x="68" y="20"/>
                    <a:pt x="68" y="20"/>
                    <a:pt x="68" y="19"/>
                  </a:cubicBezTo>
                  <a:close/>
                  <a:moveTo>
                    <a:pt x="52" y="19"/>
                  </a:moveTo>
                  <a:cubicBezTo>
                    <a:pt x="54" y="11"/>
                    <a:pt x="54" y="11"/>
                    <a:pt x="54" y="11"/>
                  </a:cubicBezTo>
                  <a:cubicBezTo>
                    <a:pt x="55" y="9"/>
                    <a:pt x="56" y="8"/>
                    <a:pt x="57" y="8"/>
                  </a:cubicBezTo>
                  <a:cubicBezTo>
                    <a:pt x="65" y="8"/>
                    <a:pt x="65" y="8"/>
                    <a:pt x="65" y="8"/>
                  </a:cubicBezTo>
                  <a:cubicBezTo>
                    <a:pt x="66" y="8"/>
                    <a:pt x="66" y="9"/>
                    <a:pt x="66" y="9"/>
                  </a:cubicBezTo>
                  <a:cubicBezTo>
                    <a:pt x="67" y="9"/>
                    <a:pt x="67" y="9"/>
                    <a:pt x="67" y="10"/>
                  </a:cubicBezTo>
                  <a:cubicBezTo>
                    <a:pt x="64" y="18"/>
                    <a:pt x="64" y="18"/>
                    <a:pt x="64" y="18"/>
                  </a:cubicBezTo>
                  <a:cubicBezTo>
                    <a:pt x="64" y="20"/>
                    <a:pt x="63" y="21"/>
                    <a:pt x="61" y="21"/>
                  </a:cubicBezTo>
                  <a:cubicBezTo>
                    <a:pt x="53" y="21"/>
                    <a:pt x="53" y="21"/>
                    <a:pt x="53" y="21"/>
                  </a:cubicBezTo>
                  <a:cubicBezTo>
                    <a:pt x="52" y="21"/>
                    <a:pt x="52" y="21"/>
                    <a:pt x="52" y="20"/>
                  </a:cubicBezTo>
                  <a:cubicBezTo>
                    <a:pt x="52" y="20"/>
                    <a:pt x="52" y="20"/>
                    <a:pt x="52" y="19"/>
                  </a:cubicBezTo>
                  <a:close/>
                  <a:moveTo>
                    <a:pt x="36" y="19"/>
                  </a:moveTo>
                  <a:cubicBezTo>
                    <a:pt x="39" y="11"/>
                    <a:pt x="39" y="11"/>
                    <a:pt x="39" y="11"/>
                  </a:cubicBezTo>
                  <a:cubicBezTo>
                    <a:pt x="39" y="10"/>
                    <a:pt x="41" y="8"/>
                    <a:pt x="42" y="8"/>
                  </a:cubicBezTo>
                  <a:cubicBezTo>
                    <a:pt x="50" y="8"/>
                    <a:pt x="50" y="8"/>
                    <a:pt x="50" y="8"/>
                  </a:cubicBezTo>
                  <a:cubicBezTo>
                    <a:pt x="50" y="8"/>
                    <a:pt x="50" y="8"/>
                    <a:pt x="51" y="9"/>
                  </a:cubicBezTo>
                  <a:cubicBezTo>
                    <a:pt x="51" y="9"/>
                    <a:pt x="51" y="9"/>
                    <a:pt x="51" y="10"/>
                  </a:cubicBezTo>
                  <a:cubicBezTo>
                    <a:pt x="48" y="18"/>
                    <a:pt x="48" y="18"/>
                    <a:pt x="48" y="18"/>
                  </a:cubicBezTo>
                  <a:cubicBezTo>
                    <a:pt x="48" y="20"/>
                    <a:pt x="47" y="21"/>
                    <a:pt x="45" y="21"/>
                  </a:cubicBezTo>
                  <a:cubicBezTo>
                    <a:pt x="37" y="21"/>
                    <a:pt x="37" y="21"/>
                    <a:pt x="37" y="21"/>
                  </a:cubicBezTo>
                  <a:cubicBezTo>
                    <a:pt x="37" y="21"/>
                    <a:pt x="36" y="21"/>
                    <a:pt x="36" y="20"/>
                  </a:cubicBezTo>
                  <a:cubicBezTo>
                    <a:pt x="36" y="20"/>
                    <a:pt x="36" y="20"/>
                    <a:pt x="36" y="19"/>
                  </a:cubicBezTo>
                  <a:close/>
                  <a:moveTo>
                    <a:pt x="21" y="19"/>
                  </a:moveTo>
                  <a:cubicBezTo>
                    <a:pt x="23" y="15"/>
                    <a:pt x="23" y="15"/>
                    <a:pt x="23" y="15"/>
                  </a:cubicBezTo>
                  <a:cubicBezTo>
                    <a:pt x="23" y="12"/>
                    <a:pt x="25" y="9"/>
                    <a:pt x="26" y="9"/>
                  </a:cubicBezTo>
                  <a:cubicBezTo>
                    <a:pt x="27" y="9"/>
                    <a:pt x="29" y="8"/>
                    <a:pt x="31" y="8"/>
                  </a:cubicBezTo>
                  <a:cubicBezTo>
                    <a:pt x="34" y="8"/>
                    <a:pt x="34" y="8"/>
                    <a:pt x="34" y="8"/>
                  </a:cubicBezTo>
                  <a:cubicBezTo>
                    <a:pt x="35" y="8"/>
                    <a:pt x="35" y="8"/>
                    <a:pt x="35" y="9"/>
                  </a:cubicBezTo>
                  <a:cubicBezTo>
                    <a:pt x="36" y="9"/>
                    <a:pt x="36" y="9"/>
                    <a:pt x="35" y="10"/>
                  </a:cubicBezTo>
                  <a:cubicBezTo>
                    <a:pt x="33" y="18"/>
                    <a:pt x="33" y="18"/>
                    <a:pt x="33" y="18"/>
                  </a:cubicBezTo>
                  <a:cubicBezTo>
                    <a:pt x="32" y="20"/>
                    <a:pt x="31" y="21"/>
                    <a:pt x="30" y="21"/>
                  </a:cubicBezTo>
                  <a:cubicBezTo>
                    <a:pt x="22" y="21"/>
                    <a:pt x="22" y="21"/>
                    <a:pt x="22" y="21"/>
                  </a:cubicBezTo>
                  <a:cubicBezTo>
                    <a:pt x="21" y="21"/>
                    <a:pt x="21" y="21"/>
                    <a:pt x="21" y="20"/>
                  </a:cubicBezTo>
                  <a:cubicBezTo>
                    <a:pt x="21" y="20"/>
                    <a:pt x="21" y="20"/>
                    <a:pt x="21" y="19"/>
                  </a:cubicBezTo>
                  <a:close/>
                  <a:moveTo>
                    <a:pt x="16" y="35"/>
                  </a:moveTo>
                  <a:cubicBezTo>
                    <a:pt x="19" y="27"/>
                    <a:pt x="19" y="27"/>
                    <a:pt x="19" y="27"/>
                  </a:cubicBezTo>
                  <a:cubicBezTo>
                    <a:pt x="19" y="25"/>
                    <a:pt x="21" y="24"/>
                    <a:pt x="22" y="24"/>
                  </a:cubicBezTo>
                  <a:cubicBezTo>
                    <a:pt x="30" y="24"/>
                    <a:pt x="30" y="24"/>
                    <a:pt x="30" y="24"/>
                  </a:cubicBezTo>
                  <a:cubicBezTo>
                    <a:pt x="30" y="24"/>
                    <a:pt x="30" y="24"/>
                    <a:pt x="31" y="25"/>
                  </a:cubicBezTo>
                  <a:cubicBezTo>
                    <a:pt x="31" y="25"/>
                    <a:pt x="31" y="25"/>
                    <a:pt x="31" y="26"/>
                  </a:cubicBezTo>
                  <a:cubicBezTo>
                    <a:pt x="28" y="34"/>
                    <a:pt x="28" y="34"/>
                    <a:pt x="28" y="34"/>
                  </a:cubicBezTo>
                  <a:cubicBezTo>
                    <a:pt x="28" y="35"/>
                    <a:pt x="26" y="36"/>
                    <a:pt x="25" y="36"/>
                  </a:cubicBezTo>
                  <a:cubicBezTo>
                    <a:pt x="17" y="36"/>
                    <a:pt x="17" y="36"/>
                    <a:pt x="17" y="36"/>
                  </a:cubicBezTo>
                  <a:cubicBezTo>
                    <a:pt x="16" y="36"/>
                    <a:pt x="16" y="36"/>
                    <a:pt x="16" y="36"/>
                  </a:cubicBezTo>
                  <a:cubicBezTo>
                    <a:pt x="16" y="36"/>
                    <a:pt x="16" y="36"/>
                    <a:pt x="16" y="35"/>
                  </a:cubicBezTo>
                  <a:close/>
                  <a:moveTo>
                    <a:pt x="26" y="41"/>
                  </a:moveTo>
                  <a:cubicBezTo>
                    <a:pt x="23" y="49"/>
                    <a:pt x="23" y="49"/>
                    <a:pt x="23" y="49"/>
                  </a:cubicBezTo>
                  <a:cubicBezTo>
                    <a:pt x="23" y="51"/>
                    <a:pt x="21" y="52"/>
                    <a:pt x="20" y="52"/>
                  </a:cubicBezTo>
                  <a:cubicBezTo>
                    <a:pt x="12" y="52"/>
                    <a:pt x="12" y="52"/>
                    <a:pt x="12" y="52"/>
                  </a:cubicBezTo>
                  <a:cubicBezTo>
                    <a:pt x="11" y="52"/>
                    <a:pt x="11" y="52"/>
                    <a:pt x="11" y="51"/>
                  </a:cubicBezTo>
                  <a:cubicBezTo>
                    <a:pt x="11" y="51"/>
                    <a:pt x="11" y="51"/>
                    <a:pt x="11" y="50"/>
                  </a:cubicBezTo>
                  <a:cubicBezTo>
                    <a:pt x="13" y="42"/>
                    <a:pt x="13" y="42"/>
                    <a:pt x="13" y="42"/>
                  </a:cubicBezTo>
                  <a:cubicBezTo>
                    <a:pt x="14" y="41"/>
                    <a:pt x="15" y="40"/>
                    <a:pt x="17" y="40"/>
                  </a:cubicBezTo>
                  <a:cubicBezTo>
                    <a:pt x="25" y="40"/>
                    <a:pt x="25" y="40"/>
                    <a:pt x="25" y="40"/>
                  </a:cubicBezTo>
                  <a:cubicBezTo>
                    <a:pt x="25" y="40"/>
                    <a:pt x="26" y="40"/>
                    <a:pt x="26" y="40"/>
                  </a:cubicBezTo>
                  <a:cubicBezTo>
                    <a:pt x="26" y="41"/>
                    <a:pt x="26" y="41"/>
                    <a:pt x="26" y="41"/>
                  </a:cubicBezTo>
                  <a:close/>
                  <a:moveTo>
                    <a:pt x="42" y="41"/>
                  </a:moveTo>
                  <a:cubicBezTo>
                    <a:pt x="40" y="49"/>
                    <a:pt x="40" y="49"/>
                    <a:pt x="40" y="49"/>
                  </a:cubicBezTo>
                  <a:cubicBezTo>
                    <a:pt x="39" y="51"/>
                    <a:pt x="38" y="52"/>
                    <a:pt x="37" y="52"/>
                  </a:cubicBezTo>
                  <a:cubicBezTo>
                    <a:pt x="28" y="52"/>
                    <a:pt x="28" y="52"/>
                    <a:pt x="28" y="52"/>
                  </a:cubicBezTo>
                  <a:cubicBezTo>
                    <a:pt x="27" y="52"/>
                    <a:pt x="27" y="52"/>
                    <a:pt x="27" y="51"/>
                  </a:cubicBezTo>
                  <a:cubicBezTo>
                    <a:pt x="27" y="51"/>
                    <a:pt x="27" y="51"/>
                    <a:pt x="27" y="50"/>
                  </a:cubicBezTo>
                  <a:cubicBezTo>
                    <a:pt x="29" y="42"/>
                    <a:pt x="29" y="42"/>
                    <a:pt x="29" y="42"/>
                  </a:cubicBezTo>
                  <a:cubicBezTo>
                    <a:pt x="30" y="41"/>
                    <a:pt x="31" y="40"/>
                    <a:pt x="32" y="40"/>
                  </a:cubicBezTo>
                  <a:cubicBezTo>
                    <a:pt x="41" y="40"/>
                    <a:pt x="41" y="40"/>
                    <a:pt x="41" y="40"/>
                  </a:cubicBezTo>
                  <a:cubicBezTo>
                    <a:pt x="41" y="40"/>
                    <a:pt x="42" y="40"/>
                    <a:pt x="42" y="40"/>
                  </a:cubicBezTo>
                  <a:cubicBezTo>
                    <a:pt x="42" y="41"/>
                    <a:pt x="42" y="41"/>
                    <a:pt x="42" y="41"/>
                  </a:cubicBezTo>
                  <a:close/>
                  <a:moveTo>
                    <a:pt x="41" y="36"/>
                  </a:moveTo>
                  <a:cubicBezTo>
                    <a:pt x="32" y="36"/>
                    <a:pt x="32" y="36"/>
                    <a:pt x="32" y="36"/>
                  </a:cubicBezTo>
                  <a:cubicBezTo>
                    <a:pt x="32" y="36"/>
                    <a:pt x="32" y="36"/>
                    <a:pt x="32" y="36"/>
                  </a:cubicBezTo>
                  <a:cubicBezTo>
                    <a:pt x="31" y="36"/>
                    <a:pt x="31" y="35"/>
                    <a:pt x="31" y="35"/>
                  </a:cubicBezTo>
                  <a:cubicBezTo>
                    <a:pt x="34" y="27"/>
                    <a:pt x="34" y="27"/>
                    <a:pt x="34" y="27"/>
                  </a:cubicBezTo>
                  <a:cubicBezTo>
                    <a:pt x="34" y="25"/>
                    <a:pt x="36" y="24"/>
                    <a:pt x="37" y="24"/>
                  </a:cubicBezTo>
                  <a:cubicBezTo>
                    <a:pt x="45" y="24"/>
                    <a:pt x="45" y="24"/>
                    <a:pt x="45" y="24"/>
                  </a:cubicBezTo>
                  <a:cubicBezTo>
                    <a:pt x="46" y="24"/>
                    <a:pt x="46" y="24"/>
                    <a:pt x="46" y="25"/>
                  </a:cubicBezTo>
                  <a:cubicBezTo>
                    <a:pt x="46" y="25"/>
                    <a:pt x="46" y="25"/>
                    <a:pt x="46" y="26"/>
                  </a:cubicBezTo>
                  <a:cubicBezTo>
                    <a:pt x="44" y="34"/>
                    <a:pt x="44" y="34"/>
                    <a:pt x="44" y="34"/>
                  </a:cubicBezTo>
                  <a:cubicBezTo>
                    <a:pt x="44" y="35"/>
                    <a:pt x="42" y="36"/>
                    <a:pt x="41" y="36"/>
                  </a:cubicBezTo>
                  <a:close/>
                  <a:moveTo>
                    <a:pt x="59" y="41"/>
                  </a:moveTo>
                  <a:cubicBezTo>
                    <a:pt x="57" y="49"/>
                    <a:pt x="57" y="49"/>
                    <a:pt x="57" y="49"/>
                  </a:cubicBezTo>
                  <a:cubicBezTo>
                    <a:pt x="56" y="51"/>
                    <a:pt x="55" y="52"/>
                    <a:pt x="54" y="52"/>
                  </a:cubicBezTo>
                  <a:cubicBezTo>
                    <a:pt x="44" y="52"/>
                    <a:pt x="44" y="52"/>
                    <a:pt x="44" y="52"/>
                  </a:cubicBezTo>
                  <a:cubicBezTo>
                    <a:pt x="44" y="52"/>
                    <a:pt x="44" y="52"/>
                    <a:pt x="43" y="51"/>
                  </a:cubicBezTo>
                  <a:cubicBezTo>
                    <a:pt x="43" y="51"/>
                    <a:pt x="43" y="51"/>
                    <a:pt x="43" y="50"/>
                  </a:cubicBezTo>
                  <a:cubicBezTo>
                    <a:pt x="45" y="42"/>
                    <a:pt x="45" y="42"/>
                    <a:pt x="45" y="42"/>
                  </a:cubicBezTo>
                  <a:cubicBezTo>
                    <a:pt x="46" y="41"/>
                    <a:pt x="47" y="40"/>
                    <a:pt x="49" y="40"/>
                  </a:cubicBezTo>
                  <a:cubicBezTo>
                    <a:pt x="57" y="40"/>
                    <a:pt x="57" y="40"/>
                    <a:pt x="57" y="40"/>
                  </a:cubicBezTo>
                  <a:cubicBezTo>
                    <a:pt x="58" y="40"/>
                    <a:pt x="58" y="40"/>
                    <a:pt x="58" y="40"/>
                  </a:cubicBezTo>
                  <a:cubicBezTo>
                    <a:pt x="59" y="41"/>
                    <a:pt x="59" y="41"/>
                    <a:pt x="59" y="41"/>
                  </a:cubicBezTo>
                  <a:close/>
                  <a:moveTo>
                    <a:pt x="57" y="36"/>
                  </a:moveTo>
                  <a:cubicBezTo>
                    <a:pt x="49" y="36"/>
                    <a:pt x="49" y="36"/>
                    <a:pt x="49" y="36"/>
                  </a:cubicBezTo>
                  <a:cubicBezTo>
                    <a:pt x="48" y="36"/>
                    <a:pt x="48" y="36"/>
                    <a:pt x="48" y="36"/>
                  </a:cubicBezTo>
                  <a:cubicBezTo>
                    <a:pt x="47" y="36"/>
                    <a:pt x="47" y="35"/>
                    <a:pt x="48" y="35"/>
                  </a:cubicBezTo>
                  <a:cubicBezTo>
                    <a:pt x="50" y="27"/>
                    <a:pt x="50" y="27"/>
                    <a:pt x="50" y="27"/>
                  </a:cubicBezTo>
                  <a:cubicBezTo>
                    <a:pt x="50" y="25"/>
                    <a:pt x="52" y="24"/>
                    <a:pt x="53" y="24"/>
                  </a:cubicBezTo>
                  <a:cubicBezTo>
                    <a:pt x="61" y="24"/>
                    <a:pt x="61" y="24"/>
                    <a:pt x="61" y="24"/>
                  </a:cubicBezTo>
                  <a:cubicBezTo>
                    <a:pt x="62" y="24"/>
                    <a:pt x="62" y="24"/>
                    <a:pt x="62" y="25"/>
                  </a:cubicBezTo>
                  <a:cubicBezTo>
                    <a:pt x="63" y="25"/>
                    <a:pt x="63" y="25"/>
                    <a:pt x="63" y="26"/>
                  </a:cubicBezTo>
                  <a:cubicBezTo>
                    <a:pt x="60" y="34"/>
                    <a:pt x="60" y="34"/>
                    <a:pt x="60" y="34"/>
                  </a:cubicBezTo>
                  <a:cubicBezTo>
                    <a:pt x="60" y="35"/>
                    <a:pt x="59" y="36"/>
                    <a:pt x="57" y="36"/>
                  </a:cubicBezTo>
                  <a:close/>
                  <a:moveTo>
                    <a:pt x="75" y="42"/>
                  </a:moveTo>
                  <a:cubicBezTo>
                    <a:pt x="73" y="49"/>
                    <a:pt x="73" y="49"/>
                    <a:pt x="73" y="49"/>
                  </a:cubicBezTo>
                  <a:cubicBezTo>
                    <a:pt x="73" y="51"/>
                    <a:pt x="72" y="52"/>
                    <a:pt x="70" y="52"/>
                  </a:cubicBezTo>
                  <a:cubicBezTo>
                    <a:pt x="61" y="52"/>
                    <a:pt x="61" y="52"/>
                    <a:pt x="61" y="52"/>
                  </a:cubicBezTo>
                  <a:cubicBezTo>
                    <a:pt x="61" y="52"/>
                    <a:pt x="60" y="52"/>
                    <a:pt x="60" y="51"/>
                  </a:cubicBezTo>
                  <a:cubicBezTo>
                    <a:pt x="60" y="51"/>
                    <a:pt x="60" y="51"/>
                    <a:pt x="60" y="50"/>
                  </a:cubicBezTo>
                  <a:cubicBezTo>
                    <a:pt x="62" y="42"/>
                    <a:pt x="62" y="42"/>
                    <a:pt x="62" y="42"/>
                  </a:cubicBezTo>
                  <a:cubicBezTo>
                    <a:pt x="62" y="41"/>
                    <a:pt x="64" y="40"/>
                    <a:pt x="65" y="40"/>
                  </a:cubicBezTo>
                  <a:cubicBezTo>
                    <a:pt x="74" y="40"/>
                    <a:pt x="74" y="40"/>
                    <a:pt x="74" y="40"/>
                  </a:cubicBezTo>
                  <a:cubicBezTo>
                    <a:pt x="74" y="40"/>
                    <a:pt x="75" y="40"/>
                    <a:pt x="75" y="40"/>
                  </a:cubicBezTo>
                  <a:cubicBezTo>
                    <a:pt x="75" y="41"/>
                    <a:pt x="75" y="41"/>
                    <a:pt x="75" y="42"/>
                  </a:cubicBezTo>
                  <a:close/>
                  <a:moveTo>
                    <a:pt x="74" y="36"/>
                  </a:moveTo>
                  <a:cubicBezTo>
                    <a:pt x="65" y="36"/>
                    <a:pt x="65" y="36"/>
                    <a:pt x="65" y="36"/>
                  </a:cubicBezTo>
                  <a:cubicBezTo>
                    <a:pt x="65" y="36"/>
                    <a:pt x="64" y="36"/>
                    <a:pt x="64" y="36"/>
                  </a:cubicBezTo>
                  <a:cubicBezTo>
                    <a:pt x="64" y="36"/>
                    <a:pt x="64" y="35"/>
                    <a:pt x="64" y="35"/>
                  </a:cubicBezTo>
                  <a:cubicBezTo>
                    <a:pt x="66" y="27"/>
                    <a:pt x="66" y="27"/>
                    <a:pt x="66" y="27"/>
                  </a:cubicBezTo>
                  <a:cubicBezTo>
                    <a:pt x="66" y="25"/>
                    <a:pt x="68" y="24"/>
                    <a:pt x="69" y="24"/>
                  </a:cubicBezTo>
                  <a:cubicBezTo>
                    <a:pt x="77" y="24"/>
                    <a:pt x="77" y="24"/>
                    <a:pt x="77" y="24"/>
                  </a:cubicBezTo>
                  <a:cubicBezTo>
                    <a:pt x="78" y="24"/>
                    <a:pt x="78" y="24"/>
                    <a:pt x="78" y="25"/>
                  </a:cubicBezTo>
                  <a:cubicBezTo>
                    <a:pt x="79" y="25"/>
                    <a:pt x="79" y="25"/>
                    <a:pt x="79" y="26"/>
                  </a:cubicBezTo>
                  <a:cubicBezTo>
                    <a:pt x="77" y="34"/>
                    <a:pt x="77" y="34"/>
                    <a:pt x="77" y="34"/>
                  </a:cubicBezTo>
                  <a:cubicBezTo>
                    <a:pt x="76" y="35"/>
                    <a:pt x="75" y="36"/>
                    <a:pt x="74" y="36"/>
                  </a:cubicBezTo>
                  <a:close/>
                  <a:moveTo>
                    <a:pt x="92" y="42"/>
                  </a:moveTo>
                  <a:cubicBezTo>
                    <a:pt x="90" y="49"/>
                    <a:pt x="90" y="49"/>
                    <a:pt x="90" y="49"/>
                  </a:cubicBezTo>
                  <a:cubicBezTo>
                    <a:pt x="90" y="51"/>
                    <a:pt x="88" y="52"/>
                    <a:pt x="87" y="52"/>
                  </a:cubicBezTo>
                  <a:cubicBezTo>
                    <a:pt x="78" y="52"/>
                    <a:pt x="78" y="52"/>
                    <a:pt x="78" y="52"/>
                  </a:cubicBezTo>
                  <a:cubicBezTo>
                    <a:pt x="78" y="52"/>
                    <a:pt x="77" y="52"/>
                    <a:pt x="77" y="51"/>
                  </a:cubicBezTo>
                  <a:cubicBezTo>
                    <a:pt x="77" y="51"/>
                    <a:pt x="77" y="51"/>
                    <a:pt x="77" y="50"/>
                  </a:cubicBezTo>
                  <a:cubicBezTo>
                    <a:pt x="79" y="42"/>
                    <a:pt x="79" y="42"/>
                    <a:pt x="79" y="42"/>
                  </a:cubicBezTo>
                  <a:cubicBezTo>
                    <a:pt x="79" y="41"/>
                    <a:pt x="80" y="40"/>
                    <a:pt x="81" y="40"/>
                  </a:cubicBezTo>
                  <a:cubicBezTo>
                    <a:pt x="90" y="40"/>
                    <a:pt x="90" y="40"/>
                    <a:pt x="90" y="40"/>
                  </a:cubicBezTo>
                  <a:cubicBezTo>
                    <a:pt x="91" y="40"/>
                    <a:pt x="91" y="40"/>
                    <a:pt x="91" y="40"/>
                  </a:cubicBezTo>
                  <a:cubicBezTo>
                    <a:pt x="92" y="41"/>
                    <a:pt x="92" y="41"/>
                    <a:pt x="92" y="42"/>
                  </a:cubicBezTo>
                  <a:close/>
                  <a:moveTo>
                    <a:pt x="90" y="36"/>
                  </a:moveTo>
                  <a:cubicBezTo>
                    <a:pt x="81" y="36"/>
                    <a:pt x="81" y="36"/>
                    <a:pt x="81" y="36"/>
                  </a:cubicBezTo>
                  <a:cubicBezTo>
                    <a:pt x="81" y="36"/>
                    <a:pt x="81" y="36"/>
                    <a:pt x="80" y="36"/>
                  </a:cubicBezTo>
                  <a:cubicBezTo>
                    <a:pt x="80" y="36"/>
                    <a:pt x="80" y="35"/>
                    <a:pt x="80" y="35"/>
                  </a:cubicBezTo>
                  <a:cubicBezTo>
                    <a:pt x="82" y="27"/>
                    <a:pt x="82" y="27"/>
                    <a:pt x="82" y="27"/>
                  </a:cubicBezTo>
                  <a:cubicBezTo>
                    <a:pt x="82" y="25"/>
                    <a:pt x="84" y="24"/>
                    <a:pt x="85" y="24"/>
                  </a:cubicBezTo>
                  <a:cubicBezTo>
                    <a:pt x="94" y="24"/>
                    <a:pt x="94" y="24"/>
                    <a:pt x="94" y="24"/>
                  </a:cubicBezTo>
                  <a:cubicBezTo>
                    <a:pt x="94" y="24"/>
                    <a:pt x="94" y="24"/>
                    <a:pt x="95" y="25"/>
                  </a:cubicBezTo>
                  <a:cubicBezTo>
                    <a:pt x="95" y="25"/>
                    <a:pt x="95" y="25"/>
                    <a:pt x="95" y="26"/>
                  </a:cubicBezTo>
                  <a:cubicBezTo>
                    <a:pt x="93" y="34"/>
                    <a:pt x="93" y="34"/>
                    <a:pt x="93" y="34"/>
                  </a:cubicBezTo>
                  <a:cubicBezTo>
                    <a:pt x="93" y="35"/>
                    <a:pt x="92" y="36"/>
                    <a:pt x="90" y="36"/>
                  </a:cubicBezTo>
                  <a:close/>
                  <a:moveTo>
                    <a:pt x="107" y="49"/>
                  </a:moveTo>
                  <a:cubicBezTo>
                    <a:pt x="106" y="51"/>
                    <a:pt x="105" y="52"/>
                    <a:pt x="104" y="52"/>
                  </a:cubicBezTo>
                  <a:cubicBezTo>
                    <a:pt x="95" y="52"/>
                    <a:pt x="95" y="52"/>
                    <a:pt x="95" y="52"/>
                  </a:cubicBezTo>
                  <a:cubicBezTo>
                    <a:pt x="94" y="52"/>
                    <a:pt x="94" y="52"/>
                    <a:pt x="94" y="51"/>
                  </a:cubicBezTo>
                  <a:cubicBezTo>
                    <a:pt x="94" y="51"/>
                    <a:pt x="93" y="51"/>
                    <a:pt x="94" y="50"/>
                  </a:cubicBezTo>
                  <a:cubicBezTo>
                    <a:pt x="95" y="42"/>
                    <a:pt x="95" y="42"/>
                    <a:pt x="95" y="42"/>
                  </a:cubicBezTo>
                  <a:cubicBezTo>
                    <a:pt x="95" y="41"/>
                    <a:pt x="97" y="40"/>
                    <a:pt x="98" y="40"/>
                  </a:cubicBezTo>
                  <a:cubicBezTo>
                    <a:pt x="107" y="40"/>
                    <a:pt x="107" y="40"/>
                    <a:pt x="107" y="40"/>
                  </a:cubicBezTo>
                  <a:cubicBezTo>
                    <a:pt x="107" y="40"/>
                    <a:pt x="108" y="40"/>
                    <a:pt x="108" y="40"/>
                  </a:cubicBezTo>
                  <a:cubicBezTo>
                    <a:pt x="108" y="41"/>
                    <a:pt x="108" y="41"/>
                    <a:pt x="108" y="42"/>
                  </a:cubicBezTo>
                  <a:lnTo>
                    <a:pt x="107" y="49"/>
                  </a:lnTo>
                  <a:close/>
                  <a:moveTo>
                    <a:pt x="107" y="36"/>
                  </a:moveTo>
                  <a:cubicBezTo>
                    <a:pt x="98" y="36"/>
                    <a:pt x="98" y="36"/>
                    <a:pt x="98" y="36"/>
                  </a:cubicBezTo>
                  <a:cubicBezTo>
                    <a:pt x="98" y="36"/>
                    <a:pt x="97" y="36"/>
                    <a:pt x="97" y="36"/>
                  </a:cubicBezTo>
                  <a:cubicBezTo>
                    <a:pt x="97" y="36"/>
                    <a:pt x="97" y="35"/>
                    <a:pt x="97" y="35"/>
                  </a:cubicBezTo>
                  <a:cubicBezTo>
                    <a:pt x="98" y="27"/>
                    <a:pt x="98" y="27"/>
                    <a:pt x="98" y="27"/>
                  </a:cubicBezTo>
                  <a:cubicBezTo>
                    <a:pt x="99" y="25"/>
                    <a:pt x="100" y="24"/>
                    <a:pt x="101" y="24"/>
                  </a:cubicBezTo>
                  <a:cubicBezTo>
                    <a:pt x="109" y="24"/>
                    <a:pt x="109" y="24"/>
                    <a:pt x="109" y="24"/>
                  </a:cubicBezTo>
                  <a:cubicBezTo>
                    <a:pt x="110" y="24"/>
                    <a:pt x="110" y="25"/>
                    <a:pt x="111" y="25"/>
                  </a:cubicBezTo>
                  <a:cubicBezTo>
                    <a:pt x="111" y="25"/>
                    <a:pt x="111" y="26"/>
                    <a:pt x="111" y="26"/>
                  </a:cubicBezTo>
                  <a:cubicBezTo>
                    <a:pt x="109" y="34"/>
                    <a:pt x="109" y="34"/>
                    <a:pt x="109" y="34"/>
                  </a:cubicBezTo>
                  <a:cubicBezTo>
                    <a:pt x="109" y="35"/>
                    <a:pt x="108" y="36"/>
                    <a:pt x="107" y="36"/>
                  </a:cubicBezTo>
                  <a:close/>
                  <a:moveTo>
                    <a:pt x="123" y="49"/>
                  </a:moveTo>
                  <a:cubicBezTo>
                    <a:pt x="123" y="51"/>
                    <a:pt x="122" y="52"/>
                    <a:pt x="121" y="52"/>
                  </a:cubicBezTo>
                  <a:cubicBezTo>
                    <a:pt x="112" y="52"/>
                    <a:pt x="112" y="52"/>
                    <a:pt x="112" y="52"/>
                  </a:cubicBezTo>
                  <a:cubicBezTo>
                    <a:pt x="111" y="52"/>
                    <a:pt x="111" y="52"/>
                    <a:pt x="110" y="51"/>
                  </a:cubicBezTo>
                  <a:cubicBezTo>
                    <a:pt x="110" y="51"/>
                    <a:pt x="110" y="51"/>
                    <a:pt x="110" y="50"/>
                  </a:cubicBezTo>
                  <a:cubicBezTo>
                    <a:pt x="112" y="42"/>
                    <a:pt x="112" y="42"/>
                    <a:pt x="112" y="42"/>
                  </a:cubicBezTo>
                  <a:cubicBezTo>
                    <a:pt x="112" y="41"/>
                    <a:pt x="113" y="40"/>
                    <a:pt x="114" y="40"/>
                  </a:cubicBezTo>
                  <a:cubicBezTo>
                    <a:pt x="123" y="40"/>
                    <a:pt x="123" y="40"/>
                    <a:pt x="123" y="40"/>
                  </a:cubicBezTo>
                  <a:cubicBezTo>
                    <a:pt x="124" y="40"/>
                    <a:pt x="124" y="40"/>
                    <a:pt x="124" y="40"/>
                  </a:cubicBezTo>
                  <a:cubicBezTo>
                    <a:pt x="125" y="41"/>
                    <a:pt x="125" y="41"/>
                    <a:pt x="125" y="42"/>
                  </a:cubicBezTo>
                  <a:lnTo>
                    <a:pt x="123" y="49"/>
                  </a:lnTo>
                  <a:close/>
                  <a:moveTo>
                    <a:pt x="123" y="36"/>
                  </a:moveTo>
                  <a:cubicBezTo>
                    <a:pt x="114" y="36"/>
                    <a:pt x="114" y="36"/>
                    <a:pt x="114" y="36"/>
                  </a:cubicBezTo>
                  <a:cubicBezTo>
                    <a:pt x="114" y="36"/>
                    <a:pt x="113" y="36"/>
                    <a:pt x="113" y="36"/>
                  </a:cubicBezTo>
                  <a:cubicBezTo>
                    <a:pt x="113" y="36"/>
                    <a:pt x="113" y="35"/>
                    <a:pt x="113" y="35"/>
                  </a:cubicBezTo>
                  <a:cubicBezTo>
                    <a:pt x="114" y="27"/>
                    <a:pt x="114" y="27"/>
                    <a:pt x="114" y="27"/>
                  </a:cubicBezTo>
                  <a:cubicBezTo>
                    <a:pt x="115" y="25"/>
                    <a:pt x="116" y="24"/>
                    <a:pt x="117" y="24"/>
                  </a:cubicBezTo>
                  <a:cubicBezTo>
                    <a:pt x="126" y="24"/>
                    <a:pt x="126" y="24"/>
                    <a:pt x="126" y="24"/>
                  </a:cubicBezTo>
                  <a:cubicBezTo>
                    <a:pt x="126" y="24"/>
                    <a:pt x="127" y="25"/>
                    <a:pt x="127" y="25"/>
                  </a:cubicBezTo>
                  <a:cubicBezTo>
                    <a:pt x="127" y="25"/>
                    <a:pt x="127" y="26"/>
                    <a:pt x="127" y="26"/>
                  </a:cubicBezTo>
                  <a:cubicBezTo>
                    <a:pt x="126" y="34"/>
                    <a:pt x="126" y="34"/>
                    <a:pt x="126" y="34"/>
                  </a:cubicBezTo>
                  <a:cubicBezTo>
                    <a:pt x="126" y="35"/>
                    <a:pt x="124" y="36"/>
                    <a:pt x="123" y="36"/>
                  </a:cubicBezTo>
                  <a:close/>
                  <a:moveTo>
                    <a:pt x="141" y="49"/>
                  </a:moveTo>
                  <a:cubicBezTo>
                    <a:pt x="141" y="51"/>
                    <a:pt x="139" y="52"/>
                    <a:pt x="138" y="52"/>
                  </a:cubicBezTo>
                  <a:cubicBezTo>
                    <a:pt x="128" y="52"/>
                    <a:pt x="128" y="52"/>
                    <a:pt x="128" y="52"/>
                  </a:cubicBezTo>
                  <a:cubicBezTo>
                    <a:pt x="128" y="52"/>
                    <a:pt x="128" y="52"/>
                    <a:pt x="127" y="51"/>
                  </a:cubicBezTo>
                  <a:cubicBezTo>
                    <a:pt x="127" y="51"/>
                    <a:pt x="127" y="50"/>
                    <a:pt x="127" y="50"/>
                  </a:cubicBezTo>
                  <a:cubicBezTo>
                    <a:pt x="128" y="42"/>
                    <a:pt x="128" y="42"/>
                    <a:pt x="128" y="42"/>
                  </a:cubicBezTo>
                  <a:cubicBezTo>
                    <a:pt x="128" y="41"/>
                    <a:pt x="130" y="40"/>
                    <a:pt x="131" y="40"/>
                  </a:cubicBezTo>
                  <a:cubicBezTo>
                    <a:pt x="140" y="40"/>
                    <a:pt x="140" y="40"/>
                    <a:pt x="140" y="40"/>
                  </a:cubicBezTo>
                  <a:cubicBezTo>
                    <a:pt x="141" y="40"/>
                    <a:pt x="141" y="40"/>
                    <a:pt x="141" y="40"/>
                  </a:cubicBezTo>
                  <a:cubicBezTo>
                    <a:pt x="142" y="41"/>
                    <a:pt x="142" y="41"/>
                    <a:pt x="142" y="42"/>
                  </a:cubicBezTo>
                  <a:lnTo>
                    <a:pt x="141" y="49"/>
                  </a:lnTo>
                  <a:close/>
                  <a:moveTo>
                    <a:pt x="143" y="34"/>
                  </a:moveTo>
                  <a:cubicBezTo>
                    <a:pt x="143" y="35"/>
                    <a:pt x="141" y="36"/>
                    <a:pt x="140" y="36"/>
                  </a:cubicBezTo>
                  <a:cubicBezTo>
                    <a:pt x="131" y="36"/>
                    <a:pt x="131" y="36"/>
                    <a:pt x="131" y="36"/>
                  </a:cubicBezTo>
                  <a:cubicBezTo>
                    <a:pt x="130" y="36"/>
                    <a:pt x="130" y="36"/>
                    <a:pt x="130" y="36"/>
                  </a:cubicBezTo>
                  <a:cubicBezTo>
                    <a:pt x="129" y="36"/>
                    <a:pt x="129" y="35"/>
                    <a:pt x="129" y="35"/>
                  </a:cubicBezTo>
                  <a:cubicBezTo>
                    <a:pt x="131" y="27"/>
                    <a:pt x="131" y="27"/>
                    <a:pt x="131" y="27"/>
                  </a:cubicBezTo>
                  <a:cubicBezTo>
                    <a:pt x="131" y="25"/>
                    <a:pt x="132" y="24"/>
                    <a:pt x="133" y="24"/>
                  </a:cubicBezTo>
                  <a:cubicBezTo>
                    <a:pt x="142" y="24"/>
                    <a:pt x="142" y="24"/>
                    <a:pt x="142" y="24"/>
                  </a:cubicBezTo>
                  <a:cubicBezTo>
                    <a:pt x="143" y="24"/>
                    <a:pt x="143" y="25"/>
                    <a:pt x="143" y="25"/>
                  </a:cubicBezTo>
                  <a:cubicBezTo>
                    <a:pt x="144" y="25"/>
                    <a:pt x="144" y="26"/>
                    <a:pt x="144" y="26"/>
                  </a:cubicBezTo>
                  <a:lnTo>
                    <a:pt x="143" y="34"/>
                  </a:lnTo>
                  <a:close/>
                  <a:moveTo>
                    <a:pt x="142" y="21"/>
                  </a:moveTo>
                  <a:cubicBezTo>
                    <a:pt x="133" y="21"/>
                    <a:pt x="133" y="21"/>
                    <a:pt x="133" y="21"/>
                  </a:cubicBezTo>
                  <a:cubicBezTo>
                    <a:pt x="133" y="21"/>
                    <a:pt x="132" y="21"/>
                    <a:pt x="132" y="20"/>
                  </a:cubicBezTo>
                  <a:cubicBezTo>
                    <a:pt x="132" y="20"/>
                    <a:pt x="132" y="20"/>
                    <a:pt x="132" y="19"/>
                  </a:cubicBezTo>
                  <a:cubicBezTo>
                    <a:pt x="133" y="11"/>
                    <a:pt x="133" y="11"/>
                    <a:pt x="133" y="11"/>
                  </a:cubicBezTo>
                  <a:cubicBezTo>
                    <a:pt x="133" y="9"/>
                    <a:pt x="135" y="8"/>
                    <a:pt x="136" y="8"/>
                  </a:cubicBezTo>
                  <a:cubicBezTo>
                    <a:pt x="144" y="8"/>
                    <a:pt x="144" y="8"/>
                    <a:pt x="144" y="8"/>
                  </a:cubicBezTo>
                  <a:cubicBezTo>
                    <a:pt x="145" y="8"/>
                    <a:pt x="145" y="9"/>
                    <a:pt x="146" y="9"/>
                  </a:cubicBezTo>
                  <a:cubicBezTo>
                    <a:pt x="146" y="9"/>
                    <a:pt x="146" y="10"/>
                    <a:pt x="146" y="10"/>
                  </a:cubicBezTo>
                  <a:cubicBezTo>
                    <a:pt x="145" y="19"/>
                    <a:pt x="145" y="19"/>
                    <a:pt x="145" y="19"/>
                  </a:cubicBezTo>
                  <a:cubicBezTo>
                    <a:pt x="145" y="20"/>
                    <a:pt x="143" y="21"/>
                    <a:pt x="142" y="21"/>
                  </a:cubicBezTo>
                  <a:close/>
                  <a:moveTo>
                    <a:pt x="156" y="50"/>
                  </a:moveTo>
                  <a:cubicBezTo>
                    <a:pt x="156" y="51"/>
                    <a:pt x="155" y="52"/>
                    <a:pt x="154" y="52"/>
                  </a:cubicBezTo>
                  <a:cubicBezTo>
                    <a:pt x="146" y="52"/>
                    <a:pt x="146" y="52"/>
                    <a:pt x="146" y="52"/>
                  </a:cubicBezTo>
                  <a:cubicBezTo>
                    <a:pt x="145" y="52"/>
                    <a:pt x="145" y="52"/>
                    <a:pt x="145" y="51"/>
                  </a:cubicBezTo>
                  <a:cubicBezTo>
                    <a:pt x="144" y="51"/>
                    <a:pt x="144" y="50"/>
                    <a:pt x="144" y="50"/>
                  </a:cubicBezTo>
                  <a:cubicBezTo>
                    <a:pt x="145" y="42"/>
                    <a:pt x="145" y="42"/>
                    <a:pt x="145" y="42"/>
                  </a:cubicBezTo>
                  <a:cubicBezTo>
                    <a:pt x="145" y="41"/>
                    <a:pt x="147" y="40"/>
                    <a:pt x="148" y="40"/>
                  </a:cubicBezTo>
                  <a:cubicBezTo>
                    <a:pt x="155" y="40"/>
                    <a:pt x="155" y="40"/>
                    <a:pt x="155" y="40"/>
                  </a:cubicBezTo>
                  <a:cubicBezTo>
                    <a:pt x="156" y="40"/>
                    <a:pt x="156" y="40"/>
                    <a:pt x="157" y="41"/>
                  </a:cubicBezTo>
                  <a:cubicBezTo>
                    <a:pt x="157" y="41"/>
                    <a:pt x="157" y="41"/>
                    <a:pt x="157" y="42"/>
                  </a:cubicBezTo>
                  <a:lnTo>
                    <a:pt x="156" y="50"/>
                  </a:lnTo>
                  <a:close/>
                  <a:moveTo>
                    <a:pt x="158" y="34"/>
                  </a:moveTo>
                  <a:cubicBezTo>
                    <a:pt x="158" y="35"/>
                    <a:pt x="157" y="36"/>
                    <a:pt x="155" y="36"/>
                  </a:cubicBezTo>
                  <a:cubicBezTo>
                    <a:pt x="148" y="36"/>
                    <a:pt x="148" y="36"/>
                    <a:pt x="148" y="36"/>
                  </a:cubicBezTo>
                  <a:cubicBezTo>
                    <a:pt x="147" y="36"/>
                    <a:pt x="147" y="36"/>
                    <a:pt x="147" y="36"/>
                  </a:cubicBezTo>
                  <a:cubicBezTo>
                    <a:pt x="146" y="36"/>
                    <a:pt x="146" y="35"/>
                    <a:pt x="146" y="35"/>
                  </a:cubicBezTo>
                  <a:cubicBezTo>
                    <a:pt x="147" y="27"/>
                    <a:pt x="147" y="27"/>
                    <a:pt x="147" y="27"/>
                  </a:cubicBezTo>
                  <a:cubicBezTo>
                    <a:pt x="147" y="25"/>
                    <a:pt x="149" y="24"/>
                    <a:pt x="150" y="24"/>
                  </a:cubicBezTo>
                  <a:cubicBezTo>
                    <a:pt x="157" y="24"/>
                    <a:pt x="157" y="24"/>
                    <a:pt x="157" y="24"/>
                  </a:cubicBezTo>
                  <a:cubicBezTo>
                    <a:pt x="157" y="24"/>
                    <a:pt x="158" y="25"/>
                    <a:pt x="158" y="25"/>
                  </a:cubicBezTo>
                  <a:cubicBezTo>
                    <a:pt x="159" y="25"/>
                    <a:pt x="159" y="26"/>
                    <a:pt x="159" y="26"/>
                  </a:cubicBezTo>
                  <a:lnTo>
                    <a:pt x="158" y="34"/>
                  </a:lnTo>
                  <a:close/>
                  <a:moveTo>
                    <a:pt x="157" y="21"/>
                  </a:moveTo>
                  <a:cubicBezTo>
                    <a:pt x="150" y="21"/>
                    <a:pt x="150" y="21"/>
                    <a:pt x="150" y="21"/>
                  </a:cubicBezTo>
                  <a:cubicBezTo>
                    <a:pt x="149" y="21"/>
                    <a:pt x="149" y="21"/>
                    <a:pt x="149" y="20"/>
                  </a:cubicBezTo>
                  <a:cubicBezTo>
                    <a:pt x="148" y="20"/>
                    <a:pt x="148" y="19"/>
                    <a:pt x="148" y="19"/>
                  </a:cubicBezTo>
                  <a:cubicBezTo>
                    <a:pt x="149" y="11"/>
                    <a:pt x="149" y="11"/>
                    <a:pt x="149" y="11"/>
                  </a:cubicBezTo>
                  <a:cubicBezTo>
                    <a:pt x="150" y="9"/>
                    <a:pt x="151" y="8"/>
                    <a:pt x="152" y="8"/>
                  </a:cubicBezTo>
                  <a:cubicBezTo>
                    <a:pt x="159" y="8"/>
                    <a:pt x="159" y="8"/>
                    <a:pt x="159" y="8"/>
                  </a:cubicBezTo>
                  <a:cubicBezTo>
                    <a:pt x="159" y="8"/>
                    <a:pt x="159" y="9"/>
                    <a:pt x="160" y="9"/>
                  </a:cubicBezTo>
                  <a:cubicBezTo>
                    <a:pt x="160" y="9"/>
                    <a:pt x="160" y="10"/>
                    <a:pt x="160" y="10"/>
                  </a:cubicBezTo>
                  <a:cubicBezTo>
                    <a:pt x="159" y="19"/>
                    <a:pt x="159" y="19"/>
                    <a:pt x="159" y="19"/>
                  </a:cubicBezTo>
                  <a:cubicBezTo>
                    <a:pt x="159" y="20"/>
                    <a:pt x="158" y="21"/>
                    <a:pt x="157" y="21"/>
                  </a:cubicBezTo>
                  <a:close/>
                  <a:moveTo>
                    <a:pt x="173" y="50"/>
                  </a:moveTo>
                  <a:cubicBezTo>
                    <a:pt x="173" y="51"/>
                    <a:pt x="172" y="52"/>
                    <a:pt x="171" y="52"/>
                  </a:cubicBezTo>
                  <a:cubicBezTo>
                    <a:pt x="163" y="52"/>
                    <a:pt x="163" y="52"/>
                    <a:pt x="163" y="52"/>
                  </a:cubicBezTo>
                  <a:cubicBezTo>
                    <a:pt x="162" y="52"/>
                    <a:pt x="162" y="52"/>
                    <a:pt x="161" y="52"/>
                  </a:cubicBezTo>
                  <a:cubicBezTo>
                    <a:pt x="161" y="52"/>
                    <a:pt x="161" y="52"/>
                    <a:pt x="160" y="51"/>
                  </a:cubicBezTo>
                  <a:cubicBezTo>
                    <a:pt x="160" y="51"/>
                    <a:pt x="160" y="50"/>
                    <a:pt x="160" y="50"/>
                  </a:cubicBezTo>
                  <a:cubicBezTo>
                    <a:pt x="161" y="42"/>
                    <a:pt x="161" y="42"/>
                    <a:pt x="161" y="42"/>
                  </a:cubicBezTo>
                  <a:cubicBezTo>
                    <a:pt x="161" y="41"/>
                    <a:pt x="162" y="40"/>
                    <a:pt x="163" y="40"/>
                  </a:cubicBezTo>
                  <a:cubicBezTo>
                    <a:pt x="172" y="40"/>
                    <a:pt x="172" y="40"/>
                    <a:pt x="172" y="40"/>
                  </a:cubicBezTo>
                  <a:cubicBezTo>
                    <a:pt x="172" y="40"/>
                    <a:pt x="173" y="40"/>
                    <a:pt x="173" y="41"/>
                  </a:cubicBezTo>
                  <a:cubicBezTo>
                    <a:pt x="173" y="41"/>
                    <a:pt x="174" y="41"/>
                    <a:pt x="174" y="42"/>
                  </a:cubicBezTo>
                  <a:lnTo>
                    <a:pt x="173" y="50"/>
                  </a:lnTo>
                  <a:close/>
                  <a:moveTo>
                    <a:pt x="174" y="34"/>
                  </a:moveTo>
                  <a:cubicBezTo>
                    <a:pt x="174" y="35"/>
                    <a:pt x="173" y="36"/>
                    <a:pt x="172" y="36"/>
                  </a:cubicBezTo>
                  <a:cubicBezTo>
                    <a:pt x="163" y="36"/>
                    <a:pt x="163" y="36"/>
                    <a:pt x="163" y="36"/>
                  </a:cubicBezTo>
                  <a:cubicBezTo>
                    <a:pt x="163" y="36"/>
                    <a:pt x="162" y="36"/>
                    <a:pt x="162" y="36"/>
                  </a:cubicBezTo>
                  <a:cubicBezTo>
                    <a:pt x="161" y="36"/>
                    <a:pt x="161" y="35"/>
                    <a:pt x="161" y="35"/>
                  </a:cubicBezTo>
                  <a:cubicBezTo>
                    <a:pt x="162" y="27"/>
                    <a:pt x="162" y="27"/>
                    <a:pt x="162" y="27"/>
                  </a:cubicBezTo>
                  <a:cubicBezTo>
                    <a:pt x="162" y="25"/>
                    <a:pt x="163" y="24"/>
                    <a:pt x="165" y="24"/>
                  </a:cubicBezTo>
                  <a:cubicBezTo>
                    <a:pt x="173" y="24"/>
                    <a:pt x="173" y="24"/>
                    <a:pt x="173" y="24"/>
                  </a:cubicBezTo>
                  <a:cubicBezTo>
                    <a:pt x="174" y="24"/>
                    <a:pt x="174" y="25"/>
                    <a:pt x="174" y="25"/>
                  </a:cubicBezTo>
                  <a:cubicBezTo>
                    <a:pt x="175" y="25"/>
                    <a:pt x="175" y="26"/>
                    <a:pt x="175" y="26"/>
                  </a:cubicBezTo>
                  <a:lnTo>
                    <a:pt x="174" y="34"/>
                  </a:lnTo>
                  <a:close/>
                  <a:moveTo>
                    <a:pt x="175" y="19"/>
                  </a:moveTo>
                  <a:cubicBezTo>
                    <a:pt x="175" y="20"/>
                    <a:pt x="174" y="21"/>
                    <a:pt x="173" y="21"/>
                  </a:cubicBezTo>
                  <a:cubicBezTo>
                    <a:pt x="165" y="21"/>
                    <a:pt x="165" y="21"/>
                    <a:pt x="165" y="21"/>
                  </a:cubicBezTo>
                  <a:cubicBezTo>
                    <a:pt x="164" y="21"/>
                    <a:pt x="164" y="21"/>
                    <a:pt x="163" y="20"/>
                  </a:cubicBezTo>
                  <a:cubicBezTo>
                    <a:pt x="163" y="20"/>
                    <a:pt x="163" y="19"/>
                    <a:pt x="163" y="19"/>
                  </a:cubicBezTo>
                  <a:cubicBezTo>
                    <a:pt x="164" y="11"/>
                    <a:pt x="164" y="11"/>
                    <a:pt x="164" y="11"/>
                  </a:cubicBezTo>
                  <a:cubicBezTo>
                    <a:pt x="164" y="9"/>
                    <a:pt x="165" y="8"/>
                    <a:pt x="166" y="8"/>
                  </a:cubicBezTo>
                  <a:cubicBezTo>
                    <a:pt x="174" y="8"/>
                    <a:pt x="174" y="8"/>
                    <a:pt x="174" y="8"/>
                  </a:cubicBezTo>
                  <a:cubicBezTo>
                    <a:pt x="175" y="8"/>
                    <a:pt x="175" y="9"/>
                    <a:pt x="176" y="9"/>
                  </a:cubicBezTo>
                  <a:cubicBezTo>
                    <a:pt x="176" y="9"/>
                    <a:pt x="176" y="10"/>
                    <a:pt x="176" y="10"/>
                  </a:cubicBezTo>
                  <a:lnTo>
                    <a:pt x="17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10" name="Freeform 7"/>
            <p:cNvSpPr>
              <a:spLocks noEditPoints="1"/>
            </p:cNvSpPr>
            <p:nvPr/>
          </p:nvSpPr>
          <p:spPr bwMode="auto">
            <a:xfrm>
              <a:off x="2200505" y="5392329"/>
              <a:ext cx="255154" cy="78730"/>
            </a:xfrm>
            <a:custGeom>
              <a:avLst/>
              <a:gdLst>
                <a:gd name="T0" fmla="*/ 96 w 187"/>
                <a:gd name="T1" fmla="*/ 10 h 57"/>
                <a:gd name="T2" fmla="*/ 108 w 187"/>
                <a:gd name="T3" fmla="*/ 21 h 57"/>
                <a:gd name="T4" fmla="*/ 98 w 187"/>
                <a:gd name="T5" fmla="*/ 24 h 57"/>
                <a:gd name="T6" fmla="*/ 98 w 187"/>
                <a:gd name="T7" fmla="*/ 36 h 57"/>
                <a:gd name="T8" fmla="*/ 10 w 187"/>
                <a:gd name="T9" fmla="*/ 52 h 57"/>
                <a:gd name="T10" fmla="*/ 23 w 187"/>
                <a:gd name="T11" fmla="*/ 41 h 57"/>
                <a:gd name="T12" fmla="*/ 10 w 187"/>
                <a:gd name="T13" fmla="*/ 36 h 57"/>
                <a:gd name="T14" fmla="*/ 24 w 187"/>
                <a:gd name="T15" fmla="*/ 26 h 57"/>
                <a:gd name="T16" fmla="*/ 11 w 187"/>
                <a:gd name="T17" fmla="*/ 19 h 57"/>
                <a:gd name="T18" fmla="*/ 25 w 187"/>
                <a:gd name="T19" fmla="*/ 19 h 57"/>
                <a:gd name="T20" fmla="*/ 27 w 187"/>
                <a:gd name="T21" fmla="*/ 42 h 57"/>
                <a:gd name="T22" fmla="*/ 41 w 187"/>
                <a:gd name="T23" fmla="*/ 34 h 57"/>
                <a:gd name="T24" fmla="*/ 30 w 187"/>
                <a:gd name="T25" fmla="*/ 24 h 57"/>
                <a:gd name="T26" fmla="*/ 39 w 187"/>
                <a:gd name="T27" fmla="*/ 21 h 57"/>
                <a:gd name="T28" fmla="*/ 40 w 187"/>
                <a:gd name="T29" fmla="*/ 8 h 57"/>
                <a:gd name="T30" fmla="*/ 45 w 187"/>
                <a:gd name="T31" fmla="*/ 52 h 57"/>
                <a:gd name="T32" fmla="*/ 58 w 187"/>
                <a:gd name="T33" fmla="*/ 41 h 57"/>
                <a:gd name="T34" fmla="*/ 45 w 187"/>
                <a:gd name="T35" fmla="*/ 36 h 57"/>
                <a:gd name="T36" fmla="*/ 59 w 187"/>
                <a:gd name="T37" fmla="*/ 26 h 57"/>
                <a:gd name="T38" fmla="*/ 45 w 187"/>
                <a:gd name="T39" fmla="*/ 19 h 57"/>
                <a:gd name="T40" fmla="*/ 59 w 187"/>
                <a:gd name="T41" fmla="*/ 19 h 57"/>
                <a:gd name="T42" fmla="*/ 62 w 187"/>
                <a:gd name="T43" fmla="*/ 42 h 57"/>
                <a:gd name="T44" fmla="*/ 76 w 187"/>
                <a:gd name="T45" fmla="*/ 34 h 57"/>
                <a:gd name="T46" fmla="*/ 65 w 187"/>
                <a:gd name="T47" fmla="*/ 24 h 57"/>
                <a:gd name="T48" fmla="*/ 74 w 187"/>
                <a:gd name="T49" fmla="*/ 21 h 57"/>
                <a:gd name="T50" fmla="*/ 74 w 187"/>
                <a:gd name="T51" fmla="*/ 8 h 57"/>
                <a:gd name="T52" fmla="*/ 81 w 187"/>
                <a:gd name="T53" fmla="*/ 52 h 57"/>
                <a:gd name="T54" fmla="*/ 92 w 187"/>
                <a:gd name="T55" fmla="*/ 41 h 57"/>
                <a:gd name="T56" fmla="*/ 80 w 187"/>
                <a:gd name="T57" fmla="*/ 36 h 57"/>
                <a:gd name="T58" fmla="*/ 93 w 187"/>
                <a:gd name="T59" fmla="*/ 26 h 57"/>
                <a:gd name="T60" fmla="*/ 80 w 187"/>
                <a:gd name="T61" fmla="*/ 19 h 57"/>
                <a:gd name="T62" fmla="*/ 93 w 187"/>
                <a:gd name="T63" fmla="*/ 19 h 57"/>
                <a:gd name="T64" fmla="*/ 96 w 187"/>
                <a:gd name="T65" fmla="*/ 42 h 57"/>
                <a:gd name="T66" fmla="*/ 113 w 187"/>
                <a:gd name="T67" fmla="*/ 10 h 57"/>
                <a:gd name="T68" fmla="*/ 126 w 187"/>
                <a:gd name="T69" fmla="*/ 20 h 57"/>
                <a:gd name="T70" fmla="*/ 114 w 187"/>
                <a:gd name="T71" fmla="*/ 25 h 57"/>
                <a:gd name="T72" fmla="*/ 125 w 187"/>
                <a:gd name="T73" fmla="*/ 36 h 57"/>
                <a:gd name="T74" fmla="*/ 116 w 187"/>
                <a:gd name="T75" fmla="*/ 52 h 57"/>
                <a:gd name="T76" fmla="*/ 128 w 187"/>
                <a:gd name="T77" fmla="*/ 42 h 57"/>
                <a:gd name="T78" fmla="*/ 142 w 187"/>
                <a:gd name="T79" fmla="*/ 8 h 57"/>
                <a:gd name="T80" fmla="*/ 131 w 187"/>
                <a:gd name="T81" fmla="*/ 19 h 57"/>
                <a:gd name="T82" fmla="*/ 145 w 187"/>
                <a:gd name="T83" fmla="*/ 26 h 57"/>
                <a:gd name="T84" fmla="*/ 131 w 187"/>
                <a:gd name="T85" fmla="*/ 26 h 57"/>
                <a:gd name="T86" fmla="*/ 132 w 187"/>
                <a:gd name="T87" fmla="*/ 41 h 57"/>
                <a:gd name="T88" fmla="*/ 148 w 187"/>
                <a:gd name="T89" fmla="*/ 10 h 57"/>
                <a:gd name="T90" fmla="*/ 160 w 187"/>
                <a:gd name="T91" fmla="*/ 20 h 57"/>
                <a:gd name="T92" fmla="*/ 149 w 187"/>
                <a:gd name="T93" fmla="*/ 25 h 57"/>
                <a:gd name="T94" fmla="*/ 160 w 187"/>
                <a:gd name="T95" fmla="*/ 36 h 57"/>
                <a:gd name="T96" fmla="*/ 151 w 187"/>
                <a:gd name="T97" fmla="*/ 52 h 57"/>
                <a:gd name="T98" fmla="*/ 162 w 187"/>
                <a:gd name="T99" fmla="*/ 42 h 57"/>
                <a:gd name="T100" fmla="*/ 174 w 187"/>
                <a:gd name="T101" fmla="*/ 8 h 57"/>
                <a:gd name="T102" fmla="*/ 164 w 187"/>
                <a:gd name="T103" fmla="*/ 19 h 57"/>
                <a:gd name="T104" fmla="*/ 178 w 187"/>
                <a:gd name="T105" fmla="*/ 27 h 57"/>
                <a:gd name="T106" fmla="*/ 165 w 187"/>
                <a:gd name="T107" fmla="*/ 26 h 57"/>
                <a:gd name="T108" fmla="*/ 166 w 187"/>
                <a:gd name="T109"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57">
                  <a:moveTo>
                    <a:pt x="183" y="0"/>
                  </a:moveTo>
                  <a:cubicBezTo>
                    <a:pt x="5" y="0"/>
                    <a:pt x="5" y="0"/>
                    <a:pt x="5" y="0"/>
                  </a:cubicBezTo>
                  <a:cubicBezTo>
                    <a:pt x="0" y="57"/>
                    <a:pt x="0" y="57"/>
                    <a:pt x="0" y="57"/>
                  </a:cubicBezTo>
                  <a:cubicBezTo>
                    <a:pt x="187" y="57"/>
                    <a:pt x="187" y="57"/>
                    <a:pt x="187" y="57"/>
                  </a:cubicBezTo>
                  <a:lnTo>
                    <a:pt x="183" y="0"/>
                  </a:lnTo>
                  <a:close/>
                  <a:moveTo>
                    <a:pt x="96" y="10"/>
                  </a:moveTo>
                  <a:cubicBezTo>
                    <a:pt x="96" y="9"/>
                    <a:pt x="97" y="8"/>
                    <a:pt x="98" y="8"/>
                  </a:cubicBezTo>
                  <a:cubicBezTo>
                    <a:pt x="108" y="8"/>
                    <a:pt x="108" y="8"/>
                    <a:pt x="108" y="8"/>
                  </a:cubicBezTo>
                  <a:cubicBezTo>
                    <a:pt x="109" y="8"/>
                    <a:pt x="110" y="9"/>
                    <a:pt x="110" y="10"/>
                  </a:cubicBezTo>
                  <a:cubicBezTo>
                    <a:pt x="110" y="19"/>
                    <a:pt x="110" y="19"/>
                    <a:pt x="110" y="19"/>
                  </a:cubicBezTo>
                  <a:cubicBezTo>
                    <a:pt x="110" y="19"/>
                    <a:pt x="110" y="20"/>
                    <a:pt x="109" y="20"/>
                  </a:cubicBezTo>
                  <a:cubicBezTo>
                    <a:pt x="109" y="21"/>
                    <a:pt x="108" y="21"/>
                    <a:pt x="108" y="21"/>
                  </a:cubicBezTo>
                  <a:cubicBezTo>
                    <a:pt x="98" y="21"/>
                    <a:pt x="98" y="21"/>
                    <a:pt x="98" y="21"/>
                  </a:cubicBezTo>
                  <a:cubicBezTo>
                    <a:pt x="98" y="21"/>
                    <a:pt x="97" y="21"/>
                    <a:pt x="97" y="20"/>
                  </a:cubicBezTo>
                  <a:cubicBezTo>
                    <a:pt x="97" y="20"/>
                    <a:pt x="96" y="19"/>
                    <a:pt x="96" y="19"/>
                  </a:cubicBezTo>
                  <a:lnTo>
                    <a:pt x="96" y="10"/>
                  </a:lnTo>
                  <a:close/>
                  <a:moveTo>
                    <a:pt x="96" y="26"/>
                  </a:moveTo>
                  <a:cubicBezTo>
                    <a:pt x="96" y="25"/>
                    <a:pt x="97" y="24"/>
                    <a:pt x="98" y="24"/>
                  </a:cubicBezTo>
                  <a:cubicBezTo>
                    <a:pt x="108" y="24"/>
                    <a:pt x="108" y="24"/>
                    <a:pt x="108" y="24"/>
                  </a:cubicBezTo>
                  <a:cubicBezTo>
                    <a:pt x="109" y="24"/>
                    <a:pt x="110" y="25"/>
                    <a:pt x="110" y="26"/>
                  </a:cubicBezTo>
                  <a:cubicBezTo>
                    <a:pt x="110" y="34"/>
                    <a:pt x="110" y="34"/>
                    <a:pt x="110" y="34"/>
                  </a:cubicBezTo>
                  <a:cubicBezTo>
                    <a:pt x="110" y="35"/>
                    <a:pt x="110" y="35"/>
                    <a:pt x="110" y="36"/>
                  </a:cubicBezTo>
                  <a:cubicBezTo>
                    <a:pt x="109" y="36"/>
                    <a:pt x="109" y="36"/>
                    <a:pt x="108" y="36"/>
                  </a:cubicBezTo>
                  <a:cubicBezTo>
                    <a:pt x="98" y="36"/>
                    <a:pt x="98" y="36"/>
                    <a:pt x="98" y="36"/>
                  </a:cubicBezTo>
                  <a:cubicBezTo>
                    <a:pt x="98" y="36"/>
                    <a:pt x="97" y="36"/>
                    <a:pt x="97" y="36"/>
                  </a:cubicBezTo>
                  <a:cubicBezTo>
                    <a:pt x="97" y="35"/>
                    <a:pt x="96" y="35"/>
                    <a:pt x="96" y="34"/>
                  </a:cubicBezTo>
                  <a:lnTo>
                    <a:pt x="96" y="26"/>
                  </a:lnTo>
                  <a:close/>
                  <a:moveTo>
                    <a:pt x="22" y="50"/>
                  </a:moveTo>
                  <a:cubicBezTo>
                    <a:pt x="22" y="51"/>
                    <a:pt x="21" y="52"/>
                    <a:pt x="20" y="52"/>
                  </a:cubicBezTo>
                  <a:cubicBezTo>
                    <a:pt x="10" y="52"/>
                    <a:pt x="10" y="52"/>
                    <a:pt x="10" y="52"/>
                  </a:cubicBezTo>
                  <a:cubicBezTo>
                    <a:pt x="10" y="52"/>
                    <a:pt x="9" y="52"/>
                    <a:pt x="9" y="51"/>
                  </a:cubicBezTo>
                  <a:cubicBezTo>
                    <a:pt x="9" y="51"/>
                    <a:pt x="9" y="51"/>
                    <a:pt x="9" y="50"/>
                  </a:cubicBezTo>
                  <a:cubicBezTo>
                    <a:pt x="9" y="42"/>
                    <a:pt x="9" y="42"/>
                    <a:pt x="9" y="42"/>
                  </a:cubicBezTo>
                  <a:cubicBezTo>
                    <a:pt x="9" y="41"/>
                    <a:pt x="10" y="40"/>
                    <a:pt x="12" y="40"/>
                  </a:cubicBezTo>
                  <a:cubicBezTo>
                    <a:pt x="21" y="40"/>
                    <a:pt x="21" y="40"/>
                    <a:pt x="21" y="40"/>
                  </a:cubicBezTo>
                  <a:cubicBezTo>
                    <a:pt x="22" y="40"/>
                    <a:pt x="22" y="40"/>
                    <a:pt x="23" y="41"/>
                  </a:cubicBezTo>
                  <a:cubicBezTo>
                    <a:pt x="23" y="41"/>
                    <a:pt x="23" y="41"/>
                    <a:pt x="23" y="42"/>
                  </a:cubicBezTo>
                  <a:lnTo>
                    <a:pt x="22" y="50"/>
                  </a:lnTo>
                  <a:close/>
                  <a:moveTo>
                    <a:pt x="23" y="34"/>
                  </a:moveTo>
                  <a:cubicBezTo>
                    <a:pt x="23" y="35"/>
                    <a:pt x="22" y="36"/>
                    <a:pt x="21" y="36"/>
                  </a:cubicBezTo>
                  <a:cubicBezTo>
                    <a:pt x="12" y="36"/>
                    <a:pt x="12" y="36"/>
                    <a:pt x="12" y="36"/>
                  </a:cubicBezTo>
                  <a:cubicBezTo>
                    <a:pt x="11" y="36"/>
                    <a:pt x="11" y="36"/>
                    <a:pt x="10" y="36"/>
                  </a:cubicBezTo>
                  <a:cubicBezTo>
                    <a:pt x="10" y="36"/>
                    <a:pt x="10" y="35"/>
                    <a:pt x="10" y="35"/>
                  </a:cubicBezTo>
                  <a:cubicBezTo>
                    <a:pt x="10" y="27"/>
                    <a:pt x="10" y="27"/>
                    <a:pt x="10" y="27"/>
                  </a:cubicBezTo>
                  <a:cubicBezTo>
                    <a:pt x="10" y="25"/>
                    <a:pt x="12" y="24"/>
                    <a:pt x="13" y="24"/>
                  </a:cubicBezTo>
                  <a:cubicBezTo>
                    <a:pt x="22" y="24"/>
                    <a:pt x="22" y="24"/>
                    <a:pt x="22" y="24"/>
                  </a:cubicBezTo>
                  <a:cubicBezTo>
                    <a:pt x="23" y="24"/>
                    <a:pt x="23" y="25"/>
                    <a:pt x="24" y="25"/>
                  </a:cubicBezTo>
                  <a:cubicBezTo>
                    <a:pt x="24" y="25"/>
                    <a:pt x="24" y="26"/>
                    <a:pt x="24" y="26"/>
                  </a:cubicBezTo>
                  <a:lnTo>
                    <a:pt x="23" y="34"/>
                  </a:lnTo>
                  <a:close/>
                  <a:moveTo>
                    <a:pt x="25" y="19"/>
                  </a:moveTo>
                  <a:cubicBezTo>
                    <a:pt x="24" y="20"/>
                    <a:pt x="23" y="21"/>
                    <a:pt x="22" y="21"/>
                  </a:cubicBezTo>
                  <a:cubicBezTo>
                    <a:pt x="13" y="21"/>
                    <a:pt x="13" y="21"/>
                    <a:pt x="13" y="21"/>
                  </a:cubicBezTo>
                  <a:cubicBezTo>
                    <a:pt x="12" y="21"/>
                    <a:pt x="12" y="21"/>
                    <a:pt x="11" y="20"/>
                  </a:cubicBezTo>
                  <a:cubicBezTo>
                    <a:pt x="11" y="20"/>
                    <a:pt x="11" y="19"/>
                    <a:pt x="11" y="19"/>
                  </a:cubicBezTo>
                  <a:cubicBezTo>
                    <a:pt x="12" y="11"/>
                    <a:pt x="12" y="11"/>
                    <a:pt x="12" y="11"/>
                  </a:cubicBezTo>
                  <a:cubicBezTo>
                    <a:pt x="12" y="9"/>
                    <a:pt x="13" y="8"/>
                    <a:pt x="14" y="8"/>
                  </a:cubicBezTo>
                  <a:cubicBezTo>
                    <a:pt x="23" y="8"/>
                    <a:pt x="23" y="8"/>
                    <a:pt x="23" y="8"/>
                  </a:cubicBezTo>
                  <a:cubicBezTo>
                    <a:pt x="24" y="8"/>
                    <a:pt x="24" y="9"/>
                    <a:pt x="25" y="9"/>
                  </a:cubicBezTo>
                  <a:cubicBezTo>
                    <a:pt x="25" y="9"/>
                    <a:pt x="25" y="10"/>
                    <a:pt x="25" y="10"/>
                  </a:cubicBezTo>
                  <a:lnTo>
                    <a:pt x="25" y="19"/>
                  </a:lnTo>
                  <a:close/>
                  <a:moveTo>
                    <a:pt x="40" y="50"/>
                  </a:moveTo>
                  <a:cubicBezTo>
                    <a:pt x="40" y="51"/>
                    <a:pt x="39" y="52"/>
                    <a:pt x="38" y="52"/>
                  </a:cubicBezTo>
                  <a:cubicBezTo>
                    <a:pt x="28" y="52"/>
                    <a:pt x="28" y="52"/>
                    <a:pt x="28" y="52"/>
                  </a:cubicBezTo>
                  <a:cubicBezTo>
                    <a:pt x="27" y="52"/>
                    <a:pt x="27" y="52"/>
                    <a:pt x="27" y="51"/>
                  </a:cubicBezTo>
                  <a:cubicBezTo>
                    <a:pt x="26" y="51"/>
                    <a:pt x="26" y="51"/>
                    <a:pt x="26" y="50"/>
                  </a:cubicBezTo>
                  <a:cubicBezTo>
                    <a:pt x="27" y="42"/>
                    <a:pt x="27" y="42"/>
                    <a:pt x="27" y="42"/>
                  </a:cubicBezTo>
                  <a:cubicBezTo>
                    <a:pt x="27" y="41"/>
                    <a:pt x="28" y="40"/>
                    <a:pt x="29" y="40"/>
                  </a:cubicBezTo>
                  <a:cubicBezTo>
                    <a:pt x="38" y="40"/>
                    <a:pt x="38" y="40"/>
                    <a:pt x="38" y="40"/>
                  </a:cubicBezTo>
                  <a:cubicBezTo>
                    <a:pt x="39" y="40"/>
                    <a:pt x="39" y="40"/>
                    <a:pt x="40" y="41"/>
                  </a:cubicBezTo>
                  <a:cubicBezTo>
                    <a:pt x="40" y="41"/>
                    <a:pt x="40" y="41"/>
                    <a:pt x="40" y="42"/>
                  </a:cubicBezTo>
                  <a:lnTo>
                    <a:pt x="40" y="50"/>
                  </a:lnTo>
                  <a:close/>
                  <a:moveTo>
                    <a:pt x="41" y="34"/>
                  </a:moveTo>
                  <a:cubicBezTo>
                    <a:pt x="41" y="35"/>
                    <a:pt x="40" y="36"/>
                    <a:pt x="38" y="36"/>
                  </a:cubicBezTo>
                  <a:cubicBezTo>
                    <a:pt x="29" y="36"/>
                    <a:pt x="29" y="36"/>
                    <a:pt x="29" y="36"/>
                  </a:cubicBezTo>
                  <a:cubicBezTo>
                    <a:pt x="28" y="36"/>
                    <a:pt x="28" y="36"/>
                    <a:pt x="28" y="36"/>
                  </a:cubicBezTo>
                  <a:cubicBezTo>
                    <a:pt x="27" y="35"/>
                    <a:pt x="27" y="35"/>
                    <a:pt x="27" y="34"/>
                  </a:cubicBezTo>
                  <a:cubicBezTo>
                    <a:pt x="28" y="26"/>
                    <a:pt x="28" y="26"/>
                    <a:pt x="28" y="26"/>
                  </a:cubicBezTo>
                  <a:cubicBezTo>
                    <a:pt x="28" y="25"/>
                    <a:pt x="29" y="24"/>
                    <a:pt x="30" y="24"/>
                  </a:cubicBezTo>
                  <a:cubicBezTo>
                    <a:pt x="39" y="24"/>
                    <a:pt x="39" y="24"/>
                    <a:pt x="39" y="24"/>
                  </a:cubicBezTo>
                  <a:cubicBezTo>
                    <a:pt x="40" y="24"/>
                    <a:pt x="40" y="25"/>
                    <a:pt x="41" y="25"/>
                  </a:cubicBezTo>
                  <a:cubicBezTo>
                    <a:pt x="41" y="25"/>
                    <a:pt x="41" y="26"/>
                    <a:pt x="41" y="26"/>
                  </a:cubicBezTo>
                  <a:lnTo>
                    <a:pt x="41" y="34"/>
                  </a:lnTo>
                  <a:close/>
                  <a:moveTo>
                    <a:pt x="41" y="19"/>
                  </a:moveTo>
                  <a:cubicBezTo>
                    <a:pt x="41" y="20"/>
                    <a:pt x="40" y="21"/>
                    <a:pt x="39" y="21"/>
                  </a:cubicBezTo>
                  <a:cubicBezTo>
                    <a:pt x="30" y="21"/>
                    <a:pt x="30" y="21"/>
                    <a:pt x="30" y="21"/>
                  </a:cubicBezTo>
                  <a:cubicBezTo>
                    <a:pt x="29" y="21"/>
                    <a:pt x="29" y="21"/>
                    <a:pt x="29" y="20"/>
                  </a:cubicBezTo>
                  <a:cubicBezTo>
                    <a:pt x="28" y="20"/>
                    <a:pt x="28" y="19"/>
                    <a:pt x="28" y="19"/>
                  </a:cubicBezTo>
                  <a:cubicBezTo>
                    <a:pt x="29" y="11"/>
                    <a:pt x="29" y="11"/>
                    <a:pt x="29" y="11"/>
                  </a:cubicBezTo>
                  <a:cubicBezTo>
                    <a:pt x="29" y="9"/>
                    <a:pt x="30" y="8"/>
                    <a:pt x="31" y="8"/>
                  </a:cubicBezTo>
                  <a:cubicBezTo>
                    <a:pt x="40" y="8"/>
                    <a:pt x="40" y="8"/>
                    <a:pt x="40" y="8"/>
                  </a:cubicBezTo>
                  <a:cubicBezTo>
                    <a:pt x="40" y="8"/>
                    <a:pt x="41" y="9"/>
                    <a:pt x="41" y="9"/>
                  </a:cubicBezTo>
                  <a:cubicBezTo>
                    <a:pt x="42" y="9"/>
                    <a:pt x="42" y="10"/>
                    <a:pt x="42" y="10"/>
                  </a:cubicBezTo>
                  <a:lnTo>
                    <a:pt x="41" y="19"/>
                  </a:lnTo>
                  <a:close/>
                  <a:moveTo>
                    <a:pt x="58" y="50"/>
                  </a:moveTo>
                  <a:cubicBezTo>
                    <a:pt x="58" y="51"/>
                    <a:pt x="57" y="52"/>
                    <a:pt x="56" y="52"/>
                  </a:cubicBezTo>
                  <a:cubicBezTo>
                    <a:pt x="45" y="52"/>
                    <a:pt x="45" y="52"/>
                    <a:pt x="45" y="52"/>
                  </a:cubicBezTo>
                  <a:cubicBezTo>
                    <a:pt x="45" y="52"/>
                    <a:pt x="44" y="52"/>
                    <a:pt x="44" y="51"/>
                  </a:cubicBezTo>
                  <a:cubicBezTo>
                    <a:pt x="44" y="51"/>
                    <a:pt x="44" y="51"/>
                    <a:pt x="44" y="50"/>
                  </a:cubicBezTo>
                  <a:cubicBezTo>
                    <a:pt x="44" y="42"/>
                    <a:pt x="44" y="42"/>
                    <a:pt x="44" y="42"/>
                  </a:cubicBezTo>
                  <a:cubicBezTo>
                    <a:pt x="44" y="41"/>
                    <a:pt x="45" y="40"/>
                    <a:pt x="46" y="40"/>
                  </a:cubicBezTo>
                  <a:cubicBezTo>
                    <a:pt x="57" y="40"/>
                    <a:pt x="57" y="40"/>
                    <a:pt x="57" y="40"/>
                  </a:cubicBezTo>
                  <a:cubicBezTo>
                    <a:pt x="57" y="40"/>
                    <a:pt x="58" y="40"/>
                    <a:pt x="58" y="41"/>
                  </a:cubicBezTo>
                  <a:cubicBezTo>
                    <a:pt x="58" y="41"/>
                    <a:pt x="59" y="41"/>
                    <a:pt x="59" y="42"/>
                  </a:cubicBezTo>
                  <a:lnTo>
                    <a:pt x="58" y="50"/>
                  </a:lnTo>
                  <a:close/>
                  <a:moveTo>
                    <a:pt x="59" y="34"/>
                  </a:moveTo>
                  <a:cubicBezTo>
                    <a:pt x="59" y="35"/>
                    <a:pt x="58" y="36"/>
                    <a:pt x="57" y="36"/>
                  </a:cubicBezTo>
                  <a:cubicBezTo>
                    <a:pt x="46" y="36"/>
                    <a:pt x="46" y="36"/>
                    <a:pt x="46" y="36"/>
                  </a:cubicBezTo>
                  <a:cubicBezTo>
                    <a:pt x="46" y="36"/>
                    <a:pt x="45" y="36"/>
                    <a:pt x="45" y="36"/>
                  </a:cubicBezTo>
                  <a:cubicBezTo>
                    <a:pt x="44" y="35"/>
                    <a:pt x="44" y="35"/>
                    <a:pt x="44" y="34"/>
                  </a:cubicBezTo>
                  <a:cubicBezTo>
                    <a:pt x="45" y="26"/>
                    <a:pt x="45" y="26"/>
                    <a:pt x="45" y="26"/>
                  </a:cubicBezTo>
                  <a:cubicBezTo>
                    <a:pt x="45" y="25"/>
                    <a:pt x="46" y="24"/>
                    <a:pt x="47" y="24"/>
                  </a:cubicBezTo>
                  <a:cubicBezTo>
                    <a:pt x="57" y="24"/>
                    <a:pt x="57" y="24"/>
                    <a:pt x="57" y="24"/>
                  </a:cubicBezTo>
                  <a:cubicBezTo>
                    <a:pt x="58" y="24"/>
                    <a:pt x="58" y="25"/>
                    <a:pt x="59" y="25"/>
                  </a:cubicBezTo>
                  <a:cubicBezTo>
                    <a:pt x="59" y="25"/>
                    <a:pt x="59" y="26"/>
                    <a:pt x="59" y="26"/>
                  </a:cubicBezTo>
                  <a:lnTo>
                    <a:pt x="59" y="34"/>
                  </a:lnTo>
                  <a:close/>
                  <a:moveTo>
                    <a:pt x="59" y="19"/>
                  </a:moveTo>
                  <a:cubicBezTo>
                    <a:pt x="59" y="20"/>
                    <a:pt x="58" y="21"/>
                    <a:pt x="57" y="21"/>
                  </a:cubicBezTo>
                  <a:cubicBezTo>
                    <a:pt x="47" y="21"/>
                    <a:pt x="47" y="21"/>
                    <a:pt x="47" y="21"/>
                  </a:cubicBezTo>
                  <a:cubicBezTo>
                    <a:pt x="46" y="21"/>
                    <a:pt x="46" y="21"/>
                    <a:pt x="45" y="20"/>
                  </a:cubicBezTo>
                  <a:cubicBezTo>
                    <a:pt x="45" y="20"/>
                    <a:pt x="45" y="19"/>
                    <a:pt x="45" y="19"/>
                  </a:cubicBezTo>
                  <a:cubicBezTo>
                    <a:pt x="45" y="10"/>
                    <a:pt x="45" y="10"/>
                    <a:pt x="45" y="10"/>
                  </a:cubicBezTo>
                  <a:cubicBezTo>
                    <a:pt x="45" y="9"/>
                    <a:pt x="46" y="8"/>
                    <a:pt x="48" y="8"/>
                  </a:cubicBezTo>
                  <a:cubicBezTo>
                    <a:pt x="58" y="8"/>
                    <a:pt x="58" y="8"/>
                    <a:pt x="58" y="8"/>
                  </a:cubicBezTo>
                  <a:cubicBezTo>
                    <a:pt x="58" y="8"/>
                    <a:pt x="59" y="9"/>
                    <a:pt x="59" y="9"/>
                  </a:cubicBezTo>
                  <a:cubicBezTo>
                    <a:pt x="59" y="9"/>
                    <a:pt x="60" y="10"/>
                    <a:pt x="60" y="10"/>
                  </a:cubicBezTo>
                  <a:lnTo>
                    <a:pt x="59" y="19"/>
                  </a:lnTo>
                  <a:close/>
                  <a:moveTo>
                    <a:pt x="76" y="50"/>
                  </a:moveTo>
                  <a:cubicBezTo>
                    <a:pt x="76" y="51"/>
                    <a:pt x="75" y="52"/>
                    <a:pt x="73" y="52"/>
                  </a:cubicBezTo>
                  <a:cubicBezTo>
                    <a:pt x="64" y="52"/>
                    <a:pt x="64" y="52"/>
                    <a:pt x="64" y="52"/>
                  </a:cubicBezTo>
                  <a:cubicBezTo>
                    <a:pt x="63" y="52"/>
                    <a:pt x="63" y="52"/>
                    <a:pt x="62" y="51"/>
                  </a:cubicBezTo>
                  <a:cubicBezTo>
                    <a:pt x="62" y="51"/>
                    <a:pt x="62" y="51"/>
                    <a:pt x="62" y="50"/>
                  </a:cubicBezTo>
                  <a:cubicBezTo>
                    <a:pt x="62" y="42"/>
                    <a:pt x="62" y="42"/>
                    <a:pt x="62" y="42"/>
                  </a:cubicBezTo>
                  <a:cubicBezTo>
                    <a:pt x="62" y="41"/>
                    <a:pt x="63" y="40"/>
                    <a:pt x="64" y="40"/>
                  </a:cubicBezTo>
                  <a:cubicBezTo>
                    <a:pt x="74" y="40"/>
                    <a:pt x="74" y="40"/>
                    <a:pt x="74" y="40"/>
                  </a:cubicBezTo>
                  <a:cubicBezTo>
                    <a:pt x="74" y="40"/>
                    <a:pt x="75" y="40"/>
                    <a:pt x="75" y="41"/>
                  </a:cubicBezTo>
                  <a:cubicBezTo>
                    <a:pt x="75" y="41"/>
                    <a:pt x="76" y="41"/>
                    <a:pt x="76" y="42"/>
                  </a:cubicBezTo>
                  <a:lnTo>
                    <a:pt x="76" y="50"/>
                  </a:lnTo>
                  <a:close/>
                  <a:moveTo>
                    <a:pt x="76" y="34"/>
                  </a:moveTo>
                  <a:cubicBezTo>
                    <a:pt x="76" y="35"/>
                    <a:pt x="75" y="36"/>
                    <a:pt x="74" y="36"/>
                  </a:cubicBezTo>
                  <a:cubicBezTo>
                    <a:pt x="64" y="36"/>
                    <a:pt x="64" y="36"/>
                    <a:pt x="64" y="36"/>
                  </a:cubicBezTo>
                  <a:cubicBezTo>
                    <a:pt x="64" y="36"/>
                    <a:pt x="63" y="36"/>
                    <a:pt x="63" y="36"/>
                  </a:cubicBezTo>
                  <a:cubicBezTo>
                    <a:pt x="63" y="35"/>
                    <a:pt x="62" y="35"/>
                    <a:pt x="62" y="34"/>
                  </a:cubicBezTo>
                  <a:cubicBezTo>
                    <a:pt x="63" y="26"/>
                    <a:pt x="63" y="26"/>
                    <a:pt x="63" y="26"/>
                  </a:cubicBezTo>
                  <a:cubicBezTo>
                    <a:pt x="63" y="25"/>
                    <a:pt x="64" y="24"/>
                    <a:pt x="65" y="24"/>
                  </a:cubicBezTo>
                  <a:cubicBezTo>
                    <a:pt x="74" y="24"/>
                    <a:pt x="74" y="24"/>
                    <a:pt x="74" y="24"/>
                  </a:cubicBezTo>
                  <a:cubicBezTo>
                    <a:pt x="75" y="24"/>
                    <a:pt x="75" y="25"/>
                    <a:pt x="75" y="25"/>
                  </a:cubicBezTo>
                  <a:cubicBezTo>
                    <a:pt x="76" y="25"/>
                    <a:pt x="76" y="26"/>
                    <a:pt x="76" y="26"/>
                  </a:cubicBezTo>
                  <a:lnTo>
                    <a:pt x="76" y="34"/>
                  </a:lnTo>
                  <a:close/>
                  <a:moveTo>
                    <a:pt x="76" y="19"/>
                  </a:moveTo>
                  <a:cubicBezTo>
                    <a:pt x="76" y="20"/>
                    <a:pt x="75" y="21"/>
                    <a:pt x="74" y="21"/>
                  </a:cubicBezTo>
                  <a:cubicBezTo>
                    <a:pt x="65" y="21"/>
                    <a:pt x="65" y="21"/>
                    <a:pt x="65" y="21"/>
                  </a:cubicBezTo>
                  <a:cubicBezTo>
                    <a:pt x="64" y="21"/>
                    <a:pt x="64" y="21"/>
                    <a:pt x="63" y="20"/>
                  </a:cubicBezTo>
                  <a:cubicBezTo>
                    <a:pt x="63" y="20"/>
                    <a:pt x="63" y="19"/>
                    <a:pt x="63" y="19"/>
                  </a:cubicBezTo>
                  <a:cubicBezTo>
                    <a:pt x="63" y="10"/>
                    <a:pt x="63" y="10"/>
                    <a:pt x="63" y="10"/>
                  </a:cubicBezTo>
                  <a:cubicBezTo>
                    <a:pt x="63" y="9"/>
                    <a:pt x="64" y="8"/>
                    <a:pt x="65" y="8"/>
                  </a:cubicBezTo>
                  <a:cubicBezTo>
                    <a:pt x="74" y="8"/>
                    <a:pt x="74" y="8"/>
                    <a:pt x="74" y="8"/>
                  </a:cubicBezTo>
                  <a:cubicBezTo>
                    <a:pt x="75" y="8"/>
                    <a:pt x="75" y="9"/>
                    <a:pt x="76" y="9"/>
                  </a:cubicBezTo>
                  <a:cubicBezTo>
                    <a:pt x="76" y="9"/>
                    <a:pt x="76" y="10"/>
                    <a:pt x="76" y="10"/>
                  </a:cubicBezTo>
                  <a:lnTo>
                    <a:pt x="76" y="19"/>
                  </a:lnTo>
                  <a:close/>
                  <a:moveTo>
                    <a:pt x="93" y="50"/>
                  </a:moveTo>
                  <a:cubicBezTo>
                    <a:pt x="93" y="51"/>
                    <a:pt x="92" y="52"/>
                    <a:pt x="91" y="52"/>
                  </a:cubicBezTo>
                  <a:cubicBezTo>
                    <a:pt x="81" y="52"/>
                    <a:pt x="81" y="52"/>
                    <a:pt x="81" y="52"/>
                  </a:cubicBezTo>
                  <a:cubicBezTo>
                    <a:pt x="81" y="52"/>
                    <a:pt x="80" y="52"/>
                    <a:pt x="80" y="51"/>
                  </a:cubicBezTo>
                  <a:cubicBezTo>
                    <a:pt x="79" y="51"/>
                    <a:pt x="79" y="51"/>
                    <a:pt x="79" y="50"/>
                  </a:cubicBezTo>
                  <a:cubicBezTo>
                    <a:pt x="79" y="42"/>
                    <a:pt x="79" y="42"/>
                    <a:pt x="79" y="42"/>
                  </a:cubicBezTo>
                  <a:cubicBezTo>
                    <a:pt x="79" y="41"/>
                    <a:pt x="80" y="40"/>
                    <a:pt x="81" y="40"/>
                  </a:cubicBezTo>
                  <a:cubicBezTo>
                    <a:pt x="91" y="40"/>
                    <a:pt x="91" y="40"/>
                    <a:pt x="91" y="40"/>
                  </a:cubicBezTo>
                  <a:cubicBezTo>
                    <a:pt x="91" y="40"/>
                    <a:pt x="92" y="40"/>
                    <a:pt x="92" y="41"/>
                  </a:cubicBezTo>
                  <a:cubicBezTo>
                    <a:pt x="93" y="41"/>
                    <a:pt x="93" y="41"/>
                    <a:pt x="93" y="42"/>
                  </a:cubicBezTo>
                  <a:lnTo>
                    <a:pt x="93" y="50"/>
                  </a:lnTo>
                  <a:close/>
                  <a:moveTo>
                    <a:pt x="93" y="34"/>
                  </a:moveTo>
                  <a:cubicBezTo>
                    <a:pt x="93" y="35"/>
                    <a:pt x="92" y="36"/>
                    <a:pt x="91" y="36"/>
                  </a:cubicBezTo>
                  <a:cubicBezTo>
                    <a:pt x="81" y="36"/>
                    <a:pt x="81" y="36"/>
                    <a:pt x="81" y="36"/>
                  </a:cubicBezTo>
                  <a:cubicBezTo>
                    <a:pt x="81" y="36"/>
                    <a:pt x="80" y="36"/>
                    <a:pt x="80" y="36"/>
                  </a:cubicBezTo>
                  <a:cubicBezTo>
                    <a:pt x="80" y="35"/>
                    <a:pt x="79" y="35"/>
                    <a:pt x="79" y="34"/>
                  </a:cubicBezTo>
                  <a:cubicBezTo>
                    <a:pt x="80" y="26"/>
                    <a:pt x="80" y="26"/>
                    <a:pt x="80" y="26"/>
                  </a:cubicBezTo>
                  <a:cubicBezTo>
                    <a:pt x="80" y="25"/>
                    <a:pt x="81" y="24"/>
                    <a:pt x="82" y="24"/>
                  </a:cubicBezTo>
                  <a:cubicBezTo>
                    <a:pt x="91" y="24"/>
                    <a:pt x="91" y="24"/>
                    <a:pt x="91" y="24"/>
                  </a:cubicBezTo>
                  <a:cubicBezTo>
                    <a:pt x="91" y="24"/>
                    <a:pt x="92" y="25"/>
                    <a:pt x="92" y="25"/>
                  </a:cubicBezTo>
                  <a:cubicBezTo>
                    <a:pt x="93" y="25"/>
                    <a:pt x="93" y="26"/>
                    <a:pt x="93" y="26"/>
                  </a:cubicBezTo>
                  <a:lnTo>
                    <a:pt x="93" y="34"/>
                  </a:lnTo>
                  <a:close/>
                  <a:moveTo>
                    <a:pt x="93" y="19"/>
                  </a:moveTo>
                  <a:cubicBezTo>
                    <a:pt x="93" y="20"/>
                    <a:pt x="92" y="21"/>
                    <a:pt x="91" y="21"/>
                  </a:cubicBezTo>
                  <a:cubicBezTo>
                    <a:pt x="82" y="21"/>
                    <a:pt x="82" y="21"/>
                    <a:pt x="82" y="21"/>
                  </a:cubicBezTo>
                  <a:cubicBezTo>
                    <a:pt x="81" y="21"/>
                    <a:pt x="81" y="21"/>
                    <a:pt x="80" y="20"/>
                  </a:cubicBezTo>
                  <a:cubicBezTo>
                    <a:pt x="80" y="20"/>
                    <a:pt x="80" y="19"/>
                    <a:pt x="80" y="19"/>
                  </a:cubicBezTo>
                  <a:cubicBezTo>
                    <a:pt x="80" y="10"/>
                    <a:pt x="80" y="10"/>
                    <a:pt x="80" y="10"/>
                  </a:cubicBezTo>
                  <a:cubicBezTo>
                    <a:pt x="80" y="9"/>
                    <a:pt x="81" y="8"/>
                    <a:pt x="82" y="8"/>
                  </a:cubicBezTo>
                  <a:cubicBezTo>
                    <a:pt x="91" y="8"/>
                    <a:pt x="91" y="8"/>
                    <a:pt x="91" y="8"/>
                  </a:cubicBezTo>
                  <a:cubicBezTo>
                    <a:pt x="91" y="8"/>
                    <a:pt x="92" y="9"/>
                    <a:pt x="92" y="9"/>
                  </a:cubicBezTo>
                  <a:cubicBezTo>
                    <a:pt x="93" y="9"/>
                    <a:pt x="93" y="10"/>
                    <a:pt x="93" y="10"/>
                  </a:cubicBezTo>
                  <a:lnTo>
                    <a:pt x="93" y="19"/>
                  </a:lnTo>
                  <a:close/>
                  <a:moveTo>
                    <a:pt x="110" y="51"/>
                  </a:moveTo>
                  <a:cubicBezTo>
                    <a:pt x="109" y="52"/>
                    <a:pt x="109" y="52"/>
                    <a:pt x="108" y="52"/>
                  </a:cubicBezTo>
                  <a:cubicBezTo>
                    <a:pt x="98" y="52"/>
                    <a:pt x="98" y="52"/>
                    <a:pt x="98" y="52"/>
                  </a:cubicBezTo>
                  <a:cubicBezTo>
                    <a:pt x="98" y="52"/>
                    <a:pt x="97" y="52"/>
                    <a:pt x="97" y="51"/>
                  </a:cubicBezTo>
                  <a:cubicBezTo>
                    <a:pt x="97" y="51"/>
                    <a:pt x="96" y="51"/>
                    <a:pt x="96" y="50"/>
                  </a:cubicBezTo>
                  <a:cubicBezTo>
                    <a:pt x="96" y="42"/>
                    <a:pt x="96" y="42"/>
                    <a:pt x="96" y="42"/>
                  </a:cubicBezTo>
                  <a:cubicBezTo>
                    <a:pt x="96" y="41"/>
                    <a:pt x="97" y="40"/>
                    <a:pt x="98" y="40"/>
                  </a:cubicBezTo>
                  <a:cubicBezTo>
                    <a:pt x="108" y="40"/>
                    <a:pt x="108" y="40"/>
                    <a:pt x="108" y="40"/>
                  </a:cubicBezTo>
                  <a:cubicBezTo>
                    <a:pt x="109" y="40"/>
                    <a:pt x="110" y="41"/>
                    <a:pt x="110" y="42"/>
                  </a:cubicBezTo>
                  <a:cubicBezTo>
                    <a:pt x="110" y="50"/>
                    <a:pt x="110" y="50"/>
                    <a:pt x="110" y="50"/>
                  </a:cubicBezTo>
                  <a:cubicBezTo>
                    <a:pt x="110" y="51"/>
                    <a:pt x="110" y="51"/>
                    <a:pt x="110" y="51"/>
                  </a:cubicBezTo>
                  <a:close/>
                  <a:moveTo>
                    <a:pt x="113" y="10"/>
                  </a:moveTo>
                  <a:cubicBezTo>
                    <a:pt x="113" y="10"/>
                    <a:pt x="114" y="9"/>
                    <a:pt x="114" y="9"/>
                  </a:cubicBezTo>
                  <a:cubicBezTo>
                    <a:pt x="114" y="9"/>
                    <a:pt x="115" y="8"/>
                    <a:pt x="115" y="8"/>
                  </a:cubicBezTo>
                  <a:cubicBezTo>
                    <a:pt x="125" y="8"/>
                    <a:pt x="125" y="8"/>
                    <a:pt x="125" y="8"/>
                  </a:cubicBezTo>
                  <a:cubicBezTo>
                    <a:pt x="126" y="8"/>
                    <a:pt x="127" y="9"/>
                    <a:pt x="127" y="10"/>
                  </a:cubicBezTo>
                  <a:cubicBezTo>
                    <a:pt x="127" y="19"/>
                    <a:pt x="127" y="19"/>
                    <a:pt x="127" y="19"/>
                  </a:cubicBezTo>
                  <a:cubicBezTo>
                    <a:pt x="127" y="19"/>
                    <a:pt x="127" y="20"/>
                    <a:pt x="126" y="20"/>
                  </a:cubicBezTo>
                  <a:cubicBezTo>
                    <a:pt x="126" y="21"/>
                    <a:pt x="126" y="21"/>
                    <a:pt x="125" y="21"/>
                  </a:cubicBezTo>
                  <a:cubicBezTo>
                    <a:pt x="116" y="21"/>
                    <a:pt x="116" y="21"/>
                    <a:pt x="116" y="21"/>
                  </a:cubicBezTo>
                  <a:cubicBezTo>
                    <a:pt x="114" y="21"/>
                    <a:pt x="113" y="20"/>
                    <a:pt x="113" y="19"/>
                  </a:cubicBezTo>
                  <a:lnTo>
                    <a:pt x="113" y="10"/>
                  </a:lnTo>
                  <a:close/>
                  <a:moveTo>
                    <a:pt x="114" y="26"/>
                  </a:moveTo>
                  <a:cubicBezTo>
                    <a:pt x="114" y="26"/>
                    <a:pt x="114" y="25"/>
                    <a:pt x="114" y="25"/>
                  </a:cubicBezTo>
                  <a:cubicBezTo>
                    <a:pt x="115" y="25"/>
                    <a:pt x="115" y="24"/>
                    <a:pt x="116" y="24"/>
                  </a:cubicBezTo>
                  <a:cubicBezTo>
                    <a:pt x="125" y="24"/>
                    <a:pt x="125" y="24"/>
                    <a:pt x="125" y="24"/>
                  </a:cubicBezTo>
                  <a:cubicBezTo>
                    <a:pt x="126" y="24"/>
                    <a:pt x="127" y="25"/>
                    <a:pt x="127" y="26"/>
                  </a:cubicBezTo>
                  <a:cubicBezTo>
                    <a:pt x="127" y="34"/>
                    <a:pt x="127" y="34"/>
                    <a:pt x="127" y="34"/>
                  </a:cubicBezTo>
                  <a:cubicBezTo>
                    <a:pt x="127" y="35"/>
                    <a:pt x="127" y="35"/>
                    <a:pt x="127" y="36"/>
                  </a:cubicBezTo>
                  <a:cubicBezTo>
                    <a:pt x="127" y="36"/>
                    <a:pt x="126" y="36"/>
                    <a:pt x="125" y="36"/>
                  </a:cubicBezTo>
                  <a:cubicBezTo>
                    <a:pt x="116" y="36"/>
                    <a:pt x="116" y="36"/>
                    <a:pt x="116" y="36"/>
                  </a:cubicBezTo>
                  <a:cubicBezTo>
                    <a:pt x="115" y="36"/>
                    <a:pt x="114" y="35"/>
                    <a:pt x="114" y="34"/>
                  </a:cubicBezTo>
                  <a:lnTo>
                    <a:pt x="114" y="26"/>
                  </a:lnTo>
                  <a:close/>
                  <a:moveTo>
                    <a:pt x="127" y="51"/>
                  </a:moveTo>
                  <a:cubicBezTo>
                    <a:pt x="127" y="52"/>
                    <a:pt x="126" y="52"/>
                    <a:pt x="126" y="52"/>
                  </a:cubicBezTo>
                  <a:cubicBezTo>
                    <a:pt x="116" y="52"/>
                    <a:pt x="116" y="52"/>
                    <a:pt x="116" y="52"/>
                  </a:cubicBezTo>
                  <a:cubicBezTo>
                    <a:pt x="115" y="52"/>
                    <a:pt x="114" y="51"/>
                    <a:pt x="114" y="50"/>
                  </a:cubicBezTo>
                  <a:cubicBezTo>
                    <a:pt x="114" y="42"/>
                    <a:pt x="114" y="42"/>
                    <a:pt x="114" y="42"/>
                  </a:cubicBezTo>
                  <a:cubicBezTo>
                    <a:pt x="114" y="41"/>
                    <a:pt x="114" y="41"/>
                    <a:pt x="114" y="41"/>
                  </a:cubicBezTo>
                  <a:cubicBezTo>
                    <a:pt x="115" y="40"/>
                    <a:pt x="115" y="40"/>
                    <a:pt x="116" y="40"/>
                  </a:cubicBezTo>
                  <a:cubicBezTo>
                    <a:pt x="125" y="40"/>
                    <a:pt x="125" y="40"/>
                    <a:pt x="125" y="40"/>
                  </a:cubicBezTo>
                  <a:cubicBezTo>
                    <a:pt x="127" y="40"/>
                    <a:pt x="128" y="41"/>
                    <a:pt x="128" y="42"/>
                  </a:cubicBezTo>
                  <a:cubicBezTo>
                    <a:pt x="128" y="50"/>
                    <a:pt x="128" y="50"/>
                    <a:pt x="128" y="50"/>
                  </a:cubicBezTo>
                  <a:cubicBezTo>
                    <a:pt x="128" y="51"/>
                    <a:pt x="128" y="51"/>
                    <a:pt x="127" y="51"/>
                  </a:cubicBezTo>
                  <a:close/>
                  <a:moveTo>
                    <a:pt x="130" y="10"/>
                  </a:moveTo>
                  <a:cubicBezTo>
                    <a:pt x="130" y="10"/>
                    <a:pt x="130" y="9"/>
                    <a:pt x="131" y="9"/>
                  </a:cubicBezTo>
                  <a:cubicBezTo>
                    <a:pt x="131" y="9"/>
                    <a:pt x="132" y="8"/>
                    <a:pt x="132" y="8"/>
                  </a:cubicBezTo>
                  <a:cubicBezTo>
                    <a:pt x="142" y="8"/>
                    <a:pt x="142" y="8"/>
                    <a:pt x="142" y="8"/>
                  </a:cubicBezTo>
                  <a:cubicBezTo>
                    <a:pt x="143" y="8"/>
                    <a:pt x="144" y="9"/>
                    <a:pt x="144" y="10"/>
                  </a:cubicBezTo>
                  <a:cubicBezTo>
                    <a:pt x="144" y="19"/>
                    <a:pt x="144" y="19"/>
                    <a:pt x="144" y="19"/>
                  </a:cubicBezTo>
                  <a:cubicBezTo>
                    <a:pt x="144" y="19"/>
                    <a:pt x="144" y="20"/>
                    <a:pt x="144" y="20"/>
                  </a:cubicBezTo>
                  <a:cubicBezTo>
                    <a:pt x="143" y="21"/>
                    <a:pt x="143" y="21"/>
                    <a:pt x="142" y="21"/>
                  </a:cubicBezTo>
                  <a:cubicBezTo>
                    <a:pt x="133" y="21"/>
                    <a:pt x="133" y="21"/>
                    <a:pt x="133" y="21"/>
                  </a:cubicBezTo>
                  <a:cubicBezTo>
                    <a:pt x="132" y="21"/>
                    <a:pt x="131" y="20"/>
                    <a:pt x="131" y="19"/>
                  </a:cubicBezTo>
                  <a:lnTo>
                    <a:pt x="130" y="10"/>
                  </a:lnTo>
                  <a:close/>
                  <a:moveTo>
                    <a:pt x="131" y="26"/>
                  </a:moveTo>
                  <a:cubicBezTo>
                    <a:pt x="131" y="26"/>
                    <a:pt x="131" y="25"/>
                    <a:pt x="131" y="25"/>
                  </a:cubicBezTo>
                  <a:cubicBezTo>
                    <a:pt x="132" y="25"/>
                    <a:pt x="132" y="24"/>
                    <a:pt x="133" y="24"/>
                  </a:cubicBezTo>
                  <a:cubicBezTo>
                    <a:pt x="142" y="24"/>
                    <a:pt x="142" y="24"/>
                    <a:pt x="142" y="24"/>
                  </a:cubicBezTo>
                  <a:cubicBezTo>
                    <a:pt x="144" y="24"/>
                    <a:pt x="145" y="25"/>
                    <a:pt x="145" y="26"/>
                  </a:cubicBezTo>
                  <a:cubicBezTo>
                    <a:pt x="145" y="34"/>
                    <a:pt x="145" y="34"/>
                    <a:pt x="145" y="34"/>
                  </a:cubicBezTo>
                  <a:cubicBezTo>
                    <a:pt x="145" y="35"/>
                    <a:pt x="145" y="35"/>
                    <a:pt x="145" y="36"/>
                  </a:cubicBezTo>
                  <a:cubicBezTo>
                    <a:pt x="144" y="36"/>
                    <a:pt x="144" y="36"/>
                    <a:pt x="143" y="36"/>
                  </a:cubicBezTo>
                  <a:cubicBezTo>
                    <a:pt x="133" y="36"/>
                    <a:pt x="133" y="36"/>
                    <a:pt x="133" y="36"/>
                  </a:cubicBezTo>
                  <a:cubicBezTo>
                    <a:pt x="132" y="36"/>
                    <a:pt x="131" y="35"/>
                    <a:pt x="131" y="34"/>
                  </a:cubicBezTo>
                  <a:lnTo>
                    <a:pt x="131" y="26"/>
                  </a:lnTo>
                  <a:close/>
                  <a:moveTo>
                    <a:pt x="145" y="51"/>
                  </a:moveTo>
                  <a:cubicBezTo>
                    <a:pt x="145" y="52"/>
                    <a:pt x="144" y="52"/>
                    <a:pt x="144" y="52"/>
                  </a:cubicBezTo>
                  <a:cubicBezTo>
                    <a:pt x="134" y="52"/>
                    <a:pt x="134" y="52"/>
                    <a:pt x="134" y="52"/>
                  </a:cubicBezTo>
                  <a:cubicBezTo>
                    <a:pt x="132" y="52"/>
                    <a:pt x="131" y="51"/>
                    <a:pt x="131" y="50"/>
                  </a:cubicBezTo>
                  <a:cubicBezTo>
                    <a:pt x="131" y="42"/>
                    <a:pt x="131" y="42"/>
                    <a:pt x="131" y="42"/>
                  </a:cubicBezTo>
                  <a:cubicBezTo>
                    <a:pt x="131" y="41"/>
                    <a:pt x="131" y="41"/>
                    <a:pt x="132" y="41"/>
                  </a:cubicBezTo>
                  <a:cubicBezTo>
                    <a:pt x="132" y="40"/>
                    <a:pt x="133" y="40"/>
                    <a:pt x="133" y="40"/>
                  </a:cubicBezTo>
                  <a:cubicBezTo>
                    <a:pt x="143" y="40"/>
                    <a:pt x="143" y="40"/>
                    <a:pt x="143" y="40"/>
                  </a:cubicBezTo>
                  <a:cubicBezTo>
                    <a:pt x="144" y="40"/>
                    <a:pt x="145" y="41"/>
                    <a:pt x="145" y="42"/>
                  </a:cubicBezTo>
                  <a:cubicBezTo>
                    <a:pt x="146" y="50"/>
                    <a:pt x="146" y="50"/>
                    <a:pt x="146" y="50"/>
                  </a:cubicBezTo>
                  <a:cubicBezTo>
                    <a:pt x="146" y="51"/>
                    <a:pt x="146" y="51"/>
                    <a:pt x="145" y="51"/>
                  </a:cubicBezTo>
                  <a:close/>
                  <a:moveTo>
                    <a:pt x="148" y="10"/>
                  </a:moveTo>
                  <a:cubicBezTo>
                    <a:pt x="148" y="10"/>
                    <a:pt x="148" y="9"/>
                    <a:pt x="148" y="9"/>
                  </a:cubicBezTo>
                  <a:cubicBezTo>
                    <a:pt x="148" y="9"/>
                    <a:pt x="149" y="8"/>
                    <a:pt x="149" y="8"/>
                  </a:cubicBezTo>
                  <a:cubicBezTo>
                    <a:pt x="158" y="8"/>
                    <a:pt x="158" y="8"/>
                    <a:pt x="158" y="8"/>
                  </a:cubicBezTo>
                  <a:cubicBezTo>
                    <a:pt x="159" y="8"/>
                    <a:pt x="160" y="9"/>
                    <a:pt x="160" y="11"/>
                  </a:cubicBezTo>
                  <a:cubicBezTo>
                    <a:pt x="161" y="19"/>
                    <a:pt x="161" y="19"/>
                    <a:pt x="161" y="19"/>
                  </a:cubicBezTo>
                  <a:cubicBezTo>
                    <a:pt x="161" y="19"/>
                    <a:pt x="161" y="20"/>
                    <a:pt x="160" y="20"/>
                  </a:cubicBezTo>
                  <a:cubicBezTo>
                    <a:pt x="160" y="21"/>
                    <a:pt x="159" y="21"/>
                    <a:pt x="159" y="21"/>
                  </a:cubicBezTo>
                  <a:cubicBezTo>
                    <a:pt x="150" y="21"/>
                    <a:pt x="150" y="21"/>
                    <a:pt x="150" y="21"/>
                  </a:cubicBezTo>
                  <a:cubicBezTo>
                    <a:pt x="149" y="21"/>
                    <a:pt x="148" y="20"/>
                    <a:pt x="148" y="19"/>
                  </a:cubicBezTo>
                  <a:lnTo>
                    <a:pt x="148" y="10"/>
                  </a:lnTo>
                  <a:close/>
                  <a:moveTo>
                    <a:pt x="148" y="26"/>
                  </a:moveTo>
                  <a:cubicBezTo>
                    <a:pt x="148" y="26"/>
                    <a:pt x="148" y="25"/>
                    <a:pt x="149" y="25"/>
                  </a:cubicBezTo>
                  <a:cubicBezTo>
                    <a:pt x="149" y="25"/>
                    <a:pt x="150" y="24"/>
                    <a:pt x="150" y="24"/>
                  </a:cubicBezTo>
                  <a:cubicBezTo>
                    <a:pt x="159" y="24"/>
                    <a:pt x="159" y="24"/>
                    <a:pt x="159" y="24"/>
                  </a:cubicBezTo>
                  <a:cubicBezTo>
                    <a:pt x="160" y="24"/>
                    <a:pt x="161" y="25"/>
                    <a:pt x="161" y="26"/>
                  </a:cubicBezTo>
                  <a:cubicBezTo>
                    <a:pt x="162" y="34"/>
                    <a:pt x="162" y="34"/>
                    <a:pt x="162" y="34"/>
                  </a:cubicBezTo>
                  <a:cubicBezTo>
                    <a:pt x="162" y="35"/>
                    <a:pt x="161" y="35"/>
                    <a:pt x="161" y="36"/>
                  </a:cubicBezTo>
                  <a:cubicBezTo>
                    <a:pt x="161" y="36"/>
                    <a:pt x="160" y="36"/>
                    <a:pt x="160" y="36"/>
                  </a:cubicBezTo>
                  <a:cubicBezTo>
                    <a:pt x="151" y="36"/>
                    <a:pt x="151" y="36"/>
                    <a:pt x="151" y="36"/>
                  </a:cubicBezTo>
                  <a:cubicBezTo>
                    <a:pt x="150" y="36"/>
                    <a:pt x="149" y="35"/>
                    <a:pt x="149" y="34"/>
                  </a:cubicBezTo>
                  <a:lnTo>
                    <a:pt x="148" y="26"/>
                  </a:lnTo>
                  <a:close/>
                  <a:moveTo>
                    <a:pt x="162" y="51"/>
                  </a:moveTo>
                  <a:cubicBezTo>
                    <a:pt x="162" y="52"/>
                    <a:pt x="161" y="52"/>
                    <a:pt x="161" y="52"/>
                  </a:cubicBezTo>
                  <a:cubicBezTo>
                    <a:pt x="151" y="52"/>
                    <a:pt x="151" y="52"/>
                    <a:pt x="151" y="52"/>
                  </a:cubicBezTo>
                  <a:cubicBezTo>
                    <a:pt x="150" y="52"/>
                    <a:pt x="149" y="51"/>
                    <a:pt x="149" y="50"/>
                  </a:cubicBezTo>
                  <a:cubicBezTo>
                    <a:pt x="149" y="42"/>
                    <a:pt x="149" y="42"/>
                    <a:pt x="149" y="42"/>
                  </a:cubicBezTo>
                  <a:cubicBezTo>
                    <a:pt x="149" y="41"/>
                    <a:pt x="149" y="41"/>
                    <a:pt x="149" y="41"/>
                  </a:cubicBezTo>
                  <a:cubicBezTo>
                    <a:pt x="150" y="40"/>
                    <a:pt x="150" y="40"/>
                    <a:pt x="151" y="40"/>
                  </a:cubicBezTo>
                  <a:cubicBezTo>
                    <a:pt x="160" y="40"/>
                    <a:pt x="160" y="40"/>
                    <a:pt x="160" y="40"/>
                  </a:cubicBezTo>
                  <a:cubicBezTo>
                    <a:pt x="161" y="40"/>
                    <a:pt x="162" y="41"/>
                    <a:pt x="162" y="42"/>
                  </a:cubicBezTo>
                  <a:cubicBezTo>
                    <a:pt x="163" y="50"/>
                    <a:pt x="163" y="50"/>
                    <a:pt x="163" y="50"/>
                  </a:cubicBezTo>
                  <a:cubicBezTo>
                    <a:pt x="163" y="51"/>
                    <a:pt x="162" y="51"/>
                    <a:pt x="162" y="51"/>
                  </a:cubicBezTo>
                  <a:close/>
                  <a:moveTo>
                    <a:pt x="164" y="10"/>
                  </a:moveTo>
                  <a:cubicBezTo>
                    <a:pt x="164" y="10"/>
                    <a:pt x="164" y="9"/>
                    <a:pt x="164" y="9"/>
                  </a:cubicBezTo>
                  <a:cubicBezTo>
                    <a:pt x="165" y="9"/>
                    <a:pt x="165" y="8"/>
                    <a:pt x="166" y="8"/>
                  </a:cubicBezTo>
                  <a:cubicBezTo>
                    <a:pt x="174" y="8"/>
                    <a:pt x="174" y="8"/>
                    <a:pt x="174" y="8"/>
                  </a:cubicBezTo>
                  <a:cubicBezTo>
                    <a:pt x="176" y="8"/>
                    <a:pt x="177" y="9"/>
                    <a:pt x="177" y="11"/>
                  </a:cubicBezTo>
                  <a:cubicBezTo>
                    <a:pt x="177" y="19"/>
                    <a:pt x="177" y="19"/>
                    <a:pt x="177" y="19"/>
                  </a:cubicBezTo>
                  <a:cubicBezTo>
                    <a:pt x="177" y="19"/>
                    <a:pt x="177" y="20"/>
                    <a:pt x="177" y="20"/>
                  </a:cubicBezTo>
                  <a:cubicBezTo>
                    <a:pt x="177" y="21"/>
                    <a:pt x="176" y="21"/>
                    <a:pt x="176" y="21"/>
                  </a:cubicBezTo>
                  <a:cubicBezTo>
                    <a:pt x="167" y="21"/>
                    <a:pt x="167" y="21"/>
                    <a:pt x="167" y="21"/>
                  </a:cubicBezTo>
                  <a:cubicBezTo>
                    <a:pt x="165" y="21"/>
                    <a:pt x="164" y="20"/>
                    <a:pt x="164" y="19"/>
                  </a:cubicBezTo>
                  <a:lnTo>
                    <a:pt x="164" y="10"/>
                  </a:lnTo>
                  <a:close/>
                  <a:moveTo>
                    <a:pt x="165" y="26"/>
                  </a:moveTo>
                  <a:cubicBezTo>
                    <a:pt x="165" y="26"/>
                    <a:pt x="165" y="25"/>
                    <a:pt x="165" y="25"/>
                  </a:cubicBezTo>
                  <a:cubicBezTo>
                    <a:pt x="166" y="25"/>
                    <a:pt x="166" y="24"/>
                    <a:pt x="167" y="24"/>
                  </a:cubicBezTo>
                  <a:cubicBezTo>
                    <a:pt x="176" y="24"/>
                    <a:pt x="176" y="24"/>
                    <a:pt x="176" y="24"/>
                  </a:cubicBezTo>
                  <a:cubicBezTo>
                    <a:pt x="177" y="24"/>
                    <a:pt x="178" y="25"/>
                    <a:pt x="178" y="27"/>
                  </a:cubicBezTo>
                  <a:cubicBezTo>
                    <a:pt x="179" y="35"/>
                    <a:pt x="179" y="35"/>
                    <a:pt x="179" y="35"/>
                  </a:cubicBezTo>
                  <a:cubicBezTo>
                    <a:pt x="179" y="35"/>
                    <a:pt x="179" y="36"/>
                    <a:pt x="178" y="36"/>
                  </a:cubicBezTo>
                  <a:cubicBezTo>
                    <a:pt x="178" y="36"/>
                    <a:pt x="177" y="36"/>
                    <a:pt x="177" y="36"/>
                  </a:cubicBezTo>
                  <a:cubicBezTo>
                    <a:pt x="167" y="36"/>
                    <a:pt x="167" y="36"/>
                    <a:pt x="167" y="36"/>
                  </a:cubicBezTo>
                  <a:cubicBezTo>
                    <a:pt x="166" y="36"/>
                    <a:pt x="165" y="35"/>
                    <a:pt x="165" y="34"/>
                  </a:cubicBezTo>
                  <a:lnTo>
                    <a:pt x="165" y="26"/>
                  </a:lnTo>
                  <a:close/>
                  <a:moveTo>
                    <a:pt x="179" y="51"/>
                  </a:moveTo>
                  <a:cubicBezTo>
                    <a:pt x="179" y="52"/>
                    <a:pt x="179" y="52"/>
                    <a:pt x="178" y="52"/>
                  </a:cubicBezTo>
                  <a:cubicBezTo>
                    <a:pt x="168" y="52"/>
                    <a:pt x="168" y="52"/>
                    <a:pt x="168" y="52"/>
                  </a:cubicBezTo>
                  <a:cubicBezTo>
                    <a:pt x="167" y="52"/>
                    <a:pt x="166" y="51"/>
                    <a:pt x="166" y="50"/>
                  </a:cubicBezTo>
                  <a:cubicBezTo>
                    <a:pt x="166" y="42"/>
                    <a:pt x="166" y="42"/>
                    <a:pt x="166" y="42"/>
                  </a:cubicBezTo>
                  <a:cubicBezTo>
                    <a:pt x="166" y="41"/>
                    <a:pt x="166" y="41"/>
                    <a:pt x="166" y="41"/>
                  </a:cubicBezTo>
                  <a:cubicBezTo>
                    <a:pt x="166" y="40"/>
                    <a:pt x="167" y="40"/>
                    <a:pt x="167" y="40"/>
                  </a:cubicBezTo>
                  <a:cubicBezTo>
                    <a:pt x="177" y="40"/>
                    <a:pt x="177" y="40"/>
                    <a:pt x="177" y="40"/>
                  </a:cubicBezTo>
                  <a:cubicBezTo>
                    <a:pt x="178" y="40"/>
                    <a:pt x="179" y="41"/>
                    <a:pt x="179" y="42"/>
                  </a:cubicBezTo>
                  <a:cubicBezTo>
                    <a:pt x="180" y="50"/>
                    <a:pt x="180" y="50"/>
                    <a:pt x="180" y="50"/>
                  </a:cubicBezTo>
                  <a:cubicBezTo>
                    <a:pt x="180" y="51"/>
                    <a:pt x="180" y="51"/>
                    <a:pt x="179"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11" name="Freeform 8"/>
            <p:cNvSpPr>
              <a:spLocks noEditPoints="1"/>
            </p:cNvSpPr>
            <p:nvPr/>
          </p:nvSpPr>
          <p:spPr bwMode="auto">
            <a:xfrm>
              <a:off x="2193609" y="5477955"/>
              <a:ext cx="270096" cy="75857"/>
            </a:xfrm>
            <a:custGeom>
              <a:avLst/>
              <a:gdLst>
                <a:gd name="T0" fmla="*/ 0 w 198"/>
                <a:gd name="T1" fmla="*/ 55 h 55"/>
                <a:gd name="T2" fmla="*/ 174 w 198"/>
                <a:gd name="T3" fmla="*/ 40 h 55"/>
                <a:gd name="T4" fmla="*/ 188 w 198"/>
                <a:gd name="T5" fmla="*/ 33 h 55"/>
                <a:gd name="T6" fmla="*/ 174 w 198"/>
                <a:gd name="T7" fmla="*/ 23 h 55"/>
                <a:gd name="T8" fmla="*/ 174 w 198"/>
                <a:gd name="T9" fmla="*/ 6 h 55"/>
                <a:gd name="T10" fmla="*/ 175 w 198"/>
                <a:gd name="T11" fmla="*/ 19 h 55"/>
                <a:gd name="T12" fmla="*/ 169 w 198"/>
                <a:gd name="T13" fmla="*/ 50 h 55"/>
                <a:gd name="T14" fmla="*/ 168 w 198"/>
                <a:gd name="T15" fmla="*/ 38 h 55"/>
                <a:gd name="T16" fmla="*/ 158 w 198"/>
                <a:gd name="T17" fmla="*/ 34 h 55"/>
                <a:gd name="T18" fmla="*/ 170 w 198"/>
                <a:gd name="T19" fmla="*/ 25 h 55"/>
                <a:gd name="T20" fmla="*/ 169 w 198"/>
                <a:gd name="T21" fmla="*/ 17 h 55"/>
                <a:gd name="T22" fmla="*/ 156 w 198"/>
                <a:gd name="T23" fmla="*/ 7 h 55"/>
                <a:gd name="T24" fmla="*/ 138 w 198"/>
                <a:gd name="T25" fmla="*/ 40 h 55"/>
                <a:gd name="T26" fmla="*/ 153 w 198"/>
                <a:gd name="T27" fmla="*/ 32 h 55"/>
                <a:gd name="T28" fmla="*/ 138 w 198"/>
                <a:gd name="T29" fmla="*/ 23 h 55"/>
                <a:gd name="T30" fmla="*/ 139 w 198"/>
                <a:gd name="T31" fmla="*/ 6 h 55"/>
                <a:gd name="T32" fmla="*/ 139 w 198"/>
                <a:gd name="T33" fmla="*/ 19 h 55"/>
                <a:gd name="T34" fmla="*/ 133 w 198"/>
                <a:gd name="T35" fmla="*/ 50 h 55"/>
                <a:gd name="T36" fmla="*/ 132 w 198"/>
                <a:gd name="T37" fmla="*/ 38 h 55"/>
                <a:gd name="T38" fmla="*/ 122 w 198"/>
                <a:gd name="T39" fmla="*/ 34 h 55"/>
                <a:gd name="T40" fmla="*/ 134 w 198"/>
                <a:gd name="T41" fmla="*/ 24 h 55"/>
                <a:gd name="T42" fmla="*/ 134 w 198"/>
                <a:gd name="T43" fmla="*/ 17 h 55"/>
                <a:gd name="T44" fmla="*/ 120 w 198"/>
                <a:gd name="T45" fmla="*/ 7 h 55"/>
                <a:gd name="T46" fmla="*/ 115 w 198"/>
                <a:gd name="T47" fmla="*/ 18 h 55"/>
                <a:gd name="T48" fmla="*/ 101 w 198"/>
                <a:gd name="T49" fmla="*/ 24 h 55"/>
                <a:gd name="T50" fmla="*/ 114 w 198"/>
                <a:gd name="T51" fmla="*/ 34 h 55"/>
                <a:gd name="T52" fmla="*/ 103 w 198"/>
                <a:gd name="T53" fmla="*/ 38 h 55"/>
                <a:gd name="T54" fmla="*/ 103 w 198"/>
                <a:gd name="T55" fmla="*/ 50 h 55"/>
                <a:gd name="T56" fmla="*/ 96 w 198"/>
                <a:gd name="T57" fmla="*/ 6 h 55"/>
                <a:gd name="T58" fmla="*/ 84 w 198"/>
                <a:gd name="T59" fmla="*/ 18 h 55"/>
                <a:gd name="T60" fmla="*/ 97 w 198"/>
                <a:gd name="T61" fmla="*/ 23 h 55"/>
                <a:gd name="T62" fmla="*/ 83 w 198"/>
                <a:gd name="T63" fmla="*/ 32 h 55"/>
                <a:gd name="T64" fmla="*/ 98 w 198"/>
                <a:gd name="T65" fmla="*/ 40 h 55"/>
                <a:gd name="T66" fmla="*/ 83 w 198"/>
                <a:gd name="T67" fmla="*/ 40 h 55"/>
                <a:gd name="T68" fmla="*/ 80 w 198"/>
                <a:gd name="T69" fmla="*/ 17 h 55"/>
                <a:gd name="T70" fmla="*/ 66 w 198"/>
                <a:gd name="T71" fmla="*/ 24 h 55"/>
                <a:gd name="T72" fmla="*/ 78 w 198"/>
                <a:gd name="T73" fmla="*/ 34 h 55"/>
                <a:gd name="T74" fmla="*/ 67 w 198"/>
                <a:gd name="T75" fmla="*/ 38 h 55"/>
                <a:gd name="T76" fmla="*/ 67 w 198"/>
                <a:gd name="T77" fmla="*/ 50 h 55"/>
                <a:gd name="T78" fmla="*/ 61 w 198"/>
                <a:gd name="T79" fmla="*/ 6 h 55"/>
                <a:gd name="T80" fmla="*/ 48 w 198"/>
                <a:gd name="T81" fmla="*/ 18 h 55"/>
                <a:gd name="T82" fmla="*/ 61 w 198"/>
                <a:gd name="T83" fmla="*/ 23 h 55"/>
                <a:gd name="T84" fmla="*/ 47 w 198"/>
                <a:gd name="T85" fmla="*/ 32 h 55"/>
                <a:gd name="T86" fmla="*/ 61 w 198"/>
                <a:gd name="T87" fmla="*/ 40 h 55"/>
                <a:gd name="T88" fmla="*/ 46 w 198"/>
                <a:gd name="T89" fmla="*/ 40 h 55"/>
                <a:gd name="T90" fmla="*/ 44 w 198"/>
                <a:gd name="T91" fmla="*/ 17 h 55"/>
                <a:gd name="T92" fmla="*/ 29 w 198"/>
                <a:gd name="T93" fmla="*/ 25 h 55"/>
                <a:gd name="T94" fmla="*/ 41 w 198"/>
                <a:gd name="T95" fmla="*/ 34 h 55"/>
                <a:gd name="T96" fmla="*/ 30 w 198"/>
                <a:gd name="T97" fmla="*/ 38 h 55"/>
                <a:gd name="T98" fmla="*/ 29 w 198"/>
                <a:gd name="T99" fmla="*/ 50 h 55"/>
                <a:gd name="T100" fmla="*/ 25 w 198"/>
                <a:gd name="T101" fmla="*/ 6 h 55"/>
                <a:gd name="T102" fmla="*/ 12 w 198"/>
                <a:gd name="T103" fmla="*/ 18 h 55"/>
                <a:gd name="T104" fmla="*/ 25 w 198"/>
                <a:gd name="T105" fmla="*/ 23 h 55"/>
                <a:gd name="T106" fmla="*/ 10 w 198"/>
                <a:gd name="T107" fmla="*/ 33 h 55"/>
                <a:gd name="T108" fmla="*/ 24 w 198"/>
                <a:gd name="T109" fmla="*/ 40 h 55"/>
                <a:gd name="T110" fmla="*/ 10 w 198"/>
                <a:gd name="T11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8" h="55">
                  <a:moveTo>
                    <a:pt x="0" y="55"/>
                  </a:moveTo>
                  <a:cubicBezTo>
                    <a:pt x="1" y="55"/>
                    <a:pt x="1" y="55"/>
                    <a:pt x="1" y="55"/>
                  </a:cubicBezTo>
                  <a:cubicBezTo>
                    <a:pt x="198" y="55"/>
                    <a:pt x="198" y="55"/>
                    <a:pt x="198" y="55"/>
                  </a:cubicBezTo>
                  <a:cubicBezTo>
                    <a:pt x="193" y="0"/>
                    <a:pt x="193" y="0"/>
                    <a:pt x="193" y="0"/>
                  </a:cubicBezTo>
                  <a:cubicBezTo>
                    <a:pt x="4" y="0"/>
                    <a:pt x="4" y="0"/>
                    <a:pt x="4" y="0"/>
                  </a:cubicBezTo>
                  <a:lnTo>
                    <a:pt x="0" y="55"/>
                  </a:lnTo>
                  <a:close/>
                  <a:moveTo>
                    <a:pt x="189" y="48"/>
                  </a:moveTo>
                  <a:cubicBezTo>
                    <a:pt x="189" y="49"/>
                    <a:pt x="189" y="49"/>
                    <a:pt x="189" y="50"/>
                  </a:cubicBezTo>
                  <a:cubicBezTo>
                    <a:pt x="189" y="50"/>
                    <a:pt x="188" y="50"/>
                    <a:pt x="188" y="50"/>
                  </a:cubicBezTo>
                  <a:cubicBezTo>
                    <a:pt x="177" y="50"/>
                    <a:pt x="177" y="50"/>
                    <a:pt x="177" y="50"/>
                  </a:cubicBezTo>
                  <a:cubicBezTo>
                    <a:pt x="176" y="50"/>
                    <a:pt x="175" y="49"/>
                    <a:pt x="175" y="48"/>
                  </a:cubicBezTo>
                  <a:cubicBezTo>
                    <a:pt x="174" y="40"/>
                    <a:pt x="174" y="40"/>
                    <a:pt x="174" y="40"/>
                  </a:cubicBezTo>
                  <a:cubicBezTo>
                    <a:pt x="174" y="39"/>
                    <a:pt x="174" y="39"/>
                    <a:pt x="175" y="39"/>
                  </a:cubicBezTo>
                  <a:cubicBezTo>
                    <a:pt x="175" y="38"/>
                    <a:pt x="175" y="38"/>
                    <a:pt x="176" y="38"/>
                  </a:cubicBezTo>
                  <a:cubicBezTo>
                    <a:pt x="186" y="38"/>
                    <a:pt x="186" y="38"/>
                    <a:pt x="186" y="38"/>
                  </a:cubicBezTo>
                  <a:cubicBezTo>
                    <a:pt x="187" y="38"/>
                    <a:pt x="189" y="39"/>
                    <a:pt x="189" y="40"/>
                  </a:cubicBezTo>
                  <a:lnTo>
                    <a:pt x="189" y="48"/>
                  </a:lnTo>
                  <a:close/>
                  <a:moveTo>
                    <a:pt x="188" y="33"/>
                  </a:moveTo>
                  <a:cubicBezTo>
                    <a:pt x="188" y="33"/>
                    <a:pt x="188" y="34"/>
                    <a:pt x="188" y="34"/>
                  </a:cubicBezTo>
                  <a:cubicBezTo>
                    <a:pt x="187" y="34"/>
                    <a:pt x="187" y="34"/>
                    <a:pt x="186" y="34"/>
                  </a:cubicBezTo>
                  <a:cubicBezTo>
                    <a:pt x="176" y="34"/>
                    <a:pt x="176" y="34"/>
                    <a:pt x="176" y="34"/>
                  </a:cubicBezTo>
                  <a:cubicBezTo>
                    <a:pt x="175" y="34"/>
                    <a:pt x="174" y="33"/>
                    <a:pt x="174" y="32"/>
                  </a:cubicBezTo>
                  <a:cubicBezTo>
                    <a:pt x="173" y="24"/>
                    <a:pt x="173" y="24"/>
                    <a:pt x="173" y="24"/>
                  </a:cubicBezTo>
                  <a:cubicBezTo>
                    <a:pt x="173" y="24"/>
                    <a:pt x="173" y="23"/>
                    <a:pt x="174" y="23"/>
                  </a:cubicBezTo>
                  <a:cubicBezTo>
                    <a:pt x="174" y="23"/>
                    <a:pt x="174" y="22"/>
                    <a:pt x="175" y="22"/>
                  </a:cubicBezTo>
                  <a:cubicBezTo>
                    <a:pt x="185" y="22"/>
                    <a:pt x="185" y="22"/>
                    <a:pt x="185" y="22"/>
                  </a:cubicBezTo>
                  <a:cubicBezTo>
                    <a:pt x="186" y="22"/>
                    <a:pt x="187" y="23"/>
                    <a:pt x="187" y="25"/>
                  </a:cubicBezTo>
                  <a:lnTo>
                    <a:pt x="188" y="33"/>
                  </a:lnTo>
                  <a:close/>
                  <a:moveTo>
                    <a:pt x="173" y="7"/>
                  </a:moveTo>
                  <a:cubicBezTo>
                    <a:pt x="173" y="7"/>
                    <a:pt x="173" y="6"/>
                    <a:pt x="174" y="6"/>
                  </a:cubicBezTo>
                  <a:cubicBezTo>
                    <a:pt x="184" y="6"/>
                    <a:pt x="184" y="6"/>
                    <a:pt x="184" y="6"/>
                  </a:cubicBezTo>
                  <a:cubicBezTo>
                    <a:pt x="185" y="6"/>
                    <a:pt x="186" y="7"/>
                    <a:pt x="186" y="9"/>
                  </a:cubicBezTo>
                  <a:cubicBezTo>
                    <a:pt x="187" y="17"/>
                    <a:pt x="187" y="17"/>
                    <a:pt x="187" y="17"/>
                  </a:cubicBezTo>
                  <a:cubicBezTo>
                    <a:pt x="187" y="17"/>
                    <a:pt x="187" y="18"/>
                    <a:pt x="186" y="18"/>
                  </a:cubicBezTo>
                  <a:cubicBezTo>
                    <a:pt x="186" y="19"/>
                    <a:pt x="186" y="19"/>
                    <a:pt x="185" y="19"/>
                  </a:cubicBezTo>
                  <a:cubicBezTo>
                    <a:pt x="175" y="19"/>
                    <a:pt x="175" y="19"/>
                    <a:pt x="175" y="19"/>
                  </a:cubicBezTo>
                  <a:cubicBezTo>
                    <a:pt x="174" y="19"/>
                    <a:pt x="173" y="18"/>
                    <a:pt x="173" y="17"/>
                  </a:cubicBezTo>
                  <a:cubicBezTo>
                    <a:pt x="172" y="8"/>
                    <a:pt x="172" y="8"/>
                    <a:pt x="172" y="8"/>
                  </a:cubicBezTo>
                  <a:cubicBezTo>
                    <a:pt x="172" y="8"/>
                    <a:pt x="172" y="7"/>
                    <a:pt x="173" y="7"/>
                  </a:cubicBezTo>
                  <a:close/>
                  <a:moveTo>
                    <a:pt x="171" y="48"/>
                  </a:moveTo>
                  <a:cubicBezTo>
                    <a:pt x="171" y="49"/>
                    <a:pt x="171" y="49"/>
                    <a:pt x="170" y="50"/>
                  </a:cubicBezTo>
                  <a:cubicBezTo>
                    <a:pt x="170" y="50"/>
                    <a:pt x="170" y="50"/>
                    <a:pt x="169" y="50"/>
                  </a:cubicBezTo>
                  <a:cubicBezTo>
                    <a:pt x="159" y="50"/>
                    <a:pt x="159" y="50"/>
                    <a:pt x="159" y="50"/>
                  </a:cubicBezTo>
                  <a:cubicBezTo>
                    <a:pt x="158" y="50"/>
                    <a:pt x="157" y="49"/>
                    <a:pt x="157" y="48"/>
                  </a:cubicBezTo>
                  <a:cubicBezTo>
                    <a:pt x="156" y="40"/>
                    <a:pt x="156" y="40"/>
                    <a:pt x="156" y="40"/>
                  </a:cubicBezTo>
                  <a:cubicBezTo>
                    <a:pt x="156" y="39"/>
                    <a:pt x="157" y="39"/>
                    <a:pt x="157" y="39"/>
                  </a:cubicBezTo>
                  <a:cubicBezTo>
                    <a:pt x="157" y="38"/>
                    <a:pt x="158" y="38"/>
                    <a:pt x="158" y="38"/>
                  </a:cubicBezTo>
                  <a:cubicBezTo>
                    <a:pt x="168" y="38"/>
                    <a:pt x="168" y="38"/>
                    <a:pt x="168" y="38"/>
                  </a:cubicBezTo>
                  <a:cubicBezTo>
                    <a:pt x="169" y="38"/>
                    <a:pt x="170" y="39"/>
                    <a:pt x="170" y="40"/>
                  </a:cubicBezTo>
                  <a:lnTo>
                    <a:pt x="171" y="48"/>
                  </a:lnTo>
                  <a:close/>
                  <a:moveTo>
                    <a:pt x="170" y="33"/>
                  </a:moveTo>
                  <a:cubicBezTo>
                    <a:pt x="170" y="33"/>
                    <a:pt x="170" y="34"/>
                    <a:pt x="170" y="34"/>
                  </a:cubicBezTo>
                  <a:cubicBezTo>
                    <a:pt x="169" y="34"/>
                    <a:pt x="169" y="34"/>
                    <a:pt x="168" y="34"/>
                  </a:cubicBezTo>
                  <a:cubicBezTo>
                    <a:pt x="158" y="34"/>
                    <a:pt x="158" y="34"/>
                    <a:pt x="158" y="34"/>
                  </a:cubicBezTo>
                  <a:cubicBezTo>
                    <a:pt x="157" y="34"/>
                    <a:pt x="156" y="33"/>
                    <a:pt x="156" y="32"/>
                  </a:cubicBezTo>
                  <a:cubicBezTo>
                    <a:pt x="156" y="24"/>
                    <a:pt x="156" y="24"/>
                    <a:pt x="156" y="24"/>
                  </a:cubicBezTo>
                  <a:cubicBezTo>
                    <a:pt x="156" y="24"/>
                    <a:pt x="156" y="23"/>
                    <a:pt x="156" y="23"/>
                  </a:cubicBezTo>
                  <a:cubicBezTo>
                    <a:pt x="157" y="23"/>
                    <a:pt x="157" y="22"/>
                    <a:pt x="158" y="22"/>
                  </a:cubicBezTo>
                  <a:cubicBezTo>
                    <a:pt x="167" y="22"/>
                    <a:pt x="167" y="22"/>
                    <a:pt x="167" y="22"/>
                  </a:cubicBezTo>
                  <a:cubicBezTo>
                    <a:pt x="168" y="22"/>
                    <a:pt x="169" y="23"/>
                    <a:pt x="170" y="25"/>
                  </a:cubicBezTo>
                  <a:lnTo>
                    <a:pt x="170" y="33"/>
                  </a:lnTo>
                  <a:close/>
                  <a:moveTo>
                    <a:pt x="156" y="7"/>
                  </a:moveTo>
                  <a:cubicBezTo>
                    <a:pt x="156" y="7"/>
                    <a:pt x="156" y="6"/>
                    <a:pt x="157" y="6"/>
                  </a:cubicBezTo>
                  <a:cubicBezTo>
                    <a:pt x="166" y="6"/>
                    <a:pt x="166" y="6"/>
                    <a:pt x="166" y="6"/>
                  </a:cubicBezTo>
                  <a:cubicBezTo>
                    <a:pt x="167" y="6"/>
                    <a:pt x="169" y="7"/>
                    <a:pt x="169" y="9"/>
                  </a:cubicBezTo>
                  <a:cubicBezTo>
                    <a:pt x="169" y="17"/>
                    <a:pt x="169" y="17"/>
                    <a:pt x="169" y="17"/>
                  </a:cubicBezTo>
                  <a:cubicBezTo>
                    <a:pt x="169" y="17"/>
                    <a:pt x="169" y="18"/>
                    <a:pt x="169" y="18"/>
                  </a:cubicBezTo>
                  <a:cubicBezTo>
                    <a:pt x="168" y="19"/>
                    <a:pt x="168" y="19"/>
                    <a:pt x="167" y="19"/>
                  </a:cubicBezTo>
                  <a:cubicBezTo>
                    <a:pt x="158" y="19"/>
                    <a:pt x="158" y="19"/>
                    <a:pt x="158" y="19"/>
                  </a:cubicBezTo>
                  <a:cubicBezTo>
                    <a:pt x="156" y="19"/>
                    <a:pt x="155" y="18"/>
                    <a:pt x="155" y="17"/>
                  </a:cubicBezTo>
                  <a:cubicBezTo>
                    <a:pt x="155" y="8"/>
                    <a:pt x="155" y="8"/>
                    <a:pt x="155" y="8"/>
                  </a:cubicBezTo>
                  <a:cubicBezTo>
                    <a:pt x="155" y="8"/>
                    <a:pt x="155" y="7"/>
                    <a:pt x="156" y="7"/>
                  </a:cubicBezTo>
                  <a:close/>
                  <a:moveTo>
                    <a:pt x="153" y="48"/>
                  </a:moveTo>
                  <a:cubicBezTo>
                    <a:pt x="153" y="49"/>
                    <a:pt x="153" y="49"/>
                    <a:pt x="153" y="50"/>
                  </a:cubicBezTo>
                  <a:cubicBezTo>
                    <a:pt x="152" y="50"/>
                    <a:pt x="152" y="50"/>
                    <a:pt x="151" y="50"/>
                  </a:cubicBezTo>
                  <a:cubicBezTo>
                    <a:pt x="140" y="50"/>
                    <a:pt x="140" y="50"/>
                    <a:pt x="140" y="50"/>
                  </a:cubicBezTo>
                  <a:cubicBezTo>
                    <a:pt x="139" y="50"/>
                    <a:pt x="138" y="49"/>
                    <a:pt x="138" y="48"/>
                  </a:cubicBezTo>
                  <a:cubicBezTo>
                    <a:pt x="138" y="40"/>
                    <a:pt x="138" y="40"/>
                    <a:pt x="138" y="40"/>
                  </a:cubicBezTo>
                  <a:cubicBezTo>
                    <a:pt x="138" y="39"/>
                    <a:pt x="138" y="39"/>
                    <a:pt x="138" y="39"/>
                  </a:cubicBezTo>
                  <a:cubicBezTo>
                    <a:pt x="139" y="38"/>
                    <a:pt x="139" y="38"/>
                    <a:pt x="140" y="38"/>
                  </a:cubicBezTo>
                  <a:cubicBezTo>
                    <a:pt x="151" y="38"/>
                    <a:pt x="151" y="38"/>
                    <a:pt x="151" y="38"/>
                  </a:cubicBezTo>
                  <a:cubicBezTo>
                    <a:pt x="152" y="38"/>
                    <a:pt x="153" y="39"/>
                    <a:pt x="153" y="40"/>
                  </a:cubicBezTo>
                  <a:lnTo>
                    <a:pt x="153" y="48"/>
                  </a:lnTo>
                  <a:close/>
                  <a:moveTo>
                    <a:pt x="153" y="32"/>
                  </a:moveTo>
                  <a:cubicBezTo>
                    <a:pt x="153" y="33"/>
                    <a:pt x="152" y="34"/>
                    <a:pt x="152" y="34"/>
                  </a:cubicBezTo>
                  <a:cubicBezTo>
                    <a:pt x="152" y="34"/>
                    <a:pt x="151" y="34"/>
                    <a:pt x="151" y="34"/>
                  </a:cubicBezTo>
                  <a:cubicBezTo>
                    <a:pt x="140" y="34"/>
                    <a:pt x="140" y="34"/>
                    <a:pt x="140" y="34"/>
                  </a:cubicBezTo>
                  <a:cubicBezTo>
                    <a:pt x="139" y="34"/>
                    <a:pt x="138" y="33"/>
                    <a:pt x="138" y="32"/>
                  </a:cubicBezTo>
                  <a:cubicBezTo>
                    <a:pt x="137" y="24"/>
                    <a:pt x="137" y="24"/>
                    <a:pt x="137" y="24"/>
                  </a:cubicBezTo>
                  <a:cubicBezTo>
                    <a:pt x="137" y="24"/>
                    <a:pt x="138" y="23"/>
                    <a:pt x="138" y="23"/>
                  </a:cubicBezTo>
                  <a:cubicBezTo>
                    <a:pt x="138" y="23"/>
                    <a:pt x="139" y="22"/>
                    <a:pt x="139" y="22"/>
                  </a:cubicBezTo>
                  <a:cubicBezTo>
                    <a:pt x="150" y="22"/>
                    <a:pt x="150" y="22"/>
                    <a:pt x="150" y="22"/>
                  </a:cubicBezTo>
                  <a:cubicBezTo>
                    <a:pt x="151" y="22"/>
                    <a:pt x="152" y="23"/>
                    <a:pt x="152" y="24"/>
                  </a:cubicBezTo>
                  <a:lnTo>
                    <a:pt x="153" y="32"/>
                  </a:lnTo>
                  <a:close/>
                  <a:moveTo>
                    <a:pt x="138" y="7"/>
                  </a:moveTo>
                  <a:cubicBezTo>
                    <a:pt x="138" y="7"/>
                    <a:pt x="138" y="6"/>
                    <a:pt x="139" y="6"/>
                  </a:cubicBezTo>
                  <a:cubicBezTo>
                    <a:pt x="149" y="6"/>
                    <a:pt x="149" y="6"/>
                    <a:pt x="149" y="6"/>
                  </a:cubicBezTo>
                  <a:cubicBezTo>
                    <a:pt x="150" y="6"/>
                    <a:pt x="151" y="7"/>
                    <a:pt x="151" y="9"/>
                  </a:cubicBezTo>
                  <a:cubicBezTo>
                    <a:pt x="152" y="17"/>
                    <a:pt x="152" y="17"/>
                    <a:pt x="152" y="17"/>
                  </a:cubicBezTo>
                  <a:cubicBezTo>
                    <a:pt x="152" y="17"/>
                    <a:pt x="152" y="18"/>
                    <a:pt x="151" y="18"/>
                  </a:cubicBezTo>
                  <a:cubicBezTo>
                    <a:pt x="151" y="19"/>
                    <a:pt x="150" y="19"/>
                    <a:pt x="150" y="19"/>
                  </a:cubicBezTo>
                  <a:cubicBezTo>
                    <a:pt x="139" y="19"/>
                    <a:pt x="139" y="19"/>
                    <a:pt x="139" y="19"/>
                  </a:cubicBezTo>
                  <a:cubicBezTo>
                    <a:pt x="138" y="19"/>
                    <a:pt x="137" y="18"/>
                    <a:pt x="137" y="17"/>
                  </a:cubicBezTo>
                  <a:cubicBezTo>
                    <a:pt x="137" y="8"/>
                    <a:pt x="137" y="8"/>
                    <a:pt x="137" y="8"/>
                  </a:cubicBezTo>
                  <a:cubicBezTo>
                    <a:pt x="137" y="8"/>
                    <a:pt x="137" y="7"/>
                    <a:pt x="138" y="7"/>
                  </a:cubicBezTo>
                  <a:close/>
                  <a:moveTo>
                    <a:pt x="135" y="48"/>
                  </a:moveTo>
                  <a:cubicBezTo>
                    <a:pt x="135" y="49"/>
                    <a:pt x="134" y="49"/>
                    <a:pt x="134" y="50"/>
                  </a:cubicBezTo>
                  <a:cubicBezTo>
                    <a:pt x="134" y="50"/>
                    <a:pt x="133" y="50"/>
                    <a:pt x="133" y="50"/>
                  </a:cubicBezTo>
                  <a:cubicBezTo>
                    <a:pt x="122" y="50"/>
                    <a:pt x="122" y="50"/>
                    <a:pt x="122" y="50"/>
                  </a:cubicBezTo>
                  <a:cubicBezTo>
                    <a:pt x="121" y="50"/>
                    <a:pt x="120" y="49"/>
                    <a:pt x="120" y="48"/>
                  </a:cubicBezTo>
                  <a:cubicBezTo>
                    <a:pt x="120" y="40"/>
                    <a:pt x="120" y="40"/>
                    <a:pt x="120" y="40"/>
                  </a:cubicBezTo>
                  <a:cubicBezTo>
                    <a:pt x="120" y="40"/>
                    <a:pt x="120" y="39"/>
                    <a:pt x="120" y="39"/>
                  </a:cubicBezTo>
                  <a:cubicBezTo>
                    <a:pt x="120" y="38"/>
                    <a:pt x="121" y="38"/>
                    <a:pt x="122" y="38"/>
                  </a:cubicBezTo>
                  <a:cubicBezTo>
                    <a:pt x="132" y="38"/>
                    <a:pt x="132" y="38"/>
                    <a:pt x="132" y="38"/>
                  </a:cubicBezTo>
                  <a:cubicBezTo>
                    <a:pt x="133" y="38"/>
                    <a:pt x="134" y="39"/>
                    <a:pt x="134" y="40"/>
                  </a:cubicBezTo>
                  <a:lnTo>
                    <a:pt x="135" y="48"/>
                  </a:lnTo>
                  <a:close/>
                  <a:moveTo>
                    <a:pt x="134" y="32"/>
                  </a:moveTo>
                  <a:cubicBezTo>
                    <a:pt x="134" y="33"/>
                    <a:pt x="134" y="33"/>
                    <a:pt x="134" y="34"/>
                  </a:cubicBezTo>
                  <a:cubicBezTo>
                    <a:pt x="133" y="34"/>
                    <a:pt x="133" y="34"/>
                    <a:pt x="132" y="34"/>
                  </a:cubicBezTo>
                  <a:cubicBezTo>
                    <a:pt x="122" y="34"/>
                    <a:pt x="122" y="34"/>
                    <a:pt x="122" y="34"/>
                  </a:cubicBezTo>
                  <a:cubicBezTo>
                    <a:pt x="120" y="34"/>
                    <a:pt x="119" y="34"/>
                    <a:pt x="119" y="32"/>
                  </a:cubicBezTo>
                  <a:cubicBezTo>
                    <a:pt x="119" y="24"/>
                    <a:pt x="119" y="24"/>
                    <a:pt x="119" y="24"/>
                  </a:cubicBezTo>
                  <a:cubicBezTo>
                    <a:pt x="119" y="24"/>
                    <a:pt x="120" y="23"/>
                    <a:pt x="120" y="23"/>
                  </a:cubicBezTo>
                  <a:cubicBezTo>
                    <a:pt x="120" y="23"/>
                    <a:pt x="121" y="22"/>
                    <a:pt x="121" y="22"/>
                  </a:cubicBezTo>
                  <a:cubicBezTo>
                    <a:pt x="132" y="22"/>
                    <a:pt x="132" y="22"/>
                    <a:pt x="132" y="22"/>
                  </a:cubicBezTo>
                  <a:cubicBezTo>
                    <a:pt x="133" y="22"/>
                    <a:pt x="134" y="23"/>
                    <a:pt x="134" y="24"/>
                  </a:cubicBezTo>
                  <a:lnTo>
                    <a:pt x="134" y="32"/>
                  </a:lnTo>
                  <a:close/>
                  <a:moveTo>
                    <a:pt x="120" y="7"/>
                  </a:moveTo>
                  <a:cubicBezTo>
                    <a:pt x="120" y="7"/>
                    <a:pt x="121" y="6"/>
                    <a:pt x="121" y="6"/>
                  </a:cubicBezTo>
                  <a:cubicBezTo>
                    <a:pt x="131" y="6"/>
                    <a:pt x="131" y="6"/>
                    <a:pt x="131" y="6"/>
                  </a:cubicBezTo>
                  <a:cubicBezTo>
                    <a:pt x="132" y="6"/>
                    <a:pt x="133" y="7"/>
                    <a:pt x="133" y="8"/>
                  </a:cubicBezTo>
                  <a:cubicBezTo>
                    <a:pt x="134" y="17"/>
                    <a:pt x="134" y="17"/>
                    <a:pt x="134" y="17"/>
                  </a:cubicBezTo>
                  <a:cubicBezTo>
                    <a:pt x="134" y="17"/>
                    <a:pt x="133" y="18"/>
                    <a:pt x="133" y="18"/>
                  </a:cubicBezTo>
                  <a:cubicBezTo>
                    <a:pt x="133" y="19"/>
                    <a:pt x="132" y="19"/>
                    <a:pt x="132" y="19"/>
                  </a:cubicBezTo>
                  <a:cubicBezTo>
                    <a:pt x="121" y="19"/>
                    <a:pt x="121" y="19"/>
                    <a:pt x="121" y="19"/>
                  </a:cubicBezTo>
                  <a:cubicBezTo>
                    <a:pt x="120" y="19"/>
                    <a:pt x="119" y="18"/>
                    <a:pt x="119" y="17"/>
                  </a:cubicBezTo>
                  <a:cubicBezTo>
                    <a:pt x="119" y="8"/>
                    <a:pt x="119" y="8"/>
                    <a:pt x="119" y="8"/>
                  </a:cubicBezTo>
                  <a:cubicBezTo>
                    <a:pt x="119" y="8"/>
                    <a:pt x="119" y="7"/>
                    <a:pt x="120" y="7"/>
                  </a:cubicBezTo>
                  <a:close/>
                  <a:moveTo>
                    <a:pt x="101" y="8"/>
                  </a:moveTo>
                  <a:cubicBezTo>
                    <a:pt x="101" y="7"/>
                    <a:pt x="102" y="6"/>
                    <a:pt x="103" y="6"/>
                  </a:cubicBezTo>
                  <a:cubicBezTo>
                    <a:pt x="113" y="6"/>
                    <a:pt x="113" y="6"/>
                    <a:pt x="113" y="6"/>
                  </a:cubicBezTo>
                  <a:cubicBezTo>
                    <a:pt x="115" y="6"/>
                    <a:pt x="116" y="7"/>
                    <a:pt x="116" y="8"/>
                  </a:cubicBezTo>
                  <a:cubicBezTo>
                    <a:pt x="116" y="17"/>
                    <a:pt x="116" y="17"/>
                    <a:pt x="116" y="17"/>
                  </a:cubicBezTo>
                  <a:cubicBezTo>
                    <a:pt x="116" y="17"/>
                    <a:pt x="115" y="18"/>
                    <a:pt x="115" y="18"/>
                  </a:cubicBezTo>
                  <a:cubicBezTo>
                    <a:pt x="115" y="19"/>
                    <a:pt x="114" y="19"/>
                    <a:pt x="114" y="19"/>
                  </a:cubicBezTo>
                  <a:cubicBezTo>
                    <a:pt x="103" y="19"/>
                    <a:pt x="103" y="19"/>
                    <a:pt x="103" y="19"/>
                  </a:cubicBezTo>
                  <a:cubicBezTo>
                    <a:pt x="103" y="19"/>
                    <a:pt x="102" y="19"/>
                    <a:pt x="102" y="18"/>
                  </a:cubicBezTo>
                  <a:cubicBezTo>
                    <a:pt x="101" y="18"/>
                    <a:pt x="101" y="17"/>
                    <a:pt x="101" y="17"/>
                  </a:cubicBezTo>
                  <a:lnTo>
                    <a:pt x="101" y="8"/>
                  </a:lnTo>
                  <a:close/>
                  <a:moveTo>
                    <a:pt x="101" y="24"/>
                  </a:moveTo>
                  <a:cubicBezTo>
                    <a:pt x="101" y="23"/>
                    <a:pt x="102" y="22"/>
                    <a:pt x="103" y="22"/>
                  </a:cubicBezTo>
                  <a:cubicBezTo>
                    <a:pt x="114" y="22"/>
                    <a:pt x="114" y="22"/>
                    <a:pt x="114" y="22"/>
                  </a:cubicBezTo>
                  <a:cubicBezTo>
                    <a:pt x="115" y="22"/>
                    <a:pt x="116" y="23"/>
                    <a:pt x="116" y="24"/>
                  </a:cubicBezTo>
                  <a:cubicBezTo>
                    <a:pt x="116" y="32"/>
                    <a:pt x="116" y="32"/>
                    <a:pt x="116" y="32"/>
                  </a:cubicBezTo>
                  <a:cubicBezTo>
                    <a:pt x="116" y="33"/>
                    <a:pt x="116" y="33"/>
                    <a:pt x="115" y="34"/>
                  </a:cubicBezTo>
                  <a:cubicBezTo>
                    <a:pt x="115" y="34"/>
                    <a:pt x="114" y="34"/>
                    <a:pt x="114" y="34"/>
                  </a:cubicBezTo>
                  <a:cubicBezTo>
                    <a:pt x="103" y="34"/>
                    <a:pt x="103" y="34"/>
                    <a:pt x="103" y="34"/>
                  </a:cubicBezTo>
                  <a:cubicBezTo>
                    <a:pt x="103" y="34"/>
                    <a:pt x="102" y="34"/>
                    <a:pt x="102" y="34"/>
                  </a:cubicBezTo>
                  <a:cubicBezTo>
                    <a:pt x="101" y="33"/>
                    <a:pt x="101" y="33"/>
                    <a:pt x="101" y="32"/>
                  </a:cubicBezTo>
                  <a:lnTo>
                    <a:pt x="101" y="24"/>
                  </a:lnTo>
                  <a:close/>
                  <a:moveTo>
                    <a:pt x="101" y="40"/>
                  </a:moveTo>
                  <a:cubicBezTo>
                    <a:pt x="101" y="39"/>
                    <a:pt x="102" y="38"/>
                    <a:pt x="103" y="38"/>
                  </a:cubicBezTo>
                  <a:cubicBezTo>
                    <a:pt x="114" y="38"/>
                    <a:pt x="114" y="38"/>
                    <a:pt x="114" y="38"/>
                  </a:cubicBezTo>
                  <a:cubicBezTo>
                    <a:pt x="115" y="38"/>
                    <a:pt x="116" y="39"/>
                    <a:pt x="116" y="40"/>
                  </a:cubicBezTo>
                  <a:cubicBezTo>
                    <a:pt x="116" y="48"/>
                    <a:pt x="116" y="48"/>
                    <a:pt x="116" y="48"/>
                  </a:cubicBezTo>
                  <a:cubicBezTo>
                    <a:pt x="116" y="49"/>
                    <a:pt x="116" y="49"/>
                    <a:pt x="116" y="50"/>
                  </a:cubicBezTo>
                  <a:cubicBezTo>
                    <a:pt x="115" y="50"/>
                    <a:pt x="115" y="50"/>
                    <a:pt x="114" y="50"/>
                  </a:cubicBezTo>
                  <a:cubicBezTo>
                    <a:pt x="103" y="50"/>
                    <a:pt x="103" y="50"/>
                    <a:pt x="103" y="50"/>
                  </a:cubicBezTo>
                  <a:cubicBezTo>
                    <a:pt x="103" y="50"/>
                    <a:pt x="102" y="50"/>
                    <a:pt x="102" y="49"/>
                  </a:cubicBezTo>
                  <a:cubicBezTo>
                    <a:pt x="101" y="49"/>
                    <a:pt x="101" y="49"/>
                    <a:pt x="101" y="48"/>
                  </a:cubicBezTo>
                  <a:lnTo>
                    <a:pt x="101" y="40"/>
                  </a:lnTo>
                  <a:close/>
                  <a:moveTo>
                    <a:pt x="84" y="8"/>
                  </a:moveTo>
                  <a:cubicBezTo>
                    <a:pt x="84" y="7"/>
                    <a:pt x="85" y="6"/>
                    <a:pt x="86" y="6"/>
                  </a:cubicBezTo>
                  <a:cubicBezTo>
                    <a:pt x="96" y="6"/>
                    <a:pt x="96" y="6"/>
                    <a:pt x="96" y="6"/>
                  </a:cubicBezTo>
                  <a:cubicBezTo>
                    <a:pt x="96" y="6"/>
                    <a:pt x="97" y="7"/>
                    <a:pt x="97" y="7"/>
                  </a:cubicBezTo>
                  <a:cubicBezTo>
                    <a:pt x="97" y="7"/>
                    <a:pt x="98" y="8"/>
                    <a:pt x="98" y="8"/>
                  </a:cubicBezTo>
                  <a:cubicBezTo>
                    <a:pt x="98" y="17"/>
                    <a:pt x="98" y="17"/>
                    <a:pt x="98" y="17"/>
                  </a:cubicBezTo>
                  <a:cubicBezTo>
                    <a:pt x="98" y="18"/>
                    <a:pt x="97" y="19"/>
                    <a:pt x="96" y="19"/>
                  </a:cubicBezTo>
                  <a:cubicBezTo>
                    <a:pt x="86" y="19"/>
                    <a:pt x="86" y="19"/>
                    <a:pt x="86" y="19"/>
                  </a:cubicBezTo>
                  <a:cubicBezTo>
                    <a:pt x="85" y="19"/>
                    <a:pt x="85" y="19"/>
                    <a:pt x="84" y="18"/>
                  </a:cubicBezTo>
                  <a:cubicBezTo>
                    <a:pt x="84" y="18"/>
                    <a:pt x="84" y="17"/>
                    <a:pt x="84" y="17"/>
                  </a:cubicBezTo>
                  <a:lnTo>
                    <a:pt x="84" y="8"/>
                  </a:lnTo>
                  <a:close/>
                  <a:moveTo>
                    <a:pt x="83" y="24"/>
                  </a:moveTo>
                  <a:cubicBezTo>
                    <a:pt x="84" y="23"/>
                    <a:pt x="84" y="22"/>
                    <a:pt x="86" y="22"/>
                  </a:cubicBezTo>
                  <a:cubicBezTo>
                    <a:pt x="96" y="22"/>
                    <a:pt x="96" y="22"/>
                    <a:pt x="96" y="22"/>
                  </a:cubicBezTo>
                  <a:cubicBezTo>
                    <a:pt x="96" y="22"/>
                    <a:pt x="97" y="23"/>
                    <a:pt x="97" y="23"/>
                  </a:cubicBezTo>
                  <a:cubicBezTo>
                    <a:pt x="97" y="23"/>
                    <a:pt x="98" y="24"/>
                    <a:pt x="98" y="24"/>
                  </a:cubicBezTo>
                  <a:cubicBezTo>
                    <a:pt x="98" y="32"/>
                    <a:pt x="98" y="32"/>
                    <a:pt x="98" y="32"/>
                  </a:cubicBezTo>
                  <a:cubicBezTo>
                    <a:pt x="98" y="34"/>
                    <a:pt x="97" y="34"/>
                    <a:pt x="96" y="34"/>
                  </a:cubicBezTo>
                  <a:cubicBezTo>
                    <a:pt x="85" y="34"/>
                    <a:pt x="85" y="34"/>
                    <a:pt x="85" y="34"/>
                  </a:cubicBezTo>
                  <a:cubicBezTo>
                    <a:pt x="85" y="34"/>
                    <a:pt x="84" y="34"/>
                    <a:pt x="84" y="34"/>
                  </a:cubicBezTo>
                  <a:cubicBezTo>
                    <a:pt x="84" y="33"/>
                    <a:pt x="83" y="33"/>
                    <a:pt x="83" y="32"/>
                  </a:cubicBezTo>
                  <a:lnTo>
                    <a:pt x="83" y="24"/>
                  </a:lnTo>
                  <a:close/>
                  <a:moveTo>
                    <a:pt x="83" y="40"/>
                  </a:moveTo>
                  <a:cubicBezTo>
                    <a:pt x="83" y="39"/>
                    <a:pt x="84" y="38"/>
                    <a:pt x="85" y="38"/>
                  </a:cubicBezTo>
                  <a:cubicBezTo>
                    <a:pt x="96" y="38"/>
                    <a:pt x="96" y="38"/>
                    <a:pt x="96" y="38"/>
                  </a:cubicBezTo>
                  <a:cubicBezTo>
                    <a:pt x="96" y="38"/>
                    <a:pt x="97" y="38"/>
                    <a:pt x="97" y="39"/>
                  </a:cubicBezTo>
                  <a:cubicBezTo>
                    <a:pt x="97" y="39"/>
                    <a:pt x="98" y="40"/>
                    <a:pt x="98" y="40"/>
                  </a:cubicBezTo>
                  <a:cubicBezTo>
                    <a:pt x="98" y="48"/>
                    <a:pt x="98" y="48"/>
                    <a:pt x="98" y="48"/>
                  </a:cubicBezTo>
                  <a:cubicBezTo>
                    <a:pt x="98" y="49"/>
                    <a:pt x="97" y="50"/>
                    <a:pt x="96" y="50"/>
                  </a:cubicBezTo>
                  <a:cubicBezTo>
                    <a:pt x="85" y="50"/>
                    <a:pt x="85" y="50"/>
                    <a:pt x="85" y="50"/>
                  </a:cubicBezTo>
                  <a:cubicBezTo>
                    <a:pt x="85" y="50"/>
                    <a:pt x="84" y="50"/>
                    <a:pt x="84" y="50"/>
                  </a:cubicBezTo>
                  <a:cubicBezTo>
                    <a:pt x="83" y="49"/>
                    <a:pt x="83" y="49"/>
                    <a:pt x="83" y="48"/>
                  </a:cubicBezTo>
                  <a:lnTo>
                    <a:pt x="83" y="40"/>
                  </a:lnTo>
                  <a:close/>
                  <a:moveTo>
                    <a:pt x="66" y="9"/>
                  </a:moveTo>
                  <a:cubicBezTo>
                    <a:pt x="66" y="7"/>
                    <a:pt x="67" y="6"/>
                    <a:pt x="68" y="6"/>
                  </a:cubicBezTo>
                  <a:cubicBezTo>
                    <a:pt x="78" y="6"/>
                    <a:pt x="78" y="6"/>
                    <a:pt x="78" y="6"/>
                  </a:cubicBezTo>
                  <a:cubicBezTo>
                    <a:pt x="79" y="6"/>
                    <a:pt x="79" y="7"/>
                    <a:pt x="80" y="7"/>
                  </a:cubicBezTo>
                  <a:cubicBezTo>
                    <a:pt x="80" y="7"/>
                    <a:pt x="80" y="8"/>
                    <a:pt x="80" y="8"/>
                  </a:cubicBezTo>
                  <a:cubicBezTo>
                    <a:pt x="80" y="17"/>
                    <a:pt x="80" y="17"/>
                    <a:pt x="80" y="17"/>
                  </a:cubicBezTo>
                  <a:cubicBezTo>
                    <a:pt x="80" y="18"/>
                    <a:pt x="79" y="19"/>
                    <a:pt x="78" y="19"/>
                  </a:cubicBezTo>
                  <a:cubicBezTo>
                    <a:pt x="68" y="19"/>
                    <a:pt x="68" y="19"/>
                    <a:pt x="68" y="19"/>
                  </a:cubicBezTo>
                  <a:cubicBezTo>
                    <a:pt x="67" y="19"/>
                    <a:pt x="67" y="19"/>
                    <a:pt x="66" y="18"/>
                  </a:cubicBezTo>
                  <a:cubicBezTo>
                    <a:pt x="66" y="18"/>
                    <a:pt x="66" y="17"/>
                    <a:pt x="66" y="17"/>
                  </a:cubicBezTo>
                  <a:lnTo>
                    <a:pt x="66" y="9"/>
                  </a:lnTo>
                  <a:close/>
                  <a:moveTo>
                    <a:pt x="66" y="24"/>
                  </a:moveTo>
                  <a:cubicBezTo>
                    <a:pt x="66" y="23"/>
                    <a:pt x="67" y="22"/>
                    <a:pt x="68" y="22"/>
                  </a:cubicBezTo>
                  <a:cubicBezTo>
                    <a:pt x="78" y="22"/>
                    <a:pt x="78" y="22"/>
                    <a:pt x="78" y="22"/>
                  </a:cubicBezTo>
                  <a:cubicBezTo>
                    <a:pt x="78" y="22"/>
                    <a:pt x="79" y="23"/>
                    <a:pt x="79" y="23"/>
                  </a:cubicBezTo>
                  <a:cubicBezTo>
                    <a:pt x="80" y="23"/>
                    <a:pt x="80" y="24"/>
                    <a:pt x="80" y="24"/>
                  </a:cubicBezTo>
                  <a:cubicBezTo>
                    <a:pt x="80" y="32"/>
                    <a:pt x="80" y="32"/>
                    <a:pt x="80" y="32"/>
                  </a:cubicBezTo>
                  <a:cubicBezTo>
                    <a:pt x="80" y="34"/>
                    <a:pt x="79" y="34"/>
                    <a:pt x="78" y="34"/>
                  </a:cubicBezTo>
                  <a:cubicBezTo>
                    <a:pt x="67" y="34"/>
                    <a:pt x="67" y="34"/>
                    <a:pt x="67" y="34"/>
                  </a:cubicBezTo>
                  <a:cubicBezTo>
                    <a:pt x="67" y="34"/>
                    <a:pt x="66" y="34"/>
                    <a:pt x="66" y="34"/>
                  </a:cubicBezTo>
                  <a:cubicBezTo>
                    <a:pt x="65" y="34"/>
                    <a:pt x="65" y="33"/>
                    <a:pt x="65" y="32"/>
                  </a:cubicBezTo>
                  <a:lnTo>
                    <a:pt x="66" y="24"/>
                  </a:lnTo>
                  <a:close/>
                  <a:moveTo>
                    <a:pt x="65" y="40"/>
                  </a:moveTo>
                  <a:cubicBezTo>
                    <a:pt x="65" y="39"/>
                    <a:pt x="66" y="38"/>
                    <a:pt x="67" y="38"/>
                  </a:cubicBezTo>
                  <a:cubicBezTo>
                    <a:pt x="78" y="38"/>
                    <a:pt x="78" y="38"/>
                    <a:pt x="78" y="38"/>
                  </a:cubicBezTo>
                  <a:cubicBezTo>
                    <a:pt x="78" y="38"/>
                    <a:pt x="79" y="38"/>
                    <a:pt x="79" y="39"/>
                  </a:cubicBezTo>
                  <a:cubicBezTo>
                    <a:pt x="79" y="39"/>
                    <a:pt x="80" y="40"/>
                    <a:pt x="80" y="40"/>
                  </a:cubicBezTo>
                  <a:cubicBezTo>
                    <a:pt x="79" y="48"/>
                    <a:pt x="79" y="48"/>
                    <a:pt x="79" y="48"/>
                  </a:cubicBezTo>
                  <a:cubicBezTo>
                    <a:pt x="79" y="49"/>
                    <a:pt x="79" y="50"/>
                    <a:pt x="77" y="50"/>
                  </a:cubicBezTo>
                  <a:cubicBezTo>
                    <a:pt x="67" y="50"/>
                    <a:pt x="67" y="50"/>
                    <a:pt x="67" y="50"/>
                  </a:cubicBezTo>
                  <a:cubicBezTo>
                    <a:pt x="66" y="50"/>
                    <a:pt x="66" y="50"/>
                    <a:pt x="65" y="50"/>
                  </a:cubicBezTo>
                  <a:cubicBezTo>
                    <a:pt x="65" y="49"/>
                    <a:pt x="65" y="49"/>
                    <a:pt x="65" y="48"/>
                  </a:cubicBezTo>
                  <a:lnTo>
                    <a:pt x="65" y="40"/>
                  </a:lnTo>
                  <a:close/>
                  <a:moveTo>
                    <a:pt x="48" y="9"/>
                  </a:moveTo>
                  <a:cubicBezTo>
                    <a:pt x="48" y="7"/>
                    <a:pt x="49" y="6"/>
                    <a:pt x="50" y="6"/>
                  </a:cubicBezTo>
                  <a:cubicBezTo>
                    <a:pt x="61" y="6"/>
                    <a:pt x="61" y="6"/>
                    <a:pt x="61" y="6"/>
                  </a:cubicBezTo>
                  <a:cubicBezTo>
                    <a:pt x="61" y="6"/>
                    <a:pt x="62" y="7"/>
                    <a:pt x="62" y="7"/>
                  </a:cubicBezTo>
                  <a:cubicBezTo>
                    <a:pt x="62" y="7"/>
                    <a:pt x="63" y="8"/>
                    <a:pt x="63" y="8"/>
                  </a:cubicBezTo>
                  <a:cubicBezTo>
                    <a:pt x="62" y="17"/>
                    <a:pt x="62" y="17"/>
                    <a:pt x="62" y="17"/>
                  </a:cubicBezTo>
                  <a:cubicBezTo>
                    <a:pt x="62" y="18"/>
                    <a:pt x="61" y="19"/>
                    <a:pt x="60" y="19"/>
                  </a:cubicBezTo>
                  <a:cubicBezTo>
                    <a:pt x="49" y="19"/>
                    <a:pt x="49" y="19"/>
                    <a:pt x="49" y="19"/>
                  </a:cubicBezTo>
                  <a:cubicBezTo>
                    <a:pt x="49" y="19"/>
                    <a:pt x="48" y="19"/>
                    <a:pt x="48" y="18"/>
                  </a:cubicBezTo>
                  <a:cubicBezTo>
                    <a:pt x="48" y="18"/>
                    <a:pt x="47" y="17"/>
                    <a:pt x="47" y="17"/>
                  </a:cubicBezTo>
                  <a:lnTo>
                    <a:pt x="48" y="9"/>
                  </a:lnTo>
                  <a:close/>
                  <a:moveTo>
                    <a:pt x="47" y="24"/>
                  </a:moveTo>
                  <a:cubicBezTo>
                    <a:pt x="47" y="23"/>
                    <a:pt x="48" y="22"/>
                    <a:pt x="49" y="22"/>
                  </a:cubicBezTo>
                  <a:cubicBezTo>
                    <a:pt x="60" y="22"/>
                    <a:pt x="60" y="22"/>
                    <a:pt x="60" y="22"/>
                  </a:cubicBezTo>
                  <a:cubicBezTo>
                    <a:pt x="61" y="22"/>
                    <a:pt x="61" y="23"/>
                    <a:pt x="61" y="23"/>
                  </a:cubicBezTo>
                  <a:cubicBezTo>
                    <a:pt x="62" y="23"/>
                    <a:pt x="62" y="24"/>
                    <a:pt x="62" y="24"/>
                  </a:cubicBezTo>
                  <a:cubicBezTo>
                    <a:pt x="62" y="32"/>
                    <a:pt x="62" y="32"/>
                    <a:pt x="62" y="32"/>
                  </a:cubicBezTo>
                  <a:cubicBezTo>
                    <a:pt x="62" y="33"/>
                    <a:pt x="61" y="34"/>
                    <a:pt x="60" y="34"/>
                  </a:cubicBezTo>
                  <a:cubicBezTo>
                    <a:pt x="49" y="34"/>
                    <a:pt x="49" y="34"/>
                    <a:pt x="49" y="34"/>
                  </a:cubicBezTo>
                  <a:cubicBezTo>
                    <a:pt x="48" y="34"/>
                    <a:pt x="48" y="34"/>
                    <a:pt x="47" y="34"/>
                  </a:cubicBezTo>
                  <a:cubicBezTo>
                    <a:pt x="47" y="34"/>
                    <a:pt x="47" y="33"/>
                    <a:pt x="47" y="32"/>
                  </a:cubicBezTo>
                  <a:lnTo>
                    <a:pt x="47" y="24"/>
                  </a:lnTo>
                  <a:close/>
                  <a:moveTo>
                    <a:pt x="46" y="40"/>
                  </a:moveTo>
                  <a:cubicBezTo>
                    <a:pt x="46" y="39"/>
                    <a:pt x="47" y="38"/>
                    <a:pt x="49" y="38"/>
                  </a:cubicBezTo>
                  <a:cubicBezTo>
                    <a:pt x="60" y="38"/>
                    <a:pt x="60" y="38"/>
                    <a:pt x="60" y="38"/>
                  </a:cubicBezTo>
                  <a:cubicBezTo>
                    <a:pt x="60" y="38"/>
                    <a:pt x="61" y="38"/>
                    <a:pt x="61" y="39"/>
                  </a:cubicBezTo>
                  <a:cubicBezTo>
                    <a:pt x="61" y="39"/>
                    <a:pt x="61" y="39"/>
                    <a:pt x="61" y="40"/>
                  </a:cubicBezTo>
                  <a:cubicBezTo>
                    <a:pt x="61" y="48"/>
                    <a:pt x="61" y="48"/>
                    <a:pt x="61" y="48"/>
                  </a:cubicBezTo>
                  <a:cubicBezTo>
                    <a:pt x="61" y="49"/>
                    <a:pt x="60" y="50"/>
                    <a:pt x="59" y="50"/>
                  </a:cubicBezTo>
                  <a:cubicBezTo>
                    <a:pt x="48" y="50"/>
                    <a:pt x="48" y="50"/>
                    <a:pt x="48" y="50"/>
                  </a:cubicBezTo>
                  <a:cubicBezTo>
                    <a:pt x="47" y="50"/>
                    <a:pt x="47" y="50"/>
                    <a:pt x="47" y="50"/>
                  </a:cubicBezTo>
                  <a:cubicBezTo>
                    <a:pt x="46" y="49"/>
                    <a:pt x="46" y="49"/>
                    <a:pt x="46" y="48"/>
                  </a:cubicBezTo>
                  <a:lnTo>
                    <a:pt x="46" y="40"/>
                  </a:lnTo>
                  <a:close/>
                  <a:moveTo>
                    <a:pt x="30" y="9"/>
                  </a:moveTo>
                  <a:cubicBezTo>
                    <a:pt x="30" y="7"/>
                    <a:pt x="31" y="6"/>
                    <a:pt x="32" y="6"/>
                  </a:cubicBezTo>
                  <a:cubicBezTo>
                    <a:pt x="42" y="6"/>
                    <a:pt x="42" y="6"/>
                    <a:pt x="42" y="6"/>
                  </a:cubicBezTo>
                  <a:cubicBezTo>
                    <a:pt x="43" y="6"/>
                    <a:pt x="43" y="7"/>
                    <a:pt x="44" y="7"/>
                  </a:cubicBezTo>
                  <a:cubicBezTo>
                    <a:pt x="44" y="7"/>
                    <a:pt x="44" y="8"/>
                    <a:pt x="44" y="8"/>
                  </a:cubicBezTo>
                  <a:cubicBezTo>
                    <a:pt x="44" y="17"/>
                    <a:pt x="44" y="17"/>
                    <a:pt x="44" y="17"/>
                  </a:cubicBezTo>
                  <a:cubicBezTo>
                    <a:pt x="44" y="18"/>
                    <a:pt x="43" y="19"/>
                    <a:pt x="42" y="19"/>
                  </a:cubicBezTo>
                  <a:cubicBezTo>
                    <a:pt x="31" y="19"/>
                    <a:pt x="31" y="19"/>
                    <a:pt x="31" y="19"/>
                  </a:cubicBezTo>
                  <a:cubicBezTo>
                    <a:pt x="31" y="19"/>
                    <a:pt x="30" y="19"/>
                    <a:pt x="30" y="18"/>
                  </a:cubicBezTo>
                  <a:cubicBezTo>
                    <a:pt x="29" y="18"/>
                    <a:pt x="29" y="17"/>
                    <a:pt x="29" y="17"/>
                  </a:cubicBezTo>
                  <a:lnTo>
                    <a:pt x="30" y="9"/>
                  </a:lnTo>
                  <a:close/>
                  <a:moveTo>
                    <a:pt x="29" y="25"/>
                  </a:moveTo>
                  <a:cubicBezTo>
                    <a:pt x="29" y="23"/>
                    <a:pt x="30" y="22"/>
                    <a:pt x="31" y="22"/>
                  </a:cubicBezTo>
                  <a:cubicBezTo>
                    <a:pt x="42" y="22"/>
                    <a:pt x="42" y="22"/>
                    <a:pt x="42" y="22"/>
                  </a:cubicBezTo>
                  <a:cubicBezTo>
                    <a:pt x="42" y="22"/>
                    <a:pt x="43" y="23"/>
                    <a:pt x="43" y="23"/>
                  </a:cubicBezTo>
                  <a:cubicBezTo>
                    <a:pt x="43" y="23"/>
                    <a:pt x="44" y="24"/>
                    <a:pt x="43" y="24"/>
                  </a:cubicBezTo>
                  <a:cubicBezTo>
                    <a:pt x="43" y="32"/>
                    <a:pt x="43" y="32"/>
                    <a:pt x="43" y="32"/>
                  </a:cubicBezTo>
                  <a:cubicBezTo>
                    <a:pt x="43" y="33"/>
                    <a:pt x="42" y="34"/>
                    <a:pt x="41" y="34"/>
                  </a:cubicBezTo>
                  <a:cubicBezTo>
                    <a:pt x="30" y="34"/>
                    <a:pt x="30" y="34"/>
                    <a:pt x="30" y="34"/>
                  </a:cubicBezTo>
                  <a:cubicBezTo>
                    <a:pt x="30" y="34"/>
                    <a:pt x="29" y="34"/>
                    <a:pt x="29" y="34"/>
                  </a:cubicBezTo>
                  <a:cubicBezTo>
                    <a:pt x="28" y="34"/>
                    <a:pt x="28" y="33"/>
                    <a:pt x="28" y="33"/>
                  </a:cubicBezTo>
                  <a:lnTo>
                    <a:pt x="29" y="25"/>
                  </a:lnTo>
                  <a:close/>
                  <a:moveTo>
                    <a:pt x="28" y="40"/>
                  </a:moveTo>
                  <a:cubicBezTo>
                    <a:pt x="28" y="39"/>
                    <a:pt x="29" y="38"/>
                    <a:pt x="30" y="38"/>
                  </a:cubicBezTo>
                  <a:cubicBezTo>
                    <a:pt x="41" y="38"/>
                    <a:pt x="41" y="38"/>
                    <a:pt x="41" y="38"/>
                  </a:cubicBezTo>
                  <a:cubicBezTo>
                    <a:pt x="41" y="38"/>
                    <a:pt x="42" y="38"/>
                    <a:pt x="42" y="39"/>
                  </a:cubicBezTo>
                  <a:cubicBezTo>
                    <a:pt x="43" y="39"/>
                    <a:pt x="43" y="39"/>
                    <a:pt x="43" y="40"/>
                  </a:cubicBezTo>
                  <a:cubicBezTo>
                    <a:pt x="42" y="48"/>
                    <a:pt x="42" y="48"/>
                    <a:pt x="42" y="48"/>
                  </a:cubicBezTo>
                  <a:cubicBezTo>
                    <a:pt x="42" y="49"/>
                    <a:pt x="41" y="50"/>
                    <a:pt x="40" y="50"/>
                  </a:cubicBezTo>
                  <a:cubicBezTo>
                    <a:pt x="29" y="50"/>
                    <a:pt x="29" y="50"/>
                    <a:pt x="29" y="50"/>
                  </a:cubicBezTo>
                  <a:cubicBezTo>
                    <a:pt x="29" y="50"/>
                    <a:pt x="28" y="50"/>
                    <a:pt x="28" y="50"/>
                  </a:cubicBezTo>
                  <a:cubicBezTo>
                    <a:pt x="27" y="49"/>
                    <a:pt x="27" y="49"/>
                    <a:pt x="27" y="48"/>
                  </a:cubicBezTo>
                  <a:lnTo>
                    <a:pt x="28" y="40"/>
                  </a:lnTo>
                  <a:close/>
                  <a:moveTo>
                    <a:pt x="12" y="9"/>
                  </a:moveTo>
                  <a:cubicBezTo>
                    <a:pt x="12" y="7"/>
                    <a:pt x="13" y="6"/>
                    <a:pt x="15" y="6"/>
                  </a:cubicBezTo>
                  <a:cubicBezTo>
                    <a:pt x="25" y="6"/>
                    <a:pt x="25" y="6"/>
                    <a:pt x="25" y="6"/>
                  </a:cubicBezTo>
                  <a:cubicBezTo>
                    <a:pt x="25" y="6"/>
                    <a:pt x="25" y="7"/>
                    <a:pt x="26" y="7"/>
                  </a:cubicBezTo>
                  <a:cubicBezTo>
                    <a:pt x="26" y="7"/>
                    <a:pt x="26" y="8"/>
                    <a:pt x="26" y="8"/>
                  </a:cubicBezTo>
                  <a:cubicBezTo>
                    <a:pt x="26" y="17"/>
                    <a:pt x="26" y="17"/>
                    <a:pt x="26" y="17"/>
                  </a:cubicBezTo>
                  <a:cubicBezTo>
                    <a:pt x="26" y="18"/>
                    <a:pt x="25" y="19"/>
                    <a:pt x="23" y="19"/>
                  </a:cubicBezTo>
                  <a:cubicBezTo>
                    <a:pt x="13" y="19"/>
                    <a:pt x="13" y="19"/>
                    <a:pt x="13" y="19"/>
                  </a:cubicBezTo>
                  <a:cubicBezTo>
                    <a:pt x="13" y="19"/>
                    <a:pt x="12" y="19"/>
                    <a:pt x="12" y="18"/>
                  </a:cubicBezTo>
                  <a:cubicBezTo>
                    <a:pt x="12" y="18"/>
                    <a:pt x="12" y="17"/>
                    <a:pt x="12" y="17"/>
                  </a:cubicBezTo>
                  <a:lnTo>
                    <a:pt x="12" y="9"/>
                  </a:lnTo>
                  <a:close/>
                  <a:moveTo>
                    <a:pt x="11" y="25"/>
                  </a:moveTo>
                  <a:cubicBezTo>
                    <a:pt x="11" y="23"/>
                    <a:pt x="12" y="22"/>
                    <a:pt x="13" y="22"/>
                  </a:cubicBezTo>
                  <a:cubicBezTo>
                    <a:pt x="23" y="22"/>
                    <a:pt x="23" y="22"/>
                    <a:pt x="23" y="22"/>
                  </a:cubicBezTo>
                  <a:cubicBezTo>
                    <a:pt x="24" y="22"/>
                    <a:pt x="24" y="23"/>
                    <a:pt x="25" y="23"/>
                  </a:cubicBezTo>
                  <a:cubicBezTo>
                    <a:pt x="25" y="23"/>
                    <a:pt x="25" y="24"/>
                    <a:pt x="25" y="24"/>
                  </a:cubicBezTo>
                  <a:cubicBezTo>
                    <a:pt x="25" y="32"/>
                    <a:pt x="25" y="32"/>
                    <a:pt x="25" y="32"/>
                  </a:cubicBezTo>
                  <a:cubicBezTo>
                    <a:pt x="25" y="33"/>
                    <a:pt x="24" y="34"/>
                    <a:pt x="22" y="34"/>
                  </a:cubicBezTo>
                  <a:cubicBezTo>
                    <a:pt x="12" y="34"/>
                    <a:pt x="12" y="34"/>
                    <a:pt x="12" y="34"/>
                  </a:cubicBezTo>
                  <a:cubicBezTo>
                    <a:pt x="12" y="34"/>
                    <a:pt x="11" y="34"/>
                    <a:pt x="11" y="34"/>
                  </a:cubicBezTo>
                  <a:cubicBezTo>
                    <a:pt x="10" y="34"/>
                    <a:pt x="10" y="33"/>
                    <a:pt x="10" y="33"/>
                  </a:cubicBezTo>
                  <a:lnTo>
                    <a:pt x="11" y="25"/>
                  </a:lnTo>
                  <a:close/>
                  <a:moveTo>
                    <a:pt x="10" y="40"/>
                  </a:moveTo>
                  <a:cubicBezTo>
                    <a:pt x="10" y="39"/>
                    <a:pt x="11" y="38"/>
                    <a:pt x="12" y="38"/>
                  </a:cubicBezTo>
                  <a:cubicBezTo>
                    <a:pt x="22" y="38"/>
                    <a:pt x="22" y="38"/>
                    <a:pt x="22" y="38"/>
                  </a:cubicBezTo>
                  <a:cubicBezTo>
                    <a:pt x="23" y="38"/>
                    <a:pt x="23" y="38"/>
                    <a:pt x="24" y="39"/>
                  </a:cubicBezTo>
                  <a:cubicBezTo>
                    <a:pt x="24" y="39"/>
                    <a:pt x="24" y="39"/>
                    <a:pt x="24" y="40"/>
                  </a:cubicBezTo>
                  <a:cubicBezTo>
                    <a:pt x="24" y="48"/>
                    <a:pt x="24" y="48"/>
                    <a:pt x="24" y="48"/>
                  </a:cubicBezTo>
                  <a:cubicBezTo>
                    <a:pt x="24" y="49"/>
                    <a:pt x="23" y="50"/>
                    <a:pt x="21" y="50"/>
                  </a:cubicBezTo>
                  <a:cubicBezTo>
                    <a:pt x="11" y="50"/>
                    <a:pt x="11" y="50"/>
                    <a:pt x="11" y="50"/>
                  </a:cubicBezTo>
                  <a:cubicBezTo>
                    <a:pt x="10" y="50"/>
                    <a:pt x="10" y="50"/>
                    <a:pt x="10" y="50"/>
                  </a:cubicBezTo>
                  <a:cubicBezTo>
                    <a:pt x="9" y="49"/>
                    <a:pt x="9" y="49"/>
                    <a:pt x="9" y="48"/>
                  </a:cubicBezTo>
                  <a:lnTo>
                    <a:pt x="1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12" name="Freeform 9"/>
            <p:cNvSpPr>
              <a:spLocks noEditPoints="1"/>
            </p:cNvSpPr>
            <p:nvPr/>
          </p:nvSpPr>
          <p:spPr bwMode="auto">
            <a:xfrm>
              <a:off x="1896504" y="5560708"/>
              <a:ext cx="289060" cy="79880"/>
            </a:xfrm>
            <a:custGeom>
              <a:avLst/>
              <a:gdLst>
                <a:gd name="T0" fmla="*/ 17 w 212"/>
                <a:gd name="T1" fmla="*/ 0 h 58"/>
                <a:gd name="T2" fmla="*/ 16 w 212"/>
                <a:gd name="T3" fmla="*/ 40 h 58"/>
                <a:gd name="T4" fmla="*/ 48 w 212"/>
                <a:gd name="T5" fmla="*/ 48 h 58"/>
                <a:gd name="T6" fmla="*/ 37 w 212"/>
                <a:gd name="T7" fmla="*/ 38 h 58"/>
                <a:gd name="T8" fmla="*/ 37 w 212"/>
                <a:gd name="T9" fmla="*/ 34 h 58"/>
                <a:gd name="T10" fmla="*/ 55 w 212"/>
                <a:gd name="T11" fmla="*/ 24 h 58"/>
                <a:gd name="T12" fmla="*/ 52 w 212"/>
                <a:gd name="T13" fmla="*/ 50 h 58"/>
                <a:gd name="T14" fmla="*/ 69 w 212"/>
                <a:gd name="T15" fmla="*/ 38 h 58"/>
                <a:gd name="T16" fmla="*/ 71 w 212"/>
                <a:gd name="T17" fmla="*/ 50 h 58"/>
                <a:gd name="T18" fmla="*/ 89 w 212"/>
                <a:gd name="T19" fmla="*/ 39 h 58"/>
                <a:gd name="T20" fmla="*/ 90 w 212"/>
                <a:gd name="T21" fmla="*/ 49 h 58"/>
                <a:gd name="T22" fmla="*/ 126 w 212"/>
                <a:gd name="T23" fmla="*/ 48 h 58"/>
                <a:gd name="T24" fmla="*/ 114 w 212"/>
                <a:gd name="T25" fmla="*/ 38 h 58"/>
                <a:gd name="T26" fmla="*/ 142 w 212"/>
                <a:gd name="T27" fmla="*/ 50 h 58"/>
                <a:gd name="T28" fmla="*/ 145 w 212"/>
                <a:gd name="T29" fmla="*/ 38 h 58"/>
                <a:gd name="T30" fmla="*/ 150 w 212"/>
                <a:gd name="T31" fmla="*/ 50 h 58"/>
                <a:gd name="T32" fmla="*/ 166 w 212"/>
                <a:gd name="T33" fmla="*/ 38 h 58"/>
                <a:gd name="T34" fmla="*/ 206 w 212"/>
                <a:gd name="T35" fmla="*/ 7 h 58"/>
                <a:gd name="T36" fmla="*/ 191 w 212"/>
                <a:gd name="T37" fmla="*/ 17 h 58"/>
                <a:gd name="T38" fmla="*/ 205 w 212"/>
                <a:gd name="T39" fmla="*/ 24 h 58"/>
                <a:gd name="T40" fmla="*/ 190 w 212"/>
                <a:gd name="T41" fmla="*/ 24 h 58"/>
                <a:gd name="T42" fmla="*/ 201 w 212"/>
                <a:gd name="T43" fmla="*/ 50 h 58"/>
                <a:gd name="T44" fmla="*/ 174 w 212"/>
                <a:gd name="T45" fmla="*/ 9 h 58"/>
                <a:gd name="T46" fmla="*/ 185 w 212"/>
                <a:gd name="T47" fmla="*/ 19 h 58"/>
                <a:gd name="T48" fmla="*/ 174 w 212"/>
                <a:gd name="T49" fmla="*/ 22 h 58"/>
                <a:gd name="T50" fmla="*/ 172 w 212"/>
                <a:gd name="T51" fmla="*/ 34 h 58"/>
                <a:gd name="T52" fmla="*/ 185 w 212"/>
                <a:gd name="T53" fmla="*/ 38 h 58"/>
                <a:gd name="T54" fmla="*/ 169 w 212"/>
                <a:gd name="T55" fmla="*/ 48 h 58"/>
                <a:gd name="T56" fmla="*/ 170 w 212"/>
                <a:gd name="T57" fmla="*/ 7 h 58"/>
                <a:gd name="T58" fmla="*/ 154 w 212"/>
                <a:gd name="T59" fmla="*/ 17 h 58"/>
                <a:gd name="T60" fmla="*/ 167 w 212"/>
                <a:gd name="T61" fmla="*/ 32 h 58"/>
                <a:gd name="T62" fmla="*/ 155 w 212"/>
                <a:gd name="T63" fmla="*/ 22 h 58"/>
                <a:gd name="T64" fmla="*/ 150 w 212"/>
                <a:gd name="T65" fmla="*/ 16 h 58"/>
                <a:gd name="T66" fmla="*/ 136 w 212"/>
                <a:gd name="T67" fmla="*/ 22 h 58"/>
                <a:gd name="T68" fmla="*/ 133 w 212"/>
                <a:gd name="T69" fmla="*/ 34 h 58"/>
                <a:gd name="T70" fmla="*/ 118 w 212"/>
                <a:gd name="T71" fmla="*/ 9 h 58"/>
                <a:gd name="T72" fmla="*/ 129 w 212"/>
                <a:gd name="T73" fmla="*/ 19 h 58"/>
                <a:gd name="T74" fmla="*/ 130 w 212"/>
                <a:gd name="T75" fmla="*/ 23 h 58"/>
                <a:gd name="T76" fmla="*/ 113 w 212"/>
                <a:gd name="T77" fmla="*/ 33 h 58"/>
                <a:gd name="T78" fmla="*/ 113 w 212"/>
                <a:gd name="T79" fmla="*/ 6 h 58"/>
                <a:gd name="T80" fmla="*/ 98 w 212"/>
                <a:gd name="T81" fmla="*/ 18 h 58"/>
                <a:gd name="T82" fmla="*/ 109 w 212"/>
                <a:gd name="T83" fmla="*/ 32 h 58"/>
                <a:gd name="T84" fmla="*/ 99 w 212"/>
                <a:gd name="T85" fmla="*/ 22 h 58"/>
                <a:gd name="T86" fmla="*/ 96 w 212"/>
                <a:gd name="T87" fmla="*/ 8 h 58"/>
                <a:gd name="T88" fmla="*/ 80 w 212"/>
                <a:gd name="T89" fmla="*/ 22 h 58"/>
                <a:gd name="T90" fmla="*/ 76 w 212"/>
                <a:gd name="T91" fmla="*/ 34 h 58"/>
                <a:gd name="T92" fmla="*/ 62 w 212"/>
                <a:gd name="T93" fmla="*/ 9 h 58"/>
                <a:gd name="T94" fmla="*/ 72 w 212"/>
                <a:gd name="T95" fmla="*/ 19 h 58"/>
                <a:gd name="T96" fmla="*/ 73 w 212"/>
                <a:gd name="T97" fmla="*/ 23 h 58"/>
                <a:gd name="T98" fmla="*/ 56 w 212"/>
                <a:gd name="T99" fmla="*/ 33 h 58"/>
                <a:gd name="T100" fmla="*/ 58 w 212"/>
                <a:gd name="T101" fmla="*/ 6 h 58"/>
                <a:gd name="T102" fmla="*/ 41 w 212"/>
                <a:gd name="T103" fmla="*/ 18 h 58"/>
                <a:gd name="T104" fmla="*/ 40 w 212"/>
                <a:gd name="T105" fmla="*/ 7 h 58"/>
                <a:gd name="T106" fmla="*/ 24 w 212"/>
                <a:gd name="T107" fmla="*/ 17 h 58"/>
                <a:gd name="T108" fmla="*/ 36 w 212"/>
                <a:gd name="T10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 h="58">
                  <a:moveTo>
                    <a:pt x="0" y="52"/>
                  </a:moveTo>
                  <a:cubicBezTo>
                    <a:pt x="0" y="54"/>
                    <a:pt x="0" y="55"/>
                    <a:pt x="0" y="56"/>
                  </a:cubicBezTo>
                  <a:cubicBezTo>
                    <a:pt x="1" y="58"/>
                    <a:pt x="3" y="58"/>
                    <a:pt x="5" y="58"/>
                  </a:cubicBezTo>
                  <a:cubicBezTo>
                    <a:pt x="207" y="58"/>
                    <a:pt x="207" y="58"/>
                    <a:pt x="207" y="58"/>
                  </a:cubicBezTo>
                  <a:cubicBezTo>
                    <a:pt x="212" y="0"/>
                    <a:pt x="212" y="0"/>
                    <a:pt x="212" y="0"/>
                  </a:cubicBezTo>
                  <a:cubicBezTo>
                    <a:pt x="17" y="0"/>
                    <a:pt x="17" y="0"/>
                    <a:pt x="17" y="0"/>
                  </a:cubicBezTo>
                  <a:lnTo>
                    <a:pt x="0" y="52"/>
                  </a:lnTo>
                  <a:close/>
                  <a:moveTo>
                    <a:pt x="31" y="39"/>
                  </a:moveTo>
                  <a:cubicBezTo>
                    <a:pt x="28" y="48"/>
                    <a:pt x="28" y="48"/>
                    <a:pt x="28" y="48"/>
                  </a:cubicBezTo>
                  <a:cubicBezTo>
                    <a:pt x="28" y="49"/>
                    <a:pt x="26" y="50"/>
                    <a:pt x="25" y="50"/>
                  </a:cubicBezTo>
                  <a:cubicBezTo>
                    <a:pt x="25" y="50"/>
                    <a:pt x="16" y="50"/>
                    <a:pt x="13" y="50"/>
                  </a:cubicBezTo>
                  <a:cubicBezTo>
                    <a:pt x="14" y="48"/>
                    <a:pt x="16" y="40"/>
                    <a:pt x="16" y="40"/>
                  </a:cubicBezTo>
                  <a:cubicBezTo>
                    <a:pt x="17" y="39"/>
                    <a:pt x="18" y="38"/>
                    <a:pt x="19" y="38"/>
                  </a:cubicBezTo>
                  <a:cubicBezTo>
                    <a:pt x="30" y="38"/>
                    <a:pt x="30" y="38"/>
                    <a:pt x="30" y="38"/>
                  </a:cubicBezTo>
                  <a:cubicBezTo>
                    <a:pt x="30" y="38"/>
                    <a:pt x="31" y="38"/>
                    <a:pt x="31" y="38"/>
                  </a:cubicBezTo>
                  <a:cubicBezTo>
                    <a:pt x="31" y="38"/>
                    <a:pt x="31" y="39"/>
                    <a:pt x="31" y="39"/>
                  </a:cubicBezTo>
                  <a:close/>
                  <a:moveTo>
                    <a:pt x="50" y="39"/>
                  </a:moveTo>
                  <a:cubicBezTo>
                    <a:pt x="48" y="48"/>
                    <a:pt x="48" y="48"/>
                    <a:pt x="48" y="48"/>
                  </a:cubicBezTo>
                  <a:cubicBezTo>
                    <a:pt x="48" y="49"/>
                    <a:pt x="46" y="50"/>
                    <a:pt x="45" y="50"/>
                  </a:cubicBezTo>
                  <a:cubicBezTo>
                    <a:pt x="33" y="50"/>
                    <a:pt x="33" y="50"/>
                    <a:pt x="33" y="50"/>
                  </a:cubicBezTo>
                  <a:cubicBezTo>
                    <a:pt x="32" y="50"/>
                    <a:pt x="32" y="50"/>
                    <a:pt x="32" y="50"/>
                  </a:cubicBezTo>
                  <a:cubicBezTo>
                    <a:pt x="31" y="50"/>
                    <a:pt x="31" y="49"/>
                    <a:pt x="32" y="49"/>
                  </a:cubicBezTo>
                  <a:cubicBezTo>
                    <a:pt x="34" y="40"/>
                    <a:pt x="34" y="40"/>
                    <a:pt x="34" y="40"/>
                  </a:cubicBezTo>
                  <a:cubicBezTo>
                    <a:pt x="35" y="39"/>
                    <a:pt x="36" y="38"/>
                    <a:pt x="37" y="38"/>
                  </a:cubicBezTo>
                  <a:cubicBezTo>
                    <a:pt x="49" y="38"/>
                    <a:pt x="49" y="38"/>
                    <a:pt x="49" y="38"/>
                  </a:cubicBezTo>
                  <a:cubicBezTo>
                    <a:pt x="50" y="38"/>
                    <a:pt x="50" y="38"/>
                    <a:pt x="50" y="38"/>
                  </a:cubicBezTo>
                  <a:cubicBezTo>
                    <a:pt x="50" y="38"/>
                    <a:pt x="50" y="39"/>
                    <a:pt x="50" y="39"/>
                  </a:cubicBezTo>
                  <a:close/>
                  <a:moveTo>
                    <a:pt x="49" y="34"/>
                  </a:moveTo>
                  <a:cubicBezTo>
                    <a:pt x="37" y="34"/>
                    <a:pt x="37" y="34"/>
                    <a:pt x="37" y="34"/>
                  </a:cubicBezTo>
                  <a:cubicBezTo>
                    <a:pt x="37" y="34"/>
                    <a:pt x="37" y="34"/>
                    <a:pt x="37" y="34"/>
                  </a:cubicBezTo>
                  <a:cubicBezTo>
                    <a:pt x="36" y="34"/>
                    <a:pt x="36" y="33"/>
                    <a:pt x="36" y="33"/>
                  </a:cubicBezTo>
                  <a:cubicBezTo>
                    <a:pt x="39" y="24"/>
                    <a:pt x="39" y="24"/>
                    <a:pt x="39" y="24"/>
                  </a:cubicBezTo>
                  <a:cubicBezTo>
                    <a:pt x="39" y="23"/>
                    <a:pt x="41" y="22"/>
                    <a:pt x="42" y="22"/>
                  </a:cubicBezTo>
                  <a:cubicBezTo>
                    <a:pt x="54" y="22"/>
                    <a:pt x="54" y="22"/>
                    <a:pt x="54" y="22"/>
                  </a:cubicBezTo>
                  <a:cubicBezTo>
                    <a:pt x="54" y="22"/>
                    <a:pt x="54" y="22"/>
                    <a:pt x="55" y="22"/>
                  </a:cubicBezTo>
                  <a:cubicBezTo>
                    <a:pt x="55" y="23"/>
                    <a:pt x="55" y="23"/>
                    <a:pt x="55" y="24"/>
                  </a:cubicBezTo>
                  <a:cubicBezTo>
                    <a:pt x="52" y="32"/>
                    <a:pt x="52" y="32"/>
                    <a:pt x="52" y="32"/>
                  </a:cubicBezTo>
                  <a:cubicBezTo>
                    <a:pt x="52" y="33"/>
                    <a:pt x="51" y="34"/>
                    <a:pt x="49" y="34"/>
                  </a:cubicBezTo>
                  <a:close/>
                  <a:moveTo>
                    <a:pt x="69" y="39"/>
                  </a:moveTo>
                  <a:cubicBezTo>
                    <a:pt x="67" y="48"/>
                    <a:pt x="67" y="48"/>
                    <a:pt x="67" y="48"/>
                  </a:cubicBezTo>
                  <a:cubicBezTo>
                    <a:pt x="67" y="49"/>
                    <a:pt x="66" y="50"/>
                    <a:pt x="64" y="50"/>
                  </a:cubicBezTo>
                  <a:cubicBezTo>
                    <a:pt x="52" y="50"/>
                    <a:pt x="52" y="50"/>
                    <a:pt x="52" y="50"/>
                  </a:cubicBezTo>
                  <a:cubicBezTo>
                    <a:pt x="52" y="50"/>
                    <a:pt x="52" y="50"/>
                    <a:pt x="51" y="50"/>
                  </a:cubicBezTo>
                  <a:cubicBezTo>
                    <a:pt x="51" y="50"/>
                    <a:pt x="51" y="49"/>
                    <a:pt x="51" y="49"/>
                  </a:cubicBezTo>
                  <a:cubicBezTo>
                    <a:pt x="54" y="40"/>
                    <a:pt x="54" y="40"/>
                    <a:pt x="54" y="40"/>
                  </a:cubicBezTo>
                  <a:cubicBezTo>
                    <a:pt x="54" y="39"/>
                    <a:pt x="56" y="38"/>
                    <a:pt x="57" y="38"/>
                  </a:cubicBezTo>
                  <a:cubicBezTo>
                    <a:pt x="68" y="38"/>
                    <a:pt x="68" y="38"/>
                    <a:pt x="68" y="38"/>
                  </a:cubicBezTo>
                  <a:cubicBezTo>
                    <a:pt x="69" y="38"/>
                    <a:pt x="69" y="38"/>
                    <a:pt x="69" y="38"/>
                  </a:cubicBezTo>
                  <a:cubicBezTo>
                    <a:pt x="70" y="38"/>
                    <a:pt x="70" y="39"/>
                    <a:pt x="69" y="39"/>
                  </a:cubicBezTo>
                  <a:close/>
                  <a:moveTo>
                    <a:pt x="89" y="39"/>
                  </a:moveTo>
                  <a:cubicBezTo>
                    <a:pt x="87" y="48"/>
                    <a:pt x="87" y="48"/>
                    <a:pt x="87" y="48"/>
                  </a:cubicBezTo>
                  <a:cubicBezTo>
                    <a:pt x="87" y="49"/>
                    <a:pt x="85" y="50"/>
                    <a:pt x="84" y="50"/>
                  </a:cubicBezTo>
                  <a:cubicBezTo>
                    <a:pt x="72" y="50"/>
                    <a:pt x="72" y="50"/>
                    <a:pt x="72" y="50"/>
                  </a:cubicBezTo>
                  <a:cubicBezTo>
                    <a:pt x="71" y="50"/>
                    <a:pt x="71" y="50"/>
                    <a:pt x="71" y="50"/>
                  </a:cubicBezTo>
                  <a:cubicBezTo>
                    <a:pt x="71" y="49"/>
                    <a:pt x="71" y="49"/>
                    <a:pt x="71" y="49"/>
                  </a:cubicBezTo>
                  <a:cubicBezTo>
                    <a:pt x="73" y="40"/>
                    <a:pt x="73" y="40"/>
                    <a:pt x="73" y="40"/>
                  </a:cubicBezTo>
                  <a:cubicBezTo>
                    <a:pt x="73" y="39"/>
                    <a:pt x="75" y="38"/>
                    <a:pt x="76" y="38"/>
                  </a:cubicBezTo>
                  <a:cubicBezTo>
                    <a:pt x="88" y="38"/>
                    <a:pt x="88" y="38"/>
                    <a:pt x="88" y="38"/>
                  </a:cubicBezTo>
                  <a:cubicBezTo>
                    <a:pt x="88" y="38"/>
                    <a:pt x="88" y="38"/>
                    <a:pt x="89" y="38"/>
                  </a:cubicBezTo>
                  <a:cubicBezTo>
                    <a:pt x="89" y="38"/>
                    <a:pt x="89" y="39"/>
                    <a:pt x="89" y="39"/>
                  </a:cubicBezTo>
                  <a:close/>
                  <a:moveTo>
                    <a:pt x="108" y="39"/>
                  </a:moveTo>
                  <a:cubicBezTo>
                    <a:pt x="106" y="48"/>
                    <a:pt x="106" y="48"/>
                    <a:pt x="106" y="48"/>
                  </a:cubicBezTo>
                  <a:cubicBezTo>
                    <a:pt x="106" y="49"/>
                    <a:pt x="105" y="50"/>
                    <a:pt x="103" y="50"/>
                  </a:cubicBezTo>
                  <a:cubicBezTo>
                    <a:pt x="92" y="50"/>
                    <a:pt x="92" y="50"/>
                    <a:pt x="92" y="50"/>
                  </a:cubicBezTo>
                  <a:cubicBezTo>
                    <a:pt x="91" y="50"/>
                    <a:pt x="91" y="50"/>
                    <a:pt x="90" y="50"/>
                  </a:cubicBezTo>
                  <a:cubicBezTo>
                    <a:pt x="90" y="49"/>
                    <a:pt x="90" y="49"/>
                    <a:pt x="90" y="49"/>
                  </a:cubicBezTo>
                  <a:cubicBezTo>
                    <a:pt x="92" y="40"/>
                    <a:pt x="92" y="40"/>
                    <a:pt x="92" y="40"/>
                  </a:cubicBezTo>
                  <a:cubicBezTo>
                    <a:pt x="93" y="39"/>
                    <a:pt x="94" y="38"/>
                    <a:pt x="95" y="38"/>
                  </a:cubicBezTo>
                  <a:cubicBezTo>
                    <a:pt x="107" y="38"/>
                    <a:pt x="107" y="38"/>
                    <a:pt x="107" y="38"/>
                  </a:cubicBezTo>
                  <a:cubicBezTo>
                    <a:pt x="107" y="38"/>
                    <a:pt x="107" y="38"/>
                    <a:pt x="108" y="38"/>
                  </a:cubicBezTo>
                  <a:cubicBezTo>
                    <a:pt x="108" y="38"/>
                    <a:pt x="108" y="39"/>
                    <a:pt x="108" y="39"/>
                  </a:cubicBezTo>
                  <a:close/>
                  <a:moveTo>
                    <a:pt x="126" y="48"/>
                  </a:moveTo>
                  <a:cubicBezTo>
                    <a:pt x="125" y="49"/>
                    <a:pt x="124" y="50"/>
                    <a:pt x="123" y="50"/>
                  </a:cubicBezTo>
                  <a:cubicBezTo>
                    <a:pt x="111" y="50"/>
                    <a:pt x="111" y="50"/>
                    <a:pt x="111" y="50"/>
                  </a:cubicBezTo>
                  <a:cubicBezTo>
                    <a:pt x="111" y="50"/>
                    <a:pt x="110" y="50"/>
                    <a:pt x="110" y="50"/>
                  </a:cubicBezTo>
                  <a:cubicBezTo>
                    <a:pt x="110" y="49"/>
                    <a:pt x="110" y="49"/>
                    <a:pt x="110" y="49"/>
                  </a:cubicBezTo>
                  <a:cubicBezTo>
                    <a:pt x="111" y="40"/>
                    <a:pt x="111" y="40"/>
                    <a:pt x="111" y="40"/>
                  </a:cubicBezTo>
                  <a:cubicBezTo>
                    <a:pt x="112" y="39"/>
                    <a:pt x="113" y="38"/>
                    <a:pt x="114" y="38"/>
                  </a:cubicBezTo>
                  <a:cubicBezTo>
                    <a:pt x="126" y="38"/>
                    <a:pt x="126" y="38"/>
                    <a:pt x="126" y="38"/>
                  </a:cubicBezTo>
                  <a:cubicBezTo>
                    <a:pt x="126" y="38"/>
                    <a:pt x="127" y="38"/>
                    <a:pt x="127" y="38"/>
                  </a:cubicBezTo>
                  <a:cubicBezTo>
                    <a:pt x="127" y="39"/>
                    <a:pt x="127" y="39"/>
                    <a:pt x="127" y="39"/>
                  </a:cubicBezTo>
                  <a:lnTo>
                    <a:pt x="126" y="48"/>
                  </a:lnTo>
                  <a:close/>
                  <a:moveTo>
                    <a:pt x="145" y="48"/>
                  </a:moveTo>
                  <a:cubicBezTo>
                    <a:pt x="145" y="49"/>
                    <a:pt x="144" y="50"/>
                    <a:pt x="142" y="50"/>
                  </a:cubicBezTo>
                  <a:cubicBezTo>
                    <a:pt x="131" y="50"/>
                    <a:pt x="131" y="50"/>
                    <a:pt x="131" y="50"/>
                  </a:cubicBezTo>
                  <a:cubicBezTo>
                    <a:pt x="130" y="50"/>
                    <a:pt x="130" y="50"/>
                    <a:pt x="129" y="50"/>
                  </a:cubicBezTo>
                  <a:cubicBezTo>
                    <a:pt x="129" y="49"/>
                    <a:pt x="129" y="49"/>
                    <a:pt x="129" y="48"/>
                  </a:cubicBezTo>
                  <a:cubicBezTo>
                    <a:pt x="131" y="40"/>
                    <a:pt x="131" y="40"/>
                    <a:pt x="131" y="40"/>
                  </a:cubicBezTo>
                  <a:cubicBezTo>
                    <a:pt x="131" y="39"/>
                    <a:pt x="132" y="38"/>
                    <a:pt x="133" y="38"/>
                  </a:cubicBezTo>
                  <a:cubicBezTo>
                    <a:pt x="145" y="38"/>
                    <a:pt x="145" y="38"/>
                    <a:pt x="145" y="38"/>
                  </a:cubicBezTo>
                  <a:cubicBezTo>
                    <a:pt x="145" y="38"/>
                    <a:pt x="146" y="38"/>
                    <a:pt x="146" y="38"/>
                  </a:cubicBezTo>
                  <a:cubicBezTo>
                    <a:pt x="146" y="39"/>
                    <a:pt x="146" y="39"/>
                    <a:pt x="146" y="39"/>
                  </a:cubicBezTo>
                  <a:lnTo>
                    <a:pt x="145" y="48"/>
                  </a:lnTo>
                  <a:close/>
                  <a:moveTo>
                    <a:pt x="165" y="48"/>
                  </a:moveTo>
                  <a:cubicBezTo>
                    <a:pt x="165" y="49"/>
                    <a:pt x="164" y="50"/>
                    <a:pt x="163" y="50"/>
                  </a:cubicBezTo>
                  <a:cubicBezTo>
                    <a:pt x="150" y="50"/>
                    <a:pt x="150" y="50"/>
                    <a:pt x="150" y="50"/>
                  </a:cubicBezTo>
                  <a:cubicBezTo>
                    <a:pt x="150" y="50"/>
                    <a:pt x="149" y="50"/>
                    <a:pt x="149" y="50"/>
                  </a:cubicBezTo>
                  <a:cubicBezTo>
                    <a:pt x="149" y="49"/>
                    <a:pt x="148" y="49"/>
                    <a:pt x="149" y="48"/>
                  </a:cubicBezTo>
                  <a:cubicBezTo>
                    <a:pt x="150" y="40"/>
                    <a:pt x="150" y="40"/>
                    <a:pt x="150" y="40"/>
                  </a:cubicBezTo>
                  <a:cubicBezTo>
                    <a:pt x="150" y="39"/>
                    <a:pt x="151" y="38"/>
                    <a:pt x="153" y="38"/>
                  </a:cubicBezTo>
                  <a:cubicBezTo>
                    <a:pt x="165" y="38"/>
                    <a:pt x="165" y="38"/>
                    <a:pt x="165" y="38"/>
                  </a:cubicBezTo>
                  <a:cubicBezTo>
                    <a:pt x="165" y="38"/>
                    <a:pt x="166" y="38"/>
                    <a:pt x="166" y="38"/>
                  </a:cubicBezTo>
                  <a:cubicBezTo>
                    <a:pt x="166" y="39"/>
                    <a:pt x="166" y="39"/>
                    <a:pt x="166" y="40"/>
                  </a:cubicBezTo>
                  <a:lnTo>
                    <a:pt x="165" y="48"/>
                  </a:lnTo>
                  <a:close/>
                  <a:moveTo>
                    <a:pt x="192" y="9"/>
                  </a:moveTo>
                  <a:cubicBezTo>
                    <a:pt x="192" y="7"/>
                    <a:pt x="193" y="6"/>
                    <a:pt x="194" y="6"/>
                  </a:cubicBezTo>
                  <a:cubicBezTo>
                    <a:pt x="205" y="6"/>
                    <a:pt x="205" y="6"/>
                    <a:pt x="205" y="6"/>
                  </a:cubicBezTo>
                  <a:cubicBezTo>
                    <a:pt x="205" y="6"/>
                    <a:pt x="206" y="7"/>
                    <a:pt x="206" y="7"/>
                  </a:cubicBezTo>
                  <a:cubicBezTo>
                    <a:pt x="206" y="7"/>
                    <a:pt x="206" y="8"/>
                    <a:pt x="206" y="8"/>
                  </a:cubicBezTo>
                  <a:cubicBezTo>
                    <a:pt x="206" y="16"/>
                    <a:pt x="206" y="16"/>
                    <a:pt x="206" y="16"/>
                  </a:cubicBezTo>
                  <a:cubicBezTo>
                    <a:pt x="206" y="18"/>
                    <a:pt x="205" y="19"/>
                    <a:pt x="203" y="19"/>
                  </a:cubicBezTo>
                  <a:cubicBezTo>
                    <a:pt x="192" y="19"/>
                    <a:pt x="192" y="19"/>
                    <a:pt x="192" y="19"/>
                  </a:cubicBezTo>
                  <a:cubicBezTo>
                    <a:pt x="192" y="19"/>
                    <a:pt x="192" y="18"/>
                    <a:pt x="191" y="18"/>
                  </a:cubicBezTo>
                  <a:cubicBezTo>
                    <a:pt x="191" y="18"/>
                    <a:pt x="191" y="17"/>
                    <a:pt x="191" y="17"/>
                  </a:cubicBezTo>
                  <a:lnTo>
                    <a:pt x="192" y="9"/>
                  </a:lnTo>
                  <a:close/>
                  <a:moveTo>
                    <a:pt x="190" y="24"/>
                  </a:moveTo>
                  <a:cubicBezTo>
                    <a:pt x="190" y="23"/>
                    <a:pt x="191" y="22"/>
                    <a:pt x="192" y="22"/>
                  </a:cubicBezTo>
                  <a:cubicBezTo>
                    <a:pt x="203" y="22"/>
                    <a:pt x="203" y="22"/>
                    <a:pt x="203" y="22"/>
                  </a:cubicBezTo>
                  <a:cubicBezTo>
                    <a:pt x="204" y="22"/>
                    <a:pt x="204" y="22"/>
                    <a:pt x="205" y="23"/>
                  </a:cubicBezTo>
                  <a:cubicBezTo>
                    <a:pt x="205" y="23"/>
                    <a:pt x="205" y="23"/>
                    <a:pt x="205" y="24"/>
                  </a:cubicBezTo>
                  <a:cubicBezTo>
                    <a:pt x="205" y="32"/>
                    <a:pt x="205" y="32"/>
                    <a:pt x="205" y="32"/>
                  </a:cubicBezTo>
                  <a:cubicBezTo>
                    <a:pt x="205" y="33"/>
                    <a:pt x="203" y="34"/>
                    <a:pt x="202" y="34"/>
                  </a:cubicBezTo>
                  <a:cubicBezTo>
                    <a:pt x="191" y="34"/>
                    <a:pt x="191" y="34"/>
                    <a:pt x="191" y="34"/>
                  </a:cubicBezTo>
                  <a:cubicBezTo>
                    <a:pt x="190" y="34"/>
                    <a:pt x="190" y="34"/>
                    <a:pt x="190" y="34"/>
                  </a:cubicBezTo>
                  <a:cubicBezTo>
                    <a:pt x="189" y="33"/>
                    <a:pt x="189" y="33"/>
                    <a:pt x="189" y="32"/>
                  </a:cubicBezTo>
                  <a:lnTo>
                    <a:pt x="190" y="24"/>
                  </a:lnTo>
                  <a:close/>
                  <a:moveTo>
                    <a:pt x="191" y="38"/>
                  </a:moveTo>
                  <a:cubicBezTo>
                    <a:pt x="202" y="38"/>
                    <a:pt x="202" y="38"/>
                    <a:pt x="202" y="38"/>
                  </a:cubicBezTo>
                  <a:cubicBezTo>
                    <a:pt x="203" y="38"/>
                    <a:pt x="203" y="38"/>
                    <a:pt x="204" y="38"/>
                  </a:cubicBezTo>
                  <a:cubicBezTo>
                    <a:pt x="204" y="39"/>
                    <a:pt x="204" y="39"/>
                    <a:pt x="204" y="40"/>
                  </a:cubicBezTo>
                  <a:cubicBezTo>
                    <a:pt x="203" y="48"/>
                    <a:pt x="203" y="48"/>
                    <a:pt x="203" y="48"/>
                  </a:cubicBezTo>
                  <a:cubicBezTo>
                    <a:pt x="203" y="49"/>
                    <a:pt x="202" y="50"/>
                    <a:pt x="201" y="50"/>
                  </a:cubicBezTo>
                  <a:cubicBezTo>
                    <a:pt x="189" y="50"/>
                    <a:pt x="189" y="50"/>
                    <a:pt x="189" y="50"/>
                  </a:cubicBezTo>
                  <a:cubicBezTo>
                    <a:pt x="189" y="50"/>
                    <a:pt x="188" y="50"/>
                    <a:pt x="188" y="50"/>
                  </a:cubicBezTo>
                  <a:cubicBezTo>
                    <a:pt x="188" y="49"/>
                    <a:pt x="188" y="49"/>
                    <a:pt x="188" y="48"/>
                  </a:cubicBezTo>
                  <a:cubicBezTo>
                    <a:pt x="188" y="40"/>
                    <a:pt x="188" y="40"/>
                    <a:pt x="188" y="40"/>
                  </a:cubicBezTo>
                  <a:cubicBezTo>
                    <a:pt x="189" y="39"/>
                    <a:pt x="190" y="38"/>
                    <a:pt x="191" y="38"/>
                  </a:cubicBezTo>
                  <a:close/>
                  <a:moveTo>
                    <a:pt x="174" y="9"/>
                  </a:moveTo>
                  <a:cubicBezTo>
                    <a:pt x="174" y="7"/>
                    <a:pt x="175" y="6"/>
                    <a:pt x="176" y="6"/>
                  </a:cubicBezTo>
                  <a:cubicBezTo>
                    <a:pt x="186" y="6"/>
                    <a:pt x="186" y="6"/>
                    <a:pt x="186" y="6"/>
                  </a:cubicBezTo>
                  <a:cubicBezTo>
                    <a:pt x="187" y="6"/>
                    <a:pt x="187" y="7"/>
                    <a:pt x="188" y="7"/>
                  </a:cubicBezTo>
                  <a:cubicBezTo>
                    <a:pt x="188" y="7"/>
                    <a:pt x="188" y="8"/>
                    <a:pt x="188" y="8"/>
                  </a:cubicBezTo>
                  <a:cubicBezTo>
                    <a:pt x="187" y="16"/>
                    <a:pt x="187" y="16"/>
                    <a:pt x="187" y="16"/>
                  </a:cubicBezTo>
                  <a:cubicBezTo>
                    <a:pt x="187" y="17"/>
                    <a:pt x="186" y="19"/>
                    <a:pt x="185" y="19"/>
                  </a:cubicBezTo>
                  <a:cubicBezTo>
                    <a:pt x="174" y="19"/>
                    <a:pt x="174" y="19"/>
                    <a:pt x="174" y="19"/>
                  </a:cubicBezTo>
                  <a:cubicBezTo>
                    <a:pt x="174" y="19"/>
                    <a:pt x="173" y="18"/>
                    <a:pt x="173" y="18"/>
                  </a:cubicBezTo>
                  <a:cubicBezTo>
                    <a:pt x="173" y="18"/>
                    <a:pt x="173" y="17"/>
                    <a:pt x="173" y="17"/>
                  </a:cubicBezTo>
                  <a:lnTo>
                    <a:pt x="174" y="9"/>
                  </a:lnTo>
                  <a:close/>
                  <a:moveTo>
                    <a:pt x="172" y="24"/>
                  </a:moveTo>
                  <a:cubicBezTo>
                    <a:pt x="172" y="23"/>
                    <a:pt x="173" y="22"/>
                    <a:pt x="174" y="22"/>
                  </a:cubicBezTo>
                  <a:cubicBezTo>
                    <a:pt x="185" y="22"/>
                    <a:pt x="185" y="22"/>
                    <a:pt x="185" y="22"/>
                  </a:cubicBezTo>
                  <a:cubicBezTo>
                    <a:pt x="185" y="22"/>
                    <a:pt x="186" y="22"/>
                    <a:pt x="186" y="23"/>
                  </a:cubicBezTo>
                  <a:cubicBezTo>
                    <a:pt x="186" y="23"/>
                    <a:pt x="187" y="23"/>
                    <a:pt x="186" y="24"/>
                  </a:cubicBezTo>
                  <a:cubicBezTo>
                    <a:pt x="186" y="32"/>
                    <a:pt x="186" y="32"/>
                    <a:pt x="186" y="32"/>
                  </a:cubicBezTo>
                  <a:cubicBezTo>
                    <a:pt x="186" y="33"/>
                    <a:pt x="184" y="34"/>
                    <a:pt x="183" y="34"/>
                  </a:cubicBezTo>
                  <a:cubicBezTo>
                    <a:pt x="172" y="34"/>
                    <a:pt x="172" y="34"/>
                    <a:pt x="172" y="34"/>
                  </a:cubicBezTo>
                  <a:cubicBezTo>
                    <a:pt x="172" y="34"/>
                    <a:pt x="171" y="34"/>
                    <a:pt x="171" y="34"/>
                  </a:cubicBezTo>
                  <a:cubicBezTo>
                    <a:pt x="171" y="33"/>
                    <a:pt x="171" y="33"/>
                    <a:pt x="171" y="32"/>
                  </a:cubicBezTo>
                  <a:lnTo>
                    <a:pt x="172" y="24"/>
                  </a:lnTo>
                  <a:close/>
                  <a:moveTo>
                    <a:pt x="172" y="38"/>
                  </a:moveTo>
                  <a:cubicBezTo>
                    <a:pt x="183" y="38"/>
                    <a:pt x="183" y="38"/>
                    <a:pt x="183" y="38"/>
                  </a:cubicBezTo>
                  <a:cubicBezTo>
                    <a:pt x="184" y="38"/>
                    <a:pt x="184" y="38"/>
                    <a:pt x="185" y="38"/>
                  </a:cubicBezTo>
                  <a:cubicBezTo>
                    <a:pt x="185" y="39"/>
                    <a:pt x="185" y="39"/>
                    <a:pt x="185" y="40"/>
                  </a:cubicBezTo>
                  <a:cubicBezTo>
                    <a:pt x="184" y="48"/>
                    <a:pt x="184" y="48"/>
                    <a:pt x="184" y="48"/>
                  </a:cubicBezTo>
                  <a:cubicBezTo>
                    <a:pt x="184" y="49"/>
                    <a:pt x="183" y="50"/>
                    <a:pt x="182" y="50"/>
                  </a:cubicBezTo>
                  <a:cubicBezTo>
                    <a:pt x="170" y="50"/>
                    <a:pt x="170" y="50"/>
                    <a:pt x="170" y="50"/>
                  </a:cubicBezTo>
                  <a:cubicBezTo>
                    <a:pt x="170" y="50"/>
                    <a:pt x="169" y="50"/>
                    <a:pt x="169" y="50"/>
                  </a:cubicBezTo>
                  <a:cubicBezTo>
                    <a:pt x="169" y="49"/>
                    <a:pt x="169" y="49"/>
                    <a:pt x="169" y="48"/>
                  </a:cubicBezTo>
                  <a:cubicBezTo>
                    <a:pt x="170" y="40"/>
                    <a:pt x="170" y="40"/>
                    <a:pt x="170" y="40"/>
                  </a:cubicBezTo>
                  <a:cubicBezTo>
                    <a:pt x="170" y="39"/>
                    <a:pt x="171" y="38"/>
                    <a:pt x="172" y="38"/>
                  </a:cubicBezTo>
                  <a:close/>
                  <a:moveTo>
                    <a:pt x="155" y="9"/>
                  </a:moveTo>
                  <a:cubicBezTo>
                    <a:pt x="155" y="8"/>
                    <a:pt x="156" y="6"/>
                    <a:pt x="157" y="6"/>
                  </a:cubicBezTo>
                  <a:cubicBezTo>
                    <a:pt x="169" y="6"/>
                    <a:pt x="169" y="6"/>
                    <a:pt x="169" y="6"/>
                  </a:cubicBezTo>
                  <a:cubicBezTo>
                    <a:pt x="169" y="6"/>
                    <a:pt x="170" y="7"/>
                    <a:pt x="170" y="7"/>
                  </a:cubicBezTo>
                  <a:cubicBezTo>
                    <a:pt x="170" y="7"/>
                    <a:pt x="170" y="8"/>
                    <a:pt x="170" y="8"/>
                  </a:cubicBezTo>
                  <a:cubicBezTo>
                    <a:pt x="169" y="16"/>
                    <a:pt x="169" y="16"/>
                    <a:pt x="169" y="16"/>
                  </a:cubicBezTo>
                  <a:cubicBezTo>
                    <a:pt x="169" y="17"/>
                    <a:pt x="168" y="19"/>
                    <a:pt x="167" y="19"/>
                  </a:cubicBezTo>
                  <a:cubicBezTo>
                    <a:pt x="155" y="19"/>
                    <a:pt x="155" y="19"/>
                    <a:pt x="155" y="19"/>
                  </a:cubicBezTo>
                  <a:cubicBezTo>
                    <a:pt x="154" y="19"/>
                    <a:pt x="154" y="18"/>
                    <a:pt x="154" y="18"/>
                  </a:cubicBezTo>
                  <a:cubicBezTo>
                    <a:pt x="154" y="18"/>
                    <a:pt x="153" y="17"/>
                    <a:pt x="154" y="17"/>
                  </a:cubicBezTo>
                  <a:lnTo>
                    <a:pt x="155" y="9"/>
                  </a:lnTo>
                  <a:close/>
                  <a:moveTo>
                    <a:pt x="155" y="22"/>
                  </a:moveTo>
                  <a:cubicBezTo>
                    <a:pt x="167" y="22"/>
                    <a:pt x="167" y="22"/>
                    <a:pt x="167" y="22"/>
                  </a:cubicBezTo>
                  <a:cubicBezTo>
                    <a:pt x="167" y="22"/>
                    <a:pt x="168" y="22"/>
                    <a:pt x="168" y="23"/>
                  </a:cubicBezTo>
                  <a:cubicBezTo>
                    <a:pt x="168" y="23"/>
                    <a:pt x="168" y="23"/>
                    <a:pt x="168" y="24"/>
                  </a:cubicBezTo>
                  <a:cubicBezTo>
                    <a:pt x="167" y="32"/>
                    <a:pt x="167" y="32"/>
                    <a:pt x="167" y="32"/>
                  </a:cubicBezTo>
                  <a:cubicBezTo>
                    <a:pt x="167" y="33"/>
                    <a:pt x="166" y="34"/>
                    <a:pt x="165" y="34"/>
                  </a:cubicBezTo>
                  <a:cubicBezTo>
                    <a:pt x="153" y="34"/>
                    <a:pt x="153" y="34"/>
                    <a:pt x="153" y="34"/>
                  </a:cubicBezTo>
                  <a:cubicBezTo>
                    <a:pt x="152" y="34"/>
                    <a:pt x="152" y="34"/>
                    <a:pt x="151" y="34"/>
                  </a:cubicBezTo>
                  <a:cubicBezTo>
                    <a:pt x="151" y="33"/>
                    <a:pt x="151" y="33"/>
                    <a:pt x="151" y="32"/>
                  </a:cubicBezTo>
                  <a:cubicBezTo>
                    <a:pt x="152" y="24"/>
                    <a:pt x="152" y="24"/>
                    <a:pt x="152" y="24"/>
                  </a:cubicBezTo>
                  <a:cubicBezTo>
                    <a:pt x="153" y="23"/>
                    <a:pt x="154" y="22"/>
                    <a:pt x="155" y="22"/>
                  </a:cubicBezTo>
                  <a:close/>
                  <a:moveTo>
                    <a:pt x="136" y="9"/>
                  </a:moveTo>
                  <a:cubicBezTo>
                    <a:pt x="136" y="8"/>
                    <a:pt x="138" y="6"/>
                    <a:pt x="139" y="6"/>
                  </a:cubicBezTo>
                  <a:cubicBezTo>
                    <a:pt x="150" y="6"/>
                    <a:pt x="150" y="6"/>
                    <a:pt x="150" y="6"/>
                  </a:cubicBezTo>
                  <a:cubicBezTo>
                    <a:pt x="150" y="6"/>
                    <a:pt x="151" y="7"/>
                    <a:pt x="151" y="7"/>
                  </a:cubicBezTo>
                  <a:cubicBezTo>
                    <a:pt x="151" y="7"/>
                    <a:pt x="151" y="8"/>
                    <a:pt x="151" y="8"/>
                  </a:cubicBezTo>
                  <a:cubicBezTo>
                    <a:pt x="150" y="16"/>
                    <a:pt x="150" y="16"/>
                    <a:pt x="150" y="16"/>
                  </a:cubicBezTo>
                  <a:cubicBezTo>
                    <a:pt x="150" y="17"/>
                    <a:pt x="149" y="19"/>
                    <a:pt x="147" y="19"/>
                  </a:cubicBezTo>
                  <a:cubicBezTo>
                    <a:pt x="136" y="19"/>
                    <a:pt x="136" y="19"/>
                    <a:pt x="136" y="19"/>
                  </a:cubicBezTo>
                  <a:cubicBezTo>
                    <a:pt x="136" y="19"/>
                    <a:pt x="135" y="18"/>
                    <a:pt x="135" y="18"/>
                  </a:cubicBezTo>
                  <a:cubicBezTo>
                    <a:pt x="135" y="18"/>
                    <a:pt x="135" y="17"/>
                    <a:pt x="135" y="17"/>
                  </a:cubicBezTo>
                  <a:lnTo>
                    <a:pt x="136" y="9"/>
                  </a:lnTo>
                  <a:close/>
                  <a:moveTo>
                    <a:pt x="136" y="22"/>
                  </a:moveTo>
                  <a:cubicBezTo>
                    <a:pt x="147" y="22"/>
                    <a:pt x="147" y="22"/>
                    <a:pt x="147" y="22"/>
                  </a:cubicBezTo>
                  <a:cubicBezTo>
                    <a:pt x="148" y="22"/>
                    <a:pt x="148" y="22"/>
                    <a:pt x="148" y="23"/>
                  </a:cubicBezTo>
                  <a:cubicBezTo>
                    <a:pt x="149" y="23"/>
                    <a:pt x="149" y="23"/>
                    <a:pt x="149" y="24"/>
                  </a:cubicBezTo>
                  <a:cubicBezTo>
                    <a:pt x="148" y="32"/>
                    <a:pt x="148" y="32"/>
                    <a:pt x="148" y="32"/>
                  </a:cubicBezTo>
                  <a:cubicBezTo>
                    <a:pt x="147" y="33"/>
                    <a:pt x="146" y="34"/>
                    <a:pt x="145" y="34"/>
                  </a:cubicBezTo>
                  <a:cubicBezTo>
                    <a:pt x="133" y="34"/>
                    <a:pt x="133" y="34"/>
                    <a:pt x="133" y="34"/>
                  </a:cubicBezTo>
                  <a:cubicBezTo>
                    <a:pt x="133" y="34"/>
                    <a:pt x="133" y="34"/>
                    <a:pt x="132" y="34"/>
                  </a:cubicBezTo>
                  <a:cubicBezTo>
                    <a:pt x="132" y="33"/>
                    <a:pt x="132" y="33"/>
                    <a:pt x="132" y="33"/>
                  </a:cubicBezTo>
                  <a:cubicBezTo>
                    <a:pt x="133" y="24"/>
                    <a:pt x="133" y="24"/>
                    <a:pt x="133" y="24"/>
                  </a:cubicBezTo>
                  <a:cubicBezTo>
                    <a:pt x="134" y="23"/>
                    <a:pt x="135" y="22"/>
                    <a:pt x="136" y="22"/>
                  </a:cubicBezTo>
                  <a:close/>
                  <a:moveTo>
                    <a:pt x="116" y="17"/>
                  </a:moveTo>
                  <a:cubicBezTo>
                    <a:pt x="118" y="9"/>
                    <a:pt x="118" y="9"/>
                    <a:pt x="118" y="9"/>
                  </a:cubicBezTo>
                  <a:cubicBezTo>
                    <a:pt x="118" y="8"/>
                    <a:pt x="119" y="6"/>
                    <a:pt x="121" y="6"/>
                  </a:cubicBezTo>
                  <a:cubicBezTo>
                    <a:pt x="131" y="6"/>
                    <a:pt x="131" y="6"/>
                    <a:pt x="131" y="6"/>
                  </a:cubicBezTo>
                  <a:cubicBezTo>
                    <a:pt x="132" y="6"/>
                    <a:pt x="132" y="7"/>
                    <a:pt x="132" y="7"/>
                  </a:cubicBezTo>
                  <a:cubicBezTo>
                    <a:pt x="133" y="7"/>
                    <a:pt x="133" y="8"/>
                    <a:pt x="133" y="8"/>
                  </a:cubicBezTo>
                  <a:cubicBezTo>
                    <a:pt x="131" y="16"/>
                    <a:pt x="131" y="16"/>
                    <a:pt x="131" y="16"/>
                  </a:cubicBezTo>
                  <a:cubicBezTo>
                    <a:pt x="131" y="17"/>
                    <a:pt x="130" y="19"/>
                    <a:pt x="129" y="19"/>
                  </a:cubicBezTo>
                  <a:cubicBezTo>
                    <a:pt x="117" y="19"/>
                    <a:pt x="117" y="19"/>
                    <a:pt x="117" y="19"/>
                  </a:cubicBezTo>
                  <a:cubicBezTo>
                    <a:pt x="117" y="19"/>
                    <a:pt x="117" y="18"/>
                    <a:pt x="116" y="18"/>
                  </a:cubicBezTo>
                  <a:cubicBezTo>
                    <a:pt x="116" y="18"/>
                    <a:pt x="116" y="17"/>
                    <a:pt x="116" y="17"/>
                  </a:cubicBezTo>
                  <a:close/>
                  <a:moveTo>
                    <a:pt x="117" y="22"/>
                  </a:moveTo>
                  <a:cubicBezTo>
                    <a:pt x="129" y="22"/>
                    <a:pt x="129" y="22"/>
                    <a:pt x="129" y="22"/>
                  </a:cubicBezTo>
                  <a:cubicBezTo>
                    <a:pt x="129" y="22"/>
                    <a:pt x="129" y="22"/>
                    <a:pt x="130" y="23"/>
                  </a:cubicBezTo>
                  <a:cubicBezTo>
                    <a:pt x="130" y="23"/>
                    <a:pt x="130" y="23"/>
                    <a:pt x="130" y="24"/>
                  </a:cubicBezTo>
                  <a:cubicBezTo>
                    <a:pt x="128" y="32"/>
                    <a:pt x="128" y="32"/>
                    <a:pt x="128" y="32"/>
                  </a:cubicBezTo>
                  <a:cubicBezTo>
                    <a:pt x="128" y="33"/>
                    <a:pt x="127" y="34"/>
                    <a:pt x="126" y="34"/>
                  </a:cubicBezTo>
                  <a:cubicBezTo>
                    <a:pt x="114" y="34"/>
                    <a:pt x="114" y="34"/>
                    <a:pt x="114" y="34"/>
                  </a:cubicBezTo>
                  <a:cubicBezTo>
                    <a:pt x="114" y="34"/>
                    <a:pt x="113" y="34"/>
                    <a:pt x="113" y="34"/>
                  </a:cubicBezTo>
                  <a:cubicBezTo>
                    <a:pt x="113" y="33"/>
                    <a:pt x="113" y="33"/>
                    <a:pt x="113" y="33"/>
                  </a:cubicBezTo>
                  <a:cubicBezTo>
                    <a:pt x="115" y="24"/>
                    <a:pt x="115" y="24"/>
                    <a:pt x="115" y="24"/>
                  </a:cubicBezTo>
                  <a:cubicBezTo>
                    <a:pt x="115" y="23"/>
                    <a:pt x="116" y="22"/>
                    <a:pt x="117" y="22"/>
                  </a:cubicBezTo>
                  <a:close/>
                  <a:moveTo>
                    <a:pt x="98" y="17"/>
                  </a:moveTo>
                  <a:cubicBezTo>
                    <a:pt x="99" y="9"/>
                    <a:pt x="99" y="9"/>
                    <a:pt x="99" y="9"/>
                  </a:cubicBezTo>
                  <a:cubicBezTo>
                    <a:pt x="100" y="8"/>
                    <a:pt x="101" y="6"/>
                    <a:pt x="102" y="6"/>
                  </a:cubicBezTo>
                  <a:cubicBezTo>
                    <a:pt x="113" y="6"/>
                    <a:pt x="113" y="6"/>
                    <a:pt x="113" y="6"/>
                  </a:cubicBezTo>
                  <a:cubicBezTo>
                    <a:pt x="113" y="6"/>
                    <a:pt x="114" y="7"/>
                    <a:pt x="114" y="7"/>
                  </a:cubicBezTo>
                  <a:cubicBezTo>
                    <a:pt x="114" y="7"/>
                    <a:pt x="114" y="8"/>
                    <a:pt x="114" y="8"/>
                  </a:cubicBezTo>
                  <a:cubicBezTo>
                    <a:pt x="113" y="16"/>
                    <a:pt x="113" y="16"/>
                    <a:pt x="113" y="16"/>
                  </a:cubicBezTo>
                  <a:cubicBezTo>
                    <a:pt x="112" y="17"/>
                    <a:pt x="111" y="19"/>
                    <a:pt x="110" y="19"/>
                  </a:cubicBezTo>
                  <a:cubicBezTo>
                    <a:pt x="99" y="19"/>
                    <a:pt x="99" y="19"/>
                    <a:pt x="99" y="19"/>
                  </a:cubicBezTo>
                  <a:cubicBezTo>
                    <a:pt x="98" y="19"/>
                    <a:pt x="98" y="18"/>
                    <a:pt x="98" y="18"/>
                  </a:cubicBezTo>
                  <a:cubicBezTo>
                    <a:pt x="97" y="18"/>
                    <a:pt x="97" y="17"/>
                    <a:pt x="98" y="17"/>
                  </a:cubicBezTo>
                  <a:close/>
                  <a:moveTo>
                    <a:pt x="99" y="22"/>
                  </a:moveTo>
                  <a:cubicBezTo>
                    <a:pt x="110" y="22"/>
                    <a:pt x="110" y="22"/>
                    <a:pt x="110" y="22"/>
                  </a:cubicBezTo>
                  <a:cubicBezTo>
                    <a:pt x="110" y="22"/>
                    <a:pt x="111" y="22"/>
                    <a:pt x="111" y="23"/>
                  </a:cubicBezTo>
                  <a:cubicBezTo>
                    <a:pt x="111" y="23"/>
                    <a:pt x="111" y="23"/>
                    <a:pt x="111" y="24"/>
                  </a:cubicBezTo>
                  <a:cubicBezTo>
                    <a:pt x="109" y="32"/>
                    <a:pt x="109" y="32"/>
                    <a:pt x="109" y="32"/>
                  </a:cubicBezTo>
                  <a:cubicBezTo>
                    <a:pt x="109" y="33"/>
                    <a:pt x="108" y="34"/>
                    <a:pt x="107" y="34"/>
                  </a:cubicBezTo>
                  <a:cubicBezTo>
                    <a:pt x="95" y="34"/>
                    <a:pt x="95" y="34"/>
                    <a:pt x="95" y="34"/>
                  </a:cubicBezTo>
                  <a:cubicBezTo>
                    <a:pt x="95" y="34"/>
                    <a:pt x="94" y="34"/>
                    <a:pt x="94" y="34"/>
                  </a:cubicBezTo>
                  <a:cubicBezTo>
                    <a:pt x="94" y="33"/>
                    <a:pt x="94" y="33"/>
                    <a:pt x="94" y="33"/>
                  </a:cubicBezTo>
                  <a:cubicBezTo>
                    <a:pt x="96" y="24"/>
                    <a:pt x="96" y="24"/>
                    <a:pt x="96" y="24"/>
                  </a:cubicBezTo>
                  <a:cubicBezTo>
                    <a:pt x="96" y="23"/>
                    <a:pt x="97" y="22"/>
                    <a:pt x="99" y="22"/>
                  </a:cubicBezTo>
                  <a:close/>
                  <a:moveTo>
                    <a:pt x="79" y="17"/>
                  </a:moveTo>
                  <a:cubicBezTo>
                    <a:pt x="81" y="9"/>
                    <a:pt x="81" y="9"/>
                    <a:pt x="81" y="9"/>
                  </a:cubicBezTo>
                  <a:cubicBezTo>
                    <a:pt x="81" y="8"/>
                    <a:pt x="83" y="6"/>
                    <a:pt x="84" y="6"/>
                  </a:cubicBezTo>
                  <a:cubicBezTo>
                    <a:pt x="95" y="6"/>
                    <a:pt x="95" y="6"/>
                    <a:pt x="95" y="6"/>
                  </a:cubicBezTo>
                  <a:cubicBezTo>
                    <a:pt x="95" y="6"/>
                    <a:pt x="95" y="7"/>
                    <a:pt x="96" y="7"/>
                  </a:cubicBezTo>
                  <a:cubicBezTo>
                    <a:pt x="96" y="7"/>
                    <a:pt x="96" y="8"/>
                    <a:pt x="96" y="8"/>
                  </a:cubicBezTo>
                  <a:cubicBezTo>
                    <a:pt x="94" y="16"/>
                    <a:pt x="94" y="16"/>
                    <a:pt x="94" y="16"/>
                  </a:cubicBezTo>
                  <a:cubicBezTo>
                    <a:pt x="94" y="17"/>
                    <a:pt x="92" y="19"/>
                    <a:pt x="91" y="19"/>
                  </a:cubicBezTo>
                  <a:cubicBezTo>
                    <a:pt x="80" y="19"/>
                    <a:pt x="80" y="19"/>
                    <a:pt x="80" y="19"/>
                  </a:cubicBezTo>
                  <a:cubicBezTo>
                    <a:pt x="79" y="19"/>
                    <a:pt x="79" y="18"/>
                    <a:pt x="79" y="18"/>
                  </a:cubicBezTo>
                  <a:cubicBezTo>
                    <a:pt x="79" y="18"/>
                    <a:pt x="79" y="17"/>
                    <a:pt x="79" y="17"/>
                  </a:cubicBezTo>
                  <a:close/>
                  <a:moveTo>
                    <a:pt x="80" y="22"/>
                  </a:moveTo>
                  <a:cubicBezTo>
                    <a:pt x="91" y="22"/>
                    <a:pt x="91" y="22"/>
                    <a:pt x="91" y="22"/>
                  </a:cubicBezTo>
                  <a:cubicBezTo>
                    <a:pt x="92" y="22"/>
                    <a:pt x="92" y="22"/>
                    <a:pt x="92" y="23"/>
                  </a:cubicBezTo>
                  <a:cubicBezTo>
                    <a:pt x="92" y="23"/>
                    <a:pt x="92" y="23"/>
                    <a:pt x="92" y="24"/>
                  </a:cubicBezTo>
                  <a:cubicBezTo>
                    <a:pt x="90" y="32"/>
                    <a:pt x="90" y="32"/>
                    <a:pt x="90" y="32"/>
                  </a:cubicBezTo>
                  <a:cubicBezTo>
                    <a:pt x="90" y="33"/>
                    <a:pt x="89" y="34"/>
                    <a:pt x="88" y="34"/>
                  </a:cubicBezTo>
                  <a:cubicBezTo>
                    <a:pt x="76" y="34"/>
                    <a:pt x="76" y="34"/>
                    <a:pt x="76" y="34"/>
                  </a:cubicBezTo>
                  <a:cubicBezTo>
                    <a:pt x="76" y="34"/>
                    <a:pt x="75" y="34"/>
                    <a:pt x="75" y="34"/>
                  </a:cubicBezTo>
                  <a:cubicBezTo>
                    <a:pt x="75" y="34"/>
                    <a:pt x="75" y="33"/>
                    <a:pt x="75" y="33"/>
                  </a:cubicBezTo>
                  <a:cubicBezTo>
                    <a:pt x="77" y="24"/>
                    <a:pt x="77" y="24"/>
                    <a:pt x="77" y="24"/>
                  </a:cubicBezTo>
                  <a:cubicBezTo>
                    <a:pt x="77" y="23"/>
                    <a:pt x="79" y="22"/>
                    <a:pt x="80" y="22"/>
                  </a:cubicBezTo>
                  <a:close/>
                  <a:moveTo>
                    <a:pt x="60" y="17"/>
                  </a:moveTo>
                  <a:cubicBezTo>
                    <a:pt x="62" y="9"/>
                    <a:pt x="62" y="9"/>
                    <a:pt x="62" y="9"/>
                  </a:cubicBezTo>
                  <a:cubicBezTo>
                    <a:pt x="63" y="8"/>
                    <a:pt x="64" y="6"/>
                    <a:pt x="66" y="6"/>
                  </a:cubicBezTo>
                  <a:cubicBezTo>
                    <a:pt x="76" y="6"/>
                    <a:pt x="76" y="6"/>
                    <a:pt x="76" y="6"/>
                  </a:cubicBezTo>
                  <a:cubicBezTo>
                    <a:pt x="77" y="6"/>
                    <a:pt x="77" y="7"/>
                    <a:pt x="77" y="7"/>
                  </a:cubicBezTo>
                  <a:cubicBezTo>
                    <a:pt x="77" y="7"/>
                    <a:pt x="78" y="7"/>
                    <a:pt x="77" y="8"/>
                  </a:cubicBezTo>
                  <a:cubicBezTo>
                    <a:pt x="75" y="16"/>
                    <a:pt x="75" y="16"/>
                    <a:pt x="75" y="16"/>
                  </a:cubicBezTo>
                  <a:cubicBezTo>
                    <a:pt x="75" y="17"/>
                    <a:pt x="74" y="19"/>
                    <a:pt x="72" y="19"/>
                  </a:cubicBezTo>
                  <a:cubicBezTo>
                    <a:pt x="61" y="19"/>
                    <a:pt x="61" y="19"/>
                    <a:pt x="61" y="19"/>
                  </a:cubicBezTo>
                  <a:cubicBezTo>
                    <a:pt x="61" y="19"/>
                    <a:pt x="60" y="18"/>
                    <a:pt x="60" y="18"/>
                  </a:cubicBezTo>
                  <a:cubicBezTo>
                    <a:pt x="60" y="18"/>
                    <a:pt x="60" y="18"/>
                    <a:pt x="60" y="17"/>
                  </a:cubicBezTo>
                  <a:close/>
                  <a:moveTo>
                    <a:pt x="61" y="22"/>
                  </a:moveTo>
                  <a:cubicBezTo>
                    <a:pt x="72" y="22"/>
                    <a:pt x="72" y="22"/>
                    <a:pt x="72" y="22"/>
                  </a:cubicBezTo>
                  <a:cubicBezTo>
                    <a:pt x="73" y="22"/>
                    <a:pt x="73" y="22"/>
                    <a:pt x="73" y="23"/>
                  </a:cubicBezTo>
                  <a:cubicBezTo>
                    <a:pt x="73" y="23"/>
                    <a:pt x="74" y="23"/>
                    <a:pt x="73" y="24"/>
                  </a:cubicBezTo>
                  <a:cubicBezTo>
                    <a:pt x="71" y="32"/>
                    <a:pt x="71" y="32"/>
                    <a:pt x="71" y="32"/>
                  </a:cubicBezTo>
                  <a:cubicBezTo>
                    <a:pt x="71" y="33"/>
                    <a:pt x="70" y="34"/>
                    <a:pt x="68" y="34"/>
                  </a:cubicBezTo>
                  <a:cubicBezTo>
                    <a:pt x="57" y="34"/>
                    <a:pt x="57" y="34"/>
                    <a:pt x="57" y="34"/>
                  </a:cubicBezTo>
                  <a:cubicBezTo>
                    <a:pt x="56" y="34"/>
                    <a:pt x="56" y="34"/>
                    <a:pt x="56" y="34"/>
                  </a:cubicBezTo>
                  <a:cubicBezTo>
                    <a:pt x="56" y="34"/>
                    <a:pt x="56" y="33"/>
                    <a:pt x="56" y="33"/>
                  </a:cubicBezTo>
                  <a:cubicBezTo>
                    <a:pt x="58" y="24"/>
                    <a:pt x="58" y="24"/>
                    <a:pt x="58" y="24"/>
                  </a:cubicBezTo>
                  <a:cubicBezTo>
                    <a:pt x="58" y="23"/>
                    <a:pt x="60" y="22"/>
                    <a:pt x="61" y="22"/>
                  </a:cubicBezTo>
                  <a:close/>
                  <a:moveTo>
                    <a:pt x="41" y="17"/>
                  </a:moveTo>
                  <a:cubicBezTo>
                    <a:pt x="44" y="9"/>
                    <a:pt x="44" y="9"/>
                    <a:pt x="44" y="9"/>
                  </a:cubicBezTo>
                  <a:cubicBezTo>
                    <a:pt x="44" y="8"/>
                    <a:pt x="46" y="6"/>
                    <a:pt x="47" y="6"/>
                  </a:cubicBezTo>
                  <a:cubicBezTo>
                    <a:pt x="58" y="6"/>
                    <a:pt x="58" y="6"/>
                    <a:pt x="58" y="6"/>
                  </a:cubicBezTo>
                  <a:cubicBezTo>
                    <a:pt x="58" y="6"/>
                    <a:pt x="59" y="7"/>
                    <a:pt x="59" y="7"/>
                  </a:cubicBezTo>
                  <a:cubicBezTo>
                    <a:pt x="59" y="7"/>
                    <a:pt x="59" y="7"/>
                    <a:pt x="59" y="8"/>
                  </a:cubicBezTo>
                  <a:cubicBezTo>
                    <a:pt x="57" y="16"/>
                    <a:pt x="57" y="16"/>
                    <a:pt x="57" y="16"/>
                  </a:cubicBezTo>
                  <a:cubicBezTo>
                    <a:pt x="56" y="17"/>
                    <a:pt x="55" y="19"/>
                    <a:pt x="54" y="19"/>
                  </a:cubicBezTo>
                  <a:cubicBezTo>
                    <a:pt x="42" y="19"/>
                    <a:pt x="42" y="19"/>
                    <a:pt x="42" y="19"/>
                  </a:cubicBezTo>
                  <a:cubicBezTo>
                    <a:pt x="42" y="19"/>
                    <a:pt x="41" y="18"/>
                    <a:pt x="41" y="18"/>
                  </a:cubicBezTo>
                  <a:cubicBezTo>
                    <a:pt x="41" y="18"/>
                    <a:pt x="41" y="18"/>
                    <a:pt x="41" y="17"/>
                  </a:cubicBezTo>
                  <a:close/>
                  <a:moveTo>
                    <a:pt x="24" y="17"/>
                  </a:moveTo>
                  <a:cubicBezTo>
                    <a:pt x="26" y="9"/>
                    <a:pt x="26" y="9"/>
                    <a:pt x="26" y="9"/>
                  </a:cubicBezTo>
                  <a:cubicBezTo>
                    <a:pt x="27" y="8"/>
                    <a:pt x="28" y="6"/>
                    <a:pt x="30" y="6"/>
                  </a:cubicBezTo>
                  <a:cubicBezTo>
                    <a:pt x="39" y="6"/>
                    <a:pt x="39" y="6"/>
                    <a:pt x="39" y="6"/>
                  </a:cubicBezTo>
                  <a:cubicBezTo>
                    <a:pt x="40" y="6"/>
                    <a:pt x="40" y="7"/>
                    <a:pt x="40" y="7"/>
                  </a:cubicBezTo>
                  <a:cubicBezTo>
                    <a:pt x="40" y="7"/>
                    <a:pt x="41" y="7"/>
                    <a:pt x="40" y="8"/>
                  </a:cubicBezTo>
                  <a:cubicBezTo>
                    <a:pt x="38" y="16"/>
                    <a:pt x="38" y="16"/>
                    <a:pt x="38" y="16"/>
                  </a:cubicBezTo>
                  <a:cubicBezTo>
                    <a:pt x="37" y="17"/>
                    <a:pt x="36" y="19"/>
                    <a:pt x="35" y="19"/>
                  </a:cubicBezTo>
                  <a:cubicBezTo>
                    <a:pt x="25" y="19"/>
                    <a:pt x="25" y="19"/>
                    <a:pt x="25" y="19"/>
                  </a:cubicBezTo>
                  <a:cubicBezTo>
                    <a:pt x="24" y="19"/>
                    <a:pt x="24" y="18"/>
                    <a:pt x="24" y="18"/>
                  </a:cubicBezTo>
                  <a:cubicBezTo>
                    <a:pt x="24" y="18"/>
                    <a:pt x="24" y="18"/>
                    <a:pt x="24" y="17"/>
                  </a:cubicBezTo>
                  <a:close/>
                  <a:moveTo>
                    <a:pt x="19" y="33"/>
                  </a:moveTo>
                  <a:cubicBezTo>
                    <a:pt x="21" y="25"/>
                    <a:pt x="21" y="25"/>
                    <a:pt x="21" y="25"/>
                  </a:cubicBezTo>
                  <a:cubicBezTo>
                    <a:pt x="22" y="23"/>
                    <a:pt x="23" y="22"/>
                    <a:pt x="25" y="22"/>
                  </a:cubicBezTo>
                  <a:cubicBezTo>
                    <a:pt x="35" y="22"/>
                    <a:pt x="35" y="22"/>
                    <a:pt x="35" y="22"/>
                  </a:cubicBezTo>
                  <a:cubicBezTo>
                    <a:pt x="35" y="22"/>
                    <a:pt x="35" y="22"/>
                    <a:pt x="36" y="22"/>
                  </a:cubicBezTo>
                  <a:cubicBezTo>
                    <a:pt x="36" y="23"/>
                    <a:pt x="36" y="23"/>
                    <a:pt x="36" y="23"/>
                  </a:cubicBezTo>
                  <a:cubicBezTo>
                    <a:pt x="33" y="32"/>
                    <a:pt x="33" y="32"/>
                    <a:pt x="33" y="32"/>
                  </a:cubicBezTo>
                  <a:cubicBezTo>
                    <a:pt x="33" y="33"/>
                    <a:pt x="31" y="34"/>
                    <a:pt x="30" y="34"/>
                  </a:cubicBezTo>
                  <a:cubicBezTo>
                    <a:pt x="19" y="34"/>
                    <a:pt x="19" y="34"/>
                    <a:pt x="19" y="34"/>
                  </a:cubicBezTo>
                  <a:cubicBezTo>
                    <a:pt x="19" y="34"/>
                    <a:pt x="19" y="34"/>
                    <a:pt x="19" y="34"/>
                  </a:cubicBezTo>
                  <a:cubicBezTo>
                    <a:pt x="18" y="34"/>
                    <a:pt x="18" y="33"/>
                    <a:pt x="1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14" name="Freeform 11"/>
            <p:cNvSpPr>
              <a:spLocks noEditPoints="1"/>
            </p:cNvSpPr>
            <p:nvPr/>
          </p:nvSpPr>
          <p:spPr bwMode="auto">
            <a:xfrm>
              <a:off x="2185564" y="5560708"/>
              <a:ext cx="285037" cy="79880"/>
            </a:xfrm>
            <a:custGeom>
              <a:avLst/>
              <a:gdLst>
                <a:gd name="T0" fmla="*/ 7 w 209"/>
                <a:gd name="T1" fmla="*/ 0 h 58"/>
                <a:gd name="T2" fmla="*/ 122 w 209"/>
                <a:gd name="T3" fmla="*/ 18 h 58"/>
                <a:gd name="T4" fmla="*/ 107 w 209"/>
                <a:gd name="T5" fmla="*/ 24 h 58"/>
                <a:gd name="T6" fmla="*/ 121 w 209"/>
                <a:gd name="T7" fmla="*/ 34 h 58"/>
                <a:gd name="T8" fmla="*/ 24 w 209"/>
                <a:gd name="T9" fmla="*/ 50 h 58"/>
                <a:gd name="T10" fmla="*/ 25 w 209"/>
                <a:gd name="T11" fmla="*/ 38 h 58"/>
                <a:gd name="T12" fmla="*/ 14 w 209"/>
                <a:gd name="T13" fmla="*/ 34 h 58"/>
                <a:gd name="T14" fmla="*/ 27 w 209"/>
                <a:gd name="T15" fmla="*/ 23 h 58"/>
                <a:gd name="T16" fmla="*/ 14 w 209"/>
                <a:gd name="T17" fmla="*/ 18 h 58"/>
                <a:gd name="T18" fmla="*/ 29 w 209"/>
                <a:gd name="T19" fmla="*/ 8 h 58"/>
                <a:gd name="T20" fmla="*/ 30 w 209"/>
                <a:gd name="T21" fmla="*/ 48 h 58"/>
                <a:gd name="T22" fmla="*/ 46 w 209"/>
                <a:gd name="T23" fmla="*/ 48 h 58"/>
                <a:gd name="T24" fmla="*/ 31 w 209"/>
                <a:gd name="T25" fmla="*/ 24 h 58"/>
                <a:gd name="T26" fmla="*/ 47 w 209"/>
                <a:gd name="T27" fmla="*/ 16 h 58"/>
                <a:gd name="T28" fmla="*/ 35 w 209"/>
                <a:gd name="T29" fmla="*/ 6 h 58"/>
                <a:gd name="T30" fmla="*/ 63 w 209"/>
                <a:gd name="T31" fmla="*/ 50 h 58"/>
                <a:gd name="T32" fmla="*/ 64 w 209"/>
                <a:gd name="T33" fmla="*/ 38 h 58"/>
                <a:gd name="T34" fmla="*/ 52 w 209"/>
                <a:gd name="T35" fmla="*/ 34 h 58"/>
                <a:gd name="T36" fmla="*/ 66 w 209"/>
                <a:gd name="T37" fmla="*/ 23 h 58"/>
                <a:gd name="T38" fmla="*/ 52 w 209"/>
                <a:gd name="T39" fmla="*/ 18 h 58"/>
                <a:gd name="T40" fmla="*/ 67 w 209"/>
                <a:gd name="T41" fmla="*/ 8 h 58"/>
                <a:gd name="T42" fmla="*/ 69 w 209"/>
                <a:gd name="T43" fmla="*/ 48 h 58"/>
                <a:gd name="T44" fmla="*/ 84 w 209"/>
                <a:gd name="T45" fmla="*/ 48 h 58"/>
                <a:gd name="T46" fmla="*/ 70 w 209"/>
                <a:gd name="T47" fmla="*/ 24 h 58"/>
                <a:gd name="T48" fmla="*/ 85 w 209"/>
                <a:gd name="T49" fmla="*/ 16 h 58"/>
                <a:gd name="T50" fmla="*/ 72 w 209"/>
                <a:gd name="T51" fmla="*/ 6 h 58"/>
                <a:gd name="T52" fmla="*/ 101 w 209"/>
                <a:gd name="T53" fmla="*/ 50 h 58"/>
                <a:gd name="T54" fmla="*/ 101 w 209"/>
                <a:gd name="T55" fmla="*/ 38 h 58"/>
                <a:gd name="T56" fmla="*/ 90 w 209"/>
                <a:gd name="T57" fmla="*/ 34 h 58"/>
                <a:gd name="T58" fmla="*/ 103 w 209"/>
                <a:gd name="T59" fmla="*/ 23 h 58"/>
                <a:gd name="T60" fmla="*/ 89 w 209"/>
                <a:gd name="T61" fmla="*/ 18 h 58"/>
                <a:gd name="T62" fmla="*/ 104 w 209"/>
                <a:gd name="T63" fmla="*/ 8 h 58"/>
                <a:gd name="T64" fmla="*/ 107 w 209"/>
                <a:gd name="T65" fmla="*/ 48 h 58"/>
                <a:gd name="T66" fmla="*/ 122 w 209"/>
                <a:gd name="T67" fmla="*/ 50 h 58"/>
                <a:gd name="T68" fmla="*/ 141 w 209"/>
                <a:gd name="T69" fmla="*/ 17 h 58"/>
                <a:gd name="T70" fmla="*/ 126 w 209"/>
                <a:gd name="T71" fmla="*/ 24 h 58"/>
                <a:gd name="T72" fmla="*/ 141 w 209"/>
                <a:gd name="T73" fmla="*/ 34 h 58"/>
                <a:gd name="T74" fmla="*/ 140 w 209"/>
                <a:gd name="T75" fmla="*/ 50 h 58"/>
                <a:gd name="T76" fmla="*/ 140 w 209"/>
                <a:gd name="T77" fmla="*/ 38 h 58"/>
                <a:gd name="T78" fmla="*/ 146 w 209"/>
                <a:gd name="T79" fmla="*/ 6 h 58"/>
                <a:gd name="T80" fmla="*/ 147 w 209"/>
                <a:gd name="T81" fmla="*/ 19 h 58"/>
                <a:gd name="T82" fmla="*/ 158 w 209"/>
                <a:gd name="T83" fmla="*/ 22 h 58"/>
                <a:gd name="T84" fmla="*/ 145 w 209"/>
                <a:gd name="T85" fmla="*/ 32 h 58"/>
                <a:gd name="T86" fmla="*/ 145 w 209"/>
                <a:gd name="T87" fmla="*/ 40 h 58"/>
                <a:gd name="T88" fmla="*/ 161 w 209"/>
                <a:gd name="T89" fmla="*/ 50 h 58"/>
                <a:gd name="T90" fmla="*/ 178 w 209"/>
                <a:gd name="T91" fmla="*/ 17 h 58"/>
                <a:gd name="T92" fmla="*/ 164 w 209"/>
                <a:gd name="T93" fmla="*/ 24 h 58"/>
                <a:gd name="T94" fmla="*/ 179 w 209"/>
                <a:gd name="T95" fmla="*/ 34 h 58"/>
                <a:gd name="T96" fmla="*/ 178 w 209"/>
                <a:gd name="T97" fmla="*/ 50 h 58"/>
                <a:gd name="T98" fmla="*/ 177 w 209"/>
                <a:gd name="T99" fmla="*/ 38 h 58"/>
                <a:gd name="T100" fmla="*/ 183 w 209"/>
                <a:gd name="T101" fmla="*/ 6 h 58"/>
                <a:gd name="T102" fmla="*/ 184 w 209"/>
                <a:gd name="T103" fmla="*/ 19 h 58"/>
                <a:gd name="T104" fmla="*/ 195 w 209"/>
                <a:gd name="T105" fmla="*/ 22 h 58"/>
                <a:gd name="T106" fmla="*/ 183 w 209"/>
                <a:gd name="T107" fmla="*/ 32 h 58"/>
                <a:gd name="T108" fmla="*/ 183 w 209"/>
                <a:gd name="T109" fmla="*/ 40 h 58"/>
                <a:gd name="T110" fmla="*/ 199 w 209"/>
                <a:gd name="T11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9" h="58">
                  <a:moveTo>
                    <a:pt x="7" y="0"/>
                  </a:moveTo>
                  <a:cubicBezTo>
                    <a:pt x="5" y="0"/>
                    <a:pt x="5" y="0"/>
                    <a:pt x="5" y="0"/>
                  </a:cubicBezTo>
                  <a:cubicBezTo>
                    <a:pt x="0" y="58"/>
                    <a:pt x="0" y="58"/>
                    <a:pt x="0" y="58"/>
                  </a:cubicBezTo>
                  <a:cubicBezTo>
                    <a:pt x="209" y="58"/>
                    <a:pt x="209" y="58"/>
                    <a:pt x="209" y="58"/>
                  </a:cubicBezTo>
                  <a:cubicBezTo>
                    <a:pt x="204" y="0"/>
                    <a:pt x="204" y="0"/>
                    <a:pt x="204" y="0"/>
                  </a:cubicBezTo>
                  <a:lnTo>
                    <a:pt x="7" y="0"/>
                  </a:lnTo>
                  <a:close/>
                  <a:moveTo>
                    <a:pt x="107" y="8"/>
                  </a:moveTo>
                  <a:cubicBezTo>
                    <a:pt x="107" y="7"/>
                    <a:pt x="108" y="6"/>
                    <a:pt x="109" y="6"/>
                  </a:cubicBezTo>
                  <a:cubicBezTo>
                    <a:pt x="120" y="6"/>
                    <a:pt x="120" y="6"/>
                    <a:pt x="120" y="6"/>
                  </a:cubicBezTo>
                  <a:cubicBezTo>
                    <a:pt x="121" y="6"/>
                    <a:pt x="122" y="7"/>
                    <a:pt x="122" y="9"/>
                  </a:cubicBezTo>
                  <a:cubicBezTo>
                    <a:pt x="122" y="17"/>
                    <a:pt x="122" y="17"/>
                    <a:pt x="122" y="17"/>
                  </a:cubicBezTo>
                  <a:cubicBezTo>
                    <a:pt x="122" y="17"/>
                    <a:pt x="122" y="18"/>
                    <a:pt x="122" y="18"/>
                  </a:cubicBezTo>
                  <a:cubicBezTo>
                    <a:pt x="121" y="18"/>
                    <a:pt x="121" y="19"/>
                    <a:pt x="120" y="19"/>
                  </a:cubicBezTo>
                  <a:cubicBezTo>
                    <a:pt x="109" y="19"/>
                    <a:pt x="109" y="19"/>
                    <a:pt x="109" y="19"/>
                  </a:cubicBezTo>
                  <a:cubicBezTo>
                    <a:pt x="109" y="19"/>
                    <a:pt x="108" y="18"/>
                    <a:pt x="108" y="18"/>
                  </a:cubicBezTo>
                  <a:cubicBezTo>
                    <a:pt x="107" y="18"/>
                    <a:pt x="107" y="17"/>
                    <a:pt x="107" y="16"/>
                  </a:cubicBezTo>
                  <a:lnTo>
                    <a:pt x="107" y="8"/>
                  </a:lnTo>
                  <a:close/>
                  <a:moveTo>
                    <a:pt x="107" y="24"/>
                  </a:moveTo>
                  <a:cubicBezTo>
                    <a:pt x="107" y="23"/>
                    <a:pt x="108" y="22"/>
                    <a:pt x="109" y="22"/>
                  </a:cubicBezTo>
                  <a:cubicBezTo>
                    <a:pt x="120" y="22"/>
                    <a:pt x="120" y="22"/>
                    <a:pt x="120" y="22"/>
                  </a:cubicBezTo>
                  <a:cubicBezTo>
                    <a:pt x="122" y="22"/>
                    <a:pt x="122" y="23"/>
                    <a:pt x="122" y="24"/>
                  </a:cubicBezTo>
                  <a:cubicBezTo>
                    <a:pt x="123" y="32"/>
                    <a:pt x="123" y="32"/>
                    <a:pt x="123" y="32"/>
                  </a:cubicBezTo>
                  <a:cubicBezTo>
                    <a:pt x="123" y="33"/>
                    <a:pt x="122" y="33"/>
                    <a:pt x="122" y="34"/>
                  </a:cubicBezTo>
                  <a:cubicBezTo>
                    <a:pt x="122" y="34"/>
                    <a:pt x="121" y="34"/>
                    <a:pt x="121" y="34"/>
                  </a:cubicBezTo>
                  <a:cubicBezTo>
                    <a:pt x="109" y="34"/>
                    <a:pt x="109" y="34"/>
                    <a:pt x="109" y="34"/>
                  </a:cubicBezTo>
                  <a:cubicBezTo>
                    <a:pt x="109" y="34"/>
                    <a:pt x="108" y="34"/>
                    <a:pt x="108" y="34"/>
                  </a:cubicBezTo>
                  <a:cubicBezTo>
                    <a:pt x="107" y="33"/>
                    <a:pt x="107" y="33"/>
                    <a:pt x="107" y="32"/>
                  </a:cubicBezTo>
                  <a:lnTo>
                    <a:pt x="107" y="24"/>
                  </a:lnTo>
                  <a:close/>
                  <a:moveTo>
                    <a:pt x="26" y="48"/>
                  </a:moveTo>
                  <a:cubicBezTo>
                    <a:pt x="26" y="49"/>
                    <a:pt x="25" y="50"/>
                    <a:pt x="24" y="50"/>
                  </a:cubicBezTo>
                  <a:cubicBezTo>
                    <a:pt x="13" y="50"/>
                    <a:pt x="13" y="50"/>
                    <a:pt x="13" y="50"/>
                  </a:cubicBezTo>
                  <a:cubicBezTo>
                    <a:pt x="12" y="50"/>
                    <a:pt x="12" y="50"/>
                    <a:pt x="11" y="50"/>
                  </a:cubicBezTo>
                  <a:cubicBezTo>
                    <a:pt x="11" y="49"/>
                    <a:pt x="11" y="49"/>
                    <a:pt x="11" y="48"/>
                  </a:cubicBezTo>
                  <a:cubicBezTo>
                    <a:pt x="12" y="40"/>
                    <a:pt x="12" y="40"/>
                    <a:pt x="12" y="40"/>
                  </a:cubicBezTo>
                  <a:cubicBezTo>
                    <a:pt x="12" y="39"/>
                    <a:pt x="13" y="38"/>
                    <a:pt x="14" y="38"/>
                  </a:cubicBezTo>
                  <a:cubicBezTo>
                    <a:pt x="25" y="38"/>
                    <a:pt x="25" y="38"/>
                    <a:pt x="25" y="38"/>
                  </a:cubicBezTo>
                  <a:cubicBezTo>
                    <a:pt x="25" y="38"/>
                    <a:pt x="26" y="38"/>
                    <a:pt x="26" y="38"/>
                  </a:cubicBezTo>
                  <a:cubicBezTo>
                    <a:pt x="27" y="39"/>
                    <a:pt x="27" y="39"/>
                    <a:pt x="27" y="40"/>
                  </a:cubicBezTo>
                  <a:lnTo>
                    <a:pt x="26" y="48"/>
                  </a:lnTo>
                  <a:close/>
                  <a:moveTo>
                    <a:pt x="27" y="32"/>
                  </a:moveTo>
                  <a:cubicBezTo>
                    <a:pt x="27" y="33"/>
                    <a:pt x="26" y="34"/>
                    <a:pt x="25" y="34"/>
                  </a:cubicBezTo>
                  <a:cubicBezTo>
                    <a:pt x="14" y="34"/>
                    <a:pt x="14" y="34"/>
                    <a:pt x="14" y="34"/>
                  </a:cubicBezTo>
                  <a:cubicBezTo>
                    <a:pt x="13" y="34"/>
                    <a:pt x="13" y="34"/>
                    <a:pt x="13" y="34"/>
                  </a:cubicBezTo>
                  <a:cubicBezTo>
                    <a:pt x="12" y="33"/>
                    <a:pt x="12" y="33"/>
                    <a:pt x="12" y="32"/>
                  </a:cubicBezTo>
                  <a:cubicBezTo>
                    <a:pt x="13" y="24"/>
                    <a:pt x="13" y="24"/>
                    <a:pt x="13" y="24"/>
                  </a:cubicBezTo>
                  <a:cubicBezTo>
                    <a:pt x="13" y="23"/>
                    <a:pt x="14" y="22"/>
                    <a:pt x="15" y="22"/>
                  </a:cubicBezTo>
                  <a:cubicBezTo>
                    <a:pt x="26" y="22"/>
                    <a:pt x="26" y="22"/>
                    <a:pt x="26" y="22"/>
                  </a:cubicBezTo>
                  <a:cubicBezTo>
                    <a:pt x="26" y="22"/>
                    <a:pt x="27" y="22"/>
                    <a:pt x="27" y="23"/>
                  </a:cubicBezTo>
                  <a:cubicBezTo>
                    <a:pt x="28" y="23"/>
                    <a:pt x="28" y="23"/>
                    <a:pt x="28" y="24"/>
                  </a:cubicBezTo>
                  <a:lnTo>
                    <a:pt x="27" y="32"/>
                  </a:lnTo>
                  <a:close/>
                  <a:moveTo>
                    <a:pt x="28" y="16"/>
                  </a:moveTo>
                  <a:cubicBezTo>
                    <a:pt x="28" y="18"/>
                    <a:pt x="27" y="19"/>
                    <a:pt x="26" y="19"/>
                  </a:cubicBezTo>
                  <a:cubicBezTo>
                    <a:pt x="15" y="19"/>
                    <a:pt x="15" y="19"/>
                    <a:pt x="15" y="19"/>
                  </a:cubicBezTo>
                  <a:cubicBezTo>
                    <a:pt x="15" y="19"/>
                    <a:pt x="14" y="18"/>
                    <a:pt x="14" y="18"/>
                  </a:cubicBezTo>
                  <a:cubicBezTo>
                    <a:pt x="14" y="18"/>
                    <a:pt x="13" y="17"/>
                    <a:pt x="13" y="17"/>
                  </a:cubicBezTo>
                  <a:cubicBezTo>
                    <a:pt x="14" y="9"/>
                    <a:pt x="14" y="9"/>
                    <a:pt x="14" y="9"/>
                  </a:cubicBezTo>
                  <a:cubicBezTo>
                    <a:pt x="14" y="7"/>
                    <a:pt x="15" y="6"/>
                    <a:pt x="16" y="6"/>
                  </a:cubicBezTo>
                  <a:cubicBezTo>
                    <a:pt x="27" y="6"/>
                    <a:pt x="27" y="6"/>
                    <a:pt x="27" y="6"/>
                  </a:cubicBezTo>
                  <a:cubicBezTo>
                    <a:pt x="27" y="6"/>
                    <a:pt x="28" y="7"/>
                    <a:pt x="28" y="7"/>
                  </a:cubicBezTo>
                  <a:cubicBezTo>
                    <a:pt x="29" y="7"/>
                    <a:pt x="29" y="8"/>
                    <a:pt x="29" y="8"/>
                  </a:cubicBezTo>
                  <a:lnTo>
                    <a:pt x="28" y="16"/>
                  </a:lnTo>
                  <a:close/>
                  <a:moveTo>
                    <a:pt x="46" y="48"/>
                  </a:moveTo>
                  <a:cubicBezTo>
                    <a:pt x="46" y="49"/>
                    <a:pt x="45" y="50"/>
                    <a:pt x="44" y="50"/>
                  </a:cubicBezTo>
                  <a:cubicBezTo>
                    <a:pt x="32" y="50"/>
                    <a:pt x="32" y="50"/>
                    <a:pt x="32" y="50"/>
                  </a:cubicBezTo>
                  <a:cubicBezTo>
                    <a:pt x="31" y="50"/>
                    <a:pt x="31" y="50"/>
                    <a:pt x="30" y="50"/>
                  </a:cubicBezTo>
                  <a:cubicBezTo>
                    <a:pt x="30" y="49"/>
                    <a:pt x="30" y="49"/>
                    <a:pt x="30" y="48"/>
                  </a:cubicBezTo>
                  <a:cubicBezTo>
                    <a:pt x="30" y="40"/>
                    <a:pt x="30" y="40"/>
                    <a:pt x="30" y="40"/>
                  </a:cubicBezTo>
                  <a:cubicBezTo>
                    <a:pt x="30" y="39"/>
                    <a:pt x="31" y="38"/>
                    <a:pt x="33" y="38"/>
                  </a:cubicBezTo>
                  <a:cubicBezTo>
                    <a:pt x="45" y="38"/>
                    <a:pt x="45" y="38"/>
                    <a:pt x="45" y="38"/>
                  </a:cubicBezTo>
                  <a:cubicBezTo>
                    <a:pt x="45" y="38"/>
                    <a:pt x="46" y="38"/>
                    <a:pt x="46" y="38"/>
                  </a:cubicBezTo>
                  <a:cubicBezTo>
                    <a:pt x="46" y="39"/>
                    <a:pt x="46" y="39"/>
                    <a:pt x="46" y="40"/>
                  </a:cubicBezTo>
                  <a:lnTo>
                    <a:pt x="46" y="48"/>
                  </a:lnTo>
                  <a:close/>
                  <a:moveTo>
                    <a:pt x="47" y="32"/>
                  </a:moveTo>
                  <a:cubicBezTo>
                    <a:pt x="47" y="33"/>
                    <a:pt x="46" y="34"/>
                    <a:pt x="45" y="34"/>
                  </a:cubicBezTo>
                  <a:cubicBezTo>
                    <a:pt x="33" y="34"/>
                    <a:pt x="33" y="34"/>
                    <a:pt x="33" y="34"/>
                  </a:cubicBezTo>
                  <a:cubicBezTo>
                    <a:pt x="32" y="34"/>
                    <a:pt x="32" y="34"/>
                    <a:pt x="31" y="34"/>
                  </a:cubicBezTo>
                  <a:cubicBezTo>
                    <a:pt x="31" y="33"/>
                    <a:pt x="31" y="33"/>
                    <a:pt x="31" y="32"/>
                  </a:cubicBezTo>
                  <a:cubicBezTo>
                    <a:pt x="31" y="24"/>
                    <a:pt x="31" y="24"/>
                    <a:pt x="31" y="24"/>
                  </a:cubicBezTo>
                  <a:cubicBezTo>
                    <a:pt x="31" y="23"/>
                    <a:pt x="32" y="22"/>
                    <a:pt x="34" y="22"/>
                  </a:cubicBezTo>
                  <a:cubicBezTo>
                    <a:pt x="45" y="22"/>
                    <a:pt x="45" y="22"/>
                    <a:pt x="45" y="22"/>
                  </a:cubicBezTo>
                  <a:cubicBezTo>
                    <a:pt x="46" y="22"/>
                    <a:pt x="46" y="22"/>
                    <a:pt x="47" y="23"/>
                  </a:cubicBezTo>
                  <a:cubicBezTo>
                    <a:pt x="47" y="23"/>
                    <a:pt x="47" y="24"/>
                    <a:pt x="47" y="24"/>
                  </a:cubicBezTo>
                  <a:lnTo>
                    <a:pt x="47" y="32"/>
                  </a:lnTo>
                  <a:close/>
                  <a:moveTo>
                    <a:pt x="47" y="16"/>
                  </a:moveTo>
                  <a:cubicBezTo>
                    <a:pt x="47" y="18"/>
                    <a:pt x="46" y="19"/>
                    <a:pt x="45" y="19"/>
                  </a:cubicBezTo>
                  <a:cubicBezTo>
                    <a:pt x="34" y="19"/>
                    <a:pt x="34" y="19"/>
                    <a:pt x="34" y="19"/>
                  </a:cubicBezTo>
                  <a:cubicBezTo>
                    <a:pt x="33" y="19"/>
                    <a:pt x="33" y="18"/>
                    <a:pt x="32" y="18"/>
                  </a:cubicBezTo>
                  <a:cubicBezTo>
                    <a:pt x="32" y="18"/>
                    <a:pt x="32" y="17"/>
                    <a:pt x="32" y="17"/>
                  </a:cubicBezTo>
                  <a:cubicBezTo>
                    <a:pt x="32" y="9"/>
                    <a:pt x="32" y="9"/>
                    <a:pt x="32" y="9"/>
                  </a:cubicBezTo>
                  <a:cubicBezTo>
                    <a:pt x="32" y="7"/>
                    <a:pt x="33" y="6"/>
                    <a:pt x="35" y="6"/>
                  </a:cubicBezTo>
                  <a:cubicBezTo>
                    <a:pt x="46" y="6"/>
                    <a:pt x="46" y="6"/>
                    <a:pt x="46" y="6"/>
                  </a:cubicBezTo>
                  <a:cubicBezTo>
                    <a:pt x="46" y="6"/>
                    <a:pt x="47" y="7"/>
                    <a:pt x="47" y="7"/>
                  </a:cubicBezTo>
                  <a:cubicBezTo>
                    <a:pt x="48" y="7"/>
                    <a:pt x="48" y="8"/>
                    <a:pt x="48" y="8"/>
                  </a:cubicBezTo>
                  <a:lnTo>
                    <a:pt x="47" y="16"/>
                  </a:lnTo>
                  <a:close/>
                  <a:moveTo>
                    <a:pt x="65" y="48"/>
                  </a:moveTo>
                  <a:cubicBezTo>
                    <a:pt x="65" y="49"/>
                    <a:pt x="64" y="50"/>
                    <a:pt x="63" y="50"/>
                  </a:cubicBezTo>
                  <a:cubicBezTo>
                    <a:pt x="51" y="50"/>
                    <a:pt x="51" y="50"/>
                    <a:pt x="51" y="50"/>
                  </a:cubicBezTo>
                  <a:cubicBezTo>
                    <a:pt x="51" y="50"/>
                    <a:pt x="50" y="50"/>
                    <a:pt x="50" y="50"/>
                  </a:cubicBezTo>
                  <a:cubicBezTo>
                    <a:pt x="50" y="49"/>
                    <a:pt x="50" y="49"/>
                    <a:pt x="50" y="48"/>
                  </a:cubicBezTo>
                  <a:cubicBezTo>
                    <a:pt x="50" y="40"/>
                    <a:pt x="50" y="40"/>
                    <a:pt x="50" y="40"/>
                  </a:cubicBezTo>
                  <a:cubicBezTo>
                    <a:pt x="50" y="39"/>
                    <a:pt x="51" y="38"/>
                    <a:pt x="52" y="38"/>
                  </a:cubicBezTo>
                  <a:cubicBezTo>
                    <a:pt x="64" y="38"/>
                    <a:pt x="64" y="38"/>
                    <a:pt x="64" y="38"/>
                  </a:cubicBezTo>
                  <a:cubicBezTo>
                    <a:pt x="64" y="38"/>
                    <a:pt x="65" y="38"/>
                    <a:pt x="65" y="38"/>
                  </a:cubicBezTo>
                  <a:cubicBezTo>
                    <a:pt x="65" y="39"/>
                    <a:pt x="66" y="39"/>
                    <a:pt x="66" y="40"/>
                  </a:cubicBezTo>
                  <a:lnTo>
                    <a:pt x="65" y="48"/>
                  </a:lnTo>
                  <a:close/>
                  <a:moveTo>
                    <a:pt x="66" y="32"/>
                  </a:moveTo>
                  <a:cubicBezTo>
                    <a:pt x="66" y="33"/>
                    <a:pt x="65" y="34"/>
                    <a:pt x="64" y="34"/>
                  </a:cubicBezTo>
                  <a:cubicBezTo>
                    <a:pt x="52" y="34"/>
                    <a:pt x="52" y="34"/>
                    <a:pt x="52" y="34"/>
                  </a:cubicBezTo>
                  <a:cubicBezTo>
                    <a:pt x="52" y="34"/>
                    <a:pt x="51" y="34"/>
                    <a:pt x="51" y="34"/>
                  </a:cubicBezTo>
                  <a:cubicBezTo>
                    <a:pt x="50" y="33"/>
                    <a:pt x="50" y="33"/>
                    <a:pt x="50" y="32"/>
                  </a:cubicBezTo>
                  <a:cubicBezTo>
                    <a:pt x="51" y="24"/>
                    <a:pt x="51" y="24"/>
                    <a:pt x="51" y="24"/>
                  </a:cubicBezTo>
                  <a:cubicBezTo>
                    <a:pt x="51" y="23"/>
                    <a:pt x="52" y="22"/>
                    <a:pt x="53" y="22"/>
                  </a:cubicBezTo>
                  <a:cubicBezTo>
                    <a:pt x="64" y="22"/>
                    <a:pt x="64" y="22"/>
                    <a:pt x="64" y="22"/>
                  </a:cubicBezTo>
                  <a:cubicBezTo>
                    <a:pt x="65" y="22"/>
                    <a:pt x="65" y="22"/>
                    <a:pt x="66" y="23"/>
                  </a:cubicBezTo>
                  <a:cubicBezTo>
                    <a:pt x="66" y="23"/>
                    <a:pt x="66" y="24"/>
                    <a:pt x="66" y="24"/>
                  </a:cubicBezTo>
                  <a:lnTo>
                    <a:pt x="66" y="32"/>
                  </a:lnTo>
                  <a:close/>
                  <a:moveTo>
                    <a:pt x="66" y="16"/>
                  </a:moveTo>
                  <a:cubicBezTo>
                    <a:pt x="66" y="18"/>
                    <a:pt x="65" y="19"/>
                    <a:pt x="64" y="19"/>
                  </a:cubicBezTo>
                  <a:cubicBezTo>
                    <a:pt x="53" y="19"/>
                    <a:pt x="53" y="19"/>
                    <a:pt x="53" y="19"/>
                  </a:cubicBezTo>
                  <a:cubicBezTo>
                    <a:pt x="52" y="19"/>
                    <a:pt x="52" y="18"/>
                    <a:pt x="52" y="18"/>
                  </a:cubicBezTo>
                  <a:cubicBezTo>
                    <a:pt x="51" y="18"/>
                    <a:pt x="51" y="17"/>
                    <a:pt x="51" y="17"/>
                  </a:cubicBezTo>
                  <a:cubicBezTo>
                    <a:pt x="51" y="9"/>
                    <a:pt x="51" y="9"/>
                    <a:pt x="51" y="9"/>
                  </a:cubicBezTo>
                  <a:cubicBezTo>
                    <a:pt x="51" y="7"/>
                    <a:pt x="52" y="6"/>
                    <a:pt x="54" y="6"/>
                  </a:cubicBezTo>
                  <a:cubicBezTo>
                    <a:pt x="65" y="6"/>
                    <a:pt x="65" y="6"/>
                    <a:pt x="65" y="6"/>
                  </a:cubicBezTo>
                  <a:cubicBezTo>
                    <a:pt x="65" y="6"/>
                    <a:pt x="66" y="7"/>
                    <a:pt x="66" y="7"/>
                  </a:cubicBezTo>
                  <a:cubicBezTo>
                    <a:pt x="66" y="7"/>
                    <a:pt x="67" y="8"/>
                    <a:pt x="67" y="8"/>
                  </a:cubicBezTo>
                  <a:lnTo>
                    <a:pt x="66" y="16"/>
                  </a:lnTo>
                  <a:close/>
                  <a:moveTo>
                    <a:pt x="84" y="48"/>
                  </a:moveTo>
                  <a:cubicBezTo>
                    <a:pt x="84" y="49"/>
                    <a:pt x="84" y="50"/>
                    <a:pt x="82" y="50"/>
                  </a:cubicBezTo>
                  <a:cubicBezTo>
                    <a:pt x="71" y="50"/>
                    <a:pt x="71" y="50"/>
                    <a:pt x="71" y="50"/>
                  </a:cubicBezTo>
                  <a:cubicBezTo>
                    <a:pt x="70" y="50"/>
                    <a:pt x="70" y="50"/>
                    <a:pt x="69" y="50"/>
                  </a:cubicBezTo>
                  <a:cubicBezTo>
                    <a:pt x="69" y="49"/>
                    <a:pt x="69" y="49"/>
                    <a:pt x="69" y="48"/>
                  </a:cubicBezTo>
                  <a:cubicBezTo>
                    <a:pt x="69" y="40"/>
                    <a:pt x="69" y="40"/>
                    <a:pt x="69" y="40"/>
                  </a:cubicBezTo>
                  <a:cubicBezTo>
                    <a:pt x="69" y="39"/>
                    <a:pt x="70" y="38"/>
                    <a:pt x="71" y="38"/>
                  </a:cubicBezTo>
                  <a:cubicBezTo>
                    <a:pt x="83" y="38"/>
                    <a:pt x="83" y="38"/>
                    <a:pt x="83" y="38"/>
                  </a:cubicBezTo>
                  <a:cubicBezTo>
                    <a:pt x="83" y="38"/>
                    <a:pt x="84" y="38"/>
                    <a:pt x="84" y="38"/>
                  </a:cubicBezTo>
                  <a:cubicBezTo>
                    <a:pt x="84" y="39"/>
                    <a:pt x="85" y="39"/>
                    <a:pt x="85" y="40"/>
                  </a:cubicBezTo>
                  <a:lnTo>
                    <a:pt x="84" y="48"/>
                  </a:lnTo>
                  <a:close/>
                  <a:moveTo>
                    <a:pt x="85" y="32"/>
                  </a:moveTo>
                  <a:cubicBezTo>
                    <a:pt x="85" y="33"/>
                    <a:pt x="84" y="34"/>
                    <a:pt x="83" y="34"/>
                  </a:cubicBezTo>
                  <a:cubicBezTo>
                    <a:pt x="71" y="34"/>
                    <a:pt x="71" y="34"/>
                    <a:pt x="71" y="34"/>
                  </a:cubicBezTo>
                  <a:cubicBezTo>
                    <a:pt x="71" y="34"/>
                    <a:pt x="70" y="34"/>
                    <a:pt x="70" y="34"/>
                  </a:cubicBezTo>
                  <a:cubicBezTo>
                    <a:pt x="70" y="33"/>
                    <a:pt x="69" y="33"/>
                    <a:pt x="69" y="32"/>
                  </a:cubicBezTo>
                  <a:cubicBezTo>
                    <a:pt x="70" y="24"/>
                    <a:pt x="70" y="24"/>
                    <a:pt x="70" y="24"/>
                  </a:cubicBezTo>
                  <a:cubicBezTo>
                    <a:pt x="70" y="23"/>
                    <a:pt x="71" y="22"/>
                    <a:pt x="72" y="22"/>
                  </a:cubicBezTo>
                  <a:cubicBezTo>
                    <a:pt x="83" y="22"/>
                    <a:pt x="83" y="22"/>
                    <a:pt x="83" y="22"/>
                  </a:cubicBezTo>
                  <a:cubicBezTo>
                    <a:pt x="84" y="22"/>
                    <a:pt x="84" y="22"/>
                    <a:pt x="84" y="23"/>
                  </a:cubicBezTo>
                  <a:cubicBezTo>
                    <a:pt x="85" y="23"/>
                    <a:pt x="85" y="24"/>
                    <a:pt x="85" y="24"/>
                  </a:cubicBezTo>
                  <a:lnTo>
                    <a:pt x="85" y="32"/>
                  </a:lnTo>
                  <a:close/>
                  <a:moveTo>
                    <a:pt x="85" y="16"/>
                  </a:moveTo>
                  <a:cubicBezTo>
                    <a:pt x="85" y="18"/>
                    <a:pt x="84" y="19"/>
                    <a:pt x="83" y="19"/>
                  </a:cubicBezTo>
                  <a:cubicBezTo>
                    <a:pt x="72" y="19"/>
                    <a:pt x="72" y="19"/>
                    <a:pt x="72" y="19"/>
                  </a:cubicBezTo>
                  <a:cubicBezTo>
                    <a:pt x="71" y="19"/>
                    <a:pt x="71" y="18"/>
                    <a:pt x="70" y="18"/>
                  </a:cubicBezTo>
                  <a:cubicBezTo>
                    <a:pt x="70" y="18"/>
                    <a:pt x="70" y="17"/>
                    <a:pt x="70" y="17"/>
                  </a:cubicBezTo>
                  <a:cubicBezTo>
                    <a:pt x="70" y="9"/>
                    <a:pt x="70" y="9"/>
                    <a:pt x="70" y="9"/>
                  </a:cubicBezTo>
                  <a:cubicBezTo>
                    <a:pt x="70" y="7"/>
                    <a:pt x="71" y="6"/>
                    <a:pt x="72" y="6"/>
                  </a:cubicBezTo>
                  <a:cubicBezTo>
                    <a:pt x="83" y="6"/>
                    <a:pt x="83" y="6"/>
                    <a:pt x="83" y="6"/>
                  </a:cubicBezTo>
                  <a:cubicBezTo>
                    <a:pt x="84" y="6"/>
                    <a:pt x="84" y="7"/>
                    <a:pt x="85" y="7"/>
                  </a:cubicBezTo>
                  <a:cubicBezTo>
                    <a:pt x="85" y="7"/>
                    <a:pt x="85" y="8"/>
                    <a:pt x="85" y="8"/>
                  </a:cubicBezTo>
                  <a:lnTo>
                    <a:pt x="85" y="16"/>
                  </a:lnTo>
                  <a:close/>
                  <a:moveTo>
                    <a:pt x="103" y="48"/>
                  </a:moveTo>
                  <a:cubicBezTo>
                    <a:pt x="103" y="49"/>
                    <a:pt x="103" y="50"/>
                    <a:pt x="101" y="50"/>
                  </a:cubicBezTo>
                  <a:cubicBezTo>
                    <a:pt x="90" y="50"/>
                    <a:pt x="90" y="50"/>
                    <a:pt x="90" y="50"/>
                  </a:cubicBezTo>
                  <a:cubicBezTo>
                    <a:pt x="90" y="50"/>
                    <a:pt x="89" y="50"/>
                    <a:pt x="89" y="50"/>
                  </a:cubicBezTo>
                  <a:cubicBezTo>
                    <a:pt x="88" y="49"/>
                    <a:pt x="88" y="49"/>
                    <a:pt x="88" y="48"/>
                  </a:cubicBezTo>
                  <a:cubicBezTo>
                    <a:pt x="88" y="40"/>
                    <a:pt x="88" y="40"/>
                    <a:pt x="88" y="40"/>
                  </a:cubicBezTo>
                  <a:cubicBezTo>
                    <a:pt x="88" y="39"/>
                    <a:pt x="89" y="38"/>
                    <a:pt x="90" y="38"/>
                  </a:cubicBezTo>
                  <a:cubicBezTo>
                    <a:pt x="101" y="38"/>
                    <a:pt x="101" y="38"/>
                    <a:pt x="101" y="38"/>
                  </a:cubicBezTo>
                  <a:cubicBezTo>
                    <a:pt x="102" y="38"/>
                    <a:pt x="103" y="38"/>
                    <a:pt x="103" y="38"/>
                  </a:cubicBezTo>
                  <a:cubicBezTo>
                    <a:pt x="103" y="39"/>
                    <a:pt x="103" y="39"/>
                    <a:pt x="103" y="40"/>
                  </a:cubicBezTo>
                  <a:lnTo>
                    <a:pt x="103" y="48"/>
                  </a:lnTo>
                  <a:close/>
                  <a:moveTo>
                    <a:pt x="104" y="32"/>
                  </a:moveTo>
                  <a:cubicBezTo>
                    <a:pt x="104" y="33"/>
                    <a:pt x="103" y="34"/>
                    <a:pt x="101" y="34"/>
                  </a:cubicBezTo>
                  <a:cubicBezTo>
                    <a:pt x="90" y="34"/>
                    <a:pt x="90" y="34"/>
                    <a:pt x="90" y="34"/>
                  </a:cubicBezTo>
                  <a:cubicBezTo>
                    <a:pt x="90" y="34"/>
                    <a:pt x="89" y="34"/>
                    <a:pt x="89" y="34"/>
                  </a:cubicBezTo>
                  <a:cubicBezTo>
                    <a:pt x="89" y="33"/>
                    <a:pt x="88" y="33"/>
                    <a:pt x="88" y="32"/>
                  </a:cubicBezTo>
                  <a:cubicBezTo>
                    <a:pt x="89" y="24"/>
                    <a:pt x="89" y="24"/>
                    <a:pt x="89" y="24"/>
                  </a:cubicBezTo>
                  <a:cubicBezTo>
                    <a:pt x="89" y="23"/>
                    <a:pt x="89" y="22"/>
                    <a:pt x="91" y="22"/>
                  </a:cubicBezTo>
                  <a:cubicBezTo>
                    <a:pt x="101" y="22"/>
                    <a:pt x="101" y="22"/>
                    <a:pt x="101" y="22"/>
                  </a:cubicBezTo>
                  <a:cubicBezTo>
                    <a:pt x="102" y="22"/>
                    <a:pt x="103" y="22"/>
                    <a:pt x="103" y="23"/>
                  </a:cubicBezTo>
                  <a:cubicBezTo>
                    <a:pt x="103" y="23"/>
                    <a:pt x="104" y="24"/>
                    <a:pt x="104" y="24"/>
                  </a:cubicBezTo>
                  <a:lnTo>
                    <a:pt x="104" y="32"/>
                  </a:lnTo>
                  <a:close/>
                  <a:moveTo>
                    <a:pt x="104" y="16"/>
                  </a:moveTo>
                  <a:cubicBezTo>
                    <a:pt x="104" y="18"/>
                    <a:pt x="103" y="19"/>
                    <a:pt x="101" y="19"/>
                  </a:cubicBezTo>
                  <a:cubicBezTo>
                    <a:pt x="91" y="19"/>
                    <a:pt x="91" y="19"/>
                    <a:pt x="91" y="19"/>
                  </a:cubicBezTo>
                  <a:cubicBezTo>
                    <a:pt x="90" y="19"/>
                    <a:pt x="90" y="18"/>
                    <a:pt x="89" y="18"/>
                  </a:cubicBezTo>
                  <a:cubicBezTo>
                    <a:pt x="89" y="18"/>
                    <a:pt x="89" y="17"/>
                    <a:pt x="89" y="17"/>
                  </a:cubicBezTo>
                  <a:cubicBezTo>
                    <a:pt x="89" y="9"/>
                    <a:pt x="89" y="9"/>
                    <a:pt x="89" y="9"/>
                  </a:cubicBezTo>
                  <a:cubicBezTo>
                    <a:pt x="89" y="7"/>
                    <a:pt x="90" y="6"/>
                    <a:pt x="91" y="6"/>
                  </a:cubicBezTo>
                  <a:cubicBezTo>
                    <a:pt x="102" y="6"/>
                    <a:pt x="102" y="6"/>
                    <a:pt x="102" y="6"/>
                  </a:cubicBezTo>
                  <a:cubicBezTo>
                    <a:pt x="102" y="6"/>
                    <a:pt x="103" y="7"/>
                    <a:pt x="103" y="7"/>
                  </a:cubicBezTo>
                  <a:cubicBezTo>
                    <a:pt x="103" y="7"/>
                    <a:pt x="104" y="8"/>
                    <a:pt x="104" y="8"/>
                  </a:cubicBezTo>
                  <a:lnTo>
                    <a:pt x="104" y="16"/>
                  </a:lnTo>
                  <a:close/>
                  <a:moveTo>
                    <a:pt x="122" y="50"/>
                  </a:moveTo>
                  <a:cubicBezTo>
                    <a:pt x="122" y="50"/>
                    <a:pt x="121" y="50"/>
                    <a:pt x="121" y="50"/>
                  </a:cubicBezTo>
                  <a:cubicBezTo>
                    <a:pt x="109" y="50"/>
                    <a:pt x="109" y="50"/>
                    <a:pt x="109" y="50"/>
                  </a:cubicBezTo>
                  <a:cubicBezTo>
                    <a:pt x="109" y="50"/>
                    <a:pt x="108" y="50"/>
                    <a:pt x="108" y="50"/>
                  </a:cubicBezTo>
                  <a:cubicBezTo>
                    <a:pt x="107" y="49"/>
                    <a:pt x="107" y="49"/>
                    <a:pt x="107" y="48"/>
                  </a:cubicBezTo>
                  <a:cubicBezTo>
                    <a:pt x="107" y="40"/>
                    <a:pt x="107" y="40"/>
                    <a:pt x="107" y="40"/>
                  </a:cubicBezTo>
                  <a:cubicBezTo>
                    <a:pt x="107" y="39"/>
                    <a:pt x="108" y="38"/>
                    <a:pt x="109" y="38"/>
                  </a:cubicBezTo>
                  <a:cubicBezTo>
                    <a:pt x="121" y="38"/>
                    <a:pt x="121" y="38"/>
                    <a:pt x="121" y="38"/>
                  </a:cubicBezTo>
                  <a:cubicBezTo>
                    <a:pt x="122" y="38"/>
                    <a:pt x="123" y="39"/>
                    <a:pt x="123" y="40"/>
                  </a:cubicBezTo>
                  <a:cubicBezTo>
                    <a:pt x="123" y="48"/>
                    <a:pt x="123" y="48"/>
                    <a:pt x="123" y="48"/>
                  </a:cubicBezTo>
                  <a:cubicBezTo>
                    <a:pt x="123" y="49"/>
                    <a:pt x="123" y="49"/>
                    <a:pt x="122" y="50"/>
                  </a:cubicBezTo>
                  <a:close/>
                  <a:moveTo>
                    <a:pt x="126" y="8"/>
                  </a:moveTo>
                  <a:cubicBezTo>
                    <a:pt x="126" y="8"/>
                    <a:pt x="126" y="7"/>
                    <a:pt x="126" y="7"/>
                  </a:cubicBezTo>
                  <a:cubicBezTo>
                    <a:pt x="127" y="7"/>
                    <a:pt x="127" y="6"/>
                    <a:pt x="128" y="6"/>
                  </a:cubicBezTo>
                  <a:cubicBezTo>
                    <a:pt x="139" y="6"/>
                    <a:pt x="139" y="6"/>
                    <a:pt x="139" y="6"/>
                  </a:cubicBezTo>
                  <a:cubicBezTo>
                    <a:pt x="140" y="6"/>
                    <a:pt x="141" y="7"/>
                    <a:pt x="141" y="9"/>
                  </a:cubicBezTo>
                  <a:cubicBezTo>
                    <a:pt x="141" y="17"/>
                    <a:pt x="141" y="17"/>
                    <a:pt x="141" y="17"/>
                  </a:cubicBezTo>
                  <a:cubicBezTo>
                    <a:pt x="141" y="17"/>
                    <a:pt x="141" y="18"/>
                    <a:pt x="141" y="18"/>
                  </a:cubicBezTo>
                  <a:cubicBezTo>
                    <a:pt x="140" y="18"/>
                    <a:pt x="140" y="19"/>
                    <a:pt x="139" y="19"/>
                  </a:cubicBezTo>
                  <a:cubicBezTo>
                    <a:pt x="128" y="19"/>
                    <a:pt x="128" y="19"/>
                    <a:pt x="128" y="19"/>
                  </a:cubicBezTo>
                  <a:cubicBezTo>
                    <a:pt x="127" y="19"/>
                    <a:pt x="126" y="18"/>
                    <a:pt x="126" y="16"/>
                  </a:cubicBezTo>
                  <a:lnTo>
                    <a:pt x="126" y="8"/>
                  </a:lnTo>
                  <a:close/>
                  <a:moveTo>
                    <a:pt x="126" y="24"/>
                  </a:moveTo>
                  <a:cubicBezTo>
                    <a:pt x="126" y="24"/>
                    <a:pt x="126" y="23"/>
                    <a:pt x="127" y="23"/>
                  </a:cubicBezTo>
                  <a:cubicBezTo>
                    <a:pt x="127" y="22"/>
                    <a:pt x="128" y="22"/>
                    <a:pt x="128" y="22"/>
                  </a:cubicBezTo>
                  <a:cubicBezTo>
                    <a:pt x="139" y="22"/>
                    <a:pt x="139" y="22"/>
                    <a:pt x="139" y="22"/>
                  </a:cubicBezTo>
                  <a:cubicBezTo>
                    <a:pt x="140" y="22"/>
                    <a:pt x="141" y="23"/>
                    <a:pt x="141" y="24"/>
                  </a:cubicBezTo>
                  <a:cubicBezTo>
                    <a:pt x="142" y="32"/>
                    <a:pt x="142" y="32"/>
                    <a:pt x="142" y="32"/>
                  </a:cubicBezTo>
                  <a:cubicBezTo>
                    <a:pt x="142" y="33"/>
                    <a:pt x="141" y="33"/>
                    <a:pt x="141" y="34"/>
                  </a:cubicBezTo>
                  <a:cubicBezTo>
                    <a:pt x="141" y="34"/>
                    <a:pt x="140" y="34"/>
                    <a:pt x="140" y="34"/>
                  </a:cubicBezTo>
                  <a:cubicBezTo>
                    <a:pt x="128" y="34"/>
                    <a:pt x="128" y="34"/>
                    <a:pt x="128" y="34"/>
                  </a:cubicBezTo>
                  <a:cubicBezTo>
                    <a:pt x="127" y="34"/>
                    <a:pt x="126" y="33"/>
                    <a:pt x="126" y="32"/>
                  </a:cubicBezTo>
                  <a:lnTo>
                    <a:pt x="126" y="24"/>
                  </a:lnTo>
                  <a:close/>
                  <a:moveTo>
                    <a:pt x="142" y="50"/>
                  </a:moveTo>
                  <a:cubicBezTo>
                    <a:pt x="141" y="50"/>
                    <a:pt x="141" y="50"/>
                    <a:pt x="140" y="50"/>
                  </a:cubicBezTo>
                  <a:cubicBezTo>
                    <a:pt x="128" y="50"/>
                    <a:pt x="128" y="50"/>
                    <a:pt x="128" y="50"/>
                  </a:cubicBezTo>
                  <a:cubicBezTo>
                    <a:pt x="127" y="50"/>
                    <a:pt x="126" y="49"/>
                    <a:pt x="126" y="48"/>
                  </a:cubicBezTo>
                  <a:cubicBezTo>
                    <a:pt x="126" y="40"/>
                    <a:pt x="126" y="40"/>
                    <a:pt x="126" y="40"/>
                  </a:cubicBezTo>
                  <a:cubicBezTo>
                    <a:pt x="126" y="39"/>
                    <a:pt x="126" y="39"/>
                    <a:pt x="127" y="38"/>
                  </a:cubicBezTo>
                  <a:cubicBezTo>
                    <a:pt x="127" y="38"/>
                    <a:pt x="128" y="38"/>
                    <a:pt x="128" y="38"/>
                  </a:cubicBezTo>
                  <a:cubicBezTo>
                    <a:pt x="140" y="38"/>
                    <a:pt x="140" y="38"/>
                    <a:pt x="140" y="38"/>
                  </a:cubicBezTo>
                  <a:cubicBezTo>
                    <a:pt x="141" y="38"/>
                    <a:pt x="142" y="39"/>
                    <a:pt x="142" y="40"/>
                  </a:cubicBezTo>
                  <a:cubicBezTo>
                    <a:pt x="142" y="48"/>
                    <a:pt x="142" y="48"/>
                    <a:pt x="142" y="48"/>
                  </a:cubicBezTo>
                  <a:cubicBezTo>
                    <a:pt x="142" y="49"/>
                    <a:pt x="142" y="49"/>
                    <a:pt x="142" y="50"/>
                  </a:cubicBezTo>
                  <a:close/>
                  <a:moveTo>
                    <a:pt x="145" y="8"/>
                  </a:moveTo>
                  <a:cubicBezTo>
                    <a:pt x="145" y="8"/>
                    <a:pt x="145" y="7"/>
                    <a:pt x="145" y="7"/>
                  </a:cubicBezTo>
                  <a:cubicBezTo>
                    <a:pt x="145" y="7"/>
                    <a:pt x="146" y="6"/>
                    <a:pt x="146" y="6"/>
                  </a:cubicBezTo>
                  <a:cubicBezTo>
                    <a:pt x="158" y="6"/>
                    <a:pt x="158" y="6"/>
                    <a:pt x="158" y="6"/>
                  </a:cubicBezTo>
                  <a:cubicBezTo>
                    <a:pt x="159" y="6"/>
                    <a:pt x="160" y="7"/>
                    <a:pt x="160" y="9"/>
                  </a:cubicBezTo>
                  <a:cubicBezTo>
                    <a:pt x="160" y="17"/>
                    <a:pt x="160" y="17"/>
                    <a:pt x="160" y="17"/>
                  </a:cubicBezTo>
                  <a:cubicBezTo>
                    <a:pt x="160" y="17"/>
                    <a:pt x="160" y="18"/>
                    <a:pt x="160" y="18"/>
                  </a:cubicBezTo>
                  <a:cubicBezTo>
                    <a:pt x="159" y="18"/>
                    <a:pt x="159" y="19"/>
                    <a:pt x="158" y="19"/>
                  </a:cubicBezTo>
                  <a:cubicBezTo>
                    <a:pt x="147" y="19"/>
                    <a:pt x="147" y="19"/>
                    <a:pt x="147" y="19"/>
                  </a:cubicBezTo>
                  <a:cubicBezTo>
                    <a:pt x="146" y="19"/>
                    <a:pt x="145" y="18"/>
                    <a:pt x="145" y="16"/>
                  </a:cubicBezTo>
                  <a:lnTo>
                    <a:pt x="145" y="8"/>
                  </a:lnTo>
                  <a:close/>
                  <a:moveTo>
                    <a:pt x="145" y="24"/>
                  </a:moveTo>
                  <a:cubicBezTo>
                    <a:pt x="145" y="24"/>
                    <a:pt x="145" y="23"/>
                    <a:pt x="146" y="23"/>
                  </a:cubicBezTo>
                  <a:cubicBezTo>
                    <a:pt x="146" y="22"/>
                    <a:pt x="146" y="22"/>
                    <a:pt x="147" y="22"/>
                  </a:cubicBezTo>
                  <a:cubicBezTo>
                    <a:pt x="158" y="22"/>
                    <a:pt x="158" y="22"/>
                    <a:pt x="158" y="22"/>
                  </a:cubicBezTo>
                  <a:cubicBezTo>
                    <a:pt x="159" y="22"/>
                    <a:pt x="160" y="23"/>
                    <a:pt x="160" y="24"/>
                  </a:cubicBezTo>
                  <a:cubicBezTo>
                    <a:pt x="161" y="32"/>
                    <a:pt x="161" y="32"/>
                    <a:pt x="161" y="32"/>
                  </a:cubicBezTo>
                  <a:cubicBezTo>
                    <a:pt x="161" y="33"/>
                    <a:pt x="161" y="33"/>
                    <a:pt x="160" y="34"/>
                  </a:cubicBezTo>
                  <a:cubicBezTo>
                    <a:pt x="160" y="34"/>
                    <a:pt x="159" y="34"/>
                    <a:pt x="159" y="34"/>
                  </a:cubicBezTo>
                  <a:cubicBezTo>
                    <a:pt x="147" y="34"/>
                    <a:pt x="147" y="34"/>
                    <a:pt x="147" y="34"/>
                  </a:cubicBezTo>
                  <a:cubicBezTo>
                    <a:pt x="146" y="34"/>
                    <a:pt x="145" y="33"/>
                    <a:pt x="145" y="32"/>
                  </a:cubicBezTo>
                  <a:lnTo>
                    <a:pt x="145" y="24"/>
                  </a:lnTo>
                  <a:close/>
                  <a:moveTo>
                    <a:pt x="161" y="50"/>
                  </a:moveTo>
                  <a:cubicBezTo>
                    <a:pt x="161" y="50"/>
                    <a:pt x="160" y="50"/>
                    <a:pt x="160" y="50"/>
                  </a:cubicBezTo>
                  <a:cubicBezTo>
                    <a:pt x="148" y="50"/>
                    <a:pt x="148" y="50"/>
                    <a:pt x="148" y="50"/>
                  </a:cubicBezTo>
                  <a:cubicBezTo>
                    <a:pt x="147" y="50"/>
                    <a:pt x="146" y="49"/>
                    <a:pt x="146" y="48"/>
                  </a:cubicBezTo>
                  <a:cubicBezTo>
                    <a:pt x="145" y="40"/>
                    <a:pt x="145" y="40"/>
                    <a:pt x="145" y="40"/>
                  </a:cubicBezTo>
                  <a:cubicBezTo>
                    <a:pt x="145" y="39"/>
                    <a:pt x="146" y="39"/>
                    <a:pt x="146" y="38"/>
                  </a:cubicBezTo>
                  <a:cubicBezTo>
                    <a:pt x="146" y="38"/>
                    <a:pt x="147" y="38"/>
                    <a:pt x="147" y="38"/>
                  </a:cubicBezTo>
                  <a:cubicBezTo>
                    <a:pt x="159" y="38"/>
                    <a:pt x="159" y="38"/>
                    <a:pt x="159" y="38"/>
                  </a:cubicBezTo>
                  <a:cubicBezTo>
                    <a:pt x="160" y="38"/>
                    <a:pt x="161" y="39"/>
                    <a:pt x="161" y="40"/>
                  </a:cubicBezTo>
                  <a:cubicBezTo>
                    <a:pt x="162" y="48"/>
                    <a:pt x="162" y="48"/>
                    <a:pt x="162" y="48"/>
                  </a:cubicBezTo>
                  <a:cubicBezTo>
                    <a:pt x="162" y="49"/>
                    <a:pt x="161" y="49"/>
                    <a:pt x="161" y="50"/>
                  </a:cubicBezTo>
                  <a:close/>
                  <a:moveTo>
                    <a:pt x="163" y="8"/>
                  </a:moveTo>
                  <a:cubicBezTo>
                    <a:pt x="163" y="8"/>
                    <a:pt x="164" y="7"/>
                    <a:pt x="164" y="7"/>
                  </a:cubicBezTo>
                  <a:cubicBezTo>
                    <a:pt x="164" y="7"/>
                    <a:pt x="165" y="6"/>
                    <a:pt x="165" y="6"/>
                  </a:cubicBezTo>
                  <a:cubicBezTo>
                    <a:pt x="176" y="6"/>
                    <a:pt x="176" y="6"/>
                    <a:pt x="176" y="6"/>
                  </a:cubicBezTo>
                  <a:cubicBezTo>
                    <a:pt x="177" y="6"/>
                    <a:pt x="178" y="7"/>
                    <a:pt x="178" y="9"/>
                  </a:cubicBezTo>
                  <a:cubicBezTo>
                    <a:pt x="178" y="17"/>
                    <a:pt x="178" y="17"/>
                    <a:pt x="178" y="17"/>
                  </a:cubicBezTo>
                  <a:cubicBezTo>
                    <a:pt x="178" y="17"/>
                    <a:pt x="178" y="18"/>
                    <a:pt x="178" y="18"/>
                  </a:cubicBezTo>
                  <a:cubicBezTo>
                    <a:pt x="177" y="18"/>
                    <a:pt x="177" y="19"/>
                    <a:pt x="176" y="19"/>
                  </a:cubicBezTo>
                  <a:cubicBezTo>
                    <a:pt x="166" y="19"/>
                    <a:pt x="166" y="19"/>
                    <a:pt x="166" y="19"/>
                  </a:cubicBezTo>
                  <a:cubicBezTo>
                    <a:pt x="165" y="19"/>
                    <a:pt x="164" y="18"/>
                    <a:pt x="164" y="16"/>
                  </a:cubicBezTo>
                  <a:lnTo>
                    <a:pt x="163" y="8"/>
                  </a:lnTo>
                  <a:close/>
                  <a:moveTo>
                    <a:pt x="164" y="24"/>
                  </a:moveTo>
                  <a:cubicBezTo>
                    <a:pt x="164" y="24"/>
                    <a:pt x="164" y="23"/>
                    <a:pt x="165" y="23"/>
                  </a:cubicBezTo>
                  <a:cubicBezTo>
                    <a:pt x="165" y="22"/>
                    <a:pt x="165" y="22"/>
                    <a:pt x="166" y="22"/>
                  </a:cubicBezTo>
                  <a:cubicBezTo>
                    <a:pt x="176" y="22"/>
                    <a:pt x="176" y="22"/>
                    <a:pt x="176" y="22"/>
                  </a:cubicBezTo>
                  <a:cubicBezTo>
                    <a:pt x="178" y="22"/>
                    <a:pt x="179" y="23"/>
                    <a:pt x="179" y="24"/>
                  </a:cubicBezTo>
                  <a:cubicBezTo>
                    <a:pt x="179" y="32"/>
                    <a:pt x="179" y="32"/>
                    <a:pt x="179" y="32"/>
                  </a:cubicBezTo>
                  <a:cubicBezTo>
                    <a:pt x="179" y="33"/>
                    <a:pt x="179" y="33"/>
                    <a:pt x="179" y="34"/>
                  </a:cubicBezTo>
                  <a:cubicBezTo>
                    <a:pt x="178" y="34"/>
                    <a:pt x="178" y="34"/>
                    <a:pt x="177" y="34"/>
                  </a:cubicBezTo>
                  <a:cubicBezTo>
                    <a:pt x="167" y="34"/>
                    <a:pt x="167" y="34"/>
                    <a:pt x="167" y="34"/>
                  </a:cubicBezTo>
                  <a:cubicBezTo>
                    <a:pt x="165" y="34"/>
                    <a:pt x="164" y="33"/>
                    <a:pt x="164" y="32"/>
                  </a:cubicBezTo>
                  <a:lnTo>
                    <a:pt x="164" y="24"/>
                  </a:lnTo>
                  <a:close/>
                  <a:moveTo>
                    <a:pt x="180" y="50"/>
                  </a:moveTo>
                  <a:cubicBezTo>
                    <a:pt x="179" y="50"/>
                    <a:pt x="179" y="50"/>
                    <a:pt x="178" y="50"/>
                  </a:cubicBezTo>
                  <a:cubicBezTo>
                    <a:pt x="167" y="50"/>
                    <a:pt x="167" y="50"/>
                    <a:pt x="167" y="50"/>
                  </a:cubicBezTo>
                  <a:cubicBezTo>
                    <a:pt x="166" y="50"/>
                    <a:pt x="165" y="49"/>
                    <a:pt x="165" y="48"/>
                  </a:cubicBezTo>
                  <a:cubicBezTo>
                    <a:pt x="165" y="40"/>
                    <a:pt x="165" y="40"/>
                    <a:pt x="165" y="40"/>
                  </a:cubicBezTo>
                  <a:cubicBezTo>
                    <a:pt x="165" y="39"/>
                    <a:pt x="165" y="39"/>
                    <a:pt x="165" y="38"/>
                  </a:cubicBezTo>
                  <a:cubicBezTo>
                    <a:pt x="166" y="38"/>
                    <a:pt x="166" y="38"/>
                    <a:pt x="167" y="38"/>
                  </a:cubicBezTo>
                  <a:cubicBezTo>
                    <a:pt x="177" y="38"/>
                    <a:pt x="177" y="38"/>
                    <a:pt x="177" y="38"/>
                  </a:cubicBezTo>
                  <a:cubicBezTo>
                    <a:pt x="179" y="38"/>
                    <a:pt x="180" y="39"/>
                    <a:pt x="180" y="40"/>
                  </a:cubicBezTo>
                  <a:cubicBezTo>
                    <a:pt x="180" y="48"/>
                    <a:pt x="180" y="48"/>
                    <a:pt x="180" y="48"/>
                  </a:cubicBezTo>
                  <a:cubicBezTo>
                    <a:pt x="180" y="49"/>
                    <a:pt x="180" y="49"/>
                    <a:pt x="180" y="50"/>
                  </a:cubicBezTo>
                  <a:close/>
                  <a:moveTo>
                    <a:pt x="181" y="8"/>
                  </a:moveTo>
                  <a:cubicBezTo>
                    <a:pt x="181" y="8"/>
                    <a:pt x="182" y="7"/>
                    <a:pt x="182" y="7"/>
                  </a:cubicBezTo>
                  <a:cubicBezTo>
                    <a:pt x="182" y="7"/>
                    <a:pt x="183" y="6"/>
                    <a:pt x="183" y="6"/>
                  </a:cubicBezTo>
                  <a:cubicBezTo>
                    <a:pt x="194" y="6"/>
                    <a:pt x="194" y="6"/>
                    <a:pt x="194" y="6"/>
                  </a:cubicBezTo>
                  <a:cubicBezTo>
                    <a:pt x="195" y="6"/>
                    <a:pt x="196" y="7"/>
                    <a:pt x="196" y="9"/>
                  </a:cubicBezTo>
                  <a:cubicBezTo>
                    <a:pt x="197" y="17"/>
                    <a:pt x="197" y="17"/>
                    <a:pt x="197" y="17"/>
                  </a:cubicBezTo>
                  <a:cubicBezTo>
                    <a:pt x="197" y="17"/>
                    <a:pt x="197" y="18"/>
                    <a:pt x="197" y="18"/>
                  </a:cubicBezTo>
                  <a:cubicBezTo>
                    <a:pt x="196" y="18"/>
                    <a:pt x="196" y="19"/>
                    <a:pt x="195" y="19"/>
                  </a:cubicBezTo>
                  <a:cubicBezTo>
                    <a:pt x="184" y="19"/>
                    <a:pt x="184" y="19"/>
                    <a:pt x="184" y="19"/>
                  </a:cubicBezTo>
                  <a:cubicBezTo>
                    <a:pt x="183" y="19"/>
                    <a:pt x="182" y="18"/>
                    <a:pt x="182" y="16"/>
                  </a:cubicBezTo>
                  <a:lnTo>
                    <a:pt x="181" y="8"/>
                  </a:lnTo>
                  <a:close/>
                  <a:moveTo>
                    <a:pt x="182" y="24"/>
                  </a:moveTo>
                  <a:cubicBezTo>
                    <a:pt x="182" y="24"/>
                    <a:pt x="182" y="23"/>
                    <a:pt x="183" y="23"/>
                  </a:cubicBezTo>
                  <a:cubicBezTo>
                    <a:pt x="183" y="22"/>
                    <a:pt x="184" y="22"/>
                    <a:pt x="184" y="22"/>
                  </a:cubicBezTo>
                  <a:cubicBezTo>
                    <a:pt x="195" y="22"/>
                    <a:pt x="195" y="22"/>
                    <a:pt x="195" y="22"/>
                  </a:cubicBezTo>
                  <a:cubicBezTo>
                    <a:pt x="196" y="22"/>
                    <a:pt x="197" y="23"/>
                    <a:pt x="198" y="24"/>
                  </a:cubicBezTo>
                  <a:cubicBezTo>
                    <a:pt x="198" y="32"/>
                    <a:pt x="198" y="32"/>
                    <a:pt x="198" y="32"/>
                  </a:cubicBezTo>
                  <a:cubicBezTo>
                    <a:pt x="198" y="33"/>
                    <a:pt x="198" y="33"/>
                    <a:pt x="198" y="34"/>
                  </a:cubicBezTo>
                  <a:cubicBezTo>
                    <a:pt x="197" y="34"/>
                    <a:pt x="197" y="34"/>
                    <a:pt x="196" y="34"/>
                  </a:cubicBezTo>
                  <a:cubicBezTo>
                    <a:pt x="185" y="34"/>
                    <a:pt x="185" y="34"/>
                    <a:pt x="185" y="34"/>
                  </a:cubicBezTo>
                  <a:cubicBezTo>
                    <a:pt x="184" y="34"/>
                    <a:pt x="183" y="33"/>
                    <a:pt x="183" y="32"/>
                  </a:cubicBezTo>
                  <a:lnTo>
                    <a:pt x="182" y="24"/>
                  </a:lnTo>
                  <a:close/>
                  <a:moveTo>
                    <a:pt x="199" y="50"/>
                  </a:moveTo>
                  <a:cubicBezTo>
                    <a:pt x="199" y="50"/>
                    <a:pt x="198" y="50"/>
                    <a:pt x="198" y="50"/>
                  </a:cubicBezTo>
                  <a:cubicBezTo>
                    <a:pt x="186" y="50"/>
                    <a:pt x="186" y="50"/>
                    <a:pt x="186" y="50"/>
                  </a:cubicBezTo>
                  <a:cubicBezTo>
                    <a:pt x="185" y="50"/>
                    <a:pt x="184" y="49"/>
                    <a:pt x="184" y="48"/>
                  </a:cubicBezTo>
                  <a:cubicBezTo>
                    <a:pt x="183" y="40"/>
                    <a:pt x="183" y="40"/>
                    <a:pt x="183" y="40"/>
                  </a:cubicBezTo>
                  <a:cubicBezTo>
                    <a:pt x="183" y="39"/>
                    <a:pt x="183" y="39"/>
                    <a:pt x="184" y="38"/>
                  </a:cubicBezTo>
                  <a:cubicBezTo>
                    <a:pt x="184" y="38"/>
                    <a:pt x="185" y="38"/>
                    <a:pt x="185" y="38"/>
                  </a:cubicBezTo>
                  <a:cubicBezTo>
                    <a:pt x="196" y="38"/>
                    <a:pt x="196" y="38"/>
                    <a:pt x="196" y="38"/>
                  </a:cubicBezTo>
                  <a:cubicBezTo>
                    <a:pt x="198" y="38"/>
                    <a:pt x="199" y="39"/>
                    <a:pt x="199" y="40"/>
                  </a:cubicBezTo>
                  <a:cubicBezTo>
                    <a:pt x="199" y="48"/>
                    <a:pt x="199" y="48"/>
                    <a:pt x="199" y="48"/>
                  </a:cubicBezTo>
                  <a:cubicBezTo>
                    <a:pt x="199" y="49"/>
                    <a:pt x="199" y="49"/>
                    <a:pt x="19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217" name="组合 216"/>
          <p:cNvGrpSpPr>
            <a:grpSpLocks noChangeAspect="1"/>
          </p:cNvGrpSpPr>
          <p:nvPr/>
        </p:nvGrpSpPr>
        <p:grpSpPr>
          <a:xfrm>
            <a:off x="3263778" y="5396246"/>
            <a:ext cx="634860" cy="372026"/>
            <a:chOff x="9163050" y="414338"/>
            <a:chExt cx="2283740" cy="1338262"/>
          </a:xfrm>
          <a:solidFill>
            <a:schemeClr val="tx1">
              <a:lumMod val="65000"/>
              <a:lumOff val="35000"/>
            </a:schemeClr>
          </a:solidFill>
        </p:grpSpPr>
        <p:sp>
          <p:nvSpPr>
            <p:cNvPr id="218" name="Freeform 39"/>
            <p:cNvSpPr>
              <a:spLocks/>
            </p:cNvSpPr>
            <p:nvPr/>
          </p:nvSpPr>
          <p:spPr bwMode="auto">
            <a:xfrm>
              <a:off x="9906913" y="414338"/>
              <a:ext cx="1539877" cy="1212848"/>
            </a:xfrm>
            <a:custGeom>
              <a:avLst/>
              <a:gdLst>
                <a:gd name="T0" fmla="*/ 15 w 409"/>
                <a:gd name="T1" fmla="*/ 0 h 321"/>
                <a:gd name="T2" fmla="*/ 5 w 409"/>
                <a:gd name="T3" fmla="*/ 0 h 321"/>
                <a:gd name="T4" fmla="*/ 0 w 409"/>
                <a:gd name="T5" fmla="*/ 5 h 321"/>
                <a:gd name="T6" fmla="*/ 0 w 409"/>
                <a:gd name="T7" fmla="*/ 316 h 321"/>
                <a:gd name="T8" fmla="*/ 5 w 409"/>
                <a:gd name="T9" fmla="*/ 321 h 321"/>
                <a:gd name="T10" fmla="*/ 15 w 409"/>
                <a:gd name="T11" fmla="*/ 321 h 321"/>
                <a:gd name="T12" fmla="*/ 403 w 409"/>
                <a:gd name="T13" fmla="*/ 321 h 321"/>
                <a:gd name="T14" fmla="*/ 409 w 409"/>
                <a:gd name="T15" fmla="*/ 316 h 321"/>
                <a:gd name="T16" fmla="*/ 409 w 409"/>
                <a:gd name="T17" fmla="*/ 5 h 321"/>
                <a:gd name="T18" fmla="*/ 403 w 409"/>
                <a:gd name="T19" fmla="*/ 0 h 321"/>
                <a:gd name="T20" fmla="*/ 15 w 409"/>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321">
                  <a:moveTo>
                    <a:pt x="15" y="0"/>
                  </a:moveTo>
                  <a:cubicBezTo>
                    <a:pt x="12" y="0"/>
                    <a:pt x="7" y="0"/>
                    <a:pt x="5" y="0"/>
                  </a:cubicBezTo>
                  <a:cubicBezTo>
                    <a:pt x="2" y="0"/>
                    <a:pt x="0" y="2"/>
                    <a:pt x="0" y="5"/>
                  </a:cubicBezTo>
                  <a:cubicBezTo>
                    <a:pt x="0" y="316"/>
                    <a:pt x="0" y="316"/>
                    <a:pt x="0" y="316"/>
                  </a:cubicBezTo>
                  <a:cubicBezTo>
                    <a:pt x="0" y="319"/>
                    <a:pt x="2" y="321"/>
                    <a:pt x="5" y="321"/>
                  </a:cubicBezTo>
                  <a:cubicBezTo>
                    <a:pt x="7" y="321"/>
                    <a:pt x="12" y="321"/>
                    <a:pt x="15" y="321"/>
                  </a:cubicBezTo>
                  <a:cubicBezTo>
                    <a:pt x="403" y="321"/>
                    <a:pt x="403" y="321"/>
                    <a:pt x="403" y="321"/>
                  </a:cubicBezTo>
                  <a:cubicBezTo>
                    <a:pt x="406" y="321"/>
                    <a:pt x="409" y="319"/>
                    <a:pt x="409" y="316"/>
                  </a:cubicBezTo>
                  <a:cubicBezTo>
                    <a:pt x="409" y="5"/>
                    <a:pt x="409" y="5"/>
                    <a:pt x="409" y="5"/>
                  </a:cubicBezTo>
                  <a:cubicBezTo>
                    <a:pt x="409" y="2"/>
                    <a:pt x="406" y="0"/>
                    <a:pt x="403" y="0"/>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19" name="Freeform 40"/>
            <p:cNvSpPr>
              <a:spLocks/>
            </p:cNvSpPr>
            <p:nvPr/>
          </p:nvSpPr>
          <p:spPr bwMode="auto">
            <a:xfrm>
              <a:off x="9163050" y="414338"/>
              <a:ext cx="715963" cy="1212850"/>
            </a:xfrm>
            <a:custGeom>
              <a:avLst/>
              <a:gdLst>
                <a:gd name="T0" fmla="*/ 182 w 190"/>
                <a:gd name="T1" fmla="*/ 0 h 321"/>
                <a:gd name="T2" fmla="*/ 172 w 190"/>
                <a:gd name="T3" fmla="*/ 0 h 321"/>
                <a:gd name="T4" fmla="*/ 5 w 190"/>
                <a:gd name="T5" fmla="*/ 0 h 321"/>
                <a:gd name="T6" fmla="*/ 0 w 190"/>
                <a:gd name="T7" fmla="*/ 5 h 321"/>
                <a:gd name="T8" fmla="*/ 0 w 190"/>
                <a:gd name="T9" fmla="*/ 316 h 321"/>
                <a:gd name="T10" fmla="*/ 5 w 190"/>
                <a:gd name="T11" fmla="*/ 321 h 321"/>
                <a:gd name="T12" fmla="*/ 172 w 190"/>
                <a:gd name="T13" fmla="*/ 321 h 321"/>
                <a:gd name="T14" fmla="*/ 182 w 190"/>
                <a:gd name="T15" fmla="*/ 321 h 321"/>
                <a:gd name="T16" fmla="*/ 185 w 190"/>
                <a:gd name="T17" fmla="*/ 321 h 321"/>
                <a:gd name="T18" fmla="*/ 190 w 190"/>
                <a:gd name="T19" fmla="*/ 316 h 321"/>
                <a:gd name="T20" fmla="*/ 190 w 190"/>
                <a:gd name="T21" fmla="*/ 5 h 321"/>
                <a:gd name="T22" fmla="*/ 185 w 190"/>
                <a:gd name="T23" fmla="*/ 0 h 321"/>
                <a:gd name="T24" fmla="*/ 182 w 190"/>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321">
                  <a:moveTo>
                    <a:pt x="182" y="0"/>
                  </a:moveTo>
                  <a:cubicBezTo>
                    <a:pt x="179" y="0"/>
                    <a:pt x="175" y="0"/>
                    <a:pt x="172" y="0"/>
                  </a:cubicBezTo>
                  <a:cubicBezTo>
                    <a:pt x="5" y="0"/>
                    <a:pt x="5" y="0"/>
                    <a:pt x="5" y="0"/>
                  </a:cubicBezTo>
                  <a:cubicBezTo>
                    <a:pt x="2" y="0"/>
                    <a:pt x="0" y="2"/>
                    <a:pt x="0" y="5"/>
                  </a:cubicBezTo>
                  <a:cubicBezTo>
                    <a:pt x="0" y="316"/>
                    <a:pt x="0" y="316"/>
                    <a:pt x="0" y="316"/>
                  </a:cubicBezTo>
                  <a:cubicBezTo>
                    <a:pt x="0" y="319"/>
                    <a:pt x="2" y="321"/>
                    <a:pt x="5" y="321"/>
                  </a:cubicBezTo>
                  <a:cubicBezTo>
                    <a:pt x="172" y="321"/>
                    <a:pt x="172" y="321"/>
                    <a:pt x="172" y="321"/>
                  </a:cubicBezTo>
                  <a:cubicBezTo>
                    <a:pt x="175" y="321"/>
                    <a:pt x="179" y="321"/>
                    <a:pt x="182" y="321"/>
                  </a:cubicBezTo>
                  <a:cubicBezTo>
                    <a:pt x="185" y="321"/>
                    <a:pt x="185" y="321"/>
                    <a:pt x="185" y="321"/>
                  </a:cubicBezTo>
                  <a:cubicBezTo>
                    <a:pt x="188" y="321"/>
                    <a:pt x="190" y="319"/>
                    <a:pt x="190" y="316"/>
                  </a:cubicBezTo>
                  <a:cubicBezTo>
                    <a:pt x="190" y="5"/>
                    <a:pt x="190" y="5"/>
                    <a:pt x="190" y="5"/>
                  </a:cubicBezTo>
                  <a:cubicBezTo>
                    <a:pt x="190" y="2"/>
                    <a:pt x="188" y="0"/>
                    <a:pt x="185" y="0"/>
                  </a:cubicBezTo>
                  <a:lnTo>
                    <a:pt x="1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0" name="Freeform 41"/>
            <p:cNvSpPr>
              <a:spLocks/>
            </p:cNvSpPr>
            <p:nvPr/>
          </p:nvSpPr>
          <p:spPr bwMode="auto">
            <a:xfrm>
              <a:off x="9182100" y="1643063"/>
              <a:ext cx="2233613" cy="109537"/>
            </a:xfrm>
            <a:custGeom>
              <a:avLst/>
              <a:gdLst>
                <a:gd name="T0" fmla="*/ 0 w 593"/>
                <a:gd name="T1" fmla="*/ 0 h 29"/>
                <a:gd name="T2" fmla="*/ 0 w 593"/>
                <a:gd name="T3" fmla="*/ 13 h 29"/>
                <a:gd name="T4" fmla="*/ 15 w 593"/>
                <a:gd name="T5" fmla="*/ 13 h 29"/>
                <a:gd name="T6" fmla="*/ 15 w 593"/>
                <a:gd name="T7" fmla="*/ 29 h 29"/>
                <a:gd name="T8" fmla="*/ 25 w 593"/>
                <a:gd name="T9" fmla="*/ 29 h 29"/>
                <a:gd name="T10" fmla="*/ 79 w 593"/>
                <a:gd name="T11" fmla="*/ 13 h 29"/>
                <a:gd name="T12" fmla="*/ 105 w 593"/>
                <a:gd name="T13" fmla="*/ 13 h 29"/>
                <a:gd name="T14" fmla="*/ 105 w 593"/>
                <a:gd name="T15" fmla="*/ 15 h 29"/>
                <a:gd name="T16" fmla="*/ 118 w 593"/>
                <a:gd name="T17" fmla="*/ 23 h 29"/>
                <a:gd name="T18" fmla="*/ 119 w 593"/>
                <a:gd name="T19" fmla="*/ 23 h 29"/>
                <a:gd name="T20" fmla="*/ 133 w 593"/>
                <a:gd name="T21" fmla="*/ 15 h 29"/>
                <a:gd name="T22" fmla="*/ 132 w 593"/>
                <a:gd name="T23" fmla="*/ 13 h 29"/>
                <a:gd name="T24" fmla="*/ 155 w 593"/>
                <a:gd name="T25" fmla="*/ 13 h 29"/>
                <a:gd name="T26" fmla="*/ 155 w 593"/>
                <a:gd name="T27" fmla="*/ 15 h 29"/>
                <a:gd name="T28" fmla="*/ 168 w 593"/>
                <a:gd name="T29" fmla="*/ 23 h 29"/>
                <a:gd name="T30" fmla="*/ 169 w 593"/>
                <a:gd name="T31" fmla="*/ 23 h 29"/>
                <a:gd name="T32" fmla="*/ 182 w 593"/>
                <a:gd name="T33" fmla="*/ 15 h 29"/>
                <a:gd name="T34" fmla="*/ 182 w 593"/>
                <a:gd name="T35" fmla="*/ 13 h 29"/>
                <a:gd name="T36" fmla="*/ 514 w 593"/>
                <a:gd name="T37" fmla="*/ 13 h 29"/>
                <a:gd name="T38" fmla="*/ 568 w 593"/>
                <a:gd name="T39" fmla="*/ 29 h 29"/>
                <a:gd name="T40" fmla="*/ 578 w 593"/>
                <a:gd name="T41" fmla="*/ 29 h 29"/>
                <a:gd name="T42" fmla="*/ 578 w 593"/>
                <a:gd name="T43" fmla="*/ 13 h 29"/>
                <a:gd name="T44" fmla="*/ 593 w 593"/>
                <a:gd name="T45" fmla="*/ 13 h 29"/>
                <a:gd name="T46" fmla="*/ 593 w 593"/>
                <a:gd name="T47" fmla="*/ 0 h 29"/>
                <a:gd name="T48" fmla="*/ 0 w 593"/>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3" h="29">
                  <a:moveTo>
                    <a:pt x="0" y="0"/>
                  </a:moveTo>
                  <a:cubicBezTo>
                    <a:pt x="0" y="13"/>
                    <a:pt x="0" y="13"/>
                    <a:pt x="0" y="13"/>
                  </a:cubicBezTo>
                  <a:cubicBezTo>
                    <a:pt x="15" y="13"/>
                    <a:pt x="15" y="13"/>
                    <a:pt x="15" y="13"/>
                  </a:cubicBezTo>
                  <a:cubicBezTo>
                    <a:pt x="15" y="29"/>
                    <a:pt x="15" y="29"/>
                    <a:pt x="15" y="29"/>
                  </a:cubicBezTo>
                  <a:cubicBezTo>
                    <a:pt x="25" y="29"/>
                    <a:pt x="25" y="29"/>
                    <a:pt x="25" y="29"/>
                  </a:cubicBezTo>
                  <a:cubicBezTo>
                    <a:pt x="79" y="13"/>
                    <a:pt x="79" y="13"/>
                    <a:pt x="79" y="13"/>
                  </a:cubicBezTo>
                  <a:cubicBezTo>
                    <a:pt x="105" y="13"/>
                    <a:pt x="105" y="13"/>
                    <a:pt x="105" y="13"/>
                  </a:cubicBezTo>
                  <a:cubicBezTo>
                    <a:pt x="105" y="14"/>
                    <a:pt x="105" y="14"/>
                    <a:pt x="105" y="15"/>
                  </a:cubicBezTo>
                  <a:cubicBezTo>
                    <a:pt x="105" y="19"/>
                    <a:pt x="111" y="23"/>
                    <a:pt x="118" y="23"/>
                  </a:cubicBezTo>
                  <a:cubicBezTo>
                    <a:pt x="119" y="23"/>
                    <a:pt x="119" y="23"/>
                    <a:pt x="119" y="23"/>
                  </a:cubicBezTo>
                  <a:cubicBezTo>
                    <a:pt x="126" y="23"/>
                    <a:pt x="133" y="19"/>
                    <a:pt x="133" y="15"/>
                  </a:cubicBezTo>
                  <a:cubicBezTo>
                    <a:pt x="133" y="14"/>
                    <a:pt x="132" y="14"/>
                    <a:pt x="132" y="13"/>
                  </a:cubicBezTo>
                  <a:cubicBezTo>
                    <a:pt x="155" y="13"/>
                    <a:pt x="155" y="13"/>
                    <a:pt x="155" y="13"/>
                  </a:cubicBezTo>
                  <a:cubicBezTo>
                    <a:pt x="155" y="14"/>
                    <a:pt x="155" y="14"/>
                    <a:pt x="155" y="15"/>
                  </a:cubicBezTo>
                  <a:cubicBezTo>
                    <a:pt x="155" y="19"/>
                    <a:pt x="161" y="23"/>
                    <a:pt x="168" y="23"/>
                  </a:cubicBezTo>
                  <a:cubicBezTo>
                    <a:pt x="169" y="23"/>
                    <a:pt x="169" y="23"/>
                    <a:pt x="169" y="23"/>
                  </a:cubicBezTo>
                  <a:cubicBezTo>
                    <a:pt x="176" y="23"/>
                    <a:pt x="182" y="19"/>
                    <a:pt x="182" y="15"/>
                  </a:cubicBezTo>
                  <a:cubicBezTo>
                    <a:pt x="182" y="14"/>
                    <a:pt x="182" y="14"/>
                    <a:pt x="182" y="13"/>
                  </a:cubicBezTo>
                  <a:cubicBezTo>
                    <a:pt x="514" y="13"/>
                    <a:pt x="514" y="13"/>
                    <a:pt x="514" y="13"/>
                  </a:cubicBezTo>
                  <a:cubicBezTo>
                    <a:pt x="568" y="29"/>
                    <a:pt x="568" y="29"/>
                    <a:pt x="568" y="29"/>
                  </a:cubicBezTo>
                  <a:cubicBezTo>
                    <a:pt x="578" y="29"/>
                    <a:pt x="578" y="29"/>
                    <a:pt x="578" y="29"/>
                  </a:cubicBezTo>
                  <a:cubicBezTo>
                    <a:pt x="578" y="13"/>
                    <a:pt x="578" y="13"/>
                    <a:pt x="578" y="13"/>
                  </a:cubicBezTo>
                  <a:cubicBezTo>
                    <a:pt x="593" y="13"/>
                    <a:pt x="593" y="13"/>
                    <a:pt x="593" y="13"/>
                  </a:cubicBezTo>
                  <a:cubicBezTo>
                    <a:pt x="593" y="0"/>
                    <a:pt x="593" y="0"/>
                    <a:pt x="59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1" name="Freeform 42"/>
            <p:cNvSpPr>
              <a:spLocks noEditPoints="1"/>
            </p:cNvSpPr>
            <p:nvPr/>
          </p:nvSpPr>
          <p:spPr bwMode="auto">
            <a:xfrm>
              <a:off x="9297988" y="660400"/>
              <a:ext cx="444500" cy="230187"/>
            </a:xfrm>
            <a:custGeom>
              <a:avLst/>
              <a:gdLst>
                <a:gd name="T0" fmla="*/ 101 w 118"/>
                <a:gd name="T1" fmla="*/ 0 h 61"/>
                <a:gd name="T2" fmla="*/ 16 w 118"/>
                <a:gd name="T3" fmla="*/ 0 h 61"/>
                <a:gd name="T4" fmla="*/ 0 w 118"/>
                <a:gd name="T5" fmla="*/ 16 h 61"/>
                <a:gd name="T6" fmla="*/ 0 w 118"/>
                <a:gd name="T7" fmla="*/ 45 h 61"/>
                <a:gd name="T8" fmla="*/ 16 w 118"/>
                <a:gd name="T9" fmla="*/ 61 h 61"/>
                <a:gd name="T10" fmla="*/ 101 w 118"/>
                <a:gd name="T11" fmla="*/ 61 h 61"/>
                <a:gd name="T12" fmla="*/ 118 w 118"/>
                <a:gd name="T13" fmla="*/ 45 h 61"/>
                <a:gd name="T14" fmla="*/ 118 w 118"/>
                <a:gd name="T15" fmla="*/ 16 h 61"/>
                <a:gd name="T16" fmla="*/ 101 w 118"/>
                <a:gd name="T17" fmla="*/ 0 h 61"/>
                <a:gd name="T18" fmla="*/ 114 w 118"/>
                <a:gd name="T19" fmla="*/ 45 h 61"/>
                <a:gd name="T20" fmla="*/ 101 w 118"/>
                <a:gd name="T21" fmla="*/ 57 h 61"/>
                <a:gd name="T22" fmla="*/ 16 w 118"/>
                <a:gd name="T23" fmla="*/ 57 h 61"/>
                <a:gd name="T24" fmla="*/ 4 w 118"/>
                <a:gd name="T25" fmla="*/ 45 h 61"/>
                <a:gd name="T26" fmla="*/ 4 w 118"/>
                <a:gd name="T27" fmla="*/ 16 h 61"/>
                <a:gd name="T28" fmla="*/ 16 w 118"/>
                <a:gd name="T29" fmla="*/ 4 h 61"/>
                <a:gd name="T30" fmla="*/ 101 w 118"/>
                <a:gd name="T31" fmla="*/ 4 h 61"/>
                <a:gd name="T32" fmla="*/ 114 w 118"/>
                <a:gd name="T33" fmla="*/ 16 h 61"/>
                <a:gd name="T34" fmla="*/ 114 w 118"/>
                <a:gd name="T3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61">
                  <a:moveTo>
                    <a:pt x="101" y="0"/>
                  </a:moveTo>
                  <a:cubicBezTo>
                    <a:pt x="16" y="0"/>
                    <a:pt x="16" y="0"/>
                    <a:pt x="16" y="0"/>
                  </a:cubicBezTo>
                  <a:cubicBezTo>
                    <a:pt x="7" y="0"/>
                    <a:pt x="0" y="7"/>
                    <a:pt x="0" y="16"/>
                  </a:cubicBezTo>
                  <a:cubicBezTo>
                    <a:pt x="0" y="45"/>
                    <a:pt x="0" y="45"/>
                    <a:pt x="0" y="45"/>
                  </a:cubicBezTo>
                  <a:cubicBezTo>
                    <a:pt x="0" y="54"/>
                    <a:pt x="7" y="61"/>
                    <a:pt x="16" y="61"/>
                  </a:cubicBezTo>
                  <a:cubicBezTo>
                    <a:pt x="101" y="61"/>
                    <a:pt x="101" y="61"/>
                    <a:pt x="101" y="61"/>
                  </a:cubicBezTo>
                  <a:cubicBezTo>
                    <a:pt x="110" y="61"/>
                    <a:pt x="118" y="54"/>
                    <a:pt x="118" y="45"/>
                  </a:cubicBezTo>
                  <a:cubicBezTo>
                    <a:pt x="118" y="16"/>
                    <a:pt x="118" y="16"/>
                    <a:pt x="118" y="16"/>
                  </a:cubicBezTo>
                  <a:cubicBezTo>
                    <a:pt x="118" y="7"/>
                    <a:pt x="110" y="0"/>
                    <a:pt x="101" y="0"/>
                  </a:cubicBezTo>
                  <a:close/>
                  <a:moveTo>
                    <a:pt x="114" y="45"/>
                  </a:moveTo>
                  <a:cubicBezTo>
                    <a:pt x="114" y="52"/>
                    <a:pt x="108" y="57"/>
                    <a:pt x="101" y="57"/>
                  </a:cubicBezTo>
                  <a:cubicBezTo>
                    <a:pt x="16" y="57"/>
                    <a:pt x="16" y="57"/>
                    <a:pt x="16" y="57"/>
                  </a:cubicBezTo>
                  <a:cubicBezTo>
                    <a:pt x="10" y="57"/>
                    <a:pt x="4" y="52"/>
                    <a:pt x="4" y="45"/>
                  </a:cubicBezTo>
                  <a:cubicBezTo>
                    <a:pt x="4" y="16"/>
                    <a:pt x="4" y="16"/>
                    <a:pt x="4" y="16"/>
                  </a:cubicBezTo>
                  <a:cubicBezTo>
                    <a:pt x="4" y="10"/>
                    <a:pt x="10" y="4"/>
                    <a:pt x="16" y="4"/>
                  </a:cubicBezTo>
                  <a:cubicBezTo>
                    <a:pt x="101" y="4"/>
                    <a:pt x="101" y="4"/>
                    <a:pt x="101" y="4"/>
                  </a:cubicBezTo>
                  <a:cubicBezTo>
                    <a:pt x="108" y="4"/>
                    <a:pt x="114" y="10"/>
                    <a:pt x="114" y="16"/>
                  </a:cubicBezTo>
                  <a:lnTo>
                    <a:pt x="114" y="45"/>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2" name="Oval 43"/>
            <p:cNvSpPr>
              <a:spLocks noChangeArrowheads="1"/>
            </p:cNvSpPr>
            <p:nvPr/>
          </p:nvSpPr>
          <p:spPr bwMode="auto">
            <a:xfrm>
              <a:off x="9385300" y="800100"/>
              <a:ext cx="30163" cy="26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3" name="Oval 44"/>
            <p:cNvSpPr>
              <a:spLocks noChangeArrowheads="1"/>
            </p:cNvSpPr>
            <p:nvPr/>
          </p:nvSpPr>
          <p:spPr bwMode="auto">
            <a:xfrm>
              <a:off x="9467850" y="800100"/>
              <a:ext cx="26988" cy="26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4" name="Oval 45"/>
            <p:cNvSpPr>
              <a:spLocks noChangeArrowheads="1"/>
            </p:cNvSpPr>
            <p:nvPr/>
          </p:nvSpPr>
          <p:spPr bwMode="auto">
            <a:xfrm>
              <a:off x="9547225" y="800100"/>
              <a:ext cx="26988" cy="26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5" name="Oval 46"/>
            <p:cNvSpPr>
              <a:spLocks noChangeArrowheads="1"/>
            </p:cNvSpPr>
            <p:nvPr/>
          </p:nvSpPr>
          <p:spPr bwMode="auto">
            <a:xfrm>
              <a:off x="9626600" y="800100"/>
              <a:ext cx="26988" cy="269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6" name="Freeform 47"/>
            <p:cNvSpPr>
              <a:spLocks/>
            </p:cNvSpPr>
            <p:nvPr/>
          </p:nvSpPr>
          <p:spPr bwMode="auto">
            <a:xfrm>
              <a:off x="9407525" y="720725"/>
              <a:ext cx="227013" cy="38100"/>
            </a:xfrm>
            <a:custGeom>
              <a:avLst/>
              <a:gdLst>
                <a:gd name="T0" fmla="*/ 60 w 60"/>
                <a:gd name="T1" fmla="*/ 5 h 10"/>
                <a:gd name="T2" fmla="*/ 55 w 60"/>
                <a:gd name="T3" fmla="*/ 10 h 10"/>
                <a:gd name="T4" fmla="*/ 5 w 60"/>
                <a:gd name="T5" fmla="*/ 10 h 10"/>
                <a:gd name="T6" fmla="*/ 0 w 60"/>
                <a:gd name="T7" fmla="*/ 5 h 10"/>
                <a:gd name="T8" fmla="*/ 0 w 60"/>
                <a:gd name="T9" fmla="*/ 5 h 10"/>
                <a:gd name="T10" fmla="*/ 5 w 60"/>
                <a:gd name="T11" fmla="*/ 0 h 10"/>
                <a:gd name="T12" fmla="*/ 55 w 60"/>
                <a:gd name="T13" fmla="*/ 0 h 10"/>
                <a:gd name="T14" fmla="*/ 60 w 60"/>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0">
                  <a:moveTo>
                    <a:pt x="60" y="5"/>
                  </a:moveTo>
                  <a:cubicBezTo>
                    <a:pt x="60" y="8"/>
                    <a:pt x="58" y="10"/>
                    <a:pt x="55" y="10"/>
                  </a:cubicBezTo>
                  <a:cubicBezTo>
                    <a:pt x="5" y="10"/>
                    <a:pt x="5" y="10"/>
                    <a:pt x="5" y="10"/>
                  </a:cubicBezTo>
                  <a:cubicBezTo>
                    <a:pt x="2" y="10"/>
                    <a:pt x="0" y="8"/>
                    <a:pt x="0" y="5"/>
                  </a:cubicBezTo>
                  <a:cubicBezTo>
                    <a:pt x="0" y="5"/>
                    <a:pt x="0" y="5"/>
                    <a:pt x="0" y="5"/>
                  </a:cubicBezTo>
                  <a:cubicBezTo>
                    <a:pt x="0" y="2"/>
                    <a:pt x="2" y="0"/>
                    <a:pt x="5" y="0"/>
                  </a:cubicBezTo>
                  <a:cubicBezTo>
                    <a:pt x="55" y="0"/>
                    <a:pt x="55" y="0"/>
                    <a:pt x="55" y="0"/>
                  </a:cubicBezTo>
                  <a:cubicBezTo>
                    <a:pt x="58" y="0"/>
                    <a:pt x="60" y="2"/>
                    <a:pt x="60"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227" name="组合 226"/>
          <p:cNvGrpSpPr>
            <a:grpSpLocks noChangeAspect="1"/>
          </p:cNvGrpSpPr>
          <p:nvPr/>
        </p:nvGrpSpPr>
        <p:grpSpPr>
          <a:xfrm>
            <a:off x="5543250" y="5288657"/>
            <a:ext cx="560648" cy="540000"/>
            <a:chOff x="3638550" y="2563813"/>
            <a:chExt cx="1422401" cy="1370012"/>
          </a:xfrm>
          <a:solidFill>
            <a:schemeClr val="tx1">
              <a:lumMod val="65000"/>
              <a:lumOff val="35000"/>
            </a:schemeClr>
          </a:solidFill>
        </p:grpSpPr>
        <p:sp>
          <p:nvSpPr>
            <p:cNvPr id="228" name="Line 58"/>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9" name="Line 59"/>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0" name="Freeform 60"/>
            <p:cNvSpPr>
              <a:spLocks noEditPoints="1"/>
            </p:cNvSpPr>
            <p:nvPr/>
          </p:nvSpPr>
          <p:spPr bwMode="auto">
            <a:xfrm>
              <a:off x="4724400" y="3021013"/>
              <a:ext cx="268288" cy="692150"/>
            </a:xfrm>
            <a:custGeom>
              <a:avLst/>
              <a:gdLst>
                <a:gd name="T0" fmla="*/ 6 w 71"/>
                <a:gd name="T1" fmla="*/ 0 h 183"/>
                <a:gd name="T2" fmla="*/ 0 w 71"/>
                <a:gd name="T3" fmla="*/ 176 h 183"/>
                <a:gd name="T4" fmla="*/ 64 w 71"/>
                <a:gd name="T5" fmla="*/ 183 h 183"/>
                <a:gd name="T6" fmla="*/ 71 w 71"/>
                <a:gd name="T7" fmla="*/ 7 h 183"/>
                <a:gd name="T8" fmla="*/ 17 w 71"/>
                <a:gd name="T9" fmla="*/ 174 h 183"/>
                <a:gd name="T10" fmla="*/ 10 w 71"/>
                <a:gd name="T11" fmla="*/ 174 h 183"/>
                <a:gd name="T12" fmla="*/ 13 w 71"/>
                <a:gd name="T13" fmla="*/ 96 h 183"/>
                <a:gd name="T14" fmla="*/ 17 w 71"/>
                <a:gd name="T15" fmla="*/ 174 h 183"/>
                <a:gd name="T16" fmla="*/ 13 w 71"/>
                <a:gd name="T17" fmla="*/ 86 h 183"/>
                <a:gd name="T18" fmla="*/ 10 w 71"/>
                <a:gd name="T19" fmla="*/ 9 h 183"/>
                <a:gd name="T20" fmla="*/ 17 w 71"/>
                <a:gd name="T21" fmla="*/ 9 h 183"/>
                <a:gd name="T22" fmla="*/ 32 w 71"/>
                <a:gd name="T23" fmla="*/ 174 h 183"/>
                <a:gd name="T24" fmla="*/ 25 w 71"/>
                <a:gd name="T25" fmla="*/ 174 h 183"/>
                <a:gd name="T26" fmla="*/ 28 w 71"/>
                <a:gd name="T27" fmla="*/ 96 h 183"/>
                <a:gd name="T28" fmla="*/ 32 w 71"/>
                <a:gd name="T29" fmla="*/ 174 h 183"/>
                <a:gd name="T30" fmla="*/ 28 w 71"/>
                <a:gd name="T31" fmla="*/ 86 h 183"/>
                <a:gd name="T32" fmla="*/ 25 w 71"/>
                <a:gd name="T33" fmla="*/ 9 h 183"/>
                <a:gd name="T34" fmla="*/ 32 w 71"/>
                <a:gd name="T35" fmla="*/ 9 h 183"/>
                <a:gd name="T36" fmla="*/ 46 w 71"/>
                <a:gd name="T37" fmla="*/ 174 h 183"/>
                <a:gd name="T38" fmla="*/ 40 w 71"/>
                <a:gd name="T39" fmla="*/ 174 h 183"/>
                <a:gd name="T40" fmla="*/ 43 w 71"/>
                <a:gd name="T41" fmla="*/ 96 h 183"/>
                <a:gd name="T42" fmla="*/ 46 w 71"/>
                <a:gd name="T43" fmla="*/ 174 h 183"/>
                <a:gd name="T44" fmla="*/ 43 w 71"/>
                <a:gd name="T45" fmla="*/ 86 h 183"/>
                <a:gd name="T46" fmla="*/ 40 w 71"/>
                <a:gd name="T47" fmla="*/ 9 h 183"/>
                <a:gd name="T48" fmla="*/ 46 w 71"/>
                <a:gd name="T49" fmla="*/ 9 h 183"/>
                <a:gd name="T50" fmla="*/ 61 w 71"/>
                <a:gd name="T51" fmla="*/ 174 h 183"/>
                <a:gd name="T52" fmla="*/ 54 w 71"/>
                <a:gd name="T53" fmla="*/ 174 h 183"/>
                <a:gd name="T54" fmla="*/ 58 w 71"/>
                <a:gd name="T55" fmla="*/ 96 h 183"/>
                <a:gd name="T56" fmla="*/ 61 w 71"/>
                <a:gd name="T57" fmla="*/ 174 h 183"/>
                <a:gd name="T58" fmla="*/ 58 w 71"/>
                <a:gd name="T59" fmla="*/ 86 h 183"/>
                <a:gd name="T60" fmla="*/ 54 w 71"/>
                <a:gd name="T61" fmla="*/ 9 h 183"/>
                <a:gd name="T62" fmla="*/ 61 w 71"/>
                <a:gd name="T63"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83">
                  <a:moveTo>
                    <a:pt x="64" y="0"/>
                  </a:moveTo>
                  <a:cubicBezTo>
                    <a:pt x="6" y="0"/>
                    <a:pt x="6" y="0"/>
                    <a:pt x="6" y="0"/>
                  </a:cubicBezTo>
                  <a:cubicBezTo>
                    <a:pt x="3" y="0"/>
                    <a:pt x="0" y="3"/>
                    <a:pt x="0" y="7"/>
                  </a:cubicBezTo>
                  <a:cubicBezTo>
                    <a:pt x="0" y="176"/>
                    <a:pt x="0" y="176"/>
                    <a:pt x="0" y="176"/>
                  </a:cubicBezTo>
                  <a:cubicBezTo>
                    <a:pt x="0" y="180"/>
                    <a:pt x="3" y="183"/>
                    <a:pt x="6" y="183"/>
                  </a:cubicBezTo>
                  <a:cubicBezTo>
                    <a:pt x="64" y="183"/>
                    <a:pt x="64" y="183"/>
                    <a:pt x="64" y="183"/>
                  </a:cubicBezTo>
                  <a:cubicBezTo>
                    <a:pt x="68" y="183"/>
                    <a:pt x="71" y="180"/>
                    <a:pt x="71" y="176"/>
                  </a:cubicBezTo>
                  <a:cubicBezTo>
                    <a:pt x="71" y="7"/>
                    <a:pt x="71" y="7"/>
                    <a:pt x="71" y="7"/>
                  </a:cubicBezTo>
                  <a:cubicBezTo>
                    <a:pt x="71" y="3"/>
                    <a:pt x="68" y="0"/>
                    <a:pt x="64" y="0"/>
                  </a:cubicBezTo>
                  <a:close/>
                  <a:moveTo>
                    <a:pt x="17" y="174"/>
                  </a:moveTo>
                  <a:cubicBezTo>
                    <a:pt x="17" y="175"/>
                    <a:pt x="15" y="176"/>
                    <a:pt x="13" y="176"/>
                  </a:cubicBezTo>
                  <a:cubicBezTo>
                    <a:pt x="11" y="176"/>
                    <a:pt x="10" y="175"/>
                    <a:pt x="10" y="174"/>
                  </a:cubicBezTo>
                  <a:cubicBezTo>
                    <a:pt x="10" y="99"/>
                    <a:pt x="10" y="99"/>
                    <a:pt x="10" y="99"/>
                  </a:cubicBezTo>
                  <a:cubicBezTo>
                    <a:pt x="10" y="97"/>
                    <a:pt x="11" y="96"/>
                    <a:pt x="13" y="96"/>
                  </a:cubicBezTo>
                  <a:cubicBezTo>
                    <a:pt x="15" y="96"/>
                    <a:pt x="17" y="97"/>
                    <a:pt x="17" y="99"/>
                  </a:cubicBezTo>
                  <a:lnTo>
                    <a:pt x="17" y="174"/>
                  </a:lnTo>
                  <a:close/>
                  <a:moveTo>
                    <a:pt x="17" y="84"/>
                  </a:moveTo>
                  <a:cubicBezTo>
                    <a:pt x="17" y="85"/>
                    <a:pt x="15" y="86"/>
                    <a:pt x="13" y="86"/>
                  </a:cubicBezTo>
                  <a:cubicBezTo>
                    <a:pt x="11" y="86"/>
                    <a:pt x="10" y="85"/>
                    <a:pt x="10" y="84"/>
                  </a:cubicBezTo>
                  <a:cubicBezTo>
                    <a:pt x="10" y="9"/>
                    <a:pt x="10" y="9"/>
                    <a:pt x="10" y="9"/>
                  </a:cubicBezTo>
                  <a:cubicBezTo>
                    <a:pt x="10" y="8"/>
                    <a:pt x="11" y="6"/>
                    <a:pt x="13" y="6"/>
                  </a:cubicBezTo>
                  <a:cubicBezTo>
                    <a:pt x="15" y="6"/>
                    <a:pt x="17" y="8"/>
                    <a:pt x="17" y="9"/>
                  </a:cubicBezTo>
                  <a:lnTo>
                    <a:pt x="17" y="84"/>
                  </a:lnTo>
                  <a:close/>
                  <a:moveTo>
                    <a:pt x="32" y="174"/>
                  </a:moveTo>
                  <a:cubicBezTo>
                    <a:pt x="32" y="175"/>
                    <a:pt x="30" y="176"/>
                    <a:pt x="28" y="176"/>
                  </a:cubicBezTo>
                  <a:cubicBezTo>
                    <a:pt x="26" y="176"/>
                    <a:pt x="25" y="175"/>
                    <a:pt x="25" y="174"/>
                  </a:cubicBezTo>
                  <a:cubicBezTo>
                    <a:pt x="25" y="99"/>
                    <a:pt x="25" y="99"/>
                    <a:pt x="25" y="99"/>
                  </a:cubicBezTo>
                  <a:cubicBezTo>
                    <a:pt x="25" y="97"/>
                    <a:pt x="26" y="96"/>
                    <a:pt x="28" y="96"/>
                  </a:cubicBezTo>
                  <a:cubicBezTo>
                    <a:pt x="30" y="96"/>
                    <a:pt x="32" y="97"/>
                    <a:pt x="32" y="99"/>
                  </a:cubicBezTo>
                  <a:lnTo>
                    <a:pt x="32" y="174"/>
                  </a:lnTo>
                  <a:close/>
                  <a:moveTo>
                    <a:pt x="32" y="84"/>
                  </a:moveTo>
                  <a:cubicBezTo>
                    <a:pt x="32" y="85"/>
                    <a:pt x="30" y="86"/>
                    <a:pt x="28" y="86"/>
                  </a:cubicBezTo>
                  <a:cubicBezTo>
                    <a:pt x="26" y="86"/>
                    <a:pt x="25" y="85"/>
                    <a:pt x="25" y="84"/>
                  </a:cubicBezTo>
                  <a:cubicBezTo>
                    <a:pt x="25" y="9"/>
                    <a:pt x="25" y="9"/>
                    <a:pt x="25" y="9"/>
                  </a:cubicBezTo>
                  <a:cubicBezTo>
                    <a:pt x="25" y="8"/>
                    <a:pt x="26" y="6"/>
                    <a:pt x="28" y="6"/>
                  </a:cubicBezTo>
                  <a:cubicBezTo>
                    <a:pt x="30" y="6"/>
                    <a:pt x="32" y="8"/>
                    <a:pt x="32" y="9"/>
                  </a:cubicBezTo>
                  <a:lnTo>
                    <a:pt x="32" y="84"/>
                  </a:lnTo>
                  <a:close/>
                  <a:moveTo>
                    <a:pt x="46" y="174"/>
                  </a:moveTo>
                  <a:cubicBezTo>
                    <a:pt x="46" y="175"/>
                    <a:pt x="45" y="176"/>
                    <a:pt x="43" y="176"/>
                  </a:cubicBezTo>
                  <a:cubicBezTo>
                    <a:pt x="41" y="176"/>
                    <a:pt x="40" y="175"/>
                    <a:pt x="40" y="174"/>
                  </a:cubicBezTo>
                  <a:cubicBezTo>
                    <a:pt x="40" y="99"/>
                    <a:pt x="40" y="99"/>
                    <a:pt x="40" y="99"/>
                  </a:cubicBezTo>
                  <a:cubicBezTo>
                    <a:pt x="40" y="97"/>
                    <a:pt x="41" y="96"/>
                    <a:pt x="43" y="96"/>
                  </a:cubicBezTo>
                  <a:cubicBezTo>
                    <a:pt x="45" y="96"/>
                    <a:pt x="46" y="97"/>
                    <a:pt x="46" y="99"/>
                  </a:cubicBezTo>
                  <a:lnTo>
                    <a:pt x="46" y="174"/>
                  </a:lnTo>
                  <a:close/>
                  <a:moveTo>
                    <a:pt x="46" y="84"/>
                  </a:moveTo>
                  <a:cubicBezTo>
                    <a:pt x="46" y="85"/>
                    <a:pt x="45" y="86"/>
                    <a:pt x="43" y="86"/>
                  </a:cubicBezTo>
                  <a:cubicBezTo>
                    <a:pt x="41" y="86"/>
                    <a:pt x="40" y="85"/>
                    <a:pt x="40" y="84"/>
                  </a:cubicBezTo>
                  <a:cubicBezTo>
                    <a:pt x="40" y="9"/>
                    <a:pt x="40" y="9"/>
                    <a:pt x="40" y="9"/>
                  </a:cubicBezTo>
                  <a:cubicBezTo>
                    <a:pt x="40" y="8"/>
                    <a:pt x="41" y="6"/>
                    <a:pt x="43" y="6"/>
                  </a:cubicBezTo>
                  <a:cubicBezTo>
                    <a:pt x="45" y="6"/>
                    <a:pt x="46" y="8"/>
                    <a:pt x="46" y="9"/>
                  </a:cubicBezTo>
                  <a:lnTo>
                    <a:pt x="46" y="84"/>
                  </a:lnTo>
                  <a:close/>
                  <a:moveTo>
                    <a:pt x="61" y="174"/>
                  </a:moveTo>
                  <a:cubicBezTo>
                    <a:pt x="61" y="175"/>
                    <a:pt x="60" y="176"/>
                    <a:pt x="58" y="176"/>
                  </a:cubicBezTo>
                  <a:cubicBezTo>
                    <a:pt x="56" y="176"/>
                    <a:pt x="54" y="175"/>
                    <a:pt x="54" y="174"/>
                  </a:cubicBezTo>
                  <a:cubicBezTo>
                    <a:pt x="54" y="99"/>
                    <a:pt x="54" y="99"/>
                    <a:pt x="54" y="99"/>
                  </a:cubicBezTo>
                  <a:cubicBezTo>
                    <a:pt x="54" y="97"/>
                    <a:pt x="56" y="96"/>
                    <a:pt x="58" y="96"/>
                  </a:cubicBezTo>
                  <a:cubicBezTo>
                    <a:pt x="60" y="96"/>
                    <a:pt x="61" y="97"/>
                    <a:pt x="61" y="99"/>
                  </a:cubicBezTo>
                  <a:lnTo>
                    <a:pt x="61" y="174"/>
                  </a:lnTo>
                  <a:close/>
                  <a:moveTo>
                    <a:pt x="61" y="84"/>
                  </a:moveTo>
                  <a:cubicBezTo>
                    <a:pt x="61" y="85"/>
                    <a:pt x="60" y="86"/>
                    <a:pt x="58" y="86"/>
                  </a:cubicBezTo>
                  <a:cubicBezTo>
                    <a:pt x="56" y="86"/>
                    <a:pt x="54" y="85"/>
                    <a:pt x="54" y="84"/>
                  </a:cubicBezTo>
                  <a:cubicBezTo>
                    <a:pt x="54" y="9"/>
                    <a:pt x="54" y="9"/>
                    <a:pt x="54" y="9"/>
                  </a:cubicBezTo>
                  <a:cubicBezTo>
                    <a:pt x="54" y="8"/>
                    <a:pt x="56" y="6"/>
                    <a:pt x="58" y="6"/>
                  </a:cubicBezTo>
                  <a:cubicBezTo>
                    <a:pt x="60" y="6"/>
                    <a:pt x="61" y="8"/>
                    <a:pt x="61" y="9"/>
                  </a:cubicBezTo>
                  <a:lnTo>
                    <a:pt x="61"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1" name="Freeform 61"/>
            <p:cNvSpPr>
              <a:spLocks/>
            </p:cNvSpPr>
            <p:nvPr/>
          </p:nvSpPr>
          <p:spPr bwMode="auto">
            <a:xfrm>
              <a:off x="4637088" y="2960688"/>
              <a:ext cx="423863" cy="812800"/>
            </a:xfrm>
            <a:custGeom>
              <a:avLst/>
              <a:gdLst>
                <a:gd name="T0" fmla="*/ 100 w 112"/>
                <a:gd name="T1" fmla="*/ 215 h 215"/>
                <a:gd name="T2" fmla="*/ 2 w 112"/>
                <a:gd name="T3" fmla="*/ 215 h 215"/>
                <a:gd name="T4" fmla="*/ 2 w 112"/>
                <a:gd name="T5" fmla="*/ 205 h 215"/>
                <a:gd name="T6" fmla="*/ 100 w 112"/>
                <a:gd name="T7" fmla="*/ 205 h 215"/>
                <a:gd name="T8" fmla="*/ 102 w 112"/>
                <a:gd name="T9" fmla="*/ 203 h 215"/>
                <a:gd name="T10" fmla="*/ 102 w 112"/>
                <a:gd name="T11" fmla="*/ 11 h 215"/>
                <a:gd name="T12" fmla="*/ 100 w 112"/>
                <a:gd name="T13" fmla="*/ 10 h 215"/>
                <a:gd name="T14" fmla="*/ 0 w 112"/>
                <a:gd name="T15" fmla="*/ 10 h 215"/>
                <a:gd name="T16" fmla="*/ 0 w 112"/>
                <a:gd name="T17" fmla="*/ 0 h 215"/>
                <a:gd name="T18" fmla="*/ 100 w 112"/>
                <a:gd name="T19" fmla="*/ 0 h 215"/>
                <a:gd name="T20" fmla="*/ 112 w 112"/>
                <a:gd name="T21" fmla="*/ 11 h 215"/>
                <a:gd name="T22" fmla="*/ 112 w 112"/>
                <a:gd name="T23" fmla="*/ 203 h 215"/>
                <a:gd name="T24" fmla="*/ 100 w 112"/>
                <a:gd name="T2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15">
                  <a:moveTo>
                    <a:pt x="100" y="215"/>
                  </a:moveTo>
                  <a:cubicBezTo>
                    <a:pt x="2" y="215"/>
                    <a:pt x="2" y="215"/>
                    <a:pt x="2" y="215"/>
                  </a:cubicBezTo>
                  <a:cubicBezTo>
                    <a:pt x="2" y="205"/>
                    <a:pt x="2" y="205"/>
                    <a:pt x="2" y="205"/>
                  </a:cubicBezTo>
                  <a:cubicBezTo>
                    <a:pt x="100" y="205"/>
                    <a:pt x="100" y="205"/>
                    <a:pt x="100" y="205"/>
                  </a:cubicBezTo>
                  <a:cubicBezTo>
                    <a:pt x="101" y="205"/>
                    <a:pt x="102" y="204"/>
                    <a:pt x="102" y="203"/>
                  </a:cubicBezTo>
                  <a:cubicBezTo>
                    <a:pt x="102" y="11"/>
                    <a:pt x="102" y="11"/>
                    <a:pt x="102" y="11"/>
                  </a:cubicBezTo>
                  <a:cubicBezTo>
                    <a:pt x="102" y="11"/>
                    <a:pt x="101" y="10"/>
                    <a:pt x="100" y="10"/>
                  </a:cubicBezTo>
                  <a:cubicBezTo>
                    <a:pt x="0" y="10"/>
                    <a:pt x="0" y="10"/>
                    <a:pt x="0" y="10"/>
                  </a:cubicBezTo>
                  <a:cubicBezTo>
                    <a:pt x="0" y="0"/>
                    <a:pt x="0" y="0"/>
                    <a:pt x="0" y="0"/>
                  </a:cubicBezTo>
                  <a:cubicBezTo>
                    <a:pt x="100" y="0"/>
                    <a:pt x="100" y="0"/>
                    <a:pt x="100" y="0"/>
                  </a:cubicBezTo>
                  <a:cubicBezTo>
                    <a:pt x="106" y="0"/>
                    <a:pt x="112" y="5"/>
                    <a:pt x="112" y="11"/>
                  </a:cubicBezTo>
                  <a:cubicBezTo>
                    <a:pt x="112" y="203"/>
                    <a:pt x="112" y="203"/>
                    <a:pt x="112" y="203"/>
                  </a:cubicBezTo>
                  <a:cubicBezTo>
                    <a:pt x="112" y="210"/>
                    <a:pt x="106" y="215"/>
                    <a:pt x="100"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2" name="Freeform 62"/>
            <p:cNvSpPr>
              <a:spLocks/>
            </p:cNvSpPr>
            <p:nvPr/>
          </p:nvSpPr>
          <p:spPr bwMode="auto">
            <a:xfrm>
              <a:off x="3638550" y="2563813"/>
              <a:ext cx="1055688" cy="139700"/>
            </a:xfrm>
            <a:custGeom>
              <a:avLst/>
              <a:gdLst>
                <a:gd name="T0" fmla="*/ 274 w 279"/>
                <a:gd name="T1" fmla="*/ 37 h 37"/>
                <a:gd name="T2" fmla="*/ 279 w 279"/>
                <a:gd name="T3" fmla="*/ 32 h 37"/>
                <a:gd name="T4" fmla="*/ 279 w 279"/>
                <a:gd name="T5" fmla="*/ 23 h 37"/>
                <a:gd name="T6" fmla="*/ 274 w 279"/>
                <a:gd name="T7" fmla="*/ 17 h 37"/>
                <a:gd name="T8" fmla="*/ 145 w 279"/>
                <a:gd name="T9" fmla="*/ 0 h 37"/>
                <a:gd name="T10" fmla="*/ 135 w 279"/>
                <a:gd name="T11" fmla="*/ 0 h 37"/>
                <a:gd name="T12" fmla="*/ 5 w 279"/>
                <a:gd name="T13" fmla="*/ 17 h 37"/>
                <a:gd name="T14" fmla="*/ 0 w 279"/>
                <a:gd name="T15" fmla="*/ 23 h 37"/>
                <a:gd name="T16" fmla="*/ 0 w 279"/>
                <a:gd name="T17" fmla="*/ 32 h 37"/>
                <a:gd name="T18" fmla="*/ 5 w 279"/>
                <a:gd name="T19" fmla="*/ 37 h 37"/>
                <a:gd name="T20" fmla="*/ 274 w 279"/>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37">
                  <a:moveTo>
                    <a:pt x="274" y="37"/>
                  </a:moveTo>
                  <a:cubicBezTo>
                    <a:pt x="277" y="37"/>
                    <a:pt x="279" y="35"/>
                    <a:pt x="279" y="32"/>
                  </a:cubicBezTo>
                  <a:cubicBezTo>
                    <a:pt x="279" y="23"/>
                    <a:pt x="279" y="23"/>
                    <a:pt x="279" y="23"/>
                  </a:cubicBezTo>
                  <a:cubicBezTo>
                    <a:pt x="279" y="20"/>
                    <a:pt x="277" y="17"/>
                    <a:pt x="274" y="17"/>
                  </a:cubicBezTo>
                  <a:cubicBezTo>
                    <a:pt x="145" y="0"/>
                    <a:pt x="145" y="0"/>
                    <a:pt x="145" y="0"/>
                  </a:cubicBezTo>
                  <a:cubicBezTo>
                    <a:pt x="142" y="0"/>
                    <a:pt x="137" y="0"/>
                    <a:pt x="135" y="0"/>
                  </a:cubicBezTo>
                  <a:cubicBezTo>
                    <a:pt x="5" y="17"/>
                    <a:pt x="5" y="17"/>
                    <a:pt x="5" y="17"/>
                  </a:cubicBezTo>
                  <a:cubicBezTo>
                    <a:pt x="2" y="17"/>
                    <a:pt x="0" y="20"/>
                    <a:pt x="0" y="23"/>
                  </a:cubicBezTo>
                  <a:cubicBezTo>
                    <a:pt x="0" y="32"/>
                    <a:pt x="0" y="32"/>
                    <a:pt x="0" y="32"/>
                  </a:cubicBezTo>
                  <a:cubicBezTo>
                    <a:pt x="0" y="35"/>
                    <a:pt x="2" y="37"/>
                    <a:pt x="5" y="37"/>
                  </a:cubicBezTo>
                  <a:lnTo>
                    <a:pt x="27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3" name="Freeform 63"/>
            <p:cNvSpPr>
              <a:spLocks noEditPoints="1"/>
            </p:cNvSpPr>
            <p:nvPr/>
          </p:nvSpPr>
          <p:spPr bwMode="auto">
            <a:xfrm>
              <a:off x="3752850" y="2828925"/>
              <a:ext cx="396875" cy="1006475"/>
            </a:xfrm>
            <a:custGeom>
              <a:avLst/>
              <a:gdLst>
                <a:gd name="T0" fmla="*/ 0 w 105"/>
                <a:gd name="T1" fmla="*/ 2 h 266"/>
                <a:gd name="T2" fmla="*/ 0 w 105"/>
                <a:gd name="T3" fmla="*/ 263 h 266"/>
                <a:gd name="T4" fmla="*/ 2 w 105"/>
                <a:gd name="T5" fmla="*/ 266 h 266"/>
                <a:gd name="T6" fmla="*/ 105 w 105"/>
                <a:gd name="T7" fmla="*/ 266 h 266"/>
                <a:gd name="T8" fmla="*/ 105 w 105"/>
                <a:gd name="T9" fmla="*/ 0 h 266"/>
                <a:gd name="T10" fmla="*/ 2 w 105"/>
                <a:gd name="T11" fmla="*/ 0 h 266"/>
                <a:gd name="T12" fmla="*/ 0 w 105"/>
                <a:gd name="T13" fmla="*/ 2 h 266"/>
                <a:gd name="T14" fmla="*/ 11 w 105"/>
                <a:gd name="T15" fmla="*/ 200 h 266"/>
                <a:gd name="T16" fmla="*/ 94 w 105"/>
                <a:gd name="T17" fmla="*/ 200 h 266"/>
                <a:gd name="T18" fmla="*/ 95 w 105"/>
                <a:gd name="T19" fmla="*/ 202 h 266"/>
                <a:gd name="T20" fmla="*/ 94 w 105"/>
                <a:gd name="T21" fmla="*/ 204 h 266"/>
                <a:gd name="T22" fmla="*/ 11 w 105"/>
                <a:gd name="T23" fmla="*/ 204 h 266"/>
                <a:gd name="T24" fmla="*/ 10 w 105"/>
                <a:gd name="T25" fmla="*/ 202 h 266"/>
                <a:gd name="T26" fmla="*/ 11 w 105"/>
                <a:gd name="T27" fmla="*/ 200 h 266"/>
                <a:gd name="T28" fmla="*/ 11 w 105"/>
                <a:gd name="T29" fmla="*/ 208 h 266"/>
                <a:gd name="T30" fmla="*/ 94 w 105"/>
                <a:gd name="T31" fmla="*/ 208 h 266"/>
                <a:gd name="T32" fmla="*/ 95 w 105"/>
                <a:gd name="T33" fmla="*/ 210 h 266"/>
                <a:gd name="T34" fmla="*/ 94 w 105"/>
                <a:gd name="T35" fmla="*/ 212 h 266"/>
                <a:gd name="T36" fmla="*/ 11 w 105"/>
                <a:gd name="T37" fmla="*/ 212 h 266"/>
                <a:gd name="T38" fmla="*/ 10 w 105"/>
                <a:gd name="T39" fmla="*/ 210 h 266"/>
                <a:gd name="T40" fmla="*/ 11 w 105"/>
                <a:gd name="T41" fmla="*/ 208 h 266"/>
                <a:gd name="T42" fmla="*/ 11 w 105"/>
                <a:gd name="T43" fmla="*/ 216 h 266"/>
                <a:gd name="T44" fmla="*/ 94 w 105"/>
                <a:gd name="T45" fmla="*/ 216 h 266"/>
                <a:gd name="T46" fmla="*/ 95 w 105"/>
                <a:gd name="T47" fmla="*/ 218 h 266"/>
                <a:gd name="T48" fmla="*/ 94 w 105"/>
                <a:gd name="T49" fmla="*/ 220 h 266"/>
                <a:gd name="T50" fmla="*/ 11 w 105"/>
                <a:gd name="T51" fmla="*/ 220 h 266"/>
                <a:gd name="T52" fmla="*/ 10 w 105"/>
                <a:gd name="T53" fmla="*/ 218 h 266"/>
                <a:gd name="T54" fmla="*/ 11 w 105"/>
                <a:gd name="T55" fmla="*/ 216 h 266"/>
                <a:gd name="T56" fmla="*/ 11 w 105"/>
                <a:gd name="T57" fmla="*/ 224 h 266"/>
                <a:gd name="T58" fmla="*/ 94 w 105"/>
                <a:gd name="T59" fmla="*/ 224 h 266"/>
                <a:gd name="T60" fmla="*/ 95 w 105"/>
                <a:gd name="T61" fmla="*/ 226 h 266"/>
                <a:gd name="T62" fmla="*/ 94 w 105"/>
                <a:gd name="T63" fmla="*/ 228 h 266"/>
                <a:gd name="T64" fmla="*/ 11 w 105"/>
                <a:gd name="T65" fmla="*/ 228 h 266"/>
                <a:gd name="T66" fmla="*/ 10 w 105"/>
                <a:gd name="T67" fmla="*/ 226 h 266"/>
                <a:gd name="T68" fmla="*/ 11 w 105"/>
                <a:gd name="T69" fmla="*/ 224 h 266"/>
                <a:gd name="T70" fmla="*/ 11 w 105"/>
                <a:gd name="T71" fmla="*/ 232 h 266"/>
                <a:gd name="T72" fmla="*/ 94 w 105"/>
                <a:gd name="T73" fmla="*/ 232 h 266"/>
                <a:gd name="T74" fmla="*/ 95 w 105"/>
                <a:gd name="T75" fmla="*/ 234 h 266"/>
                <a:gd name="T76" fmla="*/ 94 w 105"/>
                <a:gd name="T77" fmla="*/ 236 h 266"/>
                <a:gd name="T78" fmla="*/ 11 w 105"/>
                <a:gd name="T79" fmla="*/ 236 h 266"/>
                <a:gd name="T80" fmla="*/ 10 w 105"/>
                <a:gd name="T81" fmla="*/ 234 h 266"/>
                <a:gd name="T82" fmla="*/ 11 w 105"/>
                <a:gd name="T83" fmla="*/ 232 h 266"/>
                <a:gd name="T84" fmla="*/ 11 w 105"/>
                <a:gd name="T85" fmla="*/ 240 h 266"/>
                <a:gd name="T86" fmla="*/ 94 w 105"/>
                <a:gd name="T87" fmla="*/ 240 h 266"/>
                <a:gd name="T88" fmla="*/ 95 w 105"/>
                <a:gd name="T89" fmla="*/ 242 h 266"/>
                <a:gd name="T90" fmla="*/ 94 w 105"/>
                <a:gd name="T91" fmla="*/ 244 h 266"/>
                <a:gd name="T92" fmla="*/ 11 w 105"/>
                <a:gd name="T93" fmla="*/ 244 h 266"/>
                <a:gd name="T94" fmla="*/ 10 w 105"/>
                <a:gd name="T95" fmla="*/ 242 h 266"/>
                <a:gd name="T96" fmla="*/ 11 w 105"/>
                <a:gd name="T97" fmla="*/ 2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266">
                  <a:moveTo>
                    <a:pt x="0" y="2"/>
                  </a:moveTo>
                  <a:cubicBezTo>
                    <a:pt x="0" y="263"/>
                    <a:pt x="0" y="263"/>
                    <a:pt x="0" y="263"/>
                  </a:cubicBezTo>
                  <a:cubicBezTo>
                    <a:pt x="0" y="265"/>
                    <a:pt x="1" y="266"/>
                    <a:pt x="2" y="266"/>
                  </a:cubicBezTo>
                  <a:cubicBezTo>
                    <a:pt x="105" y="266"/>
                    <a:pt x="105" y="266"/>
                    <a:pt x="105" y="266"/>
                  </a:cubicBezTo>
                  <a:cubicBezTo>
                    <a:pt x="105" y="0"/>
                    <a:pt x="105" y="0"/>
                    <a:pt x="105" y="0"/>
                  </a:cubicBezTo>
                  <a:cubicBezTo>
                    <a:pt x="2" y="0"/>
                    <a:pt x="2" y="0"/>
                    <a:pt x="2" y="0"/>
                  </a:cubicBezTo>
                  <a:cubicBezTo>
                    <a:pt x="1" y="0"/>
                    <a:pt x="0" y="1"/>
                    <a:pt x="0" y="2"/>
                  </a:cubicBezTo>
                  <a:close/>
                  <a:moveTo>
                    <a:pt x="11" y="200"/>
                  </a:moveTo>
                  <a:cubicBezTo>
                    <a:pt x="94" y="200"/>
                    <a:pt x="94" y="200"/>
                    <a:pt x="94" y="200"/>
                  </a:cubicBezTo>
                  <a:cubicBezTo>
                    <a:pt x="95" y="200"/>
                    <a:pt x="95" y="201"/>
                    <a:pt x="95" y="202"/>
                  </a:cubicBezTo>
                  <a:cubicBezTo>
                    <a:pt x="95" y="203"/>
                    <a:pt x="95" y="204"/>
                    <a:pt x="94" y="204"/>
                  </a:cubicBezTo>
                  <a:cubicBezTo>
                    <a:pt x="11" y="204"/>
                    <a:pt x="11" y="204"/>
                    <a:pt x="11" y="204"/>
                  </a:cubicBezTo>
                  <a:cubicBezTo>
                    <a:pt x="10" y="204"/>
                    <a:pt x="10" y="203"/>
                    <a:pt x="10" y="202"/>
                  </a:cubicBezTo>
                  <a:cubicBezTo>
                    <a:pt x="10" y="201"/>
                    <a:pt x="10" y="200"/>
                    <a:pt x="11" y="200"/>
                  </a:cubicBezTo>
                  <a:close/>
                  <a:moveTo>
                    <a:pt x="11" y="208"/>
                  </a:moveTo>
                  <a:cubicBezTo>
                    <a:pt x="94" y="208"/>
                    <a:pt x="94" y="208"/>
                    <a:pt x="94" y="208"/>
                  </a:cubicBezTo>
                  <a:cubicBezTo>
                    <a:pt x="95" y="208"/>
                    <a:pt x="95" y="209"/>
                    <a:pt x="95" y="210"/>
                  </a:cubicBezTo>
                  <a:cubicBezTo>
                    <a:pt x="95" y="211"/>
                    <a:pt x="95" y="212"/>
                    <a:pt x="94" y="212"/>
                  </a:cubicBezTo>
                  <a:cubicBezTo>
                    <a:pt x="11" y="212"/>
                    <a:pt x="11" y="212"/>
                    <a:pt x="11" y="212"/>
                  </a:cubicBezTo>
                  <a:cubicBezTo>
                    <a:pt x="10" y="212"/>
                    <a:pt x="10" y="211"/>
                    <a:pt x="10" y="210"/>
                  </a:cubicBezTo>
                  <a:cubicBezTo>
                    <a:pt x="10" y="209"/>
                    <a:pt x="10" y="208"/>
                    <a:pt x="11" y="208"/>
                  </a:cubicBezTo>
                  <a:close/>
                  <a:moveTo>
                    <a:pt x="11" y="216"/>
                  </a:moveTo>
                  <a:cubicBezTo>
                    <a:pt x="94" y="216"/>
                    <a:pt x="94" y="216"/>
                    <a:pt x="94" y="216"/>
                  </a:cubicBezTo>
                  <a:cubicBezTo>
                    <a:pt x="95" y="216"/>
                    <a:pt x="95" y="217"/>
                    <a:pt x="95" y="218"/>
                  </a:cubicBezTo>
                  <a:cubicBezTo>
                    <a:pt x="95" y="219"/>
                    <a:pt x="95" y="220"/>
                    <a:pt x="94" y="220"/>
                  </a:cubicBezTo>
                  <a:cubicBezTo>
                    <a:pt x="11" y="220"/>
                    <a:pt x="11" y="220"/>
                    <a:pt x="11" y="220"/>
                  </a:cubicBezTo>
                  <a:cubicBezTo>
                    <a:pt x="10" y="220"/>
                    <a:pt x="10" y="219"/>
                    <a:pt x="10" y="218"/>
                  </a:cubicBezTo>
                  <a:cubicBezTo>
                    <a:pt x="10" y="217"/>
                    <a:pt x="10" y="216"/>
                    <a:pt x="11" y="216"/>
                  </a:cubicBezTo>
                  <a:close/>
                  <a:moveTo>
                    <a:pt x="11" y="224"/>
                  </a:moveTo>
                  <a:cubicBezTo>
                    <a:pt x="94" y="224"/>
                    <a:pt x="94" y="224"/>
                    <a:pt x="94" y="224"/>
                  </a:cubicBezTo>
                  <a:cubicBezTo>
                    <a:pt x="95" y="224"/>
                    <a:pt x="95" y="225"/>
                    <a:pt x="95" y="226"/>
                  </a:cubicBezTo>
                  <a:cubicBezTo>
                    <a:pt x="95" y="227"/>
                    <a:pt x="95" y="228"/>
                    <a:pt x="94" y="228"/>
                  </a:cubicBezTo>
                  <a:cubicBezTo>
                    <a:pt x="11" y="228"/>
                    <a:pt x="11" y="228"/>
                    <a:pt x="11" y="228"/>
                  </a:cubicBezTo>
                  <a:cubicBezTo>
                    <a:pt x="10" y="228"/>
                    <a:pt x="10" y="227"/>
                    <a:pt x="10" y="226"/>
                  </a:cubicBezTo>
                  <a:cubicBezTo>
                    <a:pt x="10" y="225"/>
                    <a:pt x="10" y="224"/>
                    <a:pt x="11" y="224"/>
                  </a:cubicBezTo>
                  <a:close/>
                  <a:moveTo>
                    <a:pt x="11" y="232"/>
                  </a:moveTo>
                  <a:cubicBezTo>
                    <a:pt x="94" y="232"/>
                    <a:pt x="94" y="232"/>
                    <a:pt x="94" y="232"/>
                  </a:cubicBezTo>
                  <a:cubicBezTo>
                    <a:pt x="95" y="232"/>
                    <a:pt x="95" y="233"/>
                    <a:pt x="95" y="234"/>
                  </a:cubicBezTo>
                  <a:cubicBezTo>
                    <a:pt x="95" y="235"/>
                    <a:pt x="95" y="236"/>
                    <a:pt x="94" y="236"/>
                  </a:cubicBezTo>
                  <a:cubicBezTo>
                    <a:pt x="11" y="236"/>
                    <a:pt x="11" y="236"/>
                    <a:pt x="11" y="236"/>
                  </a:cubicBezTo>
                  <a:cubicBezTo>
                    <a:pt x="10" y="236"/>
                    <a:pt x="10" y="235"/>
                    <a:pt x="10" y="234"/>
                  </a:cubicBezTo>
                  <a:cubicBezTo>
                    <a:pt x="10" y="233"/>
                    <a:pt x="10" y="232"/>
                    <a:pt x="11" y="232"/>
                  </a:cubicBezTo>
                  <a:close/>
                  <a:moveTo>
                    <a:pt x="11" y="240"/>
                  </a:moveTo>
                  <a:cubicBezTo>
                    <a:pt x="94" y="240"/>
                    <a:pt x="94" y="240"/>
                    <a:pt x="94" y="240"/>
                  </a:cubicBezTo>
                  <a:cubicBezTo>
                    <a:pt x="95" y="240"/>
                    <a:pt x="95" y="241"/>
                    <a:pt x="95" y="242"/>
                  </a:cubicBezTo>
                  <a:cubicBezTo>
                    <a:pt x="95" y="243"/>
                    <a:pt x="95" y="244"/>
                    <a:pt x="94" y="244"/>
                  </a:cubicBezTo>
                  <a:cubicBezTo>
                    <a:pt x="11" y="244"/>
                    <a:pt x="11" y="244"/>
                    <a:pt x="11" y="244"/>
                  </a:cubicBezTo>
                  <a:cubicBezTo>
                    <a:pt x="10" y="244"/>
                    <a:pt x="10" y="243"/>
                    <a:pt x="10" y="242"/>
                  </a:cubicBezTo>
                  <a:cubicBezTo>
                    <a:pt x="10" y="241"/>
                    <a:pt x="10" y="240"/>
                    <a:pt x="1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4" name="Freeform 64"/>
            <p:cNvSpPr>
              <a:spLocks noEditPoints="1"/>
            </p:cNvSpPr>
            <p:nvPr/>
          </p:nvSpPr>
          <p:spPr bwMode="auto">
            <a:xfrm>
              <a:off x="4183063" y="2828925"/>
              <a:ext cx="401638" cy="1006475"/>
            </a:xfrm>
            <a:custGeom>
              <a:avLst/>
              <a:gdLst>
                <a:gd name="T0" fmla="*/ 104 w 106"/>
                <a:gd name="T1" fmla="*/ 0 h 266"/>
                <a:gd name="T2" fmla="*/ 0 w 106"/>
                <a:gd name="T3" fmla="*/ 0 h 266"/>
                <a:gd name="T4" fmla="*/ 0 w 106"/>
                <a:gd name="T5" fmla="*/ 266 h 266"/>
                <a:gd name="T6" fmla="*/ 104 w 106"/>
                <a:gd name="T7" fmla="*/ 266 h 266"/>
                <a:gd name="T8" fmla="*/ 106 w 106"/>
                <a:gd name="T9" fmla="*/ 263 h 266"/>
                <a:gd name="T10" fmla="*/ 106 w 106"/>
                <a:gd name="T11" fmla="*/ 2 h 266"/>
                <a:gd name="T12" fmla="*/ 104 w 106"/>
                <a:gd name="T13" fmla="*/ 0 h 266"/>
                <a:gd name="T14" fmla="*/ 15 w 106"/>
                <a:gd name="T15" fmla="*/ 63 h 266"/>
                <a:gd name="T16" fmla="*/ 20 w 106"/>
                <a:gd name="T17" fmla="*/ 58 h 266"/>
                <a:gd name="T18" fmla="*/ 31 w 106"/>
                <a:gd name="T19" fmla="*/ 58 h 266"/>
                <a:gd name="T20" fmla="*/ 36 w 106"/>
                <a:gd name="T21" fmla="*/ 63 h 266"/>
                <a:gd name="T22" fmla="*/ 36 w 106"/>
                <a:gd name="T23" fmla="*/ 106 h 266"/>
                <a:gd name="T24" fmla="*/ 31 w 106"/>
                <a:gd name="T25" fmla="*/ 111 h 266"/>
                <a:gd name="T26" fmla="*/ 20 w 106"/>
                <a:gd name="T27" fmla="*/ 111 h 266"/>
                <a:gd name="T28" fmla="*/ 15 w 106"/>
                <a:gd name="T29" fmla="*/ 106 h 266"/>
                <a:gd name="T30" fmla="*/ 15 w 106"/>
                <a:gd name="T31" fmla="*/ 63 h 266"/>
                <a:gd name="T32" fmla="*/ 95 w 106"/>
                <a:gd name="T33" fmla="*/ 244 h 266"/>
                <a:gd name="T34" fmla="*/ 12 w 106"/>
                <a:gd name="T35" fmla="*/ 244 h 266"/>
                <a:gd name="T36" fmla="*/ 10 w 106"/>
                <a:gd name="T37" fmla="*/ 242 h 266"/>
                <a:gd name="T38" fmla="*/ 12 w 106"/>
                <a:gd name="T39" fmla="*/ 240 h 266"/>
                <a:gd name="T40" fmla="*/ 95 w 106"/>
                <a:gd name="T41" fmla="*/ 240 h 266"/>
                <a:gd name="T42" fmla="*/ 96 w 106"/>
                <a:gd name="T43" fmla="*/ 242 h 266"/>
                <a:gd name="T44" fmla="*/ 95 w 106"/>
                <a:gd name="T45" fmla="*/ 244 h 266"/>
                <a:gd name="T46" fmla="*/ 95 w 106"/>
                <a:gd name="T47" fmla="*/ 236 h 266"/>
                <a:gd name="T48" fmla="*/ 12 w 106"/>
                <a:gd name="T49" fmla="*/ 236 h 266"/>
                <a:gd name="T50" fmla="*/ 10 w 106"/>
                <a:gd name="T51" fmla="*/ 234 h 266"/>
                <a:gd name="T52" fmla="*/ 12 w 106"/>
                <a:gd name="T53" fmla="*/ 232 h 266"/>
                <a:gd name="T54" fmla="*/ 95 w 106"/>
                <a:gd name="T55" fmla="*/ 232 h 266"/>
                <a:gd name="T56" fmla="*/ 96 w 106"/>
                <a:gd name="T57" fmla="*/ 234 h 266"/>
                <a:gd name="T58" fmla="*/ 95 w 106"/>
                <a:gd name="T59" fmla="*/ 236 h 266"/>
                <a:gd name="T60" fmla="*/ 95 w 106"/>
                <a:gd name="T61" fmla="*/ 228 h 266"/>
                <a:gd name="T62" fmla="*/ 12 w 106"/>
                <a:gd name="T63" fmla="*/ 228 h 266"/>
                <a:gd name="T64" fmla="*/ 10 w 106"/>
                <a:gd name="T65" fmla="*/ 226 h 266"/>
                <a:gd name="T66" fmla="*/ 12 w 106"/>
                <a:gd name="T67" fmla="*/ 224 h 266"/>
                <a:gd name="T68" fmla="*/ 95 w 106"/>
                <a:gd name="T69" fmla="*/ 224 h 266"/>
                <a:gd name="T70" fmla="*/ 96 w 106"/>
                <a:gd name="T71" fmla="*/ 226 h 266"/>
                <a:gd name="T72" fmla="*/ 95 w 106"/>
                <a:gd name="T73" fmla="*/ 228 h 266"/>
                <a:gd name="T74" fmla="*/ 95 w 106"/>
                <a:gd name="T75" fmla="*/ 220 h 266"/>
                <a:gd name="T76" fmla="*/ 12 w 106"/>
                <a:gd name="T77" fmla="*/ 220 h 266"/>
                <a:gd name="T78" fmla="*/ 10 w 106"/>
                <a:gd name="T79" fmla="*/ 218 h 266"/>
                <a:gd name="T80" fmla="*/ 12 w 106"/>
                <a:gd name="T81" fmla="*/ 216 h 266"/>
                <a:gd name="T82" fmla="*/ 95 w 106"/>
                <a:gd name="T83" fmla="*/ 216 h 266"/>
                <a:gd name="T84" fmla="*/ 96 w 106"/>
                <a:gd name="T85" fmla="*/ 218 h 266"/>
                <a:gd name="T86" fmla="*/ 95 w 106"/>
                <a:gd name="T87" fmla="*/ 220 h 266"/>
                <a:gd name="T88" fmla="*/ 95 w 106"/>
                <a:gd name="T89" fmla="*/ 212 h 266"/>
                <a:gd name="T90" fmla="*/ 12 w 106"/>
                <a:gd name="T91" fmla="*/ 212 h 266"/>
                <a:gd name="T92" fmla="*/ 10 w 106"/>
                <a:gd name="T93" fmla="*/ 210 h 266"/>
                <a:gd name="T94" fmla="*/ 12 w 106"/>
                <a:gd name="T95" fmla="*/ 208 h 266"/>
                <a:gd name="T96" fmla="*/ 95 w 106"/>
                <a:gd name="T97" fmla="*/ 208 h 266"/>
                <a:gd name="T98" fmla="*/ 96 w 106"/>
                <a:gd name="T99" fmla="*/ 210 h 266"/>
                <a:gd name="T100" fmla="*/ 95 w 106"/>
                <a:gd name="T101" fmla="*/ 212 h 266"/>
                <a:gd name="T102" fmla="*/ 95 w 106"/>
                <a:gd name="T103" fmla="*/ 204 h 266"/>
                <a:gd name="T104" fmla="*/ 12 w 106"/>
                <a:gd name="T105" fmla="*/ 204 h 266"/>
                <a:gd name="T106" fmla="*/ 10 w 106"/>
                <a:gd name="T107" fmla="*/ 202 h 266"/>
                <a:gd name="T108" fmla="*/ 12 w 106"/>
                <a:gd name="T109" fmla="*/ 200 h 266"/>
                <a:gd name="T110" fmla="*/ 95 w 106"/>
                <a:gd name="T111" fmla="*/ 200 h 266"/>
                <a:gd name="T112" fmla="*/ 96 w 106"/>
                <a:gd name="T113" fmla="*/ 202 h 266"/>
                <a:gd name="T114" fmla="*/ 95 w 106"/>
                <a:gd name="T115" fmla="*/ 20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266">
                  <a:moveTo>
                    <a:pt x="104" y="0"/>
                  </a:moveTo>
                  <a:cubicBezTo>
                    <a:pt x="0" y="0"/>
                    <a:pt x="0" y="0"/>
                    <a:pt x="0" y="0"/>
                  </a:cubicBezTo>
                  <a:cubicBezTo>
                    <a:pt x="0" y="266"/>
                    <a:pt x="0" y="266"/>
                    <a:pt x="0" y="266"/>
                  </a:cubicBezTo>
                  <a:cubicBezTo>
                    <a:pt x="104" y="266"/>
                    <a:pt x="104" y="266"/>
                    <a:pt x="104" y="266"/>
                  </a:cubicBezTo>
                  <a:cubicBezTo>
                    <a:pt x="105" y="266"/>
                    <a:pt x="106" y="265"/>
                    <a:pt x="106" y="263"/>
                  </a:cubicBezTo>
                  <a:cubicBezTo>
                    <a:pt x="106" y="2"/>
                    <a:pt x="106" y="2"/>
                    <a:pt x="106" y="2"/>
                  </a:cubicBezTo>
                  <a:cubicBezTo>
                    <a:pt x="106" y="1"/>
                    <a:pt x="105" y="0"/>
                    <a:pt x="104" y="0"/>
                  </a:cubicBezTo>
                  <a:close/>
                  <a:moveTo>
                    <a:pt x="15" y="63"/>
                  </a:moveTo>
                  <a:cubicBezTo>
                    <a:pt x="15" y="60"/>
                    <a:pt x="17" y="58"/>
                    <a:pt x="20" y="58"/>
                  </a:cubicBezTo>
                  <a:cubicBezTo>
                    <a:pt x="31" y="58"/>
                    <a:pt x="31" y="58"/>
                    <a:pt x="31" y="58"/>
                  </a:cubicBezTo>
                  <a:cubicBezTo>
                    <a:pt x="34" y="58"/>
                    <a:pt x="36" y="60"/>
                    <a:pt x="36" y="63"/>
                  </a:cubicBezTo>
                  <a:cubicBezTo>
                    <a:pt x="36" y="106"/>
                    <a:pt x="36" y="106"/>
                    <a:pt x="36" y="106"/>
                  </a:cubicBezTo>
                  <a:cubicBezTo>
                    <a:pt x="36" y="109"/>
                    <a:pt x="34" y="111"/>
                    <a:pt x="31" y="111"/>
                  </a:cubicBezTo>
                  <a:cubicBezTo>
                    <a:pt x="20" y="111"/>
                    <a:pt x="20" y="111"/>
                    <a:pt x="20" y="111"/>
                  </a:cubicBezTo>
                  <a:cubicBezTo>
                    <a:pt x="17" y="111"/>
                    <a:pt x="15" y="109"/>
                    <a:pt x="15" y="106"/>
                  </a:cubicBezTo>
                  <a:lnTo>
                    <a:pt x="15" y="63"/>
                  </a:lnTo>
                  <a:close/>
                  <a:moveTo>
                    <a:pt x="95" y="244"/>
                  </a:moveTo>
                  <a:cubicBezTo>
                    <a:pt x="12" y="244"/>
                    <a:pt x="12" y="244"/>
                    <a:pt x="12" y="244"/>
                  </a:cubicBezTo>
                  <a:cubicBezTo>
                    <a:pt x="11" y="244"/>
                    <a:pt x="10" y="243"/>
                    <a:pt x="10" y="242"/>
                  </a:cubicBezTo>
                  <a:cubicBezTo>
                    <a:pt x="10" y="241"/>
                    <a:pt x="11" y="240"/>
                    <a:pt x="12" y="240"/>
                  </a:cubicBezTo>
                  <a:cubicBezTo>
                    <a:pt x="95" y="240"/>
                    <a:pt x="95" y="240"/>
                    <a:pt x="95" y="240"/>
                  </a:cubicBezTo>
                  <a:cubicBezTo>
                    <a:pt x="95" y="240"/>
                    <a:pt x="96" y="241"/>
                    <a:pt x="96" y="242"/>
                  </a:cubicBezTo>
                  <a:cubicBezTo>
                    <a:pt x="96" y="243"/>
                    <a:pt x="95" y="244"/>
                    <a:pt x="95" y="244"/>
                  </a:cubicBezTo>
                  <a:close/>
                  <a:moveTo>
                    <a:pt x="95" y="236"/>
                  </a:moveTo>
                  <a:cubicBezTo>
                    <a:pt x="12" y="236"/>
                    <a:pt x="12" y="236"/>
                    <a:pt x="12" y="236"/>
                  </a:cubicBezTo>
                  <a:cubicBezTo>
                    <a:pt x="11" y="236"/>
                    <a:pt x="10" y="235"/>
                    <a:pt x="10" y="234"/>
                  </a:cubicBezTo>
                  <a:cubicBezTo>
                    <a:pt x="10" y="233"/>
                    <a:pt x="11" y="232"/>
                    <a:pt x="12" y="232"/>
                  </a:cubicBezTo>
                  <a:cubicBezTo>
                    <a:pt x="95" y="232"/>
                    <a:pt x="95" y="232"/>
                    <a:pt x="95" y="232"/>
                  </a:cubicBezTo>
                  <a:cubicBezTo>
                    <a:pt x="95" y="232"/>
                    <a:pt x="96" y="233"/>
                    <a:pt x="96" y="234"/>
                  </a:cubicBezTo>
                  <a:cubicBezTo>
                    <a:pt x="96" y="235"/>
                    <a:pt x="95" y="236"/>
                    <a:pt x="95" y="236"/>
                  </a:cubicBezTo>
                  <a:close/>
                  <a:moveTo>
                    <a:pt x="95" y="228"/>
                  </a:moveTo>
                  <a:cubicBezTo>
                    <a:pt x="12" y="228"/>
                    <a:pt x="12" y="228"/>
                    <a:pt x="12" y="228"/>
                  </a:cubicBezTo>
                  <a:cubicBezTo>
                    <a:pt x="11" y="228"/>
                    <a:pt x="10" y="227"/>
                    <a:pt x="10" y="226"/>
                  </a:cubicBezTo>
                  <a:cubicBezTo>
                    <a:pt x="10" y="225"/>
                    <a:pt x="11" y="224"/>
                    <a:pt x="12" y="224"/>
                  </a:cubicBezTo>
                  <a:cubicBezTo>
                    <a:pt x="95" y="224"/>
                    <a:pt x="95" y="224"/>
                    <a:pt x="95" y="224"/>
                  </a:cubicBezTo>
                  <a:cubicBezTo>
                    <a:pt x="95" y="224"/>
                    <a:pt x="96" y="225"/>
                    <a:pt x="96" y="226"/>
                  </a:cubicBezTo>
                  <a:cubicBezTo>
                    <a:pt x="96" y="227"/>
                    <a:pt x="95" y="228"/>
                    <a:pt x="95" y="228"/>
                  </a:cubicBezTo>
                  <a:close/>
                  <a:moveTo>
                    <a:pt x="95" y="220"/>
                  </a:moveTo>
                  <a:cubicBezTo>
                    <a:pt x="12" y="220"/>
                    <a:pt x="12" y="220"/>
                    <a:pt x="12" y="220"/>
                  </a:cubicBezTo>
                  <a:cubicBezTo>
                    <a:pt x="11" y="220"/>
                    <a:pt x="10" y="219"/>
                    <a:pt x="10" y="218"/>
                  </a:cubicBezTo>
                  <a:cubicBezTo>
                    <a:pt x="10" y="217"/>
                    <a:pt x="11" y="216"/>
                    <a:pt x="12" y="216"/>
                  </a:cubicBezTo>
                  <a:cubicBezTo>
                    <a:pt x="95" y="216"/>
                    <a:pt x="95" y="216"/>
                    <a:pt x="95" y="216"/>
                  </a:cubicBezTo>
                  <a:cubicBezTo>
                    <a:pt x="95" y="216"/>
                    <a:pt x="96" y="217"/>
                    <a:pt x="96" y="218"/>
                  </a:cubicBezTo>
                  <a:cubicBezTo>
                    <a:pt x="96" y="219"/>
                    <a:pt x="95" y="220"/>
                    <a:pt x="95" y="220"/>
                  </a:cubicBezTo>
                  <a:close/>
                  <a:moveTo>
                    <a:pt x="95" y="212"/>
                  </a:moveTo>
                  <a:cubicBezTo>
                    <a:pt x="12" y="212"/>
                    <a:pt x="12" y="212"/>
                    <a:pt x="12" y="212"/>
                  </a:cubicBezTo>
                  <a:cubicBezTo>
                    <a:pt x="11" y="212"/>
                    <a:pt x="10" y="211"/>
                    <a:pt x="10" y="210"/>
                  </a:cubicBezTo>
                  <a:cubicBezTo>
                    <a:pt x="10" y="209"/>
                    <a:pt x="11" y="208"/>
                    <a:pt x="12" y="208"/>
                  </a:cubicBezTo>
                  <a:cubicBezTo>
                    <a:pt x="95" y="208"/>
                    <a:pt x="95" y="208"/>
                    <a:pt x="95" y="208"/>
                  </a:cubicBezTo>
                  <a:cubicBezTo>
                    <a:pt x="95" y="208"/>
                    <a:pt x="96" y="209"/>
                    <a:pt x="96" y="210"/>
                  </a:cubicBezTo>
                  <a:cubicBezTo>
                    <a:pt x="96" y="211"/>
                    <a:pt x="95" y="212"/>
                    <a:pt x="95" y="212"/>
                  </a:cubicBezTo>
                  <a:close/>
                  <a:moveTo>
                    <a:pt x="95" y="204"/>
                  </a:moveTo>
                  <a:cubicBezTo>
                    <a:pt x="12" y="204"/>
                    <a:pt x="12" y="204"/>
                    <a:pt x="12" y="204"/>
                  </a:cubicBezTo>
                  <a:cubicBezTo>
                    <a:pt x="11" y="204"/>
                    <a:pt x="10" y="203"/>
                    <a:pt x="10" y="202"/>
                  </a:cubicBezTo>
                  <a:cubicBezTo>
                    <a:pt x="10" y="201"/>
                    <a:pt x="11" y="200"/>
                    <a:pt x="12" y="200"/>
                  </a:cubicBezTo>
                  <a:cubicBezTo>
                    <a:pt x="95" y="200"/>
                    <a:pt x="95" y="200"/>
                    <a:pt x="95" y="200"/>
                  </a:cubicBezTo>
                  <a:cubicBezTo>
                    <a:pt x="95" y="200"/>
                    <a:pt x="96" y="201"/>
                    <a:pt x="96" y="202"/>
                  </a:cubicBezTo>
                  <a:cubicBezTo>
                    <a:pt x="96" y="203"/>
                    <a:pt x="95" y="204"/>
                    <a:pt x="9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5" name="Freeform 65"/>
            <p:cNvSpPr>
              <a:spLocks noEditPoints="1"/>
            </p:cNvSpPr>
            <p:nvPr/>
          </p:nvSpPr>
          <p:spPr bwMode="auto">
            <a:xfrm>
              <a:off x="3638550" y="2738438"/>
              <a:ext cx="1055688" cy="1195387"/>
            </a:xfrm>
            <a:custGeom>
              <a:avLst/>
              <a:gdLst>
                <a:gd name="T0" fmla="*/ 273 w 279"/>
                <a:gd name="T1" fmla="*/ 0 h 316"/>
                <a:gd name="T2" fmla="*/ 7 w 279"/>
                <a:gd name="T3" fmla="*/ 0 h 316"/>
                <a:gd name="T4" fmla="*/ 0 w 279"/>
                <a:gd name="T5" fmla="*/ 7 h 316"/>
                <a:gd name="T6" fmla="*/ 0 w 279"/>
                <a:gd name="T7" fmla="*/ 309 h 316"/>
                <a:gd name="T8" fmla="*/ 7 w 279"/>
                <a:gd name="T9" fmla="*/ 316 h 316"/>
                <a:gd name="T10" fmla="*/ 273 w 279"/>
                <a:gd name="T11" fmla="*/ 316 h 316"/>
                <a:gd name="T12" fmla="*/ 279 w 279"/>
                <a:gd name="T13" fmla="*/ 309 h 316"/>
                <a:gd name="T14" fmla="*/ 279 w 279"/>
                <a:gd name="T15" fmla="*/ 7 h 316"/>
                <a:gd name="T16" fmla="*/ 273 w 279"/>
                <a:gd name="T17" fmla="*/ 0 h 316"/>
                <a:gd name="T18" fmla="*/ 259 w 279"/>
                <a:gd name="T19" fmla="*/ 287 h 316"/>
                <a:gd name="T20" fmla="*/ 248 w 279"/>
                <a:gd name="T21" fmla="*/ 299 h 316"/>
                <a:gd name="T22" fmla="*/ 32 w 279"/>
                <a:gd name="T23" fmla="*/ 299 h 316"/>
                <a:gd name="T24" fmla="*/ 21 w 279"/>
                <a:gd name="T25" fmla="*/ 287 h 316"/>
                <a:gd name="T26" fmla="*/ 21 w 279"/>
                <a:gd name="T27" fmla="*/ 26 h 316"/>
                <a:gd name="T28" fmla="*/ 32 w 279"/>
                <a:gd name="T29" fmla="*/ 15 h 316"/>
                <a:gd name="T30" fmla="*/ 248 w 279"/>
                <a:gd name="T31" fmla="*/ 15 h 316"/>
                <a:gd name="T32" fmla="*/ 259 w 279"/>
                <a:gd name="T33" fmla="*/ 26 h 316"/>
                <a:gd name="T34" fmla="*/ 259 w 279"/>
                <a:gd name="T35" fmla="*/ 28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9" h="316">
                  <a:moveTo>
                    <a:pt x="273" y="0"/>
                  </a:moveTo>
                  <a:cubicBezTo>
                    <a:pt x="7" y="0"/>
                    <a:pt x="7" y="0"/>
                    <a:pt x="7" y="0"/>
                  </a:cubicBezTo>
                  <a:cubicBezTo>
                    <a:pt x="3" y="0"/>
                    <a:pt x="0" y="3"/>
                    <a:pt x="0" y="7"/>
                  </a:cubicBezTo>
                  <a:cubicBezTo>
                    <a:pt x="0" y="309"/>
                    <a:pt x="0" y="309"/>
                    <a:pt x="0" y="309"/>
                  </a:cubicBezTo>
                  <a:cubicBezTo>
                    <a:pt x="0" y="313"/>
                    <a:pt x="3" y="316"/>
                    <a:pt x="7" y="316"/>
                  </a:cubicBezTo>
                  <a:cubicBezTo>
                    <a:pt x="273" y="316"/>
                    <a:pt x="273" y="316"/>
                    <a:pt x="273" y="316"/>
                  </a:cubicBezTo>
                  <a:cubicBezTo>
                    <a:pt x="276" y="316"/>
                    <a:pt x="279" y="313"/>
                    <a:pt x="279" y="309"/>
                  </a:cubicBezTo>
                  <a:cubicBezTo>
                    <a:pt x="279" y="7"/>
                    <a:pt x="279" y="7"/>
                    <a:pt x="279" y="7"/>
                  </a:cubicBezTo>
                  <a:cubicBezTo>
                    <a:pt x="279" y="3"/>
                    <a:pt x="276" y="0"/>
                    <a:pt x="273" y="0"/>
                  </a:cubicBezTo>
                  <a:close/>
                  <a:moveTo>
                    <a:pt x="259" y="287"/>
                  </a:moveTo>
                  <a:cubicBezTo>
                    <a:pt x="259" y="294"/>
                    <a:pt x="254" y="299"/>
                    <a:pt x="248" y="299"/>
                  </a:cubicBezTo>
                  <a:cubicBezTo>
                    <a:pt x="32" y="299"/>
                    <a:pt x="32" y="299"/>
                    <a:pt x="32" y="299"/>
                  </a:cubicBezTo>
                  <a:cubicBezTo>
                    <a:pt x="26" y="299"/>
                    <a:pt x="21" y="294"/>
                    <a:pt x="21" y="287"/>
                  </a:cubicBezTo>
                  <a:cubicBezTo>
                    <a:pt x="21" y="26"/>
                    <a:pt x="21" y="26"/>
                    <a:pt x="21" y="26"/>
                  </a:cubicBezTo>
                  <a:cubicBezTo>
                    <a:pt x="21" y="20"/>
                    <a:pt x="26" y="15"/>
                    <a:pt x="32" y="15"/>
                  </a:cubicBezTo>
                  <a:cubicBezTo>
                    <a:pt x="248" y="15"/>
                    <a:pt x="248" y="15"/>
                    <a:pt x="248" y="15"/>
                  </a:cubicBezTo>
                  <a:cubicBezTo>
                    <a:pt x="254" y="15"/>
                    <a:pt x="259" y="20"/>
                    <a:pt x="259" y="26"/>
                  </a:cubicBezTo>
                  <a:lnTo>
                    <a:pt x="259"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236" name="Group 50"/>
          <p:cNvGrpSpPr>
            <a:grpSpLocks noChangeAspect="1"/>
          </p:cNvGrpSpPr>
          <p:nvPr/>
        </p:nvGrpSpPr>
        <p:grpSpPr bwMode="auto">
          <a:xfrm>
            <a:off x="4462691" y="5249598"/>
            <a:ext cx="326179" cy="648000"/>
            <a:chOff x="811" y="1545"/>
            <a:chExt cx="449" cy="892"/>
          </a:xfrm>
          <a:solidFill>
            <a:schemeClr val="tx1">
              <a:lumMod val="65000"/>
              <a:lumOff val="35000"/>
            </a:schemeClr>
          </a:solidFill>
        </p:grpSpPr>
        <p:sp>
          <p:nvSpPr>
            <p:cNvPr id="237" name="Freeform 51"/>
            <p:cNvSpPr>
              <a:spLocks noEditPoints="1"/>
            </p:cNvSpPr>
            <p:nvPr/>
          </p:nvSpPr>
          <p:spPr bwMode="auto">
            <a:xfrm>
              <a:off x="859" y="1806"/>
              <a:ext cx="353" cy="586"/>
            </a:xfrm>
            <a:custGeom>
              <a:avLst/>
              <a:gdLst>
                <a:gd name="T0" fmla="*/ 133 w 139"/>
                <a:gd name="T1" fmla="*/ 0 h 233"/>
                <a:gd name="T2" fmla="*/ 7 w 139"/>
                <a:gd name="T3" fmla="*/ 0 h 233"/>
                <a:gd name="T4" fmla="*/ 0 w 139"/>
                <a:gd name="T5" fmla="*/ 7 h 233"/>
                <a:gd name="T6" fmla="*/ 0 w 139"/>
                <a:gd name="T7" fmla="*/ 226 h 233"/>
                <a:gd name="T8" fmla="*/ 7 w 139"/>
                <a:gd name="T9" fmla="*/ 233 h 233"/>
                <a:gd name="T10" fmla="*/ 133 w 139"/>
                <a:gd name="T11" fmla="*/ 233 h 233"/>
                <a:gd name="T12" fmla="*/ 139 w 139"/>
                <a:gd name="T13" fmla="*/ 226 h 233"/>
                <a:gd name="T14" fmla="*/ 139 w 139"/>
                <a:gd name="T15" fmla="*/ 7 h 233"/>
                <a:gd name="T16" fmla="*/ 133 w 139"/>
                <a:gd name="T17" fmla="*/ 0 h 233"/>
                <a:gd name="T18" fmla="*/ 131 w 139"/>
                <a:gd name="T19" fmla="*/ 117 h 233"/>
                <a:gd name="T20" fmla="*/ 127 w 139"/>
                <a:gd name="T21" fmla="*/ 121 h 233"/>
                <a:gd name="T22" fmla="*/ 117 w 139"/>
                <a:gd name="T23" fmla="*/ 121 h 233"/>
                <a:gd name="T24" fmla="*/ 113 w 139"/>
                <a:gd name="T25" fmla="*/ 117 h 233"/>
                <a:gd name="T26" fmla="*/ 113 w 139"/>
                <a:gd name="T27" fmla="*/ 81 h 233"/>
                <a:gd name="T28" fmla="*/ 117 w 139"/>
                <a:gd name="T29" fmla="*/ 76 h 233"/>
                <a:gd name="T30" fmla="*/ 127 w 139"/>
                <a:gd name="T31" fmla="*/ 76 h 233"/>
                <a:gd name="T32" fmla="*/ 131 w 139"/>
                <a:gd name="T33" fmla="*/ 81 h 233"/>
                <a:gd name="T34" fmla="*/ 131 w 139"/>
                <a:gd name="T3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233">
                  <a:moveTo>
                    <a:pt x="133" y="0"/>
                  </a:moveTo>
                  <a:cubicBezTo>
                    <a:pt x="7" y="0"/>
                    <a:pt x="7" y="0"/>
                    <a:pt x="7" y="0"/>
                  </a:cubicBezTo>
                  <a:cubicBezTo>
                    <a:pt x="3" y="0"/>
                    <a:pt x="0" y="3"/>
                    <a:pt x="0" y="7"/>
                  </a:cubicBezTo>
                  <a:cubicBezTo>
                    <a:pt x="0" y="226"/>
                    <a:pt x="0" y="226"/>
                    <a:pt x="0" y="226"/>
                  </a:cubicBezTo>
                  <a:cubicBezTo>
                    <a:pt x="0" y="230"/>
                    <a:pt x="3" y="233"/>
                    <a:pt x="7" y="233"/>
                  </a:cubicBezTo>
                  <a:cubicBezTo>
                    <a:pt x="133" y="233"/>
                    <a:pt x="133" y="233"/>
                    <a:pt x="133" y="233"/>
                  </a:cubicBezTo>
                  <a:cubicBezTo>
                    <a:pt x="136" y="233"/>
                    <a:pt x="139" y="230"/>
                    <a:pt x="139" y="226"/>
                  </a:cubicBezTo>
                  <a:cubicBezTo>
                    <a:pt x="139" y="7"/>
                    <a:pt x="139" y="7"/>
                    <a:pt x="139" y="7"/>
                  </a:cubicBezTo>
                  <a:cubicBezTo>
                    <a:pt x="139" y="3"/>
                    <a:pt x="136" y="0"/>
                    <a:pt x="133" y="0"/>
                  </a:cubicBezTo>
                  <a:close/>
                  <a:moveTo>
                    <a:pt x="131" y="117"/>
                  </a:moveTo>
                  <a:cubicBezTo>
                    <a:pt x="131" y="120"/>
                    <a:pt x="129" y="121"/>
                    <a:pt x="127" y="121"/>
                  </a:cubicBezTo>
                  <a:cubicBezTo>
                    <a:pt x="117" y="121"/>
                    <a:pt x="117" y="121"/>
                    <a:pt x="117" y="121"/>
                  </a:cubicBezTo>
                  <a:cubicBezTo>
                    <a:pt x="115" y="121"/>
                    <a:pt x="113" y="120"/>
                    <a:pt x="113" y="117"/>
                  </a:cubicBezTo>
                  <a:cubicBezTo>
                    <a:pt x="113" y="81"/>
                    <a:pt x="113" y="81"/>
                    <a:pt x="113" y="81"/>
                  </a:cubicBezTo>
                  <a:cubicBezTo>
                    <a:pt x="113" y="78"/>
                    <a:pt x="115" y="76"/>
                    <a:pt x="117" y="76"/>
                  </a:cubicBezTo>
                  <a:cubicBezTo>
                    <a:pt x="127" y="76"/>
                    <a:pt x="127" y="76"/>
                    <a:pt x="127" y="76"/>
                  </a:cubicBezTo>
                  <a:cubicBezTo>
                    <a:pt x="129" y="76"/>
                    <a:pt x="131" y="78"/>
                    <a:pt x="131" y="81"/>
                  </a:cubicBezTo>
                  <a:lnTo>
                    <a:pt x="13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8" name="Freeform 52"/>
            <p:cNvSpPr>
              <a:spLocks noEditPoints="1"/>
            </p:cNvSpPr>
            <p:nvPr/>
          </p:nvSpPr>
          <p:spPr bwMode="auto">
            <a:xfrm>
              <a:off x="811" y="1761"/>
              <a:ext cx="449" cy="676"/>
            </a:xfrm>
            <a:custGeom>
              <a:avLst/>
              <a:gdLst>
                <a:gd name="T0" fmla="*/ 167 w 177"/>
                <a:gd name="T1" fmla="*/ 0 h 269"/>
                <a:gd name="T2" fmla="*/ 11 w 177"/>
                <a:gd name="T3" fmla="*/ 0 h 269"/>
                <a:gd name="T4" fmla="*/ 0 w 177"/>
                <a:gd name="T5" fmla="*/ 10 h 269"/>
                <a:gd name="T6" fmla="*/ 0 w 177"/>
                <a:gd name="T7" fmla="*/ 259 h 269"/>
                <a:gd name="T8" fmla="*/ 11 w 177"/>
                <a:gd name="T9" fmla="*/ 269 h 269"/>
                <a:gd name="T10" fmla="*/ 167 w 177"/>
                <a:gd name="T11" fmla="*/ 269 h 269"/>
                <a:gd name="T12" fmla="*/ 177 w 177"/>
                <a:gd name="T13" fmla="*/ 259 h 269"/>
                <a:gd name="T14" fmla="*/ 177 w 177"/>
                <a:gd name="T15" fmla="*/ 10 h 269"/>
                <a:gd name="T16" fmla="*/ 167 w 177"/>
                <a:gd name="T17" fmla="*/ 0 h 269"/>
                <a:gd name="T18" fmla="*/ 166 w 177"/>
                <a:gd name="T19" fmla="*/ 244 h 269"/>
                <a:gd name="T20" fmla="*/ 152 w 177"/>
                <a:gd name="T21" fmla="*/ 258 h 269"/>
                <a:gd name="T22" fmla="*/ 26 w 177"/>
                <a:gd name="T23" fmla="*/ 258 h 269"/>
                <a:gd name="T24" fmla="*/ 12 w 177"/>
                <a:gd name="T25" fmla="*/ 244 h 269"/>
                <a:gd name="T26" fmla="*/ 12 w 177"/>
                <a:gd name="T27" fmla="*/ 25 h 269"/>
                <a:gd name="T28" fmla="*/ 26 w 177"/>
                <a:gd name="T29" fmla="*/ 11 h 269"/>
                <a:gd name="T30" fmla="*/ 152 w 177"/>
                <a:gd name="T31" fmla="*/ 11 h 269"/>
                <a:gd name="T32" fmla="*/ 166 w 177"/>
                <a:gd name="T33" fmla="*/ 25 h 269"/>
                <a:gd name="T34" fmla="*/ 166 w 177"/>
                <a:gd name="T35" fmla="*/ 2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69">
                  <a:moveTo>
                    <a:pt x="167" y="0"/>
                  </a:moveTo>
                  <a:cubicBezTo>
                    <a:pt x="11" y="0"/>
                    <a:pt x="11" y="0"/>
                    <a:pt x="11" y="0"/>
                  </a:cubicBezTo>
                  <a:cubicBezTo>
                    <a:pt x="5" y="0"/>
                    <a:pt x="0" y="5"/>
                    <a:pt x="0" y="10"/>
                  </a:cubicBezTo>
                  <a:cubicBezTo>
                    <a:pt x="0" y="259"/>
                    <a:pt x="0" y="259"/>
                    <a:pt x="0" y="259"/>
                  </a:cubicBezTo>
                  <a:cubicBezTo>
                    <a:pt x="0" y="264"/>
                    <a:pt x="5" y="269"/>
                    <a:pt x="11" y="269"/>
                  </a:cubicBezTo>
                  <a:cubicBezTo>
                    <a:pt x="167" y="269"/>
                    <a:pt x="167" y="269"/>
                    <a:pt x="167" y="269"/>
                  </a:cubicBezTo>
                  <a:cubicBezTo>
                    <a:pt x="173" y="269"/>
                    <a:pt x="177" y="264"/>
                    <a:pt x="177" y="259"/>
                  </a:cubicBezTo>
                  <a:cubicBezTo>
                    <a:pt x="177" y="10"/>
                    <a:pt x="177" y="10"/>
                    <a:pt x="177" y="10"/>
                  </a:cubicBezTo>
                  <a:cubicBezTo>
                    <a:pt x="177" y="5"/>
                    <a:pt x="173" y="0"/>
                    <a:pt x="167" y="0"/>
                  </a:cubicBezTo>
                  <a:close/>
                  <a:moveTo>
                    <a:pt x="166" y="244"/>
                  </a:moveTo>
                  <a:cubicBezTo>
                    <a:pt x="166" y="252"/>
                    <a:pt x="159" y="258"/>
                    <a:pt x="152" y="258"/>
                  </a:cubicBezTo>
                  <a:cubicBezTo>
                    <a:pt x="26" y="258"/>
                    <a:pt x="26" y="258"/>
                    <a:pt x="26" y="258"/>
                  </a:cubicBezTo>
                  <a:cubicBezTo>
                    <a:pt x="18" y="258"/>
                    <a:pt x="12" y="252"/>
                    <a:pt x="12" y="244"/>
                  </a:cubicBezTo>
                  <a:cubicBezTo>
                    <a:pt x="12" y="25"/>
                    <a:pt x="12" y="25"/>
                    <a:pt x="12" y="25"/>
                  </a:cubicBezTo>
                  <a:cubicBezTo>
                    <a:pt x="12" y="17"/>
                    <a:pt x="18" y="11"/>
                    <a:pt x="26" y="11"/>
                  </a:cubicBezTo>
                  <a:cubicBezTo>
                    <a:pt x="152" y="11"/>
                    <a:pt x="152" y="11"/>
                    <a:pt x="152" y="11"/>
                  </a:cubicBezTo>
                  <a:cubicBezTo>
                    <a:pt x="159" y="11"/>
                    <a:pt x="166" y="17"/>
                    <a:pt x="166" y="25"/>
                  </a:cubicBezTo>
                  <a:lnTo>
                    <a:pt x="166"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39" name="Freeform 53"/>
            <p:cNvSpPr>
              <a:spLocks noEditPoints="1"/>
            </p:cNvSpPr>
            <p:nvPr/>
          </p:nvSpPr>
          <p:spPr bwMode="auto">
            <a:xfrm>
              <a:off x="877" y="1545"/>
              <a:ext cx="320" cy="171"/>
            </a:xfrm>
            <a:custGeom>
              <a:avLst/>
              <a:gdLst>
                <a:gd name="T0" fmla="*/ 320 w 320"/>
                <a:gd name="T1" fmla="*/ 67 h 171"/>
                <a:gd name="T2" fmla="*/ 297 w 320"/>
                <a:gd name="T3" fmla="*/ 88 h 171"/>
                <a:gd name="T4" fmla="*/ 282 w 320"/>
                <a:gd name="T5" fmla="*/ 72 h 171"/>
                <a:gd name="T6" fmla="*/ 251 w 320"/>
                <a:gd name="T7" fmla="*/ 50 h 171"/>
                <a:gd name="T8" fmla="*/ 216 w 320"/>
                <a:gd name="T9" fmla="*/ 35 h 171"/>
                <a:gd name="T10" fmla="*/ 177 w 320"/>
                <a:gd name="T11" fmla="*/ 27 h 171"/>
                <a:gd name="T12" fmla="*/ 142 w 320"/>
                <a:gd name="T13" fmla="*/ 27 h 171"/>
                <a:gd name="T14" fmla="*/ 104 w 320"/>
                <a:gd name="T15" fmla="*/ 35 h 171"/>
                <a:gd name="T16" fmla="*/ 68 w 320"/>
                <a:gd name="T17" fmla="*/ 47 h 171"/>
                <a:gd name="T18" fmla="*/ 35 w 320"/>
                <a:gd name="T19" fmla="*/ 70 h 171"/>
                <a:gd name="T20" fmla="*/ 20 w 320"/>
                <a:gd name="T21" fmla="*/ 83 h 171"/>
                <a:gd name="T22" fmla="*/ 0 w 320"/>
                <a:gd name="T23" fmla="*/ 62 h 171"/>
                <a:gd name="T24" fmla="*/ 10 w 320"/>
                <a:gd name="T25" fmla="*/ 55 h 171"/>
                <a:gd name="T26" fmla="*/ 46 w 320"/>
                <a:gd name="T27" fmla="*/ 27 h 171"/>
                <a:gd name="T28" fmla="*/ 86 w 320"/>
                <a:gd name="T29" fmla="*/ 10 h 171"/>
                <a:gd name="T30" fmla="*/ 127 w 320"/>
                <a:gd name="T31" fmla="*/ 0 h 171"/>
                <a:gd name="T32" fmla="*/ 170 w 320"/>
                <a:gd name="T33" fmla="*/ 0 h 171"/>
                <a:gd name="T34" fmla="*/ 213 w 320"/>
                <a:gd name="T35" fmla="*/ 5 h 171"/>
                <a:gd name="T36" fmla="*/ 254 w 320"/>
                <a:gd name="T37" fmla="*/ 20 h 171"/>
                <a:gd name="T38" fmla="*/ 292 w 320"/>
                <a:gd name="T39" fmla="*/ 42 h 171"/>
                <a:gd name="T40" fmla="*/ 317 w 320"/>
                <a:gd name="T41" fmla="*/ 65 h 171"/>
                <a:gd name="T42" fmla="*/ 256 w 320"/>
                <a:gd name="T43" fmla="*/ 128 h 171"/>
                <a:gd name="T44" fmla="*/ 249 w 320"/>
                <a:gd name="T45" fmla="*/ 123 h 171"/>
                <a:gd name="T46" fmla="*/ 228 w 320"/>
                <a:gd name="T47" fmla="*/ 105 h 171"/>
                <a:gd name="T48" fmla="*/ 203 w 320"/>
                <a:gd name="T49" fmla="*/ 93 h 171"/>
                <a:gd name="T50" fmla="*/ 177 w 320"/>
                <a:gd name="T51" fmla="*/ 88 h 171"/>
                <a:gd name="T52" fmla="*/ 152 w 320"/>
                <a:gd name="T53" fmla="*/ 85 h 171"/>
                <a:gd name="T54" fmla="*/ 127 w 320"/>
                <a:gd name="T55" fmla="*/ 90 h 171"/>
                <a:gd name="T56" fmla="*/ 101 w 320"/>
                <a:gd name="T57" fmla="*/ 98 h 171"/>
                <a:gd name="T58" fmla="*/ 79 w 320"/>
                <a:gd name="T59" fmla="*/ 110 h 171"/>
                <a:gd name="T60" fmla="*/ 61 w 320"/>
                <a:gd name="T61" fmla="*/ 125 h 171"/>
                <a:gd name="T62" fmla="*/ 38 w 320"/>
                <a:gd name="T63" fmla="*/ 103 h 171"/>
                <a:gd name="T64" fmla="*/ 40 w 320"/>
                <a:gd name="T65" fmla="*/ 103 h 171"/>
                <a:gd name="T66" fmla="*/ 66 w 320"/>
                <a:gd name="T67" fmla="*/ 80 h 171"/>
                <a:gd name="T68" fmla="*/ 96 w 320"/>
                <a:gd name="T69" fmla="*/ 65 h 171"/>
                <a:gd name="T70" fmla="*/ 127 w 320"/>
                <a:gd name="T71" fmla="*/ 57 h 171"/>
                <a:gd name="T72" fmla="*/ 160 w 320"/>
                <a:gd name="T73" fmla="*/ 55 h 171"/>
                <a:gd name="T74" fmla="*/ 190 w 320"/>
                <a:gd name="T75" fmla="*/ 57 h 171"/>
                <a:gd name="T76" fmla="*/ 223 w 320"/>
                <a:gd name="T77" fmla="*/ 67 h 171"/>
                <a:gd name="T78" fmla="*/ 251 w 320"/>
                <a:gd name="T79" fmla="*/ 83 h 171"/>
                <a:gd name="T80" fmla="*/ 276 w 320"/>
                <a:gd name="T81" fmla="*/ 105 h 171"/>
                <a:gd name="T82" fmla="*/ 279 w 320"/>
                <a:gd name="T83" fmla="*/ 108 h 171"/>
                <a:gd name="T84" fmla="*/ 213 w 320"/>
                <a:gd name="T85" fmla="*/ 171 h 171"/>
                <a:gd name="T86" fmla="*/ 213 w 320"/>
                <a:gd name="T87" fmla="*/ 168 h 171"/>
                <a:gd name="T88" fmla="*/ 200 w 320"/>
                <a:gd name="T89" fmla="*/ 158 h 171"/>
                <a:gd name="T90" fmla="*/ 188 w 320"/>
                <a:gd name="T91" fmla="*/ 150 h 171"/>
                <a:gd name="T92" fmla="*/ 172 w 320"/>
                <a:gd name="T93" fmla="*/ 145 h 171"/>
                <a:gd name="T94" fmla="*/ 157 w 320"/>
                <a:gd name="T95" fmla="*/ 145 h 171"/>
                <a:gd name="T96" fmla="*/ 144 w 320"/>
                <a:gd name="T97" fmla="*/ 145 h 171"/>
                <a:gd name="T98" fmla="*/ 129 w 320"/>
                <a:gd name="T99" fmla="*/ 150 h 171"/>
                <a:gd name="T100" fmla="*/ 117 w 320"/>
                <a:gd name="T101" fmla="*/ 155 h 171"/>
                <a:gd name="T102" fmla="*/ 104 w 320"/>
                <a:gd name="T103" fmla="*/ 165 h 171"/>
                <a:gd name="T104" fmla="*/ 101 w 320"/>
                <a:gd name="T105" fmla="*/ 168 h 171"/>
                <a:gd name="T106" fmla="*/ 81 w 320"/>
                <a:gd name="T107" fmla="*/ 145 h 171"/>
                <a:gd name="T108" fmla="*/ 94 w 320"/>
                <a:gd name="T109" fmla="*/ 135 h 171"/>
                <a:gd name="T110" fmla="*/ 114 w 320"/>
                <a:gd name="T111" fmla="*/ 123 h 171"/>
                <a:gd name="T112" fmla="*/ 132 w 320"/>
                <a:gd name="T113" fmla="*/ 118 h 171"/>
                <a:gd name="T114" fmla="*/ 152 w 320"/>
                <a:gd name="T115" fmla="*/ 115 h 171"/>
                <a:gd name="T116" fmla="*/ 175 w 320"/>
                <a:gd name="T117" fmla="*/ 115 h 171"/>
                <a:gd name="T118" fmla="*/ 193 w 320"/>
                <a:gd name="T119" fmla="*/ 120 h 171"/>
                <a:gd name="T120" fmla="*/ 213 w 320"/>
                <a:gd name="T121" fmla="*/ 130 h 171"/>
                <a:gd name="T122" fmla="*/ 231 w 320"/>
                <a:gd name="T123" fmla="*/ 143 h 171"/>
                <a:gd name="T124" fmla="*/ 236 w 320"/>
                <a:gd name="T125" fmla="*/ 14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0" h="171">
                  <a:moveTo>
                    <a:pt x="317" y="65"/>
                  </a:moveTo>
                  <a:lnTo>
                    <a:pt x="317" y="65"/>
                  </a:lnTo>
                  <a:lnTo>
                    <a:pt x="317" y="67"/>
                  </a:lnTo>
                  <a:lnTo>
                    <a:pt x="320" y="67"/>
                  </a:lnTo>
                  <a:lnTo>
                    <a:pt x="320" y="67"/>
                  </a:lnTo>
                  <a:lnTo>
                    <a:pt x="299" y="88"/>
                  </a:lnTo>
                  <a:lnTo>
                    <a:pt x="299" y="88"/>
                  </a:lnTo>
                  <a:lnTo>
                    <a:pt x="297" y="88"/>
                  </a:lnTo>
                  <a:lnTo>
                    <a:pt x="297" y="85"/>
                  </a:lnTo>
                  <a:lnTo>
                    <a:pt x="297" y="85"/>
                  </a:lnTo>
                  <a:lnTo>
                    <a:pt x="289" y="77"/>
                  </a:lnTo>
                  <a:lnTo>
                    <a:pt x="282" y="72"/>
                  </a:lnTo>
                  <a:lnTo>
                    <a:pt x="274" y="65"/>
                  </a:lnTo>
                  <a:lnTo>
                    <a:pt x="266" y="60"/>
                  </a:lnTo>
                  <a:lnTo>
                    <a:pt x="259" y="55"/>
                  </a:lnTo>
                  <a:lnTo>
                    <a:pt x="251" y="50"/>
                  </a:lnTo>
                  <a:lnTo>
                    <a:pt x="241" y="47"/>
                  </a:lnTo>
                  <a:lnTo>
                    <a:pt x="233" y="42"/>
                  </a:lnTo>
                  <a:lnTo>
                    <a:pt x="223" y="40"/>
                  </a:lnTo>
                  <a:lnTo>
                    <a:pt x="216" y="35"/>
                  </a:lnTo>
                  <a:lnTo>
                    <a:pt x="205" y="32"/>
                  </a:lnTo>
                  <a:lnTo>
                    <a:pt x="198" y="32"/>
                  </a:lnTo>
                  <a:lnTo>
                    <a:pt x="188" y="30"/>
                  </a:lnTo>
                  <a:lnTo>
                    <a:pt x="177" y="27"/>
                  </a:lnTo>
                  <a:lnTo>
                    <a:pt x="170" y="27"/>
                  </a:lnTo>
                  <a:lnTo>
                    <a:pt x="160" y="27"/>
                  </a:lnTo>
                  <a:lnTo>
                    <a:pt x="150" y="27"/>
                  </a:lnTo>
                  <a:lnTo>
                    <a:pt x="142" y="27"/>
                  </a:lnTo>
                  <a:lnTo>
                    <a:pt x="132" y="30"/>
                  </a:lnTo>
                  <a:lnTo>
                    <a:pt x="122" y="30"/>
                  </a:lnTo>
                  <a:lnTo>
                    <a:pt x="114" y="32"/>
                  </a:lnTo>
                  <a:lnTo>
                    <a:pt x="104" y="35"/>
                  </a:lnTo>
                  <a:lnTo>
                    <a:pt x="94" y="37"/>
                  </a:lnTo>
                  <a:lnTo>
                    <a:pt x="86" y="40"/>
                  </a:lnTo>
                  <a:lnTo>
                    <a:pt x="76" y="45"/>
                  </a:lnTo>
                  <a:lnTo>
                    <a:pt x="68" y="47"/>
                  </a:lnTo>
                  <a:lnTo>
                    <a:pt x="61" y="52"/>
                  </a:lnTo>
                  <a:lnTo>
                    <a:pt x="51" y="57"/>
                  </a:lnTo>
                  <a:lnTo>
                    <a:pt x="43" y="62"/>
                  </a:lnTo>
                  <a:lnTo>
                    <a:pt x="35" y="70"/>
                  </a:lnTo>
                  <a:lnTo>
                    <a:pt x="28" y="75"/>
                  </a:lnTo>
                  <a:lnTo>
                    <a:pt x="20" y="83"/>
                  </a:lnTo>
                  <a:lnTo>
                    <a:pt x="20" y="83"/>
                  </a:lnTo>
                  <a:lnTo>
                    <a:pt x="20" y="83"/>
                  </a:lnTo>
                  <a:lnTo>
                    <a:pt x="20" y="85"/>
                  </a:lnTo>
                  <a:lnTo>
                    <a:pt x="20" y="85"/>
                  </a:lnTo>
                  <a:lnTo>
                    <a:pt x="0" y="65"/>
                  </a:lnTo>
                  <a:lnTo>
                    <a:pt x="0" y="62"/>
                  </a:lnTo>
                  <a:lnTo>
                    <a:pt x="0" y="62"/>
                  </a:lnTo>
                  <a:lnTo>
                    <a:pt x="0" y="62"/>
                  </a:lnTo>
                  <a:lnTo>
                    <a:pt x="0" y="62"/>
                  </a:lnTo>
                  <a:lnTo>
                    <a:pt x="10" y="55"/>
                  </a:lnTo>
                  <a:lnTo>
                    <a:pt x="18" y="47"/>
                  </a:lnTo>
                  <a:lnTo>
                    <a:pt x="28" y="40"/>
                  </a:lnTo>
                  <a:lnTo>
                    <a:pt x="35" y="35"/>
                  </a:lnTo>
                  <a:lnTo>
                    <a:pt x="46" y="27"/>
                  </a:lnTo>
                  <a:lnTo>
                    <a:pt x="56" y="22"/>
                  </a:lnTo>
                  <a:lnTo>
                    <a:pt x="66" y="17"/>
                  </a:lnTo>
                  <a:lnTo>
                    <a:pt x="76" y="15"/>
                  </a:lnTo>
                  <a:lnTo>
                    <a:pt x="86" y="10"/>
                  </a:lnTo>
                  <a:lnTo>
                    <a:pt x="96" y="7"/>
                  </a:lnTo>
                  <a:lnTo>
                    <a:pt x="106" y="5"/>
                  </a:lnTo>
                  <a:lnTo>
                    <a:pt x="117" y="2"/>
                  </a:lnTo>
                  <a:lnTo>
                    <a:pt x="127" y="0"/>
                  </a:lnTo>
                  <a:lnTo>
                    <a:pt x="139" y="0"/>
                  </a:lnTo>
                  <a:lnTo>
                    <a:pt x="150" y="0"/>
                  </a:lnTo>
                  <a:lnTo>
                    <a:pt x="160" y="0"/>
                  </a:lnTo>
                  <a:lnTo>
                    <a:pt x="170" y="0"/>
                  </a:lnTo>
                  <a:lnTo>
                    <a:pt x="180" y="0"/>
                  </a:lnTo>
                  <a:lnTo>
                    <a:pt x="193" y="2"/>
                  </a:lnTo>
                  <a:lnTo>
                    <a:pt x="203" y="2"/>
                  </a:lnTo>
                  <a:lnTo>
                    <a:pt x="213" y="5"/>
                  </a:lnTo>
                  <a:lnTo>
                    <a:pt x="223" y="10"/>
                  </a:lnTo>
                  <a:lnTo>
                    <a:pt x="233" y="12"/>
                  </a:lnTo>
                  <a:lnTo>
                    <a:pt x="243" y="15"/>
                  </a:lnTo>
                  <a:lnTo>
                    <a:pt x="254" y="20"/>
                  </a:lnTo>
                  <a:lnTo>
                    <a:pt x="264" y="25"/>
                  </a:lnTo>
                  <a:lnTo>
                    <a:pt x="274" y="30"/>
                  </a:lnTo>
                  <a:lnTo>
                    <a:pt x="282" y="37"/>
                  </a:lnTo>
                  <a:lnTo>
                    <a:pt x="292" y="42"/>
                  </a:lnTo>
                  <a:lnTo>
                    <a:pt x="299" y="50"/>
                  </a:lnTo>
                  <a:lnTo>
                    <a:pt x="309" y="57"/>
                  </a:lnTo>
                  <a:lnTo>
                    <a:pt x="317" y="65"/>
                  </a:lnTo>
                  <a:lnTo>
                    <a:pt x="317" y="65"/>
                  </a:lnTo>
                  <a:lnTo>
                    <a:pt x="317" y="65"/>
                  </a:lnTo>
                  <a:close/>
                  <a:moveTo>
                    <a:pt x="279" y="108"/>
                  </a:moveTo>
                  <a:lnTo>
                    <a:pt x="256" y="128"/>
                  </a:lnTo>
                  <a:lnTo>
                    <a:pt x="256" y="128"/>
                  </a:lnTo>
                  <a:lnTo>
                    <a:pt x="256" y="128"/>
                  </a:lnTo>
                  <a:lnTo>
                    <a:pt x="256" y="128"/>
                  </a:lnTo>
                  <a:lnTo>
                    <a:pt x="254" y="125"/>
                  </a:lnTo>
                  <a:lnTo>
                    <a:pt x="249" y="123"/>
                  </a:lnTo>
                  <a:lnTo>
                    <a:pt x="243" y="118"/>
                  </a:lnTo>
                  <a:lnTo>
                    <a:pt x="238" y="113"/>
                  </a:lnTo>
                  <a:lnTo>
                    <a:pt x="233" y="108"/>
                  </a:lnTo>
                  <a:lnTo>
                    <a:pt x="228" y="105"/>
                  </a:lnTo>
                  <a:lnTo>
                    <a:pt x="223" y="103"/>
                  </a:lnTo>
                  <a:lnTo>
                    <a:pt x="216" y="100"/>
                  </a:lnTo>
                  <a:lnTo>
                    <a:pt x="210" y="95"/>
                  </a:lnTo>
                  <a:lnTo>
                    <a:pt x="203" y="93"/>
                  </a:lnTo>
                  <a:lnTo>
                    <a:pt x="198" y="93"/>
                  </a:lnTo>
                  <a:lnTo>
                    <a:pt x="190" y="90"/>
                  </a:lnTo>
                  <a:lnTo>
                    <a:pt x="185" y="88"/>
                  </a:lnTo>
                  <a:lnTo>
                    <a:pt x="177" y="88"/>
                  </a:lnTo>
                  <a:lnTo>
                    <a:pt x="172" y="88"/>
                  </a:lnTo>
                  <a:lnTo>
                    <a:pt x="165" y="85"/>
                  </a:lnTo>
                  <a:lnTo>
                    <a:pt x="160" y="85"/>
                  </a:lnTo>
                  <a:lnTo>
                    <a:pt x="152" y="85"/>
                  </a:lnTo>
                  <a:lnTo>
                    <a:pt x="144" y="85"/>
                  </a:lnTo>
                  <a:lnTo>
                    <a:pt x="139" y="88"/>
                  </a:lnTo>
                  <a:lnTo>
                    <a:pt x="132" y="88"/>
                  </a:lnTo>
                  <a:lnTo>
                    <a:pt x="127" y="90"/>
                  </a:lnTo>
                  <a:lnTo>
                    <a:pt x="119" y="90"/>
                  </a:lnTo>
                  <a:lnTo>
                    <a:pt x="114" y="93"/>
                  </a:lnTo>
                  <a:lnTo>
                    <a:pt x="106" y="95"/>
                  </a:lnTo>
                  <a:lnTo>
                    <a:pt x="101" y="98"/>
                  </a:lnTo>
                  <a:lnTo>
                    <a:pt x="96" y="100"/>
                  </a:lnTo>
                  <a:lnTo>
                    <a:pt x="89" y="103"/>
                  </a:lnTo>
                  <a:lnTo>
                    <a:pt x="84" y="108"/>
                  </a:lnTo>
                  <a:lnTo>
                    <a:pt x="79" y="110"/>
                  </a:lnTo>
                  <a:lnTo>
                    <a:pt x="73" y="115"/>
                  </a:lnTo>
                  <a:lnTo>
                    <a:pt x="68" y="120"/>
                  </a:lnTo>
                  <a:lnTo>
                    <a:pt x="61" y="125"/>
                  </a:lnTo>
                  <a:lnTo>
                    <a:pt x="61" y="125"/>
                  </a:lnTo>
                  <a:lnTo>
                    <a:pt x="61" y="125"/>
                  </a:lnTo>
                  <a:lnTo>
                    <a:pt x="61" y="125"/>
                  </a:lnTo>
                  <a:lnTo>
                    <a:pt x="61" y="125"/>
                  </a:lnTo>
                  <a:lnTo>
                    <a:pt x="38" y="103"/>
                  </a:lnTo>
                  <a:lnTo>
                    <a:pt x="38" y="103"/>
                  </a:lnTo>
                  <a:lnTo>
                    <a:pt x="38" y="103"/>
                  </a:lnTo>
                  <a:lnTo>
                    <a:pt x="40" y="103"/>
                  </a:lnTo>
                  <a:lnTo>
                    <a:pt x="40" y="103"/>
                  </a:lnTo>
                  <a:lnTo>
                    <a:pt x="46" y="95"/>
                  </a:lnTo>
                  <a:lnTo>
                    <a:pt x="53" y="90"/>
                  </a:lnTo>
                  <a:lnTo>
                    <a:pt x="61" y="85"/>
                  </a:lnTo>
                  <a:lnTo>
                    <a:pt x="66" y="80"/>
                  </a:lnTo>
                  <a:lnTo>
                    <a:pt x="73" y="77"/>
                  </a:lnTo>
                  <a:lnTo>
                    <a:pt x="81" y="72"/>
                  </a:lnTo>
                  <a:lnTo>
                    <a:pt x="89" y="70"/>
                  </a:lnTo>
                  <a:lnTo>
                    <a:pt x="96" y="65"/>
                  </a:lnTo>
                  <a:lnTo>
                    <a:pt x="104" y="62"/>
                  </a:lnTo>
                  <a:lnTo>
                    <a:pt x="112" y="60"/>
                  </a:lnTo>
                  <a:lnTo>
                    <a:pt x="119" y="60"/>
                  </a:lnTo>
                  <a:lnTo>
                    <a:pt x="127" y="57"/>
                  </a:lnTo>
                  <a:lnTo>
                    <a:pt x="134" y="55"/>
                  </a:lnTo>
                  <a:lnTo>
                    <a:pt x="142" y="55"/>
                  </a:lnTo>
                  <a:lnTo>
                    <a:pt x="152" y="55"/>
                  </a:lnTo>
                  <a:lnTo>
                    <a:pt x="160" y="55"/>
                  </a:lnTo>
                  <a:lnTo>
                    <a:pt x="167" y="55"/>
                  </a:lnTo>
                  <a:lnTo>
                    <a:pt x="175" y="55"/>
                  </a:lnTo>
                  <a:lnTo>
                    <a:pt x="183" y="57"/>
                  </a:lnTo>
                  <a:lnTo>
                    <a:pt x="190" y="57"/>
                  </a:lnTo>
                  <a:lnTo>
                    <a:pt x="198" y="60"/>
                  </a:lnTo>
                  <a:lnTo>
                    <a:pt x="208" y="62"/>
                  </a:lnTo>
                  <a:lnTo>
                    <a:pt x="216" y="65"/>
                  </a:lnTo>
                  <a:lnTo>
                    <a:pt x="223" y="67"/>
                  </a:lnTo>
                  <a:lnTo>
                    <a:pt x="231" y="70"/>
                  </a:lnTo>
                  <a:lnTo>
                    <a:pt x="236" y="75"/>
                  </a:lnTo>
                  <a:lnTo>
                    <a:pt x="243" y="77"/>
                  </a:lnTo>
                  <a:lnTo>
                    <a:pt x="251" y="83"/>
                  </a:lnTo>
                  <a:lnTo>
                    <a:pt x="259" y="88"/>
                  </a:lnTo>
                  <a:lnTo>
                    <a:pt x="264" y="93"/>
                  </a:lnTo>
                  <a:lnTo>
                    <a:pt x="271" y="98"/>
                  </a:lnTo>
                  <a:lnTo>
                    <a:pt x="276" y="105"/>
                  </a:lnTo>
                  <a:lnTo>
                    <a:pt x="276" y="105"/>
                  </a:lnTo>
                  <a:lnTo>
                    <a:pt x="279" y="105"/>
                  </a:lnTo>
                  <a:lnTo>
                    <a:pt x="279" y="105"/>
                  </a:lnTo>
                  <a:lnTo>
                    <a:pt x="279" y="108"/>
                  </a:lnTo>
                  <a:lnTo>
                    <a:pt x="279" y="108"/>
                  </a:lnTo>
                  <a:lnTo>
                    <a:pt x="279" y="108"/>
                  </a:lnTo>
                  <a:close/>
                  <a:moveTo>
                    <a:pt x="236" y="148"/>
                  </a:moveTo>
                  <a:lnTo>
                    <a:pt x="213" y="171"/>
                  </a:lnTo>
                  <a:lnTo>
                    <a:pt x="213" y="168"/>
                  </a:lnTo>
                  <a:lnTo>
                    <a:pt x="213" y="168"/>
                  </a:lnTo>
                  <a:lnTo>
                    <a:pt x="213" y="168"/>
                  </a:lnTo>
                  <a:lnTo>
                    <a:pt x="213" y="168"/>
                  </a:lnTo>
                  <a:lnTo>
                    <a:pt x="210" y="165"/>
                  </a:lnTo>
                  <a:lnTo>
                    <a:pt x="205" y="163"/>
                  </a:lnTo>
                  <a:lnTo>
                    <a:pt x="203" y="160"/>
                  </a:lnTo>
                  <a:lnTo>
                    <a:pt x="200" y="158"/>
                  </a:lnTo>
                  <a:lnTo>
                    <a:pt x="198" y="155"/>
                  </a:lnTo>
                  <a:lnTo>
                    <a:pt x="193" y="153"/>
                  </a:lnTo>
                  <a:lnTo>
                    <a:pt x="190" y="153"/>
                  </a:lnTo>
                  <a:lnTo>
                    <a:pt x="188" y="150"/>
                  </a:lnTo>
                  <a:lnTo>
                    <a:pt x="183" y="148"/>
                  </a:lnTo>
                  <a:lnTo>
                    <a:pt x="180" y="148"/>
                  </a:lnTo>
                  <a:lnTo>
                    <a:pt x="177" y="148"/>
                  </a:lnTo>
                  <a:lnTo>
                    <a:pt x="172" y="145"/>
                  </a:lnTo>
                  <a:lnTo>
                    <a:pt x="170" y="145"/>
                  </a:lnTo>
                  <a:lnTo>
                    <a:pt x="165" y="145"/>
                  </a:lnTo>
                  <a:lnTo>
                    <a:pt x="162" y="145"/>
                  </a:lnTo>
                  <a:lnTo>
                    <a:pt x="157" y="145"/>
                  </a:lnTo>
                  <a:lnTo>
                    <a:pt x="155" y="145"/>
                  </a:lnTo>
                  <a:lnTo>
                    <a:pt x="150" y="145"/>
                  </a:lnTo>
                  <a:lnTo>
                    <a:pt x="147" y="145"/>
                  </a:lnTo>
                  <a:lnTo>
                    <a:pt x="144" y="145"/>
                  </a:lnTo>
                  <a:lnTo>
                    <a:pt x="139" y="145"/>
                  </a:lnTo>
                  <a:lnTo>
                    <a:pt x="137" y="148"/>
                  </a:lnTo>
                  <a:lnTo>
                    <a:pt x="132" y="148"/>
                  </a:lnTo>
                  <a:lnTo>
                    <a:pt x="129" y="150"/>
                  </a:lnTo>
                  <a:lnTo>
                    <a:pt x="127" y="150"/>
                  </a:lnTo>
                  <a:lnTo>
                    <a:pt x="122" y="153"/>
                  </a:lnTo>
                  <a:lnTo>
                    <a:pt x="119" y="155"/>
                  </a:lnTo>
                  <a:lnTo>
                    <a:pt x="117" y="155"/>
                  </a:lnTo>
                  <a:lnTo>
                    <a:pt x="112" y="158"/>
                  </a:lnTo>
                  <a:lnTo>
                    <a:pt x="109" y="160"/>
                  </a:lnTo>
                  <a:lnTo>
                    <a:pt x="106" y="163"/>
                  </a:lnTo>
                  <a:lnTo>
                    <a:pt x="104" y="165"/>
                  </a:lnTo>
                  <a:lnTo>
                    <a:pt x="104" y="168"/>
                  </a:lnTo>
                  <a:lnTo>
                    <a:pt x="101" y="168"/>
                  </a:lnTo>
                  <a:lnTo>
                    <a:pt x="101" y="168"/>
                  </a:lnTo>
                  <a:lnTo>
                    <a:pt x="101" y="168"/>
                  </a:lnTo>
                  <a:lnTo>
                    <a:pt x="81" y="148"/>
                  </a:lnTo>
                  <a:lnTo>
                    <a:pt x="81" y="145"/>
                  </a:lnTo>
                  <a:lnTo>
                    <a:pt x="81" y="145"/>
                  </a:lnTo>
                  <a:lnTo>
                    <a:pt x="81" y="145"/>
                  </a:lnTo>
                  <a:lnTo>
                    <a:pt x="81" y="145"/>
                  </a:lnTo>
                  <a:lnTo>
                    <a:pt x="86" y="140"/>
                  </a:lnTo>
                  <a:lnTo>
                    <a:pt x="91" y="138"/>
                  </a:lnTo>
                  <a:lnTo>
                    <a:pt x="94" y="135"/>
                  </a:lnTo>
                  <a:lnTo>
                    <a:pt x="99" y="130"/>
                  </a:lnTo>
                  <a:lnTo>
                    <a:pt x="104" y="128"/>
                  </a:lnTo>
                  <a:lnTo>
                    <a:pt x="109" y="125"/>
                  </a:lnTo>
                  <a:lnTo>
                    <a:pt x="114" y="123"/>
                  </a:lnTo>
                  <a:lnTo>
                    <a:pt x="119" y="123"/>
                  </a:lnTo>
                  <a:lnTo>
                    <a:pt x="122" y="120"/>
                  </a:lnTo>
                  <a:lnTo>
                    <a:pt x="127" y="118"/>
                  </a:lnTo>
                  <a:lnTo>
                    <a:pt x="132" y="118"/>
                  </a:lnTo>
                  <a:lnTo>
                    <a:pt x="137" y="115"/>
                  </a:lnTo>
                  <a:lnTo>
                    <a:pt x="142" y="115"/>
                  </a:lnTo>
                  <a:lnTo>
                    <a:pt x="147" y="115"/>
                  </a:lnTo>
                  <a:lnTo>
                    <a:pt x="152" y="115"/>
                  </a:lnTo>
                  <a:lnTo>
                    <a:pt x="157" y="115"/>
                  </a:lnTo>
                  <a:lnTo>
                    <a:pt x="165" y="115"/>
                  </a:lnTo>
                  <a:lnTo>
                    <a:pt x="170" y="115"/>
                  </a:lnTo>
                  <a:lnTo>
                    <a:pt x="175" y="115"/>
                  </a:lnTo>
                  <a:lnTo>
                    <a:pt x="180" y="118"/>
                  </a:lnTo>
                  <a:lnTo>
                    <a:pt x="185" y="118"/>
                  </a:lnTo>
                  <a:lnTo>
                    <a:pt x="190" y="120"/>
                  </a:lnTo>
                  <a:lnTo>
                    <a:pt x="193" y="120"/>
                  </a:lnTo>
                  <a:lnTo>
                    <a:pt x="198" y="123"/>
                  </a:lnTo>
                  <a:lnTo>
                    <a:pt x="203" y="125"/>
                  </a:lnTo>
                  <a:lnTo>
                    <a:pt x="208" y="128"/>
                  </a:lnTo>
                  <a:lnTo>
                    <a:pt x="213" y="130"/>
                  </a:lnTo>
                  <a:lnTo>
                    <a:pt x="218" y="133"/>
                  </a:lnTo>
                  <a:lnTo>
                    <a:pt x="221" y="135"/>
                  </a:lnTo>
                  <a:lnTo>
                    <a:pt x="226" y="138"/>
                  </a:lnTo>
                  <a:lnTo>
                    <a:pt x="231" y="143"/>
                  </a:lnTo>
                  <a:lnTo>
                    <a:pt x="233" y="145"/>
                  </a:lnTo>
                  <a:lnTo>
                    <a:pt x="233" y="148"/>
                  </a:lnTo>
                  <a:lnTo>
                    <a:pt x="236" y="148"/>
                  </a:lnTo>
                  <a:lnTo>
                    <a:pt x="236" y="148"/>
                  </a:lnTo>
                  <a:lnTo>
                    <a:pt x="236" y="148"/>
                  </a:lnTo>
                  <a:lnTo>
                    <a:pt x="236" y="148"/>
                  </a:lnTo>
                  <a:lnTo>
                    <a:pt x="236"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244" name="Group 82"/>
          <p:cNvGrpSpPr>
            <a:grpSpLocks noChangeAspect="1"/>
          </p:cNvGrpSpPr>
          <p:nvPr/>
        </p:nvGrpSpPr>
        <p:grpSpPr bwMode="auto">
          <a:xfrm>
            <a:off x="4327690" y="2074572"/>
            <a:ext cx="1503883" cy="847691"/>
            <a:chOff x="5968" y="3259"/>
            <a:chExt cx="1123" cy="633"/>
          </a:xfrm>
          <a:solidFill>
            <a:schemeClr val="tx1">
              <a:lumMod val="65000"/>
              <a:lumOff val="35000"/>
            </a:schemeClr>
          </a:solidFill>
        </p:grpSpPr>
        <p:sp>
          <p:nvSpPr>
            <p:cNvPr id="245" name="Freeform 83"/>
            <p:cNvSpPr>
              <a:spLocks/>
            </p:cNvSpPr>
            <p:nvPr/>
          </p:nvSpPr>
          <p:spPr bwMode="auto">
            <a:xfrm>
              <a:off x="6299" y="3377"/>
              <a:ext cx="16" cy="36"/>
            </a:xfrm>
            <a:custGeom>
              <a:avLst/>
              <a:gdLst>
                <a:gd name="T0" fmla="*/ 9 w 9"/>
                <a:gd name="T1" fmla="*/ 3 h 20"/>
                <a:gd name="T2" fmla="*/ 8 w 9"/>
                <a:gd name="T3" fmla="*/ 2 h 20"/>
                <a:gd name="T4" fmla="*/ 6 w 9"/>
                <a:gd name="T5" fmla="*/ 2 h 20"/>
                <a:gd name="T6" fmla="*/ 3 w 9"/>
                <a:gd name="T7" fmla="*/ 5 h 20"/>
                <a:gd name="T8" fmla="*/ 1 w 9"/>
                <a:gd name="T9" fmla="*/ 10 h 20"/>
                <a:gd name="T10" fmla="*/ 0 w 9"/>
                <a:gd name="T11" fmla="*/ 13 h 20"/>
                <a:gd name="T12" fmla="*/ 0 w 9"/>
                <a:gd name="T13" fmla="*/ 14 h 20"/>
                <a:gd name="T14" fmla="*/ 0 w 9"/>
                <a:gd name="T15" fmla="*/ 16 h 20"/>
                <a:gd name="T16" fmla="*/ 1 w 9"/>
                <a:gd name="T17" fmla="*/ 17 h 20"/>
                <a:gd name="T18" fmla="*/ 1 w 9"/>
                <a:gd name="T19" fmla="*/ 19 h 20"/>
                <a:gd name="T20" fmla="*/ 3 w 9"/>
                <a:gd name="T21" fmla="*/ 20 h 20"/>
                <a:gd name="T22" fmla="*/ 4 w 9"/>
                <a:gd name="T23" fmla="*/ 20 h 20"/>
                <a:gd name="T24" fmla="*/ 5 w 9"/>
                <a:gd name="T25" fmla="*/ 19 h 20"/>
                <a:gd name="T26" fmla="*/ 4 w 9"/>
                <a:gd name="T27" fmla="*/ 18 h 20"/>
                <a:gd name="T28" fmla="*/ 3 w 9"/>
                <a:gd name="T29" fmla="*/ 17 h 20"/>
                <a:gd name="T30" fmla="*/ 3 w 9"/>
                <a:gd name="T31" fmla="*/ 11 h 20"/>
                <a:gd name="T32" fmla="*/ 4 w 9"/>
                <a:gd name="T33" fmla="*/ 9 h 20"/>
                <a:gd name="T34" fmla="*/ 9 w 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20">
                  <a:moveTo>
                    <a:pt x="9" y="3"/>
                  </a:moveTo>
                  <a:cubicBezTo>
                    <a:pt x="8" y="2"/>
                    <a:pt x="8" y="2"/>
                    <a:pt x="8" y="2"/>
                  </a:cubicBezTo>
                  <a:cubicBezTo>
                    <a:pt x="8" y="2"/>
                    <a:pt x="8" y="0"/>
                    <a:pt x="6" y="2"/>
                  </a:cubicBezTo>
                  <a:cubicBezTo>
                    <a:pt x="5" y="4"/>
                    <a:pt x="3" y="5"/>
                    <a:pt x="3" y="5"/>
                  </a:cubicBezTo>
                  <a:cubicBezTo>
                    <a:pt x="1" y="10"/>
                    <a:pt x="1" y="10"/>
                    <a:pt x="1" y="10"/>
                  </a:cubicBezTo>
                  <a:cubicBezTo>
                    <a:pt x="0" y="13"/>
                    <a:pt x="0" y="13"/>
                    <a:pt x="0" y="13"/>
                  </a:cubicBezTo>
                  <a:cubicBezTo>
                    <a:pt x="0" y="14"/>
                    <a:pt x="0" y="14"/>
                    <a:pt x="0" y="14"/>
                  </a:cubicBezTo>
                  <a:cubicBezTo>
                    <a:pt x="0" y="16"/>
                    <a:pt x="0" y="16"/>
                    <a:pt x="0" y="16"/>
                  </a:cubicBezTo>
                  <a:cubicBezTo>
                    <a:pt x="0" y="16"/>
                    <a:pt x="1" y="16"/>
                    <a:pt x="1" y="17"/>
                  </a:cubicBezTo>
                  <a:cubicBezTo>
                    <a:pt x="0" y="18"/>
                    <a:pt x="0" y="19"/>
                    <a:pt x="1" y="19"/>
                  </a:cubicBezTo>
                  <a:cubicBezTo>
                    <a:pt x="3" y="19"/>
                    <a:pt x="3" y="20"/>
                    <a:pt x="3" y="20"/>
                  </a:cubicBezTo>
                  <a:cubicBezTo>
                    <a:pt x="4" y="20"/>
                    <a:pt x="4" y="20"/>
                    <a:pt x="4" y="20"/>
                  </a:cubicBezTo>
                  <a:cubicBezTo>
                    <a:pt x="4" y="20"/>
                    <a:pt x="5" y="20"/>
                    <a:pt x="5" y="19"/>
                  </a:cubicBezTo>
                  <a:cubicBezTo>
                    <a:pt x="5" y="18"/>
                    <a:pt x="4" y="18"/>
                    <a:pt x="4" y="18"/>
                  </a:cubicBezTo>
                  <a:cubicBezTo>
                    <a:pt x="3" y="17"/>
                    <a:pt x="3" y="17"/>
                    <a:pt x="3" y="17"/>
                  </a:cubicBezTo>
                  <a:cubicBezTo>
                    <a:pt x="3" y="17"/>
                    <a:pt x="2" y="13"/>
                    <a:pt x="3" y="11"/>
                  </a:cubicBezTo>
                  <a:cubicBezTo>
                    <a:pt x="3" y="11"/>
                    <a:pt x="3" y="10"/>
                    <a:pt x="4" y="9"/>
                  </a:cubicBezTo>
                  <a:cubicBezTo>
                    <a:pt x="5" y="8"/>
                    <a:pt x="6" y="5"/>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46" name="Freeform 84"/>
            <p:cNvSpPr>
              <a:spLocks/>
            </p:cNvSpPr>
            <p:nvPr/>
          </p:nvSpPr>
          <p:spPr bwMode="auto">
            <a:xfrm>
              <a:off x="6265" y="3350"/>
              <a:ext cx="21" cy="14"/>
            </a:xfrm>
            <a:custGeom>
              <a:avLst/>
              <a:gdLst>
                <a:gd name="T0" fmla="*/ 2 w 12"/>
                <a:gd name="T1" fmla="*/ 5 h 8"/>
                <a:gd name="T2" fmla="*/ 6 w 12"/>
                <a:gd name="T3" fmla="*/ 5 h 8"/>
                <a:gd name="T4" fmla="*/ 8 w 12"/>
                <a:gd name="T5" fmla="*/ 8 h 8"/>
                <a:gd name="T6" fmla="*/ 10 w 12"/>
                <a:gd name="T7" fmla="*/ 6 h 8"/>
                <a:gd name="T8" fmla="*/ 10 w 12"/>
                <a:gd name="T9" fmla="*/ 5 h 8"/>
                <a:gd name="T10" fmla="*/ 12 w 12"/>
                <a:gd name="T11" fmla="*/ 3 h 8"/>
                <a:gd name="T12" fmla="*/ 11 w 12"/>
                <a:gd name="T13" fmla="*/ 3 h 8"/>
                <a:gd name="T14" fmla="*/ 9 w 12"/>
                <a:gd name="T15" fmla="*/ 4 h 8"/>
                <a:gd name="T16" fmla="*/ 7 w 12"/>
                <a:gd name="T17" fmla="*/ 4 h 8"/>
                <a:gd name="T18" fmla="*/ 7 w 12"/>
                <a:gd name="T19" fmla="*/ 3 h 8"/>
                <a:gd name="T20" fmla="*/ 8 w 12"/>
                <a:gd name="T21" fmla="*/ 1 h 8"/>
                <a:gd name="T22" fmla="*/ 4 w 12"/>
                <a:gd name="T23" fmla="*/ 2 h 8"/>
                <a:gd name="T24" fmla="*/ 3 w 12"/>
                <a:gd name="T25" fmla="*/ 3 h 8"/>
                <a:gd name="T26" fmla="*/ 2 w 12"/>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8">
                  <a:moveTo>
                    <a:pt x="2" y="5"/>
                  </a:moveTo>
                  <a:cubicBezTo>
                    <a:pt x="4" y="5"/>
                    <a:pt x="6" y="5"/>
                    <a:pt x="6" y="5"/>
                  </a:cubicBezTo>
                  <a:cubicBezTo>
                    <a:pt x="8" y="8"/>
                    <a:pt x="8" y="8"/>
                    <a:pt x="8" y="8"/>
                  </a:cubicBezTo>
                  <a:cubicBezTo>
                    <a:pt x="10" y="6"/>
                    <a:pt x="10" y="6"/>
                    <a:pt x="10" y="6"/>
                  </a:cubicBezTo>
                  <a:cubicBezTo>
                    <a:pt x="10" y="5"/>
                    <a:pt x="10" y="5"/>
                    <a:pt x="10" y="5"/>
                  </a:cubicBezTo>
                  <a:cubicBezTo>
                    <a:pt x="10" y="5"/>
                    <a:pt x="12" y="4"/>
                    <a:pt x="12" y="3"/>
                  </a:cubicBezTo>
                  <a:cubicBezTo>
                    <a:pt x="12" y="1"/>
                    <a:pt x="11" y="3"/>
                    <a:pt x="11" y="3"/>
                  </a:cubicBezTo>
                  <a:cubicBezTo>
                    <a:pt x="9" y="4"/>
                    <a:pt x="9" y="4"/>
                    <a:pt x="9" y="4"/>
                  </a:cubicBezTo>
                  <a:cubicBezTo>
                    <a:pt x="7" y="4"/>
                    <a:pt x="7" y="4"/>
                    <a:pt x="7" y="4"/>
                  </a:cubicBezTo>
                  <a:cubicBezTo>
                    <a:pt x="7" y="4"/>
                    <a:pt x="6" y="3"/>
                    <a:pt x="7" y="3"/>
                  </a:cubicBezTo>
                  <a:cubicBezTo>
                    <a:pt x="7" y="2"/>
                    <a:pt x="8" y="1"/>
                    <a:pt x="8" y="1"/>
                  </a:cubicBezTo>
                  <a:cubicBezTo>
                    <a:pt x="8" y="1"/>
                    <a:pt x="5" y="0"/>
                    <a:pt x="4" y="2"/>
                  </a:cubicBezTo>
                  <a:cubicBezTo>
                    <a:pt x="4" y="2"/>
                    <a:pt x="4" y="3"/>
                    <a:pt x="3" y="3"/>
                  </a:cubicBezTo>
                  <a:cubicBezTo>
                    <a:pt x="1" y="3"/>
                    <a:pt x="0"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47" name="Freeform 85"/>
            <p:cNvSpPr>
              <a:spLocks/>
            </p:cNvSpPr>
            <p:nvPr/>
          </p:nvSpPr>
          <p:spPr bwMode="auto">
            <a:xfrm>
              <a:off x="6281" y="3352"/>
              <a:ext cx="5" cy="2"/>
            </a:xfrm>
            <a:custGeom>
              <a:avLst/>
              <a:gdLst>
                <a:gd name="T0" fmla="*/ 1 w 3"/>
                <a:gd name="T1" fmla="*/ 1 h 1"/>
                <a:gd name="T2" fmla="*/ 3 w 3"/>
                <a:gd name="T3" fmla="*/ 1 h 1"/>
                <a:gd name="T4" fmla="*/ 2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3" y="1"/>
                    <a:pt x="3" y="1"/>
                  </a:cubicBezTo>
                  <a:cubicBezTo>
                    <a:pt x="3" y="0"/>
                    <a:pt x="2" y="0"/>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48" name="Oval 86"/>
            <p:cNvSpPr>
              <a:spLocks noChangeArrowheads="1"/>
            </p:cNvSpPr>
            <p:nvPr/>
          </p:nvSpPr>
          <p:spPr bwMode="auto">
            <a:xfrm>
              <a:off x="6284" y="3364"/>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49" name="Oval 87"/>
            <p:cNvSpPr>
              <a:spLocks noChangeArrowheads="1"/>
            </p:cNvSpPr>
            <p:nvPr/>
          </p:nvSpPr>
          <p:spPr bwMode="auto">
            <a:xfrm>
              <a:off x="6300" y="3355"/>
              <a:ext cx="4"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0" name="Oval 88"/>
            <p:cNvSpPr>
              <a:spLocks noChangeArrowheads="1"/>
            </p:cNvSpPr>
            <p:nvPr/>
          </p:nvSpPr>
          <p:spPr bwMode="auto">
            <a:xfrm>
              <a:off x="6306" y="3355"/>
              <a:ext cx="1"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1" name="Oval 89"/>
            <p:cNvSpPr>
              <a:spLocks noChangeArrowheads="1"/>
            </p:cNvSpPr>
            <p:nvPr/>
          </p:nvSpPr>
          <p:spPr bwMode="auto">
            <a:xfrm>
              <a:off x="6290" y="3361"/>
              <a:ext cx="3"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2" name="Oval 90"/>
            <p:cNvSpPr>
              <a:spLocks noChangeArrowheads="1"/>
            </p:cNvSpPr>
            <p:nvPr/>
          </p:nvSpPr>
          <p:spPr bwMode="auto">
            <a:xfrm>
              <a:off x="6295" y="3359"/>
              <a:ext cx="4" cy="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3" name="Oval 91"/>
            <p:cNvSpPr>
              <a:spLocks noChangeArrowheads="1"/>
            </p:cNvSpPr>
            <p:nvPr/>
          </p:nvSpPr>
          <p:spPr bwMode="auto">
            <a:xfrm>
              <a:off x="6288" y="3354"/>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4" name="Freeform 92"/>
            <p:cNvSpPr>
              <a:spLocks/>
            </p:cNvSpPr>
            <p:nvPr/>
          </p:nvSpPr>
          <p:spPr bwMode="auto">
            <a:xfrm>
              <a:off x="6311" y="3343"/>
              <a:ext cx="7" cy="7"/>
            </a:xfrm>
            <a:custGeom>
              <a:avLst/>
              <a:gdLst>
                <a:gd name="T0" fmla="*/ 1 w 4"/>
                <a:gd name="T1" fmla="*/ 4 h 4"/>
                <a:gd name="T2" fmla="*/ 4 w 4"/>
                <a:gd name="T3" fmla="*/ 1 h 4"/>
                <a:gd name="T4" fmla="*/ 2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2" y="4"/>
                    <a:pt x="4" y="2"/>
                    <a:pt x="4" y="1"/>
                  </a:cubicBezTo>
                  <a:cubicBezTo>
                    <a:pt x="4" y="1"/>
                    <a:pt x="3" y="0"/>
                    <a:pt x="2" y="2"/>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5" name="Freeform 93"/>
            <p:cNvSpPr>
              <a:spLocks/>
            </p:cNvSpPr>
            <p:nvPr/>
          </p:nvSpPr>
          <p:spPr bwMode="auto">
            <a:xfrm>
              <a:off x="6295" y="3347"/>
              <a:ext cx="9" cy="7"/>
            </a:xfrm>
            <a:custGeom>
              <a:avLst/>
              <a:gdLst>
                <a:gd name="T0" fmla="*/ 4 w 5"/>
                <a:gd name="T1" fmla="*/ 4 h 4"/>
                <a:gd name="T2" fmla="*/ 4 w 5"/>
                <a:gd name="T3" fmla="*/ 3 h 4"/>
                <a:gd name="T4" fmla="*/ 2 w 5"/>
                <a:gd name="T5" fmla="*/ 1 h 4"/>
                <a:gd name="T6" fmla="*/ 0 w 5"/>
                <a:gd name="T7" fmla="*/ 2 h 4"/>
                <a:gd name="T8" fmla="*/ 4 w 5"/>
                <a:gd name="T9" fmla="*/ 4 h 4"/>
              </a:gdLst>
              <a:ahLst/>
              <a:cxnLst>
                <a:cxn ang="0">
                  <a:pos x="T0" y="T1"/>
                </a:cxn>
                <a:cxn ang="0">
                  <a:pos x="T2" y="T3"/>
                </a:cxn>
                <a:cxn ang="0">
                  <a:pos x="T4" y="T5"/>
                </a:cxn>
                <a:cxn ang="0">
                  <a:pos x="T6" y="T7"/>
                </a:cxn>
                <a:cxn ang="0">
                  <a:pos x="T8" y="T9"/>
                </a:cxn>
              </a:cxnLst>
              <a:rect l="0" t="0" r="r" b="b"/>
              <a:pathLst>
                <a:path w="5" h="4">
                  <a:moveTo>
                    <a:pt x="4" y="4"/>
                  </a:moveTo>
                  <a:cubicBezTo>
                    <a:pt x="5" y="4"/>
                    <a:pt x="4" y="3"/>
                    <a:pt x="4" y="3"/>
                  </a:cubicBezTo>
                  <a:cubicBezTo>
                    <a:pt x="3" y="2"/>
                    <a:pt x="2" y="1"/>
                    <a:pt x="2" y="1"/>
                  </a:cubicBezTo>
                  <a:cubicBezTo>
                    <a:pt x="2" y="1"/>
                    <a:pt x="0" y="0"/>
                    <a:pt x="0" y="2"/>
                  </a:cubicBezTo>
                  <a:cubicBezTo>
                    <a:pt x="1" y="3"/>
                    <a:pt x="2"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6" name="Freeform 94"/>
            <p:cNvSpPr>
              <a:spLocks/>
            </p:cNvSpPr>
            <p:nvPr/>
          </p:nvSpPr>
          <p:spPr bwMode="auto">
            <a:xfrm>
              <a:off x="6293" y="3350"/>
              <a:ext cx="7" cy="7"/>
            </a:xfrm>
            <a:custGeom>
              <a:avLst/>
              <a:gdLst>
                <a:gd name="T0" fmla="*/ 2 w 4"/>
                <a:gd name="T1" fmla="*/ 3 h 4"/>
                <a:gd name="T2" fmla="*/ 4 w 4"/>
                <a:gd name="T3" fmla="*/ 3 h 4"/>
                <a:gd name="T4" fmla="*/ 2 w 4"/>
                <a:gd name="T5" fmla="*/ 1 h 4"/>
                <a:gd name="T6" fmla="*/ 0 w 4"/>
                <a:gd name="T7" fmla="*/ 1 h 4"/>
                <a:gd name="T8" fmla="*/ 2 w 4"/>
                <a:gd name="T9" fmla="*/ 3 h 4"/>
              </a:gdLst>
              <a:ahLst/>
              <a:cxnLst>
                <a:cxn ang="0">
                  <a:pos x="T0" y="T1"/>
                </a:cxn>
                <a:cxn ang="0">
                  <a:pos x="T2" y="T3"/>
                </a:cxn>
                <a:cxn ang="0">
                  <a:pos x="T4" y="T5"/>
                </a:cxn>
                <a:cxn ang="0">
                  <a:pos x="T6" y="T7"/>
                </a:cxn>
                <a:cxn ang="0">
                  <a:pos x="T8" y="T9"/>
                </a:cxn>
              </a:cxnLst>
              <a:rect l="0" t="0" r="r" b="b"/>
              <a:pathLst>
                <a:path w="4" h="4">
                  <a:moveTo>
                    <a:pt x="2" y="3"/>
                  </a:moveTo>
                  <a:cubicBezTo>
                    <a:pt x="2" y="3"/>
                    <a:pt x="3" y="4"/>
                    <a:pt x="4" y="3"/>
                  </a:cubicBezTo>
                  <a:cubicBezTo>
                    <a:pt x="4" y="2"/>
                    <a:pt x="2" y="1"/>
                    <a:pt x="2" y="1"/>
                  </a:cubicBezTo>
                  <a:cubicBezTo>
                    <a:pt x="2" y="1"/>
                    <a:pt x="1" y="0"/>
                    <a:pt x="0" y="1"/>
                  </a:cubicBezTo>
                  <a:cubicBezTo>
                    <a:pt x="0" y="2"/>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7" name="Freeform 95"/>
            <p:cNvSpPr>
              <a:spLocks/>
            </p:cNvSpPr>
            <p:nvPr/>
          </p:nvSpPr>
          <p:spPr bwMode="auto">
            <a:xfrm>
              <a:off x="6300" y="3347"/>
              <a:ext cx="6" cy="5"/>
            </a:xfrm>
            <a:custGeom>
              <a:avLst/>
              <a:gdLst>
                <a:gd name="T0" fmla="*/ 3 w 3"/>
                <a:gd name="T1" fmla="*/ 3 h 3"/>
                <a:gd name="T2" fmla="*/ 1 w 3"/>
                <a:gd name="T3" fmla="*/ 0 h 3"/>
                <a:gd name="T4" fmla="*/ 1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1" y="0"/>
                    <a:pt x="0" y="0"/>
                    <a:pt x="1" y="1"/>
                  </a:cubicBezTo>
                  <a:cubicBezTo>
                    <a:pt x="1" y="3"/>
                    <a:pt x="3"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8" name="Freeform 96"/>
            <p:cNvSpPr>
              <a:spLocks/>
            </p:cNvSpPr>
            <p:nvPr/>
          </p:nvSpPr>
          <p:spPr bwMode="auto">
            <a:xfrm>
              <a:off x="6306" y="3352"/>
              <a:ext cx="7" cy="3"/>
            </a:xfrm>
            <a:custGeom>
              <a:avLst/>
              <a:gdLst>
                <a:gd name="T0" fmla="*/ 3 w 4"/>
                <a:gd name="T1" fmla="*/ 0 h 2"/>
                <a:gd name="T2" fmla="*/ 3 w 4"/>
                <a:gd name="T3" fmla="*/ 2 h 2"/>
                <a:gd name="T4" fmla="*/ 3 w 4"/>
                <a:gd name="T5" fmla="*/ 0 h 2"/>
              </a:gdLst>
              <a:ahLst/>
              <a:cxnLst>
                <a:cxn ang="0">
                  <a:pos x="T0" y="T1"/>
                </a:cxn>
                <a:cxn ang="0">
                  <a:pos x="T2" y="T3"/>
                </a:cxn>
                <a:cxn ang="0">
                  <a:pos x="T4" y="T5"/>
                </a:cxn>
              </a:cxnLst>
              <a:rect l="0" t="0" r="r" b="b"/>
              <a:pathLst>
                <a:path w="4" h="2">
                  <a:moveTo>
                    <a:pt x="3" y="0"/>
                  </a:moveTo>
                  <a:cubicBezTo>
                    <a:pt x="3" y="0"/>
                    <a:pt x="0" y="0"/>
                    <a:pt x="3" y="2"/>
                  </a:cubicBezTo>
                  <a:cubicBezTo>
                    <a:pt x="3" y="2"/>
                    <a:pt x="4"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9" name="Freeform 97"/>
            <p:cNvSpPr>
              <a:spLocks/>
            </p:cNvSpPr>
            <p:nvPr/>
          </p:nvSpPr>
          <p:spPr bwMode="auto">
            <a:xfrm>
              <a:off x="6220" y="3375"/>
              <a:ext cx="11" cy="9"/>
            </a:xfrm>
            <a:custGeom>
              <a:avLst/>
              <a:gdLst>
                <a:gd name="T0" fmla="*/ 2 w 6"/>
                <a:gd name="T1" fmla="*/ 1 h 5"/>
                <a:gd name="T2" fmla="*/ 1 w 6"/>
                <a:gd name="T3" fmla="*/ 3 h 5"/>
                <a:gd name="T4" fmla="*/ 4 w 6"/>
                <a:gd name="T5" fmla="*/ 5 h 5"/>
                <a:gd name="T6" fmla="*/ 5 w 6"/>
                <a:gd name="T7" fmla="*/ 3 h 5"/>
                <a:gd name="T8" fmla="*/ 4 w 6"/>
                <a:gd name="T9" fmla="*/ 1 h 5"/>
                <a:gd name="T10" fmla="*/ 2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2" y="1"/>
                  </a:moveTo>
                  <a:cubicBezTo>
                    <a:pt x="1" y="1"/>
                    <a:pt x="0" y="3"/>
                    <a:pt x="1" y="3"/>
                  </a:cubicBezTo>
                  <a:cubicBezTo>
                    <a:pt x="2" y="4"/>
                    <a:pt x="4" y="5"/>
                    <a:pt x="4" y="5"/>
                  </a:cubicBezTo>
                  <a:cubicBezTo>
                    <a:pt x="4" y="5"/>
                    <a:pt x="6" y="4"/>
                    <a:pt x="5" y="3"/>
                  </a:cubicBezTo>
                  <a:cubicBezTo>
                    <a:pt x="5" y="2"/>
                    <a:pt x="4" y="1"/>
                    <a:pt x="4" y="1"/>
                  </a:cubicBezTo>
                  <a:cubicBezTo>
                    <a:pt x="4" y="1"/>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0" name="Oval 98"/>
            <p:cNvSpPr>
              <a:spLocks noChangeArrowheads="1"/>
            </p:cNvSpPr>
            <p:nvPr/>
          </p:nvSpPr>
          <p:spPr bwMode="auto">
            <a:xfrm>
              <a:off x="6222" y="3370"/>
              <a:ext cx="6"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1" name="Oval 99"/>
            <p:cNvSpPr>
              <a:spLocks noChangeArrowheads="1"/>
            </p:cNvSpPr>
            <p:nvPr/>
          </p:nvSpPr>
          <p:spPr bwMode="auto">
            <a:xfrm>
              <a:off x="6515" y="3505"/>
              <a:ext cx="2"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2" name="Oval 100"/>
            <p:cNvSpPr>
              <a:spLocks noChangeArrowheads="1"/>
            </p:cNvSpPr>
            <p:nvPr/>
          </p:nvSpPr>
          <p:spPr bwMode="auto">
            <a:xfrm>
              <a:off x="6514" y="3511"/>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3" name="Oval 101"/>
            <p:cNvSpPr>
              <a:spLocks noChangeArrowheads="1"/>
            </p:cNvSpPr>
            <p:nvPr/>
          </p:nvSpPr>
          <p:spPr bwMode="auto">
            <a:xfrm>
              <a:off x="6512" y="3512"/>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4" name="Oval 102"/>
            <p:cNvSpPr>
              <a:spLocks noChangeArrowheads="1"/>
            </p:cNvSpPr>
            <p:nvPr/>
          </p:nvSpPr>
          <p:spPr bwMode="auto">
            <a:xfrm>
              <a:off x="6510" y="3514"/>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5" name="Oval 103"/>
            <p:cNvSpPr>
              <a:spLocks noChangeArrowheads="1"/>
            </p:cNvSpPr>
            <p:nvPr/>
          </p:nvSpPr>
          <p:spPr bwMode="auto">
            <a:xfrm>
              <a:off x="6501" y="352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6" name="Oval 104"/>
            <p:cNvSpPr>
              <a:spLocks noChangeArrowheads="1"/>
            </p:cNvSpPr>
            <p:nvPr/>
          </p:nvSpPr>
          <p:spPr bwMode="auto">
            <a:xfrm>
              <a:off x="6498" y="3525"/>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7" name="Freeform 105"/>
            <p:cNvSpPr>
              <a:spLocks/>
            </p:cNvSpPr>
            <p:nvPr/>
          </p:nvSpPr>
          <p:spPr bwMode="auto">
            <a:xfrm>
              <a:off x="6483" y="3493"/>
              <a:ext cx="7" cy="30"/>
            </a:xfrm>
            <a:custGeom>
              <a:avLst/>
              <a:gdLst>
                <a:gd name="T0" fmla="*/ 0 w 4"/>
                <a:gd name="T1" fmla="*/ 17 h 17"/>
                <a:gd name="T2" fmla="*/ 1 w 4"/>
                <a:gd name="T3" fmla="*/ 17 h 17"/>
                <a:gd name="T4" fmla="*/ 1 w 4"/>
                <a:gd name="T5" fmla="*/ 16 h 17"/>
                <a:gd name="T6" fmla="*/ 2 w 4"/>
                <a:gd name="T7" fmla="*/ 17 h 17"/>
                <a:gd name="T8" fmla="*/ 2 w 4"/>
                <a:gd name="T9" fmla="*/ 15 h 17"/>
                <a:gd name="T10" fmla="*/ 3 w 4"/>
                <a:gd name="T11" fmla="*/ 11 h 17"/>
                <a:gd name="T12" fmla="*/ 3 w 4"/>
                <a:gd name="T13" fmla="*/ 9 h 17"/>
                <a:gd name="T14" fmla="*/ 3 w 4"/>
                <a:gd name="T15" fmla="*/ 4 h 17"/>
                <a:gd name="T16" fmla="*/ 3 w 4"/>
                <a:gd name="T17" fmla="*/ 2 h 17"/>
                <a:gd name="T18" fmla="*/ 2 w 4"/>
                <a:gd name="T19" fmla="*/ 1 h 17"/>
                <a:gd name="T20" fmla="*/ 1 w 4"/>
                <a:gd name="T21" fmla="*/ 3 h 17"/>
                <a:gd name="T22" fmla="*/ 0 w 4"/>
                <a:gd name="T23" fmla="*/ 5 h 17"/>
                <a:gd name="T24" fmla="*/ 1 w 4"/>
                <a:gd name="T25" fmla="*/ 7 h 17"/>
                <a:gd name="T26" fmla="*/ 1 w 4"/>
                <a:gd name="T27" fmla="*/ 15 h 17"/>
                <a:gd name="T28" fmla="*/ 0 w 4"/>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7">
                  <a:moveTo>
                    <a:pt x="0" y="17"/>
                  </a:moveTo>
                  <a:cubicBezTo>
                    <a:pt x="1" y="17"/>
                    <a:pt x="1" y="17"/>
                    <a:pt x="1" y="17"/>
                  </a:cubicBezTo>
                  <a:cubicBezTo>
                    <a:pt x="1" y="16"/>
                    <a:pt x="1" y="16"/>
                    <a:pt x="1" y="16"/>
                  </a:cubicBezTo>
                  <a:cubicBezTo>
                    <a:pt x="2" y="17"/>
                    <a:pt x="2" y="17"/>
                    <a:pt x="2" y="17"/>
                  </a:cubicBezTo>
                  <a:cubicBezTo>
                    <a:pt x="2" y="17"/>
                    <a:pt x="3" y="16"/>
                    <a:pt x="2" y="15"/>
                  </a:cubicBezTo>
                  <a:cubicBezTo>
                    <a:pt x="2" y="14"/>
                    <a:pt x="1" y="12"/>
                    <a:pt x="3" y="11"/>
                  </a:cubicBezTo>
                  <a:cubicBezTo>
                    <a:pt x="4" y="10"/>
                    <a:pt x="3" y="9"/>
                    <a:pt x="3" y="9"/>
                  </a:cubicBezTo>
                  <a:cubicBezTo>
                    <a:pt x="3" y="8"/>
                    <a:pt x="3" y="4"/>
                    <a:pt x="3" y="4"/>
                  </a:cubicBezTo>
                  <a:cubicBezTo>
                    <a:pt x="3" y="4"/>
                    <a:pt x="2" y="2"/>
                    <a:pt x="3" y="2"/>
                  </a:cubicBezTo>
                  <a:cubicBezTo>
                    <a:pt x="3" y="2"/>
                    <a:pt x="2" y="0"/>
                    <a:pt x="2" y="1"/>
                  </a:cubicBezTo>
                  <a:cubicBezTo>
                    <a:pt x="1" y="2"/>
                    <a:pt x="1" y="3"/>
                    <a:pt x="1" y="3"/>
                  </a:cubicBezTo>
                  <a:cubicBezTo>
                    <a:pt x="0" y="5"/>
                    <a:pt x="0" y="5"/>
                    <a:pt x="0" y="5"/>
                  </a:cubicBezTo>
                  <a:cubicBezTo>
                    <a:pt x="0" y="5"/>
                    <a:pt x="1" y="6"/>
                    <a:pt x="1" y="7"/>
                  </a:cubicBezTo>
                  <a:cubicBezTo>
                    <a:pt x="1" y="7"/>
                    <a:pt x="1" y="14"/>
                    <a:pt x="1" y="15"/>
                  </a:cubicBezTo>
                  <a:cubicBezTo>
                    <a:pt x="1" y="15"/>
                    <a:pt x="0" y="1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8" name="Freeform 106"/>
            <p:cNvSpPr>
              <a:spLocks/>
            </p:cNvSpPr>
            <p:nvPr/>
          </p:nvSpPr>
          <p:spPr bwMode="auto">
            <a:xfrm>
              <a:off x="6455" y="3560"/>
              <a:ext cx="7" cy="9"/>
            </a:xfrm>
            <a:custGeom>
              <a:avLst/>
              <a:gdLst>
                <a:gd name="T0" fmla="*/ 2 w 4"/>
                <a:gd name="T1" fmla="*/ 3 h 5"/>
                <a:gd name="T2" fmla="*/ 3 w 4"/>
                <a:gd name="T3" fmla="*/ 4 h 5"/>
                <a:gd name="T4" fmla="*/ 4 w 4"/>
                <a:gd name="T5" fmla="*/ 3 h 5"/>
                <a:gd name="T6" fmla="*/ 4 w 4"/>
                <a:gd name="T7" fmla="*/ 1 h 5"/>
                <a:gd name="T8" fmla="*/ 3 w 4"/>
                <a:gd name="T9" fmla="*/ 0 h 5"/>
                <a:gd name="T10" fmla="*/ 1 w 4"/>
                <a:gd name="T11" fmla="*/ 0 h 5"/>
                <a:gd name="T12" fmla="*/ 1 w 4"/>
                <a:gd name="T13" fmla="*/ 1 h 5"/>
                <a:gd name="T14" fmla="*/ 2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3"/>
                  </a:moveTo>
                  <a:cubicBezTo>
                    <a:pt x="2" y="3"/>
                    <a:pt x="2" y="5"/>
                    <a:pt x="3" y="4"/>
                  </a:cubicBezTo>
                  <a:cubicBezTo>
                    <a:pt x="4" y="4"/>
                    <a:pt x="4" y="3"/>
                    <a:pt x="4" y="3"/>
                  </a:cubicBezTo>
                  <a:cubicBezTo>
                    <a:pt x="4" y="2"/>
                    <a:pt x="4" y="1"/>
                    <a:pt x="4" y="1"/>
                  </a:cubicBezTo>
                  <a:cubicBezTo>
                    <a:pt x="4" y="1"/>
                    <a:pt x="3" y="0"/>
                    <a:pt x="3" y="0"/>
                  </a:cubicBezTo>
                  <a:cubicBezTo>
                    <a:pt x="2" y="0"/>
                    <a:pt x="1" y="0"/>
                    <a:pt x="1" y="0"/>
                  </a:cubicBezTo>
                  <a:cubicBezTo>
                    <a:pt x="1" y="0"/>
                    <a:pt x="0" y="1"/>
                    <a:pt x="1" y="1"/>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69" name="Freeform 107"/>
            <p:cNvSpPr>
              <a:spLocks/>
            </p:cNvSpPr>
            <p:nvPr/>
          </p:nvSpPr>
          <p:spPr bwMode="auto">
            <a:xfrm>
              <a:off x="6458" y="3539"/>
              <a:ext cx="27" cy="21"/>
            </a:xfrm>
            <a:custGeom>
              <a:avLst/>
              <a:gdLst>
                <a:gd name="T0" fmla="*/ 2 w 15"/>
                <a:gd name="T1" fmla="*/ 11 h 12"/>
                <a:gd name="T2" fmla="*/ 4 w 15"/>
                <a:gd name="T3" fmla="*/ 11 h 12"/>
                <a:gd name="T4" fmla="*/ 6 w 15"/>
                <a:gd name="T5" fmla="*/ 10 h 12"/>
                <a:gd name="T6" fmla="*/ 6 w 15"/>
                <a:gd name="T7" fmla="*/ 12 h 12"/>
                <a:gd name="T8" fmla="*/ 7 w 15"/>
                <a:gd name="T9" fmla="*/ 12 h 12"/>
                <a:gd name="T10" fmla="*/ 9 w 15"/>
                <a:gd name="T11" fmla="*/ 11 h 12"/>
                <a:gd name="T12" fmla="*/ 10 w 15"/>
                <a:gd name="T13" fmla="*/ 10 h 12"/>
                <a:gd name="T14" fmla="*/ 13 w 15"/>
                <a:gd name="T15" fmla="*/ 8 h 12"/>
                <a:gd name="T16" fmla="*/ 14 w 15"/>
                <a:gd name="T17" fmla="*/ 6 h 12"/>
                <a:gd name="T18" fmla="*/ 14 w 15"/>
                <a:gd name="T19" fmla="*/ 4 h 12"/>
                <a:gd name="T20" fmla="*/ 14 w 15"/>
                <a:gd name="T21" fmla="*/ 3 h 12"/>
                <a:gd name="T22" fmla="*/ 14 w 15"/>
                <a:gd name="T23" fmla="*/ 0 h 12"/>
                <a:gd name="T24" fmla="*/ 12 w 15"/>
                <a:gd name="T25" fmla="*/ 2 h 12"/>
                <a:gd name="T26" fmla="*/ 11 w 15"/>
                <a:gd name="T27" fmla="*/ 4 h 12"/>
                <a:gd name="T28" fmla="*/ 9 w 15"/>
                <a:gd name="T29" fmla="*/ 7 h 12"/>
                <a:gd name="T30" fmla="*/ 6 w 15"/>
                <a:gd name="T31" fmla="*/ 9 h 12"/>
                <a:gd name="T32" fmla="*/ 4 w 15"/>
                <a:gd name="T33" fmla="*/ 9 h 12"/>
                <a:gd name="T34" fmla="*/ 2 w 15"/>
                <a:gd name="T35" fmla="*/ 9 h 12"/>
                <a:gd name="T36" fmla="*/ 1 w 15"/>
                <a:gd name="T37" fmla="*/ 10 h 12"/>
                <a:gd name="T38" fmla="*/ 0 w 15"/>
                <a:gd name="T39" fmla="*/ 11 h 12"/>
                <a:gd name="T40" fmla="*/ 1 w 15"/>
                <a:gd name="T41" fmla="*/ 12 h 12"/>
                <a:gd name="T42" fmla="*/ 2 w 15"/>
                <a:gd name="T4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2">
                  <a:moveTo>
                    <a:pt x="2" y="11"/>
                  </a:moveTo>
                  <a:cubicBezTo>
                    <a:pt x="4" y="11"/>
                    <a:pt x="4" y="11"/>
                    <a:pt x="4" y="11"/>
                  </a:cubicBezTo>
                  <a:cubicBezTo>
                    <a:pt x="6" y="10"/>
                    <a:pt x="6" y="10"/>
                    <a:pt x="6" y="10"/>
                  </a:cubicBezTo>
                  <a:cubicBezTo>
                    <a:pt x="6" y="12"/>
                    <a:pt x="6" y="12"/>
                    <a:pt x="6" y="12"/>
                  </a:cubicBezTo>
                  <a:cubicBezTo>
                    <a:pt x="6" y="12"/>
                    <a:pt x="7" y="12"/>
                    <a:pt x="7" y="12"/>
                  </a:cubicBezTo>
                  <a:cubicBezTo>
                    <a:pt x="8" y="11"/>
                    <a:pt x="9" y="11"/>
                    <a:pt x="9" y="11"/>
                  </a:cubicBezTo>
                  <a:cubicBezTo>
                    <a:pt x="10" y="10"/>
                    <a:pt x="10" y="10"/>
                    <a:pt x="10" y="10"/>
                  </a:cubicBezTo>
                  <a:cubicBezTo>
                    <a:pt x="10" y="10"/>
                    <a:pt x="13" y="9"/>
                    <a:pt x="13" y="8"/>
                  </a:cubicBezTo>
                  <a:cubicBezTo>
                    <a:pt x="13" y="8"/>
                    <a:pt x="14" y="6"/>
                    <a:pt x="14" y="6"/>
                  </a:cubicBezTo>
                  <a:cubicBezTo>
                    <a:pt x="14" y="5"/>
                    <a:pt x="14" y="4"/>
                    <a:pt x="14" y="4"/>
                  </a:cubicBezTo>
                  <a:cubicBezTo>
                    <a:pt x="14" y="4"/>
                    <a:pt x="14" y="4"/>
                    <a:pt x="14" y="3"/>
                  </a:cubicBezTo>
                  <a:cubicBezTo>
                    <a:pt x="15" y="2"/>
                    <a:pt x="14" y="0"/>
                    <a:pt x="14" y="0"/>
                  </a:cubicBezTo>
                  <a:cubicBezTo>
                    <a:pt x="14" y="0"/>
                    <a:pt x="12" y="0"/>
                    <a:pt x="12" y="2"/>
                  </a:cubicBezTo>
                  <a:cubicBezTo>
                    <a:pt x="11" y="3"/>
                    <a:pt x="11" y="4"/>
                    <a:pt x="11" y="4"/>
                  </a:cubicBezTo>
                  <a:cubicBezTo>
                    <a:pt x="11" y="5"/>
                    <a:pt x="10" y="6"/>
                    <a:pt x="9" y="7"/>
                  </a:cubicBezTo>
                  <a:cubicBezTo>
                    <a:pt x="8" y="8"/>
                    <a:pt x="6" y="9"/>
                    <a:pt x="6" y="9"/>
                  </a:cubicBezTo>
                  <a:cubicBezTo>
                    <a:pt x="4" y="9"/>
                    <a:pt x="4" y="9"/>
                    <a:pt x="4" y="9"/>
                  </a:cubicBezTo>
                  <a:cubicBezTo>
                    <a:pt x="2" y="9"/>
                    <a:pt x="2" y="9"/>
                    <a:pt x="2" y="9"/>
                  </a:cubicBezTo>
                  <a:cubicBezTo>
                    <a:pt x="1" y="10"/>
                    <a:pt x="1" y="10"/>
                    <a:pt x="1" y="10"/>
                  </a:cubicBezTo>
                  <a:cubicBezTo>
                    <a:pt x="0" y="11"/>
                    <a:pt x="0" y="11"/>
                    <a:pt x="0" y="11"/>
                  </a:cubicBezTo>
                  <a:cubicBezTo>
                    <a:pt x="1" y="12"/>
                    <a:pt x="1" y="12"/>
                    <a:pt x="1" y="12"/>
                  </a:cubicBez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0" name="Freeform 108"/>
            <p:cNvSpPr>
              <a:spLocks/>
            </p:cNvSpPr>
            <p:nvPr/>
          </p:nvSpPr>
          <p:spPr bwMode="auto">
            <a:xfrm>
              <a:off x="6462" y="3559"/>
              <a:ext cx="5" cy="3"/>
            </a:xfrm>
            <a:custGeom>
              <a:avLst/>
              <a:gdLst>
                <a:gd name="T0" fmla="*/ 0 w 5"/>
                <a:gd name="T1" fmla="*/ 1 h 3"/>
                <a:gd name="T2" fmla="*/ 2 w 5"/>
                <a:gd name="T3" fmla="*/ 3 h 3"/>
                <a:gd name="T4" fmla="*/ 4 w 5"/>
                <a:gd name="T5" fmla="*/ 1 h 3"/>
                <a:gd name="T6" fmla="*/ 5 w 5"/>
                <a:gd name="T7" fmla="*/ 1 h 3"/>
                <a:gd name="T8" fmla="*/ 2 w 5"/>
                <a:gd name="T9" fmla="*/ 0 h 3"/>
                <a:gd name="T10" fmla="*/ 0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0" y="1"/>
                  </a:moveTo>
                  <a:lnTo>
                    <a:pt x="2" y="3"/>
                  </a:lnTo>
                  <a:lnTo>
                    <a:pt x="4" y="1"/>
                  </a:lnTo>
                  <a:lnTo>
                    <a:pt x="5" y="1"/>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1" name="Freeform 109"/>
            <p:cNvSpPr>
              <a:spLocks/>
            </p:cNvSpPr>
            <p:nvPr/>
          </p:nvSpPr>
          <p:spPr bwMode="auto">
            <a:xfrm>
              <a:off x="6480" y="3525"/>
              <a:ext cx="14" cy="10"/>
            </a:xfrm>
            <a:custGeom>
              <a:avLst/>
              <a:gdLst>
                <a:gd name="T0" fmla="*/ 0 w 8"/>
                <a:gd name="T1" fmla="*/ 6 h 6"/>
                <a:gd name="T2" fmla="*/ 3 w 8"/>
                <a:gd name="T3" fmla="*/ 6 h 6"/>
                <a:gd name="T4" fmla="*/ 4 w 8"/>
                <a:gd name="T5" fmla="*/ 6 h 6"/>
                <a:gd name="T6" fmla="*/ 5 w 8"/>
                <a:gd name="T7" fmla="*/ 6 h 6"/>
                <a:gd name="T8" fmla="*/ 6 w 8"/>
                <a:gd name="T9" fmla="*/ 5 h 6"/>
                <a:gd name="T10" fmla="*/ 8 w 8"/>
                <a:gd name="T11" fmla="*/ 4 h 6"/>
                <a:gd name="T12" fmla="*/ 7 w 8"/>
                <a:gd name="T13" fmla="*/ 2 h 6"/>
                <a:gd name="T14" fmla="*/ 6 w 8"/>
                <a:gd name="T15" fmla="*/ 3 h 6"/>
                <a:gd name="T16" fmla="*/ 3 w 8"/>
                <a:gd name="T17" fmla="*/ 1 h 6"/>
                <a:gd name="T18" fmla="*/ 2 w 8"/>
                <a:gd name="T19" fmla="*/ 1 h 6"/>
                <a:gd name="T20" fmla="*/ 2 w 8"/>
                <a:gd name="T21" fmla="*/ 3 h 6"/>
                <a:gd name="T22" fmla="*/ 0 w 8"/>
                <a:gd name="T23" fmla="*/ 5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cubicBezTo>
                    <a:pt x="1" y="6"/>
                    <a:pt x="3" y="6"/>
                    <a:pt x="3" y="6"/>
                  </a:cubicBezTo>
                  <a:cubicBezTo>
                    <a:pt x="4" y="6"/>
                    <a:pt x="4" y="6"/>
                    <a:pt x="4" y="6"/>
                  </a:cubicBezTo>
                  <a:cubicBezTo>
                    <a:pt x="5" y="6"/>
                    <a:pt x="5" y="6"/>
                    <a:pt x="5" y="6"/>
                  </a:cubicBezTo>
                  <a:cubicBezTo>
                    <a:pt x="5" y="6"/>
                    <a:pt x="6" y="5"/>
                    <a:pt x="6" y="5"/>
                  </a:cubicBezTo>
                  <a:cubicBezTo>
                    <a:pt x="6" y="5"/>
                    <a:pt x="8" y="4"/>
                    <a:pt x="8" y="4"/>
                  </a:cubicBezTo>
                  <a:cubicBezTo>
                    <a:pt x="8" y="4"/>
                    <a:pt x="8" y="2"/>
                    <a:pt x="7" y="2"/>
                  </a:cubicBezTo>
                  <a:cubicBezTo>
                    <a:pt x="7" y="3"/>
                    <a:pt x="7" y="3"/>
                    <a:pt x="6" y="3"/>
                  </a:cubicBezTo>
                  <a:cubicBezTo>
                    <a:pt x="6" y="3"/>
                    <a:pt x="4" y="2"/>
                    <a:pt x="3" y="1"/>
                  </a:cubicBezTo>
                  <a:cubicBezTo>
                    <a:pt x="3" y="1"/>
                    <a:pt x="3" y="0"/>
                    <a:pt x="2" y="1"/>
                  </a:cubicBezTo>
                  <a:cubicBezTo>
                    <a:pt x="2" y="2"/>
                    <a:pt x="2" y="3"/>
                    <a:pt x="2" y="3"/>
                  </a:cubicBezTo>
                  <a:cubicBezTo>
                    <a:pt x="2" y="3"/>
                    <a:pt x="0" y="5"/>
                    <a:pt x="0" y="5"/>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2" name="Freeform 110"/>
            <p:cNvSpPr>
              <a:spLocks/>
            </p:cNvSpPr>
            <p:nvPr/>
          </p:nvSpPr>
          <p:spPr bwMode="auto">
            <a:xfrm>
              <a:off x="6172" y="3543"/>
              <a:ext cx="2" cy="1"/>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3" name="Freeform 111"/>
            <p:cNvSpPr>
              <a:spLocks/>
            </p:cNvSpPr>
            <p:nvPr/>
          </p:nvSpPr>
          <p:spPr bwMode="auto">
            <a:xfrm>
              <a:off x="6194" y="3548"/>
              <a:ext cx="9" cy="4"/>
            </a:xfrm>
            <a:custGeom>
              <a:avLst/>
              <a:gdLst>
                <a:gd name="T0" fmla="*/ 4 w 5"/>
                <a:gd name="T1" fmla="*/ 0 h 2"/>
                <a:gd name="T2" fmla="*/ 3 w 5"/>
                <a:gd name="T3" fmla="*/ 0 h 2"/>
                <a:gd name="T4" fmla="*/ 1 w 5"/>
                <a:gd name="T5" fmla="*/ 0 h 2"/>
                <a:gd name="T6" fmla="*/ 0 w 5"/>
                <a:gd name="T7" fmla="*/ 0 h 2"/>
                <a:gd name="T8" fmla="*/ 1 w 5"/>
                <a:gd name="T9" fmla="*/ 1 h 2"/>
                <a:gd name="T10" fmla="*/ 3 w 5"/>
                <a:gd name="T11" fmla="*/ 1 h 2"/>
                <a:gd name="T12" fmla="*/ 3 w 5"/>
                <a:gd name="T13" fmla="*/ 2 h 2"/>
                <a:gd name="T14" fmla="*/ 4 w 5"/>
                <a:gd name="T15" fmla="*/ 1 h 2"/>
                <a:gd name="T16" fmla="*/ 4 w 5"/>
                <a:gd name="T17" fmla="*/ 1 h 2"/>
                <a:gd name="T18" fmla="*/ 5 w 5"/>
                <a:gd name="T19" fmla="*/ 0 h 2"/>
                <a:gd name="T20" fmla="*/ 4 w 5"/>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4" y="0"/>
                  </a:moveTo>
                  <a:cubicBezTo>
                    <a:pt x="4" y="0"/>
                    <a:pt x="3" y="0"/>
                    <a:pt x="3" y="0"/>
                  </a:cubicBezTo>
                  <a:cubicBezTo>
                    <a:pt x="3" y="0"/>
                    <a:pt x="1" y="0"/>
                    <a:pt x="1" y="0"/>
                  </a:cubicBezTo>
                  <a:cubicBezTo>
                    <a:pt x="0" y="0"/>
                    <a:pt x="0" y="0"/>
                    <a:pt x="0" y="0"/>
                  </a:cubicBezTo>
                  <a:cubicBezTo>
                    <a:pt x="0" y="0"/>
                    <a:pt x="0" y="0"/>
                    <a:pt x="1" y="1"/>
                  </a:cubicBezTo>
                  <a:cubicBezTo>
                    <a:pt x="3" y="1"/>
                    <a:pt x="3" y="1"/>
                    <a:pt x="3" y="1"/>
                  </a:cubicBezTo>
                  <a:cubicBezTo>
                    <a:pt x="3" y="1"/>
                    <a:pt x="3" y="2"/>
                    <a:pt x="3" y="2"/>
                  </a:cubicBezTo>
                  <a:cubicBezTo>
                    <a:pt x="4" y="2"/>
                    <a:pt x="4" y="1"/>
                    <a:pt x="4" y="1"/>
                  </a:cubicBezTo>
                  <a:cubicBezTo>
                    <a:pt x="4" y="1"/>
                    <a:pt x="4" y="1"/>
                    <a:pt x="4" y="1"/>
                  </a:cubicBezTo>
                  <a:cubicBezTo>
                    <a:pt x="5" y="0"/>
                    <a:pt x="5" y="0"/>
                    <a:pt x="5"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4" name="Freeform 112"/>
            <p:cNvSpPr>
              <a:spLocks/>
            </p:cNvSpPr>
            <p:nvPr/>
          </p:nvSpPr>
          <p:spPr bwMode="auto">
            <a:xfrm>
              <a:off x="6185" y="3537"/>
              <a:ext cx="5" cy="7"/>
            </a:xfrm>
            <a:custGeom>
              <a:avLst/>
              <a:gdLst>
                <a:gd name="T0" fmla="*/ 2 w 3"/>
                <a:gd name="T1" fmla="*/ 0 h 4"/>
                <a:gd name="T2" fmla="*/ 1 w 3"/>
                <a:gd name="T3" fmla="*/ 1 h 4"/>
                <a:gd name="T4" fmla="*/ 0 w 3"/>
                <a:gd name="T5" fmla="*/ 1 h 4"/>
                <a:gd name="T6" fmla="*/ 1 w 3"/>
                <a:gd name="T7" fmla="*/ 2 h 4"/>
                <a:gd name="T8" fmla="*/ 0 w 3"/>
                <a:gd name="T9" fmla="*/ 4 h 4"/>
                <a:gd name="T10" fmla="*/ 2 w 3"/>
                <a:gd name="T11" fmla="*/ 4 h 4"/>
                <a:gd name="T12" fmla="*/ 2 w 3"/>
                <a:gd name="T13" fmla="*/ 4 h 4"/>
                <a:gd name="T14" fmla="*/ 2 w 3"/>
                <a:gd name="T15" fmla="*/ 4 h 4"/>
                <a:gd name="T16" fmla="*/ 2 w 3"/>
                <a:gd name="T17" fmla="*/ 2 h 4"/>
                <a:gd name="T18" fmla="*/ 2 w 3"/>
                <a:gd name="T19" fmla="*/ 2 h 4"/>
                <a:gd name="T20" fmla="*/ 2 w 3"/>
                <a:gd name="T21" fmla="*/ 2 h 4"/>
                <a:gd name="T22" fmla="*/ 2 w 3"/>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2" y="0"/>
                  </a:moveTo>
                  <a:cubicBezTo>
                    <a:pt x="2" y="0"/>
                    <a:pt x="1" y="1"/>
                    <a:pt x="1" y="1"/>
                  </a:cubicBezTo>
                  <a:cubicBezTo>
                    <a:pt x="1" y="1"/>
                    <a:pt x="1" y="1"/>
                    <a:pt x="0" y="1"/>
                  </a:cubicBezTo>
                  <a:cubicBezTo>
                    <a:pt x="0" y="1"/>
                    <a:pt x="1" y="2"/>
                    <a:pt x="1" y="2"/>
                  </a:cubicBezTo>
                  <a:cubicBezTo>
                    <a:pt x="0" y="4"/>
                    <a:pt x="0" y="4"/>
                    <a:pt x="0" y="4"/>
                  </a:cubicBezTo>
                  <a:cubicBezTo>
                    <a:pt x="0" y="4"/>
                    <a:pt x="1" y="4"/>
                    <a:pt x="2" y="4"/>
                  </a:cubicBezTo>
                  <a:cubicBezTo>
                    <a:pt x="2" y="4"/>
                    <a:pt x="2" y="4"/>
                    <a:pt x="2" y="4"/>
                  </a:cubicBezTo>
                  <a:cubicBezTo>
                    <a:pt x="2" y="4"/>
                    <a:pt x="2" y="4"/>
                    <a:pt x="2" y="4"/>
                  </a:cubicBezTo>
                  <a:cubicBezTo>
                    <a:pt x="2" y="2"/>
                    <a:pt x="2" y="2"/>
                    <a:pt x="2" y="2"/>
                  </a:cubicBezTo>
                  <a:cubicBezTo>
                    <a:pt x="2" y="2"/>
                    <a:pt x="2" y="2"/>
                    <a:pt x="2" y="2"/>
                  </a:cubicBezTo>
                  <a:cubicBezTo>
                    <a:pt x="2" y="2"/>
                    <a:pt x="2" y="2"/>
                    <a:pt x="2" y="2"/>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5" name="Freeform 113"/>
            <p:cNvSpPr>
              <a:spLocks/>
            </p:cNvSpPr>
            <p:nvPr/>
          </p:nvSpPr>
          <p:spPr bwMode="auto">
            <a:xfrm>
              <a:off x="6187" y="3532"/>
              <a:ext cx="3" cy="5"/>
            </a:xfrm>
            <a:custGeom>
              <a:avLst/>
              <a:gdLst>
                <a:gd name="T0" fmla="*/ 1 w 2"/>
                <a:gd name="T1" fmla="*/ 1 h 3"/>
                <a:gd name="T2" fmla="*/ 1 w 2"/>
                <a:gd name="T3" fmla="*/ 0 h 3"/>
                <a:gd name="T4" fmla="*/ 1 w 2"/>
                <a:gd name="T5" fmla="*/ 0 h 3"/>
                <a:gd name="T6" fmla="*/ 0 w 2"/>
                <a:gd name="T7" fmla="*/ 1 h 3"/>
                <a:gd name="T8" fmla="*/ 0 w 2"/>
                <a:gd name="T9" fmla="*/ 2 h 3"/>
                <a:gd name="T10" fmla="*/ 1 w 2"/>
                <a:gd name="T11" fmla="*/ 3 h 3"/>
                <a:gd name="T12" fmla="*/ 2 w 2"/>
                <a:gd name="T13" fmla="*/ 2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0"/>
                    <a:pt x="1" y="0"/>
                    <a:pt x="1" y="0"/>
                  </a:cubicBezTo>
                  <a:cubicBezTo>
                    <a:pt x="1" y="0"/>
                    <a:pt x="1" y="0"/>
                    <a:pt x="1" y="0"/>
                  </a:cubicBezTo>
                  <a:cubicBezTo>
                    <a:pt x="1" y="0"/>
                    <a:pt x="0" y="0"/>
                    <a:pt x="0" y="1"/>
                  </a:cubicBezTo>
                  <a:cubicBezTo>
                    <a:pt x="0" y="1"/>
                    <a:pt x="0" y="2"/>
                    <a:pt x="0" y="2"/>
                  </a:cubicBezTo>
                  <a:cubicBezTo>
                    <a:pt x="1" y="3"/>
                    <a:pt x="1" y="3"/>
                    <a:pt x="1" y="3"/>
                  </a:cubicBezTo>
                  <a:cubicBezTo>
                    <a:pt x="1" y="3"/>
                    <a:pt x="1" y="2"/>
                    <a:pt x="2" y="2"/>
                  </a:cubicBezTo>
                  <a:cubicBezTo>
                    <a:pt x="2" y="2"/>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6" name="Freeform 114"/>
            <p:cNvSpPr>
              <a:spLocks/>
            </p:cNvSpPr>
            <p:nvPr/>
          </p:nvSpPr>
          <p:spPr bwMode="auto">
            <a:xfrm>
              <a:off x="6238" y="3562"/>
              <a:ext cx="7" cy="14"/>
            </a:xfrm>
            <a:custGeom>
              <a:avLst/>
              <a:gdLst>
                <a:gd name="T0" fmla="*/ 3 w 4"/>
                <a:gd name="T1" fmla="*/ 2 h 8"/>
                <a:gd name="T2" fmla="*/ 2 w 4"/>
                <a:gd name="T3" fmla="*/ 3 h 8"/>
                <a:gd name="T4" fmla="*/ 0 w 4"/>
                <a:gd name="T5" fmla="*/ 3 h 8"/>
                <a:gd name="T6" fmla="*/ 0 w 4"/>
                <a:gd name="T7" fmla="*/ 4 h 8"/>
                <a:gd name="T8" fmla="*/ 1 w 4"/>
                <a:gd name="T9" fmla="*/ 6 h 8"/>
                <a:gd name="T10" fmla="*/ 1 w 4"/>
                <a:gd name="T11" fmla="*/ 7 h 8"/>
                <a:gd name="T12" fmla="*/ 1 w 4"/>
                <a:gd name="T13" fmla="*/ 7 h 8"/>
                <a:gd name="T14" fmla="*/ 2 w 4"/>
                <a:gd name="T15" fmla="*/ 7 h 8"/>
                <a:gd name="T16" fmla="*/ 2 w 4"/>
                <a:gd name="T17" fmla="*/ 8 h 8"/>
                <a:gd name="T18" fmla="*/ 3 w 4"/>
                <a:gd name="T19" fmla="*/ 8 h 8"/>
                <a:gd name="T20" fmla="*/ 3 w 4"/>
                <a:gd name="T21" fmla="*/ 8 h 8"/>
                <a:gd name="T22" fmla="*/ 3 w 4"/>
                <a:gd name="T23" fmla="*/ 8 h 8"/>
                <a:gd name="T24" fmla="*/ 4 w 4"/>
                <a:gd name="T25" fmla="*/ 6 h 8"/>
                <a:gd name="T26" fmla="*/ 3 w 4"/>
                <a:gd name="T27" fmla="*/ 5 h 8"/>
                <a:gd name="T28" fmla="*/ 4 w 4"/>
                <a:gd name="T29" fmla="*/ 6 h 8"/>
                <a:gd name="T30" fmla="*/ 4 w 4"/>
                <a:gd name="T31" fmla="*/ 3 h 8"/>
                <a:gd name="T32" fmla="*/ 4 w 4"/>
                <a:gd name="T33" fmla="*/ 0 h 8"/>
                <a:gd name="T34" fmla="*/ 4 w 4"/>
                <a:gd name="T35" fmla="*/ 0 h 8"/>
                <a:gd name="T36" fmla="*/ 3 w 4"/>
                <a:gd name="T3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8">
                  <a:moveTo>
                    <a:pt x="3" y="2"/>
                  </a:moveTo>
                  <a:cubicBezTo>
                    <a:pt x="3" y="2"/>
                    <a:pt x="3" y="2"/>
                    <a:pt x="2" y="3"/>
                  </a:cubicBezTo>
                  <a:cubicBezTo>
                    <a:pt x="2" y="3"/>
                    <a:pt x="0" y="3"/>
                    <a:pt x="0" y="3"/>
                  </a:cubicBezTo>
                  <a:cubicBezTo>
                    <a:pt x="0" y="4"/>
                    <a:pt x="0" y="4"/>
                    <a:pt x="0" y="4"/>
                  </a:cubicBezTo>
                  <a:cubicBezTo>
                    <a:pt x="0" y="4"/>
                    <a:pt x="0" y="6"/>
                    <a:pt x="1" y="6"/>
                  </a:cubicBezTo>
                  <a:cubicBezTo>
                    <a:pt x="1" y="7"/>
                    <a:pt x="1" y="7"/>
                    <a:pt x="1" y="7"/>
                  </a:cubicBezTo>
                  <a:cubicBezTo>
                    <a:pt x="1" y="7"/>
                    <a:pt x="1" y="7"/>
                    <a:pt x="1" y="7"/>
                  </a:cubicBezTo>
                  <a:cubicBezTo>
                    <a:pt x="2" y="7"/>
                    <a:pt x="2" y="7"/>
                    <a:pt x="2" y="7"/>
                  </a:cubicBezTo>
                  <a:cubicBezTo>
                    <a:pt x="2" y="8"/>
                    <a:pt x="2" y="8"/>
                    <a:pt x="2" y="8"/>
                  </a:cubicBezTo>
                  <a:cubicBezTo>
                    <a:pt x="3" y="8"/>
                    <a:pt x="3" y="8"/>
                    <a:pt x="3" y="8"/>
                  </a:cubicBezTo>
                  <a:cubicBezTo>
                    <a:pt x="3" y="8"/>
                    <a:pt x="3" y="8"/>
                    <a:pt x="3" y="8"/>
                  </a:cubicBezTo>
                  <a:cubicBezTo>
                    <a:pt x="3" y="8"/>
                    <a:pt x="3" y="8"/>
                    <a:pt x="3" y="8"/>
                  </a:cubicBezTo>
                  <a:cubicBezTo>
                    <a:pt x="4" y="6"/>
                    <a:pt x="4" y="6"/>
                    <a:pt x="4" y="6"/>
                  </a:cubicBezTo>
                  <a:cubicBezTo>
                    <a:pt x="4" y="6"/>
                    <a:pt x="3" y="6"/>
                    <a:pt x="3" y="5"/>
                  </a:cubicBezTo>
                  <a:cubicBezTo>
                    <a:pt x="3" y="6"/>
                    <a:pt x="3" y="6"/>
                    <a:pt x="4" y="6"/>
                  </a:cubicBezTo>
                  <a:cubicBezTo>
                    <a:pt x="4" y="6"/>
                    <a:pt x="4" y="4"/>
                    <a:pt x="4" y="3"/>
                  </a:cubicBezTo>
                  <a:cubicBezTo>
                    <a:pt x="4" y="3"/>
                    <a:pt x="4" y="1"/>
                    <a:pt x="4" y="0"/>
                  </a:cubicBezTo>
                  <a:cubicBezTo>
                    <a:pt x="4" y="0"/>
                    <a:pt x="4" y="0"/>
                    <a:pt x="4" y="0"/>
                  </a:cubicBezTo>
                  <a:cubicBezTo>
                    <a:pt x="4" y="0"/>
                    <a:pt x="3" y="1"/>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7" name="Freeform 115"/>
            <p:cNvSpPr>
              <a:spLocks/>
            </p:cNvSpPr>
            <p:nvPr/>
          </p:nvSpPr>
          <p:spPr bwMode="auto">
            <a:xfrm>
              <a:off x="6190" y="36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8" name="Freeform 116"/>
            <p:cNvSpPr>
              <a:spLocks/>
            </p:cNvSpPr>
            <p:nvPr/>
          </p:nvSpPr>
          <p:spPr bwMode="auto">
            <a:xfrm>
              <a:off x="6261" y="3671"/>
              <a:ext cx="18" cy="32"/>
            </a:xfrm>
            <a:custGeom>
              <a:avLst/>
              <a:gdLst>
                <a:gd name="T0" fmla="*/ 8 w 10"/>
                <a:gd name="T1" fmla="*/ 0 h 18"/>
                <a:gd name="T2" fmla="*/ 7 w 10"/>
                <a:gd name="T3" fmla="*/ 2 h 18"/>
                <a:gd name="T4" fmla="*/ 5 w 10"/>
                <a:gd name="T5" fmla="*/ 4 h 18"/>
                <a:gd name="T6" fmla="*/ 3 w 10"/>
                <a:gd name="T7" fmla="*/ 5 h 18"/>
                <a:gd name="T8" fmla="*/ 1 w 10"/>
                <a:gd name="T9" fmla="*/ 7 h 18"/>
                <a:gd name="T10" fmla="*/ 2 w 10"/>
                <a:gd name="T11" fmla="*/ 9 h 18"/>
                <a:gd name="T12" fmla="*/ 1 w 10"/>
                <a:gd name="T13" fmla="*/ 11 h 18"/>
                <a:gd name="T14" fmla="*/ 1 w 10"/>
                <a:gd name="T15" fmla="*/ 17 h 18"/>
                <a:gd name="T16" fmla="*/ 2 w 10"/>
                <a:gd name="T17" fmla="*/ 17 h 18"/>
                <a:gd name="T18" fmla="*/ 3 w 10"/>
                <a:gd name="T19" fmla="*/ 17 h 18"/>
                <a:gd name="T20" fmla="*/ 6 w 10"/>
                <a:gd name="T21" fmla="*/ 16 h 18"/>
                <a:gd name="T22" fmla="*/ 6 w 10"/>
                <a:gd name="T23" fmla="*/ 12 h 18"/>
                <a:gd name="T24" fmla="*/ 7 w 10"/>
                <a:gd name="T25" fmla="*/ 10 h 18"/>
                <a:gd name="T26" fmla="*/ 8 w 10"/>
                <a:gd name="T27" fmla="*/ 5 h 18"/>
                <a:gd name="T28" fmla="*/ 9 w 10"/>
                <a:gd name="T29" fmla="*/ 2 h 18"/>
                <a:gd name="T30" fmla="*/ 8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8" y="0"/>
                  </a:moveTo>
                  <a:cubicBezTo>
                    <a:pt x="8" y="0"/>
                    <a:pt x="7" y="0"/>
                    <a:pt x="7" y="2"/>
                  </a:cubicBezTo>
                  <a:cubicBezTo>
                    <a:pt x="7" y="2"/>
                    <a:pt x="5" y="3"/>
                    <a:pt x="5" y="4"/>
                  </a:cubicBezTo>
                  <a:cubicBezTo>
                    <a:pt x="4" y="5"/>
                    <a:pt x="3" y="5"/>
                    <a:pt x="3" y="5"/>
                  </a:cubicBezTo>
                  <a:cubicBezTo>
                    <a:pt x="3" y="5"/>
                    <a:pt x="1" y="5"/>
                    <a:pt x="1" y="7"/>
                  </a:cubicBezTo>
                  <a:cubicBezTo>
                    <a:pt x="1" y="10"/>
                    <a:pt x="1" y="8"/>
                    <a:pt x="2" y="9"/>
                  </a:cubicBezTo>
                  <a:cubicBezTo>
                    <a:pt x="2" y="10"/>
                    <a:pt x="1" y="10"/>
                    <a:pt x="1" y="11"/>
                  </a:cubicBezTo>
                  <a:cubicBezTo>
                    <a:pt x="1" y="12"/>
                    <a:pt x="0" y="15"/>
                    <a:pt x="1" y="17"/>
                  </a:cubicBezTo>
                  <a:cubicBezTo>
                    <a:pt x="1" y="17"/>
                    <a:pt x="1" y="17"/>
                    <a:pt x="2" y="17"/>
                  </a:cubicBezTo>
                  <a:cubicBezTo>
                    <a:pt x="3" y="17"/>
                    <a:pt x="2" y="17"/>
                    <a:pt x="3" y="17"/>
                  </a:cubicBezTo>
                  <a:cubicBezTo>
                    <a:pt x="3" y="18"/>
                    <a:pt x="5" y="18"/>
                    <a:pt x="6" y="16"/>
                  </a:cubicBezTo>
                  <a:cubicBezTo>
                    <a:pt x="7" y="13"/>
                    <a:pt x="6" y="12"/>
                    <a:pt x="6" y="12"/>
                  </a:cubicBezTo>
                  <a:cubicBezTo>
                    <a:pt x="6" y="12"/>
                    <a:pt x="6" y="11"/>
                    <a:pt x="7" y="10"/>
                  </a:cubicBezTo>
                  <a:cubicBezTo>
                    <a:pt x="8" y="10"/>
                    <a:pt x="8" y="6"/>
                    <a:pt x="8" y="5"/>
                  </a:cubicBezTo>
                  <a:cubicBezTo>
                    <a:pt x="8" y="5"/>
                    <a:pt x="9" y="3"/>
                    <a:pt x="9" y="2"/>
                  </a:cubicBezTo>
                  <a:cubicBezTo>
                    <a:pt x="9" y="1"/>
                    <a:pt x="1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79" name="Freeform 117"/>
            <p:cNvSpPr>
              <a:spLocks/>
            </p:cNvSpPr>
            <p:nvPr/>
          </p:nvSpPr>
          <p:spPr bwMode="auto">
            <a:xfrm>
              <a:off x="6490" y="3751"/>
              <a:ext cx="11" cy="11"/>
            </a:xfrm>
            <a:custGeom>
              <a:avLst/>
              <a:gdLst>
                <a:gd name="T0" fmla="*/ 4 w 6"/>
                <a:gd name="T1" fmla="*/ 1 h 6"/>
                <a:gd name="T2" fmla="*/ 3 w 6"/>
                <a:gd name="T3" fmla="*/ 2 h 6"/>
                <a:gd name="T4" fmla="*/ 1 w 6"/>
                <a:gd name="T5" fmla="*/ 1 h 6"/>
                <a:gd name="T6" fmla="*/ 1 w 6"/>
                <a:gd name="T7" fmla="*/ 1 h 6"/>
                <a:gd name="T8" fmla="*/ 0 w 6"/>
                <a:gd name="T9" fmla="*/ 2 h 6"/>
                <a:gd name="T10" fmla="*/ 0 w 6"/>
                <a:gd name="T11" fmla="*/ 4 h 6"/>
                <a:gd name="T12" fmla="*/ 1 w 6"/>
                <a:gd name="T13" fmla="*/ 5 h 6"/>
                <a:gd name="T14" fmla="*/ 4 w 6"/>
                <a:gd name="T15" fmla="*/ 6 h 6"/>
                <a:gd name="T16" fmla="*/ 6 w 6"/>
                <a:gd name="T17" fmla="*/ 4 h 6"/>
                <a:gd name="T18" fmla="*/ 5 w 6"/>
                <a:gd name="T19" fmla="*/ 1 h 6"/>
                <a:gd name="T20" fmla="*/ 4 w 6"/>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1"/>
                  </a:moveTo>
                  <a:cubicBezTo>
                    <a:pt x="3" y="1"/>
                    <a:pt x="3" y="2"/>
                    <a:pt x="3" y="2"/>
                  </a:cubicBezTo>
                  <a:cubicBezTo>
                    <a:pt x="1" y="1"/>
                    <a:pt x="1" y="1"/>
                    <a:pt x="1" y="1"/>
                  </a:cubicBezTo>
                  <a:cubicBezTo>
                    <a:pt x="1" y="1"/>
                    <a:pt x="1" y="1"/>
                    <a:pt x="1" y="1"/>
                  </a:cubicBezTo>
                  <a:cubicBezTo>
                    <a:pt x="1" y="1"/>
                    <a:pt x="0" y="1"/>
                    <a:pt x="0" y="2"/>
                  </a:cubicBezTo>
                  <a:cubicBezTo>
                    <a:pt x="0" y="4"/>
                    <a:pt x="0" y="4"/>
                    <a:pt x="0" y="4"/>
                  </a:cubicBezTo>
                  <a:cubicBezTo>
                    <a:pt x="0" y="4"/>
                    <a:pt x="1" y="4"/>
                    <a:pt x="1" y="5"/>
                  </a:cubicBezTo>
                  <a:cubicBezTo>
                    <a:pt x="2" y="6"/>
                    <a:pt x="3" y="6"/>
                    <a:pt x="4" y="6"/>
                  </a:cubicBezTo>
                  <a:cubicBezTo>
                    <a:pt x="4" y="6"/>
                    <a:pt x="6" y="4"/>
                    <a:pt x="6" y="4"/>
                  </a:cubicBezTo>
                  <a:cubicBezTo>
                    <a:pt x="5" y="3"/>
                    <a:pt x="5" y="1"/>
                    <a:pt x="5" y="1"/>
                  </a:cubicBezTo>
                  <a:cubicBezTo>
                    <a:pt x="5" y="1"/>
                    <a:pt x="4"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0" name="Freeform 118"/>
            <p:cNvSpPr>
              <a:spLocks/>
            </p:cNvSpPr>
            <p:nvPr/>
          </p:nvSpPr>
          <p:spPr bwMode="auto">
            <a:xfrm>
              <a:off x="6499" y="3648"/>
              <a:ext cx="13" cy="9"/>
            </a:xfrm>
            <a:custGeom>
              <a:avLst/>
              <a:gdLst>
                <a:gd name="T0" fmla="*/ 1 w 7"/>
                <a:gd name="T1" fmla="*/ 5 h 5"/>
                <a:gd name="T2" fmla="*/ 5 w 7"/>
                <a:gd name="T3" fmla="*/ 4 h 5"/>
                <a:gd name="T4" fmla="*/ 7 w 7"/>
                <a:gd name="T5" fmla="*/ 1 h 5"/>
                <a:gd name="T6" fmla="*/ 7 w 7"/>
                <a:gd name="T7" fmla="*/ 0 h 5"/>
                <a:gd name="T8" fmla="*/ 6 w 7"/>
                <a:gd name="T9" fmla="*/ 0 h 5"/>
                <a:gd name="T10" fmla="*/ 4 w 7"/>
                <a:gd name="T11" fmla="*/ 3 h 5"/>
                <a:gd name="T12" fmla="*/ 0 w 7"/>
                <a:gd name="T13" fmla="*/ 4 h 5"/>
                <a:gd name="T14" fmla="*/ 1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1" y="5"/>
                  </a:moveTo>
                  <a:cubicBezTo>
                    <a:pt x="1" y="5"/>
                    <a:pt x="3" y="5"/>
                    <a:pt x="5" y="4"/>
                  </a:cubicBezTo>
                  <a:cubicBezTo>
                    <a:pt x="7" y="3"/>
                    <a:pt x="7" y="1"/>
                    <a:pt x="7" y="1"/>
                  </a:cubicBezTo>
                  <a:cubicBezTo>
                    <a:pt x="7" y="0"/>
                    <a:pt x="7" y="0"/>
                    <a:pt x="7" y="0"/>
                  </a:cubicBezTo>
                  <a:cubicBezTo>
                    <a:pt x="6" y="0"/>
                    <a:pt x="6" y="0"/>
                    <a:pt x="6" y="0"/>
                  </a:cubicBezTo>
                  <a:cubicBezTo>
                    <a:pt x="6" y="1"/>
                    <a:pt x="4" y="3"/>
                    <a:pt x="4" y="3"/>
                  </a:cubicBezTo>
                  <a:cubicBezTo>
                    <a:pt x="0" y="4"/>
                    <a:pt x="0" y="4"/>
                    <a:pt x="0" y="4"/>
                  </a:cubicBezTo>
                  <a:cubicBezTo>
                    <a:pt x="0"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1" name="Oval 119"/>
            <p:cNvSpPr>
              <a:spLocks noChangeArrowheads="1"/>
            </p:cNvSpPr>
            <p:nvPr/>
          </p:nvSpPr>
          <p:spPr bwMode="auto">
            <a:xfrm>
              <a:off x="6524" y="3667"/>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2" name="Oval 120"/>
            <p:cNvSpPr>
              <a:spLocks noChangeArrowheads="1"/>
            </p:cNvSpPr>
            <p:nvPr/>
          </p:nvSpPr>
          <p:spPr bwMode="auto">
            <a:xfrm>
              <a:off x="6514" y="3653"/>
              <a:ext cx="1"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3" name="Oval 121"/>
            <p:cNvSpPr>
              <a:spLocks noChangeArrowheads="1"/>
            </p:cNvSpPr>
            <p:nvPr/>
          </p:nvSpPr>
          <p:spPr bwMode="auto">
            <a:xfrm>
              <a:off x="6512" y="3662"/>
              <a:ext cx="3"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4" name="Oval 122"/>
            <p:cNvSpPr>
              <a:spLocks noChangeArrowheads="1"/>
            </p:cNvSpPr>
            <p:nvPr/>
          </p:nvSpPr>
          <p:spPr bwMode="auto">
            <a:xfrm>
              <a:off x="6524" y="3655"/>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5" name="Oval 123"/>
            <p:cNvSpPr>
              <a:spLocks noChangeArrowheads="1"/>
            </p:cNvSpPr>
            <p:nvPr/>
          </p:nvSpPr>
          <p:spPr bwMode="auto">
            <a:xfrm>
              <a:off x="6538" y="3664"/>
              <a:ext cx="4"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6" name="Oval 124"/>
            <p:cNvSpPr>
              <a:spLocks noChangeArrowheads="1"/>
            </p:cNvSpPr>
            <p:nvPr/>
          </p:nvSpPr>
          <p:spPr bwMode="auto">
            <a:xfrm>
              <a:off x="6524" y="3660"/>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7" name="Oval 125"/>
            <p:cNvSpPr>
              <a:spLocks noChangeArrowheads="1"/>
            </p:cNvSpPr>
            <p:nvPr/>
          </p:nvSpPr>
          <p:spPr bwMode="auto">
            <a:xfrm>
              <a:off x="6485" y="362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8" name="Oval 126"/>
            <p:cNvSpPr>
              <a:spLocks noChangeArrowheads="1"/>
            </p:cNvSpPr>
            <p:nvPr/>
          </p:nvSpPr>
          <p:spPr bwMode="auto">
            <a:xfrm>
              <a:off x="6540" y="3619"/>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89" name="Oval 127"/>
            <p:cNvSpPr>
              <a:spLocks noChangeArrowheads="1"/>
            </p:cNvSpPr>
            <p:nvPr/>
          </p:nvSpPr>
          <p:spPr bwMode="auto">
            <a:xfrm>
              <a:off x="6544" y="3623"/>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0" name="Oval 128"/>
            <p:cNvSpPr>
              <a:spLocks noChangeArrowheads="1"/>
            </p:cNvSpPr>
            <p:nvPr/>
          </p:nvSpPr>
          <p:spPr bwMode="auto">
            <a:xfrm>
              <a:off x="6547" y="3625"/>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1" name="Oval 129"/>
            <p:cNvSpPr>
              <a:spLocks noChangeArrowheads="1"/>
            </p:cNvSpPr>
            <p:nvPr/>
          </p:nvSpPr>
          <p:spPr bwMode="auto">
            <a:xfrm>
              <a:off x="6551" y="3626"/>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2" name="Oval 130"/>
            <p:cNvSpPr>
              <a:spLocks noChangeArrowheads="1"/>
            </p:cNvSpPr>
            <p:nvPr/>
          </p:nvSpPr>
          <p:spPr bwMode="auto">
            <a:xfrm>
              <a:off x="6553" y="3628"/>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3" name="Oval 131"/>
            <p:cNvSpPr>
              <a:spLocks noChangeArrowheads="1"/>
            </p:cNvSpPr>
            <p:nvPr/>
          </p:nvSpPr>
          <p:spPr bwMode="auto">
            <a:xfrm>
              <a:off x="6554" y="3630"/>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4" name="Oval 132"/>
            <p:cNvSpPr>
              <a:spLocks noChangeArrowheads="1"/>
            </p:cNvSpPr>
            <p:nvPr/>
          </p:nvSpPr>
          <p:spPr bwMode="auto">
            <a:xfrm>
              <a:off x="6561" y="3682"/>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5" name="Oval 133"/>
            <p:cNvSpPr>
              <a:spLocks noChangeArrowheads="1"/>
            </p:cNvSpPr>
            <p:nvPr/>
          </p:nvSpPr>
          <p:spPr bwMode="auto">
            <a:xfrm>
              <a:off x="6565" y="368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6" name="Oval 134"/>
            <p:cNvSpPr>
              <a:spLocks noChangeArrowheads="1"/>
            </p:cNvSpPr>
            <p:nvPr/>
          </p:nvSpPr>
          <p:spPr bwMode="auto">
            <a:xfrm>
              <a:off x="6569" y="3683"/>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7" name="Oval 135"/>
            <p:cNvSpPr>
              <a:spLocks noChangeArrowheads="1"/>
            </p:cNvSpPr>
            <p:nvPr/>
          </p:nvSpPr>
          <p:spPr bwMode="auto">
            <a:xfrm>
              <a:off x="6535" y="3675"/>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8" name="Oval 136"/>
            <p:cNvSpPr>
              <a:spLocks noChangeArrowheads="1"/>
            </p:cNvSpPr>
            <p:nvPr/>
          </p:nvSpPr>
          <p:spPr bwMode="auto">
            <a:xfrm>
              <a:off x="6549" y="368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9" name="Oval 137"/>
            <p:cNvSpPr>
              <a:spLocks noChangeArrowheads="1"/>
            </p:cNvSpPr>
            <p:nvPr/>
          </p:nvSpPr>
          <p:spPr bwMode="auto">
            <a:xfrm>
              <a:off x="6542" y="3683"/>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0" name="Freeform 138"/>
            <p:cNvSpPr>
              <a:spLocks/>
            </p:cNvSpPr>
            <p:nvPr/>
          </p:nvSpPr>
          <p:spPr bwMode="auto">
            <a:xfrm>
              <a:off x="6540" y="3749"/>
              <a:ext cx="13" cy="20"/>
            </a:xfrm>
            <a:custGeom>
              <a:avLst/>
              <a:gdLst>
                <a:gd name="T0" fmla="*/ 5 w 7"/>
                <a:gd name="T1" fmla="*/ 5 h 11"/>
                <a:gd name="T2" fmla="*/ 3 w 7"/>
                <a:gd name="T3" fmla="*/ 2 h 11"/>
                <a:gd name="T4" fmla="*/ 2 w 7"/>
                <a:gd name="T5" fmla="*/ 1 h 11"/>
                <a:gd name="T6" fmla="*/ 1 w 7"/>
                <a:gd name="T7" fmla="*/ 0 h 11"/>
                <a:gd name="T8" fmla="*/ 0 w 7"/>
                <a:gd name="T9" fmla="*/ 1 h 11"/>
                <a:gd name="T10" fmla="*/ 2 w 7"/>
                <a:gd name="T11" fmla="*/ 4 h 11"/>
                <a:gd name="T12" fmla="*/ 2 w 7"/>
                <a:gd name="T13" fmla="*/ 7 h 11"/>
                <a:gd name="T14" fmla="*/ 2 w 7"/>
                <a:gd name="T15" fmla="*/ 8 h 11"/>
                <a:gd name="T16" fmla="*/ 4 w 7"/>
                <a:gd name="T17" fmla="*/ 11 h 11"/>
                <a:gd name="T18" fmla="*/ 6 w 7"/>
                <a:gd name="T19" fmla="*/ 8 h 11"/>
                <a:gd name="T20" fmla="*/ 7 w 7"/>
                <a:gd name="T21" fmla="*/ 5 h 11"/>
                <a:gd name="T22" fmla="*/ 5 w 7"/>
                <a:gd name="T2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5" y="5"/>
                  </a:moveTo>
                  <a:cubicBezTo>
                    <a:pt x="4" y="4"/>
                    <a:pt x="3" y="2"/>
                    <a:pt x="3" y="2"/>
                  </a:cubicBezTo>
                  <a:cubicBezTo>
                    <a:pt x="2" y="1"/>
                    <a:pt x="2" y="1"/>
                    <a:pt x="2" y="1"/>
                  </a:cubicBezTo>
                  <a:cubicBezTo>
                    <a:pt x="2" y="1"/>
                    <a:pt x="2" y="0"/>
                    <a:pt x="1" y="0"/>
                  </a:cubicBezTo>
                  <a:cubicBezTo>
                    <a:pt x="1" y="0"/>
                    <a:pt x="0" y="0"/>
                    <a:pt x="0" y="1"/>
                  </a:cubicBezTo>
                  <a:cubicBezTo>
                    <a:pt x="1" y="2"/>
                    <a:pt x="2" y="4"/>
                    <a:pt x="2" y="4"/>
                  </a:cubicBezTo>
                  <a:cubicBezTo>
                    <a:pt x="2" y="4"/>
                    <a:pt x="2" y="6"/>
                    <a:pt x="2" y="7"/>
                  </a:cubicBezTo>
                  <a:cubicBezTo>
                    <a:pt x="2" y="7"/>
                    <a:pt x="1" y="8"/>
                    <a:pt x="2" y="8"/>
                  </a:cubicBezTo>
                  <a:cubicBezTo>
                    <a:pt x="3" y="8"/>
                    <a:pt x="4" y="11"/>
                    <a:pt x="4" y="11"/>
                  </a:cubicBezTo>
                  <a:cubicBezTo>
                    <a:pt x="4" y="11"/>
                    <a:pt x="5" y="8"/>
                    <a:pt x="6" y="8"/>
                  </a:cubicBezTo>
                  <a:cubicBezTo>
                    <a:pt x="7" y="7"/>
                    <a:pt x="7" y="5"/>
                    <a:pt x="7" y="5"/>
                  </a:cubicBezTo>
                  <a:cubicBezTo>
                    <a:pt x="7" y="5"/>
                    <a:pt x="6"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1" name="Freeform 139"/>
            <p:cNvSpPr>
              <a:spLocks/>
            </p:cNvSpPr>
            <p:nvPr/>
          </p:nvSpPr>
          <p:spPr bwMode="auto">
            <a:xfrm>
              <a:off x="6526" y="3767"/>
              <a:ext cx="19" cy="20"/>
            </a:xfrm>
            <a:custGeom>
              <a:avLst/>
              <a:gdLst>
                <a:gd name="T0" fmla="*/ 10 w 11"/>
                <a:gd name="T1" fmla="*/ 1 h 11"/>
                <a:gd name="T2" fmla="*/ 8 w 11"/>
                <a:gd name="T3" fmla="*/ 0 h 11"/>
                <a:gd name="T4" fmla="*/ 7 w 11"/>
                <a:gd name="T5" fmla="*/ 1 h 11"/>
                <a:gd name="T6" fmla="*/ 7 w 11"/>
                <a:gd name="T7" fmla="*/ 3 h 11"/>
                <a:gd name="T8" fmla="*/ 5 w 11"/>
                <a:gd name="T9" fmla="*/ 4 h 11"/>
                <a:gd name="T10" fmla="*/ 4 w 11"/>
                <a:gd name="T11" fmla="*/ 4 h 11"/>
                <a:gd name="T12" fmla="*/ 3 w 11"/>
                <a:gd name="T13" fmla="*/ 6 h 11"/>
                <a:gd name="T14" fmla="*/ 2 w 11"/>
                <a:gd name="T15" fmla="*/ 7 h 11"/>
                <a:gd name="T16" fmla="*/ 1 w 11"/>
                <a:gd name="T17" fmla="*/ 8 h 11"/>
                <a:gd name="T18" fmla="*/ 1 w 11"/>
                <a:gd name="T19" fmla="*/ 10 h 11"/>
                <a:gd name="T20" fmla="*/ 4 w 11"/>
                <a:gd name="T21" fmla="*/ 10 h 11"/>
                <a:gd name="T22" fmla="*/ 6 w 11"/>
                <a:gd name="T23" fmla="*/ 9 h 11"/>
                <a:gd name="T24" fmla="*/ 6 w 11"/>
                <a:gd name="T25" fmla="*/ 7 h 11"/>
                <a:gd name="T26" fmla="*/ 8 w 11"/>
                <a:gd name="T27" fmla="*/ 4 h 11"/>
                <a:gd name="T28" fmla="*/ 9 w 11"/>
                <a:gd name="T29" fmla="*/ 3 h 11"/>
                <a:gd name="T30" fmla="*/ 10 w 11"/>
                <a:gd name="T3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10" y="1"/>
                  </a:moveTo>
                  <a:cubicBezTo>
                    <a:pt x="9" y="0"/>
                    <a:pt x="8" y="0"/>
                    <a:pt x="8" y="0"/>
                  </a:cubicBezTo>
                  <a:cubicBezTo>
                    <a:pt x="7" y="1"/>
                    <a:pt x="7" y="1"/>
                    <a:pt x="7" y="1"/>
                  </a:cubicBezTo>
                  <a:cubicBezTo>
                    <a:pt x="7" y="3"/>
                    <a:pt x="7" y="3"/>
                    <a:pt x="7" y="3"/>
                  </a:cubicBezTo>
                  <a:cubicBezTo>
                    <a:pt x="5" y="4"/>
                    <a:pt x="5" y="4"/>
                    <a:pt x="5" y="4"/>
                  </a:cubicBezTo>
                  <a:cubicBezTo>
                    <a:pt x="4" y="4"/>
                    <a:pt x="4" y="4"/>
                    <a:pt x="4" y="4"/>
                  </a:cubicBezTo>
                  <a:cubicBezTo>
                    <a:pt x="3" y="6"/>
                    <a:pt x="3" y="6"/>
                    <a:pt x="3" y="6"/>
                  </a:cubicBezTo>
                  <a:cubicBezTo>
                    <a:pt x="2" y="7"/>
                    <a:pt x="2" y="7"/>
                    <a:pt x="2" y="7"/>
                  </a:cubicBezTo>
                  <a:cubicBezTo>
                    <a:pt x="2" y="7"/>
                    <a:pt x="1" y="7"/>
                    <a:pt x="1" y="8"/>
                  </a:cubicBezTo>
                  <a:cubicBezTo>
                    <a:pt x="1" y="8"/>
                    <a:pt x="0" y="9"/>
                    <a:pt x="1" y="10"/>
                  </a:cubicBezTo>
                  <a:cubicBezTo>
                    <a:pt x="2" y="10"/>
                    <a:pt x="4" y="10"/>
                    <a:pt x="4" y="10"/>
                  </a:cubicBezTo>
                  <a:cubicBezTo>
                    <a:pt x="5" y="11"/>
                    <a:pt x="6" y="10"/>
                    <a:pt x="6" y="9"/>
                  </a:cubicBezTo>
                  <a:cubicBezTo>
                    <a:pt x="6" y="8"/>
                    <a:pt x="5" y="7"/>
                    <a:pt x="6" y="7"/>
                  </a:cubicBezTo>
                  <a:cubicBezTo>
                    <a:pt x="7" y="6"/>
                    <a:pt x="8" y="4"/>
                    <a:pt x="8" y="4"/>
                  </a:cubicBezTo>
                  <a:cubicBezTo>
                    <a:pt x="9" y="3"/>
                    <a:pt x="9" y="3"/>
                    <a:pt x="9" y="3"/>
                  </a:cubicBezTo>
                  <a:cubicBezTo>
                    <a:pt x="9" y="3"/>
                    <a:pt x="11"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2" name="Oval 140"/>
            <p:cNvSpPr>
              <a:spLocks noChangeArrowheads="1"/>
            </p:cNvSpPr>
            <p:nvPr/>
          </p:nvSpPr>
          <p:spPr bwMode="auto">
            <a:xfrm>
              <a:off x="6524" y="3801"/>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3" name="Oval 141"/>
            <p:cNvSpPr>
              <a:spLocks noChangeArrowheads="1"/>
            </p:cNvSpPr>
            <p:nvPr/>
          </p:nvSpPr>
          <p:spPr bwMode="auto">
            <a:xfrm>
              <a:off x="6506" y="3815"/>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4" name="Oval 142"/>
            <p:cNvSpPr>
              <a:spLocks noChangeArrowheads="1"/>
            </p:cNvSpPr>
            <p:nvPr/>
          </p:nvSpPr>
          <p:spPr bwMode="auto">
            <a:xfrm>
              <a:off x="6542" y="3814"/>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5" name="Oval 143"/>
            <p:cNvSpPr>
              <a:spLocks noChangeArrowheads="1"/>
            </p:cNvSpPr>
            <p:nvPr/>
          </p:nvSpPr>
          <p:spPr bwMode="auto">
            <a:xfrm>
              <a:off x="6554" y="380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6" name="Oval 144"/>
            <p:cNvSpPr>
              <a:spLocks noChangeArrowheads="1"/>
            </p:cNvSpPr>
            <p:nvPr/>
          </p:nvSpPr>
          <p:spPr bwMode="auto">
            <a:xfrm>
              <a:off x="6560" y="3792"/>
              <a:ext cx="3"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7" name="Oval 145"/>
            <p:cNvSpPr>
              <a:spLocks noChangeArrowheads="1"/>
            </p:cNvSpPr>
            <p:nvPr/>
          </p:nvSpPr>
          <p:spPr bwMode="auto">
            <a:xfrm>
              <a:off x="6574" y="3778"/>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8" name="Oval 146"/>
            <p:cNvSpPr>
              <a:spLocks noChangeArrowheads="1"/>
            </p:cNvSpPr>
            <p:nvPr/>
          </p:nvSpPr>
          <p:spPr bwMode="auto">
            <a:xfrm>
              <a:off x="6441" y="3619"/>
              <a:ext cx="1"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9" name="Freeform 147"/>
            <p:cNvSpPr>
              <a:spLocks/>
            </p:cNvSpPr>
            <p:nvPr/>
          </p:nvSpPr>
          <p:spPr bwMode="auto">
            <a:xfrm>
              <a:off x="6434" y="3600"/>
              <a:ext cx="7" cy="16"/>
            </a:xfrm>
            <a:custGeom>
              <a:avLst/>
              <a:gdLst>
                <a:gd name="T0" fmla="*/ 1 w 4"/>
                <a:gd name="T1" fmla="*/ 5 h 9"/>
                <a:gd name="T2" fmla="*/ 1 w 4"/>
                <a:gd name="T3" fmla="*/ 6 h 9"/>
                <a:gd name="T4" fmla="*/ 2 w 4"/>
                <a:gd name="T5" fmla="*/ 9 h 9"/>
                <a:gd name="T6" fmla="*/ 3 w 4"/>
                <a:gd name="T7" fmla="*/ 8 h 9"/>
                <a:gd name="T8" fmla="*/ 3 w 4"/>
                <a:gd name="T9" fmla="*/ 5 h 9"/>
                <a:gd name="T10" fmla="*/ 3 w 4"/>
                <a:gd name="T11" fmla="*/ 4 h 9"/>
                <a:gd name="T12" fmla="*/ 4 w 4"/>
                <a:gd name="T13" fmla="*/ 2 h 9"/>
                <a:gd name="T14" fmla="*/ 4 w 4"/>
                <a:gd name="T15" fmla="*/ 0 h 9"/>
                <a:gd name="T16" fmla="*/ 2 w 4"/>
                <a:gd name="T17" fmla="*/ 0 h 9"/>
                <a:gd name="T18" fmla="*/ 1 w 4"/>
                <a:gd name="T19" fmla="*/ 0 h 9"/>
                <a:gd name="T20" fmla="*/ 1 w 4"/>
                <a:gd name="T21" fmla="*/ 5 h 9"/>
                <a:gd name="T22" fmla="*/ 1 w 4"/>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9">
                  <a:moveTo>
                    <a:pt x="1" y="5"/>
                  </a:moveTo>
                  <a:cubicBezTo>
                    <a:pt x="1" y="6"/>
                    <a:pt x="0" y="6"/>
                    <a:pt x="1" y="6"/>
                  </a:cubicBezTo>
                  <a:cubicBezTo>
                    <a:pt x="1" y="7"/>
                    <a:pt x="2" y="9"/>
                    <a:pt x="2" y="9"/>
                  </a:cubicBezTo>
                  <a:cubicBezTo>
                    <a:pt x="2" y="9"/>
                    <a:pt x="3" y="9"/>
                    <a:pt x="3" y="8"/>
                  </a:cubicBezTo>
                  <a:cubicBezTo>
                    <a:pt x="3" y="8"/>
                    <a:pt x="3" y="5"/>
                    <a:pt x="3" y="5"/>
                  </a:cubicBezTo>
                  <a:cubicBezTo>
                    <a:pt x="3" y="4"/>
                    <a:pt x="3" y="4"/>
                    <a:pt x="3" y="4"/>
                  </a:cubicBezTo>
                  <a:cubicBezTo>
                    <a:pt x="3" y="4"/>
                    <a:pt x="4" y="2"/>
                    <a:pt x="4" y="2"/>
                  </a:cubicBezTo>
                  <a:cubicBezTo>
                    <a:pt x="4" y="2"/>
                    <a:pt x="4" y="0"/>
                    <a:pt x="4" y="0"/>
                  </a:cubicBezTo>
                  <a:cubicBezTo>
                    <a:pt x="4" y="0"/>
                    <a:pt x="3" y="0"/>
                    <a:pt x="2" y="0"/>
                  </a:cubicBezTo>
                  <a:cubicBezTo>
                    <a:pt x="2" y="0"/>
                    <a:pt x="1" y="0"/>
                    <a:pt x="1" y="0"/>
                  </a:cubicBezTo>
                  <a:cubicBezTo>
                    <a:pt x="1" y="0"/>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0" name="Freeform 148"/>
            <p:cNvSpPr>
              <a:spLocks/>
            </p:cNvSpPr>
            <p:nvPr/>
          </p:nvSpPr>
          <p:spPr bwMode="auto">
            <a:xfrm>
              <a:off x="6428" y="3617"/>
              <a:ext cx="6" cy="6"/>
            </a:xfrm>
            <a:custGeom>
              <a:avLst/>
              <a:gdLst>
                <a:gd name="T0" fmla="*/ 1 w 3"/>
                <a:gd name="T1" fmla="*/ 3 h 3"/>
                <a:gd name="T2" fmla="*/ 2 w 3"/>
                <a:gd name="T3" fmla="*/ 2 h 3"/>
                <a:gd name="T4" fmla="*/ 3 w 3"/>
                <a:gd name="T5" fmla="*/ 0 h 3"/>
                <a:gd name="T6" fmla="*/ 3 w 3"/>
                <a:gd name="T7" fmla="*/ 0 h 3"/>
                <a:gd name="T8" fmla="*/ 0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3"/>
                    <a:pt x="2" y="2"/>
                    <a:pt x="2" y="2"/>
                  </a:cubicBezTo>
                  <a:cubicBezTo>
                    <a:pt x="2" y="2"/>
                    <a:pt x="3" y="0"/>
                    <a:pt x="3" y="0"/>
                  </a:cubicBezTo>
                  <a:cubicBezTo>
                    <a:pt x="3" y="0"/>
                    <a:pt x="3" y="0"/>
                    <a:pt x="3" y="0"/>
                  </a:cubicBezTo>
                  <a:cubicBezTo>
                    <a:pt x="2" y="0"/>
                    <a:pt x="0" y="2"/>
                    <a:pt x="0" y="2"/>
                  </a:cubicBezTo>
                  <a:cubicBezTo>
                    <a:pt x="0" y="2"/>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1" name="Freeform 149"/>
            <p:cNvSpPr>
              <a:spLocks/>
            </p:cNvSpPr>
            <p:nvPr/>
          </p:nvSpPr>
          <p:spPr bwMode="auto">
            <a:xfrm>
              <a:off x="6439" y="3616"/>
              <a:ext cx="3" cy="5"/>
            </a:xfrm>
            <a:custGeom>
              <a:avLst/>
              <a:gdLst>
                <a:gd name="T0" fmla="*/ 1 w 2"/>
                <a:gd name="T1" fmla="*/ 0 h 3"/>
                <a:gd name="T2" fmla="*/ 0 w 2"/>
                <a:gd name="T3" fmla="*/ 1 h 3"/>
                <a:gd name="T4" fmla="*/ 0 w 2"/>
                <a:gd name="T5" fmla="*/ 2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0" y="0"/>
                    <a:pt x="0" y="1"/>
                  </a:cubicBezTo>
                  <a:cubicBezTo>
                    <a:pt x="0" y="1"/>
                    <a:pt x="0" y="2"/>
                    <a:pt x="0" y="2"/>
                  </a:cubicBezTo>
                  <a:cubicBezTo>
                    <a:pt x="1" y="3"/>
                    <a:pt x="2" y="2"/>
                    <a:pt x="2"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2" name="Oval 150"/>
            <p:cNvSpPr>
              <a:spLocks noChangeArrowheads="1"/>
            </p:cNvSpPr>
            <p:nvPr/>
          </p:nvSpPr>
          <p:spPr bwMode="auto">
            <a:xfrm>
              <a:off x="6439" y="3610"/>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3" name="Oval 151"/>
            <p:cNvSpPr>
              <a:spLocks noChangeArrowheads="1"/>
            </p:cNvSpPr>
            <p:nvPr/>
          </p:nvSpPr>
          <p:spPr bwMode="auto">
            <a:xfrm>
              <a:off x="6444" y="3616"/>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4" name="Freeform 152"/>
            <p:cNvSpPr>
              <a:spLocks/>
            </p:cNvSpPr>
            <p:nvPr/>
          </p:nvSpPr>
          <p:spPr bwMode="auto">
            <a:xfrm>
              <a:off x="6439" y="3621"/>
              <a:ext cx="12" cy="9"/>
            </a:xfrm>
            <a:custGeom>
              <a:avLst/>
              <a:gdLst>
                <a:gd name="T0" fmla="*/ 4 w 7"/>
                <a:gd name="T1" fmla="*/ 0 h 5"/>
                <a:gd name="T2" fmla="*/ 3 w 7"/>
                <a:gd name="T3" fmla="*/ 1 h 5"/>
                <a:gd name="T4" fmla="*/ 2 w 7"/>
                <a:gd name="T5" fmla="*/ 1 h 5"/>
                <a:gd name="T6" fmla="*/ 1 w 7"/>
                <a:gd name="T7" fmla="*/ 2 h 5"/>
                <a:gd name="T8" fmla="*/ 1 w 7"/>
                <a:gd name="T9" fmla="*/ 4 h 5"/>
                <a:gd name="T10" fmla="*/ 2 w 7"/>
                <a:gd name="T11" fmla="*/ 3 h 5"/>
                <a:gd name="T12" fmla="*/ 3 w 7"/>
                <a:gd name="T13" fmla="*/ 4 h 5"/>
                <a:gd name="T14" fmla="*/ 5 w 7"/>
                <a:gd name="T15" fmla="*/ 4 h 5"/>
                <a:gd name="T16" fmla="*/ 5 w 7"/>
                <a:gd name="T17" fmla="*/ 3 h 5"/>
                <a:gd name="T18" fmla="*/ 6 w 7"/>
                <a:gd name="T19" fmla="*/ 4 h 5"/>
                <a:gd name="T20" fmla="*/ 6 w 7"/>
                <a:gd name="T21" fmla="*/ 1 h 5"/>
                <a:gd name="T22" fmla="*/ 4 w 7"/>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4" y="0"/>
                  </a:moveTo>
                  <a:cubicBezTo>
                    <a:pt x="3" y="1"/>
                    <a:pt x="3" y="1"/>
                    <a:pt x="3" y="1"/>
                  </a:cubicBezTo>
                  <a:cubicBezTo>
                    <a:pt x="2" y="1"/>
                    <a:pt x="2" y="1"/>
                    <a:pt x="2" y="1"/>
                  </a:cubicBezTo>
                  <a:cubicBezTo>
                    <a:pt x="1" y="2"/>
                    <a:pt x="1" y="2"/>
                    <a:pt x="1" y="2"/>
                  </a:cubicBezTo>
                  <a:cubicBezTo>
                    <a:pt x="1" y="2"/>
                    <a:pt x="0" y="4"/>
                    <a:pt x="1" y="4"/>
                  </a:cubicBezTo>
                  <a:cubicBezTo>
                    <a:pt x="1" y="4"/>
                    <a:pt x="2" y="3"/>
                    <a:pt x="2" y="3"/>
                  </a:cubicBezTo>
                  <a:cubicBezTo>
                    <a:pt x="2" y="3"/>
                    <a:pt x="2" y="4"/>
                    <a:pt x="3" y="4"/>
                  </a:cubicBezTo>
                  <a:cubicBezTo>
                    <a:pt x="3" y="5"/>
                    <a:pt x="4" y="5"/>
                    <a:pt x="5" y="4"/>
                  </a:cubicBezTo>
                  <a:cubicBezTo>
                    <a:pt x="5" y="3"/>
                    <a:pt x="4" y="3"/>
                    <a:pt x="5" y="3"/>
                  </a:cubicBezTo>
                  <a:cubicBezTo>
                    <a:pt x="5" y="3"/>
                    <a:pt x="5" y="4"/>
                    <a:pt x="6" y="4"/>
                  </a:cubicBezTo>
                  <a:cubicBezTo>
                    <a:pt x="6" y="3"/>
                    <a:pt x="7" y="2"/>
                    <a:pt x="6" y="1"/>
                  </a:cubicBezTo>
                  <a:cubicBezTo>
                    <a:pt x="6" y="1"/>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5" name="Freeform 153"/>
            <p:cNvSpPr>
              <a:spLocks noEditPoints="1"/>
            </p:cNvSpPr>
            <p:nvPr/>
          </p:nvSpPr>
          <p:spPr bwMode="auto">
            <a:xfrm>
              <a:off x="6410" y="3626"/>
              <a:ext cx="24" cy="27"/>
            </a:xfrm>
            <a:custGeom>
              <a:avLst/>
              <a:gdLst>
                <a:gd name="T0" fmla="*/ 0 w 13"/>
                <a:gd name="T1" fmla="*/ 12 h 15"/>
                <a:gd name="T2" fmla="*/ 2 w 13"/>
                <a:gd name="T3" fmla="*/ 13 h 15"/>
                <a:gd name="T4" fmla="*/ 4 w 13"/>
                <a:gd name="T5" fmla="*/ 14 h 15"/>
                <a:gd name="T6" fmla="*/ 5 w 13"/>
                <a:gd name="T7" fmla="*/ 14 h 15"/>
                <a:gd name="T8" fmla="*/ 6 w 13"/>
                <a:gd name="T9" fmla="*/ 14 h 15"/>
                <a:gd name="T10" fmla="*/ 7 w 13"/>
                <a:gd name="T11" fmla="*/ 15 h 15"/>
                <a:gd name="T12" fmla="*/ 8 w 13"/>
                <a:gd name="T13" fmla="*/ 14 h 15"/>
                <a:gd name="T14" fmla="*/ 9 w 13"/>
                <a:gd name="T15" fmla="*/ 12 h 15"/>
                <a:gd name="T16" fmla="*/ 10 w 13"/>
                <a:gd name="T17" fmla="*/ 11 h 15"/>
                <a:gd name="T18" fmla="*/ 10 w 13"/>
                <a:gd name="T19" fmla="*/ 10 h 15"/>
                <a:gd name="T20" fmla="*/ 11 w 13"/>
                <a:gd name="T21" fmla="*/ 9 h 15"/>
                <a:gd name="T22" fmla="*/ 12 w 13"/>
                <a:gd name="T23" fmla="*/ 8 h 15"/>
                <a:gd name="T24" fmla="*/ 11 w 13"/>
                <a:gd name="T25" fmla="*/ 8 h 15"/>
                <a:gd name="T26" fmla="*/ 10 w 13"/>
                <a:gd name="T27" fmla="*/ 7 h 15"/>
                <a:gd name="T28" fmla="*/ 10 w 13"/>
                <a:gd name="T29" fmla="*/ 6 h 15"/>
                <a:gd name="T30" fmla="*/ 12 w 13"/>
                <a:gd name="T31" fmla="*/ 4 h 15"/>
                <a:gd name="T32" fmla="*/ 12 w 13"/>
                <a:gd name="T33" fmla="*/ 4 h 15"/>
                <a:gd name="T34" fmla="*/ 11 w 13"/>
                <a:gd name="T35" fmla="*/ 4 h 15"/>
                <a:gd name="T36" fmla="*/ 13 w 13"/>
                <a:gd name="T37" fmla="*/ 3 h 15"/>
                <a:gd name="T38" fmla="*/ 12 w 13"/>
                <a:gd name="T39" fmla="*/ 2 h 15"/>
                <a:gd name="T40" fmla="*/ 11 w 13"/>
                <a:gd name="T41" fmla="*/ 1 h 15"/>
                <a:gd name="T42" fmla="*/ 9 w 13"/>
                <a:gd name="T43" fmla="*/ 0 h 15"/>
                <a:gd name="T44" fmla="*/ 8 w 13"/>
                <a:gd name="T45" fmla="*/ 1 h 15"/>
                <a:gd name="T46" fmla="*/ 7 w 13"/>
                <a:gd name="T47" fmla="*/ 4 h 15"/>
                <a:gd name="T48" fmla="*/ 5 w 13"/>
                <a:gd name="T49" fmla="*/ 5 h 15"/>
                <a:gd name="T50" fmla="*/ 4 w 13"/>
                <a:gd name="T51" fmla="*/ 6 h 15"/>
                <a:gd name="T52" fmla="*/ 3 w 13"/>
                <a:gd name="T53" fmla="*/ 8 h 15"/>
                <a:gd name="T54" fmla="*/ 3 w 13"/>
                <a:gd name="T55" fmla="*/ 8 h 15"/>
                <a:gd name="T56" fmla="*/ 1 w 13"/>
                <a:gd name="T57" fmla="*/ 8 h 15"/>
                <a:gd name="T58" fmla="*/ 0 w 13"/>
                <a:gd name="T59" fmla="*/ 10 h 15"/>
                <a:gd name="T60" fmla="*/ 0 w 13"/>
                <a:gd name="T61" fmla="*/ 11 h 15"/>
                <a:gd name="T62" fmla="*/ 0 w 13"/>
                <a:gd name="T63" fmla="*/ 12 h 15"/>
                <a:gd name="T64" fmla="*/ 5 w 13"/>
                <a:gd name="T65" fmla="*/ 8 h 15"/>
                <a:gd name="T66" fmla="*/ 5 w 13"/>
                <a:gd name="T67" fmla="*/ 8 h 15"/>
                <a:gd name="T68" fmla="*/ 6 w 13"/>
                <a:gd name="T69" fmla="*/ 8 h 15"/>
                <a:gd name="T70" fmla="*/ 6 w 13"/>
                <a:gd name="T71" fmla="*/ 8 h 15"/>
                <a:gd name="T72" fmla="*/ 4 w 13"/>
                <a:gd name="T73" fmla="*/ 9 h 15"/>
                <a:gd name="T74" fmla="*/ 5 w 13"/>
                <a:gd name="T75" fmla="*/ 8 h 15"/>
                <a:gd name="T76" fmla="*/ 2 w 13"/>
                <a:gd name="T77" fmla="*/ 9 h 15"/>
                <a:gd name="T78" fmla="*/ 3 w 13"/>
                <a:gd name="T79" fmla="*/ 9 h 15"/>
                <a:gd name="T80" fmla="*/ 2 w 13"/>
                <a:gd name="T8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15">
                  <a:moveTo>
                    <a:pt x="0" y="12"/>
                  </a:moveTo>
                  <a:cubicBezTo>
                    <a:pt x="1" y="13"/>
                    <a:pt x="2" y="13"/>
                    <a:pt x="2" y="13"/>
                  </a:cubicBezTo>
                  <a:cubicBezTo>
                    <a:pt x="2" y="14"/>
                    <a:pt x="4" y="14"/>
                    <a:pt x="4" y="14"/>
                  </a:cubicBezTo>
                  <a:cubicBezTo>
                    <a:pt x="4" y="14"/>
                    <a:pt x="5" y="14"/>
                    <a:pt x="5" y="14"/>
                  </a:cubicBezTo>
                  <a:cubicBezTo>
                    <a:pt x="6" y="14"/>
                    <a:pt x="6" y="14"/>
                    <a:pt x="6" y="14"/>
                  </a:cubicBezTo>
                  <a:cubicBezTo>
                    <a:pt x="7" y="15"/>
                    <a:pt x="7" y="15"/>
                    <a:pt x="7" y="15"/>
                  </a:cubicBezTo>
                  <a:cubicBezTo>
                    <a:pt x="7" y="15"/>
                    <a:pt x="8" y="15"/>
                    <a:pt x="8" y="14"/>
                  </a:cubicBezTo>
                  <a:cubicBezTo>
                    <a:pt x="8" y="14"/>
                    <a:pt x="9" y="12"/>
                    <a:pt x="9" y="12"/>
                  </a:cubicBezTo>
                  <a:cubicBezTo>
                    <a:pt x="9" y="12"/>
                    <a:pt x="9" y="11"/>
                    <a:pt x="10" y="11"/>
                  </a:cubicBezTo>
                  <a:cubicBezTo>
                    <a:pt x="10" y="10"/>
                    <a:pt x="10" y="10"/>
                    <a:pt x="10" y="10"/>
                  </a:cubicBezTo>
                  <a:cubicBezTo>
                    <a:pt x="10" y="10"/>
                    <a:pt x="10" y="9"/>
                    <a:pt x="11" y="9"/>
                  </a:cubicBezTo>
                  <a:cubicBezTo>
                    <a:pt x="11" y="9"/>
                    <a:pt x="12" y="9"/>
                    <a:pt x="12" y="8"/>
                  </a:cubicBezTo>
                  <a:cubicBezTo>
                    <a:pt x="12" y="8"/>
                    <a:pt x="11" y="8"/>
                    <a:pt x="11" y="8"/>
                  </a:cubicBezTo>
                  <a:cubicBezTo>
                    <a:pt x="10" y="8"/>
                    <a:pt x="10" y="7"/>
                    <a:pt x="10" y="7"/>
                  </a:cubicBezTo>
                  <a:cubicBezTo>
                    <a:pt x="10" y="6"/>
                    <a:pt x="10" y="6"/>
                    <a:pt x="10" y="6"/>
                  </a:cubicBezTo>
                  <a:cubicBezTo>
                    <a:pt x="11" y="5"/>
                    <a:pt x="12" y="4"/>
                    <a:pt x="12" y="4"/>
                  </a:cubicBezTo>
                  <a:cubicBezTo>
                    <a:pt x="12" y="4"/>
                    <a:pt x="12" y="4"/>
                    <a:pt x="12" y="4"/>
                  </a:cubicBezTo>
                  <a:cubicBezTo>
                    <a:pt x="11" y="4"/>
                    <a:pt x="11" y="4"/>
                    <a:pt x="11" y="4"/>
                  </a:cubicBezTo>
                  <a:cubicBezTo>
                    <a:pt x="13" y="3"/>
                    <a:pt x="13" y="3"/>
                    <a:pt x="13" y="3"/>
                  </a:cubicBezTo>
                  <a:cubicBezTo>
                    <a:pt x="13" y="3"/>
                    <a:pt x="13" y="3"/>
                    <a:pt x="12" y="2"/>
                  </a:cubicBezTo>
                  <a:cubicBezTo>
                    <a:pt x="12" y="2"/>
                    <a:pt x="12" y="1"/>
                    <a:pt x="11" y="1"/>
                  </a:cubicBezTo>
                  <a:cubicBezTo>
                    <a:pt x="11" y="0"/>
                    <a:pt x="11" y="0"/>
                    <a:pt x="9" y="0"/>
                  </a:cubicBezTo>
                  <a:cubicBezTo>
                    <a:pt x="9" y="0"/>
                    <a:pt x="9" y="1"/>
                    <a:pt x="8" y="1"/>
                  </a:cubicBezTo>
                  <a:cubicBezTo>
                    <a:pt x="7" y="4"/>
                    <a:pt x="7" y="4"/>
                    <a:pt x="7" y="4"/>
                  </a:cubicBezTo>
                  <a:cubicBezTo>
                    <a:pt x="7" y="4"/>
                    <a:pt x="6" y="4"/>
                    <a:pt x="5" y="5"/>
                  </a:cubicBezTo>
                  <a:cubicBezTo>
                    <a:pt x="5" y="5"/>
                    <a:pt x="4" y="6"/>
                    <a:pt x="4" y="6"/>
                  </a:cubicBezTo>
                  <a:cubicBezTo>
                    <a:pt x="3" y="8"/>
                    <a:pt x="3" y="8"/>
                    <a:pt x="3" y="8"/>
                  </a:cubicBezTo>
                  <a:cubicBezTo>
                    <a:pt x="3" y="8"/>
                    <a:pt x="3" y="8"/>
                    <a:pt x="3" y="8"/>
                  </a:cubicBezTo>
                  <a:cubicBezTo>
                    <a:pt x="1" y="8"/>
                    <a:pt x="1" y="8"/>
                    <a:pt x="1" y="8"/>
                  </a:cubicBezTo>
                  <a:cubicBezTo>
                    <a:pt x="1" y="8"/>
                    <a:pt x="0" y="9"/>
                    <a:pt x="0" y="10"/>
                  </a:cubicBezTo>
                  <a:cubicBezTo>
                    <a:pt x="0" y="11"/>
                    <a:pt x="0" y="11"/>
                    <a:pt x="0" y="11"/>
                  </a:cubicBezTo>
                  <a:cubicBezTo>
                    <a:pt x="0" y="11"/>
                    <a:pt x="0" y="12"/>
                    <a:pt x="0" y="12"/>
                  </a:cubicBezTo>
                  <a:close/>
                  <a:moveTo>
                    <a:pt x="5" y="8"/>
                  </a:moveTo>
                  <a:cubicBezTo>
                    <a:pt x="5" y="8"/>
                    <a:pt x="5" y="8"/>
                    <a:pt x="5" y="8"/>
                  </a:cubicBezTo>
                  <a:cubicBezTo>
                    <a:pt x="6" y="8"/>
                    <a:pt x="6" y="8"/>
                    <a:pt x="6" y="8"/>
                  </a:cubicBezTo>
                  <a:cubicBezTo>
                    <a:pt x="6" y="8"/>
                    <a:pt x="6" y="8"/>
                    <a:pt x="6" y="8"/>
                  </a:cubicBezTo>
                  <a:cubicBezTo>
                    <a:pt x="5" y="8"/>
                    <a:pt x="4" y="9"/>
                    <a:pt x="4" y="9"/>
                  </a:cubicBezTo>
                  <a:cubicBezTo>
                    <a:pt x="4" y="8"/>
                    <a:pt x="5" y="8"/>
                    <a:pt x="5" y="8"/>
                  </a:cubicBezTo>
                  <a:close/>
                  <a:moveTo>
                    <a:pt x="2" y="9"/>
                  </a:moveTo>
                  <a:cubicBezTo>
                    <a:pt x="2" y="9"/>
                    <a:pt x="2" y="9"/>
                    <a:pt x="3" y="9"/>
                  </a:cubicBezTo>
                  <a:cubicBezTo>
                    <a:pt x="2" y="9"/>
                    <a:pt x="2"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6" name="Freeform 154"/>
            <p:cNvSpPr>
              <a:spLocks/>
            </p:cNvSpPr>
            <p:nvPr/>
          </p:nvSpPr>
          <p:spPr bwMode="auto">
            <a:xfrm>
              <a:off x="6482" y="3650"/>
              <a:ext cx="24" cy="17"/>
            </a:xfrm>
            <a:custGeom>
              <a:avLst/>
              <a:gdLst>
                <a:gd name="T0" fmla="*/ 1 w 14"/>
                <a:gd name="T1" fmla="*/ 0 h 10"/>
                <a:gd name="T2" fmla="*/ 0 w 14"/>
                <a:gd name="T3" fmla="*/ 7 h 10"/>
                <a:gd name="T4" fmla="*/ 2 w 14"/>
                <a:gd name="T5" fmla="*/ 8 h 10"/>
                <a:gd name="T6" fmla="*/ 3 w 14"/>
                <a:gd name="T7" fmla="*/ 8 h 10"/>
                <a:gd name="T8" fmla="*/ 6 w 14"/>
                <a:gd name="T9" fmla="*/ 6 h 10"/>
                <a:gd name="T10" fmla="*/ 8 w 14"/>
                <a:gd name="T11" fmla="*/ 8 h 10"/>
                <a:gd name="T12" fmla="*/ 9 w 14"/>
                <a:gd name="T13" fmla="*/ 9 h 10"/>
                <a:gd name="T14" fmla="*/ 11 w 14"/>
                <a:gd name="T15" fmla="*/ 10 h 10"/>
                <a:gd name="T16" fmla="*/ 13 w 14"/>
                <a:gd name="T17" fmla="*/ 10 h 10"/>
                <a:gd name="T18" fmla="*/ 13 w 14"/>
                <a:gd name="T19" fmla="*/ 9 h 10"/>
                <a:gd name="T20" fmla="*/ 10 w 14"/>
                <a:gd name="T21" fmla="*/ 7 h 10"/>
                <a:gd name="T22" fmla="*/ 9 w 14"/>
                <a:gd name="T23" fmla="*/ 5 h 10"/>
                <a:gd name="T24" fmla="*/ 10 w 14"/>
                <a:gd name="T25" fmla="*/ 5 h 10"/>
                <a:gd name="T26" fmla="*/ 10 w 14"/>
                <a:gd name="T27" fmla="*/ 4 h 10"/>
                <a:gd name="T28" fmla="*/ 8 w 14"/>
                <a:gd name="T29" fmla="*/ 3 h 10"/>
                <a:gd name="T30" fmla="*/ 7 w 14"/>
                <a:gd name="T31" fmla="*/ 3 h 10"/>
                <a:gd name="T32" fmla="*/ 4 w 14"/>
                <a:gd name="T33" fmla="*/ 1 h 10"/>
                <a:gd name="T34" fmla="*/ 1 w 14"/>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 y="0"/>
                  </a:moveTo>
                  <a:cubicBezTo>
                    <a:pt x="0" y="7"/>
                    <a:pt x="0" y="7"/>
                    <a:pt x="0" y="7"/>
                  </a:cubicBezTo>
                  <a:cubicBezTo>
                    <a:pt x="2" y="8"/>
                    <a:pt x="2" y="8"/>
                    <a:pt x="2" y="8"/>
                  </a:cubicBezTo>
                  <a:cubicBezTo>
                    <a:pt x="3" y="8"/>
                    <a:pt x="3" y="8"/>
                    <a:pt x="3" y="8"/>
                  </a:cubicBezTo>
                  <a:cubicBezTo>
                    <a:pt x="3" y="8"/>
                    <a:pt x="4" y="6"/>
                    <a:pt x="6" y="6"/>
                  </a:cubicBezTo>
                  <a:cubicBezTo>
                    <a:pt x="8" y="8"/>
                    <a:pt x="8" y="8"/>
                    <a:pt x="8" y="8"/>
                  </a:cubicBezTo>
                  <a:cubicBezTo>
                    <a:pt x="9" y="9"/>
                    <a:pt x="9" y="9"/>
                    <a:pt x="9" y="9"/>
                  </a:cubicBezTo>
                  <a:cubicBezTo>
                    <a:pt x="11" y="10"/>
                    <a:pt x="11" y="10"/>
                    <a:pt x="11" y="10"/>
                  </a:cubicBezTo>
                  <a:cubicBezTo>
                    <a:pt x="13" y="10"/>
                    <a:pt x="13" y="10"/>
                    <a:pt x="13" y="10"/>
                  </a:cubicBezTo>
                  <a:cubicBezTo>
                    <a:pt x="13" y="10"/>
                    <a:pt x="14" y="10"/>
                    <a:pt x="13" y="9"/>
                  </a:cubicBezTo>
                  <a:cubicBezTo>
                    <a:pt x="12" y="9"/>
                    <a:pt x="10" y="7"/>
                    <a:pt x="10" y="7"/>
                  </a:cubicBezTo>
                  <a:cubicBezTo>
                    <a:pt x="9" y="5"/>
                    <a:pt x="9" y="5"/>
                    <a:pt x="9" y="5"/>
                  </a:cubicBezTo>
                  <a:cubicBezTo>
                    <a:pt x="10" y="5"/>
                    <a:pt x="10" y="5"/>
                    <a:pt x="10" y="5"/>
                  </a:cubicBezTo>
                  <a:cubicBezTo>
                    <a:pt x="10" y="4"/>
                    <a:pt x="10" y="4"/>
                    <a:pt x="10" y="4"/>
                  </a:cubicBezTo>
                  <a:cubicBezTo>
                    <a:pt x="10" y="4"/>
                    <a:pt x="8" y="4"/>
                    <a:pt x="8" y="3"/>
                  </a:cubicBezTo>
                  <a:cubicBezTo>
                    <a:pt x="8" y="3"/>
                    <a:pt x="7" y="3"/>
                    <a:pt x="7" y="3"/>
                  </a:cubicBezTo>
                  <a:cubicBezTo>
                    <a:pt x="6" y="2"/>
                    <a:pt x="4" y="1"/>
                    <a:pt x="4" y="1"/>
                  </a:cubicBezTo>
                  <a:cubicBezTo>
                    <a:pt x="4"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7" name="Freeform 155"/>
            <p:cNvSpPr>
              <a:spLocks/>
            </p:cNvSpPr>
            <p:nvPr/>
          </p:nvSpPr>
          <p:spPr bwMode="auto">
            <a:xfrm>
              <a:off x="6460" y="3642"/>
              <a:ext cx="23" cy="20"/>
            </a:xfrm>
            <a:custGeom>
              <a:avLst/>
              <a:gdLst>
                <a:gd name="T0" fmla="*/ 2 w 13"/>
                <a:gd name="T1" fmla="*/ 4 h 11"/>
                <a:gd name="T2" fmla="*/ 3 w 13"/>
                <a:gd name="T3" fmla="*/ 6 h 11"/>
                <a:gd name="T4" fmla="*/ 5 w 13"/>
                <a:gd name="T5" fmla="*/ 6 h 11"/>
                <a:gd name="T6" fmla="*/ 8 w 13"/>
                <a:gd name="T7" fmla="*/ 6 h 11"/>
                <a:gd name="T8" fmla="*/ 9 w 13"/>
                <a:gd name="T9" fmla="*/ 8 h 11"/>
                <a:gd name="T10" fmla="*/ 10 w 13"/>
                <a:gd name="T11" fmla="*/ 10 h 11"/>
                <a:gd name="T12" fmla="*/ 12 w 13"/>
                <a:gd name="T13" fmla="*/ 11 h 11"/>
                <a:gd name="T14" fmla="*/ 12 w 13"/>
                <a:gd name="T15" fmla="*/ 11 h 11"/>
                <a:gd name="T16" fmla="*/ 13 w 13"/>
                <a:gd name="T17" fmla="*/ 4 h 11"/>
                <a:gd name="T18" fmla="*/ 8 w 13"/>
                <a:gd name="T19" fmla="*/ 3 h 11"/>
                <a:gd name="T20" fmla="*/ 7 w 13"/>
                <a:gd name="T21" fmla="*/ 5 h 11"/>
                <a:gd name="T22" fmla="*/ 4 w 13"/>
                <a:gd name="T23" fmla="*/ 4 h 11"/>
                <a:gd name="T24" fmla="*/ 4 w 13"/>
                <a:gd name="T25" fmla="*/ 2 h 11"/>
                <a:gd name="T26" fmla="*/ 1 w 13"/>
                <a:gd name="T27" fmla="*/ 1 h 11"/>
                <a:gd name="T28" fmla="*/ 1 w 13"/>
                <a:gd name="T29" fmla="*/ 2 h 11"/>
                <a:gd name="T30" fmla="*/ 2 w 13"/>
                <a:gd name="T3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1">
                  <a:moveTo>
                    <a:pt x="2" y="4"/>
                  </a:moveTo>
                  <a:cubicBezTo>
                    <a:pt x="2" y="5"/>
                    <a:pt x="2" y="6"/>
                    <a:pt x="3" y="6"/>
                  </a:cubicBezTo>
                  <a:cubicBezTo>
                    <a:pt x="3" y="6"/>
                    <a:pt x="4" y="6"/>
                    <a:pt x="5" y="6"/>
                  </a:cubicBezTo>
                  <a:cubicBezTo>
                    <a:pt x="5" y="6"/>
                    <a:pt x="8" y="6"/>
                    <a:pt x="8" y="6"/>
                  </a:cubicBezTo>
                  <a:cubicBezTo>
                    <a:pt x="9" y="8"/>
                    <a:pt x="9" y="8"/>
                    <a:pt x="9" y="8"/>
                  </a:cubicBezTo>
                  <a:cubicBezTo>
                    <a:pt x="10" y="10"/>
                    <a:pt x="10" y="10"/>
                    <a:pt x="10" y="10"/>
                  </a:cubicBezTo>
                  <a:cubicBezTo>
                    <a:pt x="12" y="11"/>
                    <a:pt x="12" y="11"/>
                    <a:pt x="12" y="11"/>
                  </a:cubicBezTo>
                  <a:cubicBezTo>
                    <a:pt x="12" y="11"/>
                    <a:pt x="12" y="11"/>
                    <a:pt x="12" y="11"/>
                  </a:cubicBezTo>
                  <a:cubicBezTo>
                    <a:pt x="13" y="4"/>
                    <a:pt x="13" y="4"/>
                    <a:pt x="13" y="4"/>
                  </a:cubicBezTo>
                  <a:cubicBezTo>
                    <a:pt x="11" y="3"/>
                    <a:pt x="9" y="1"/>
                    <a:pt x="8" y="3"/>
                  </a:cubicBezTo>
                  <a:cubicBezTo>
                    <a:pt x="8" y="3"/>
                    <a:pt x="8" y="5"/>
                    <a:pt x="7" y="5"/>
                  </a:cubicBezTo>
                  <a:cubicBezTo>
                    <a:pt x="6" y="5"/>
                    <a:pt x="5" y="5"/>
                    <a:pt x="4" y="4"/>
                  </a:cubicBezTo>
                  <a:cubicBezTo>
                    <a:pt x="4" y="3"/>
                    <a:pt x="4" y="2"/>
                    <a:pt x="4" y="2"/>
                  </a:cubicBezTo>
                  <a:cubicBezTo>
                    <a:pt x="4" y="2"/>
                    <a:pt x="2" y="0"/>
                    <a:pt x="1" y="1"/>
                  </a:cubicBezTo>
                  <a:cubicBezTo>
                    <a:pt x="1" y="1"/>
                    <a:pt x="0" y="2"/>
                    <a:pt x="1" y="2"/>
                  </a:cubicBezTo>
                  <a:cubicBezTo>
                    <a:pt x="1" y="3"/>
                    <a:pt x="2"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8" name="Freeform 156"/>
            <p:cNvSpPr>
              <a:spLocks/>
            </p:cNvSpPr>
            <p:nvPr/>
          </p:nvSpPr>
          <p:spPr bwMode="auto">
            <a:xfrm>
              <a:off x="6419" y="3675"/>
              <a:ext cx="93" cy="73"/>
            </a:xfrm>
            <a:custGeom>
              <a:avLst/>
              <a:gdLst>
                <a:gd name="T0" fmla="*/ 46 w 52"/>
                <a:gd name="T1" fmla="*/ 15 h 41"/>
                <a:gd name="T2" fmla="*/ 44 w 52"/>
                <a:gd name="T3" fmla="*/ 12 h 41"/>
                <a:gd name="T4" fmla="*/ 41 w 52"/>
                <a:gd name="T5" fmla="*/ 7 h 41"/>
                <a:gd name="T6" fmla="*/ 39 w 52"/>
                <a:gd name="T7" fmla="*/ 5 h 41"/>
                <a:gd name="T8" fmla="*/ 37 w 52"/>
                <a:gd name="T9" fmla="*/ 1 h 41"/>
                <a:gd name="T10" fmla="*/ 36 w 52"/>
                <a:gd name="T11" fmla="*/ 5 h 41"/>
                <a:gd name="T12" fmla="*/ 34 w 52"/>
                <a:gd name="T13" fmla="*/ 9 h 41"/>
                <a:gd name="T14" fmla="*/ 31 w 52"/>
                <a:gd name="T15" fmla="*/ 4 h 41"/>
                <a:gd name="T16" fmla="*/ 29 w 52"/>
                <a:gd name="T17" fmla="*/ 2 h 41"/>
                <a:gd name="T18" fmla="*/ 27 w 52"/>
                <a:gd name="T19" fmla="*/ 1 h 41"/>
                <a:gd name="T20" fmla="*/ 26 w 52"/>
                <a:gd name="T21" fmla="*/ 2 h 41"/>
                <a:gd name="T22" fmla="*/ 24 w 52"/>
                <a:gd name="T23" fmla="*/ 1 h 41"/>
                <a:gd name="T24" fmla="*/ 24 w 52"/>
                <a:gd name="T25" fmla="*/ 2 h 41"/>
                <a:gd name="T26" fmla="*/ 22 w 52"/>
                <a:gd name="T27" fmla="*/ 3 h 41"/>
                <a:gd name="T28" fmla="*/ 21 w 52"/>
                <a:gd name="T29" fmla="*/ 4 h 41"/>
                <a:gd name="T30" fmla="*/ 20 w 52"/>
                <a:gd name="T31" fmla="*/ 7 h 41"/>
                <a:gd name="T32" fmla="*/ 18 w 52"/>
                <a:gd name="T33" fmla="*/ 5 h 41"/>
                <a:gd name="T34" fmla="*/ 13 w 52"/>
                <a:gd name="T35" fmla="*/ 9 h 41"/>
                <a:gd name="T36" fmla="*/ 12 w 52"/>
                <a:gd name="T37" fmla="*/ 11 h 41"/>
                <a:gd name="T38" fmla="*/ 7 w 52"/>
                <a:gd name="T39" fmla="*/ 14 h 41"/>
                <a:gd name="T40" fmla="*/ 1 w 52"/>
                <a:gd name="T41" fmla="*/ 17 h 41"/>
                <a:gd name="T42" fmla="*/ 1 w 52"/>
                <a:gd name="T43" fmla="*/ 22 h 41"/>
                <a:gd name="T44" fmla="*/ 4 w 52"/>
                <a:gd name="T45" fmla="*/ 31 h 41"/>
                <a:gd name="T46" fmla="*/ 3 w 52"/>
                <a:gd name="T47" fmla="*/ 35 h 41"/>
                <a:gd name="T48" fmla="*/ 6 w 52"/>
                <a:gd name="T49" fmla="*/ 36 h 41"/>
                <a:gd name="T50" fmla="*/ 9 w 52"/>
                <a:gd name="T51" fmla="*/ 34 h 41"/>
                <a:gd name="T52" fmla="*/ 13 w 52"/>
                <a:gd name="T53" fmla="*/ 35 h 41"/>
                <a:gd name="T54" fmla="*/ 15 w 52"/>
                <a:gd name="T55" fmla="*/ 33 h 41"/>
                <a:gd name="T56" fmla="*/ 23 w 52"/>
                <a:gd name="T57" fmla="*/ 30 h 41"/>
                <a:gd name="T58" fmla="*/ 30 w 52"/>
                <a:gd name="T59" fmla="*/ 34 h 41"/>
                <a:gd name="T60" fmla="*/ 34 w 52"/>
                <a:gd name="T61" fmla="*/ 36 h 41"/>
                <a:gd name="T62" fmla="*/ 37 w 52"/>
                <a:gd name="T63" fmla="*/ 40 h 41"/>
                <a:gd name="T64" fmla="*/ 40 w 52"/>
                <a:gd name="T65" fmla="*/ 40 h 41"/>
                <a:gd name="T66" fmla="*/ 47 w 52"/>
                <a:gd name="T67" fmla="*/ 39 h 41"/>
                <a:gd name="T68" fmla="*/ 47 w 52"/>
                <a:gd name="T69" fmla="*/ 34 h 41"/>
                <a:gd name="T70" fmla="*/ 49 w 52"/>
                <a:gd name="T71" fmla="*/ 30 h 41"/>
                <a:gd name="T72" fmla="*/ 51 w 52"/>
                <a:gd name="T7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1">
                  <a:moveTo>
                    <a:pt x="49" y="18"/>
                  </a:moveTo>
                  <a:cubicBezTo>
                    <a:pt x="46" y="15"/>
                    <a:pt x="46" y="15"/>
                    <a:pt x="46" y="15"/>
                  </a:cubicBezTo>
                  <a:cubicBezTo>
                    <a:pt x="46" y="14"/>
                    <a:pt x="46" y="14"/>
                    <a:pt x="46" y="14"/>
                  </a:cubicBezTo>
                  <a:cubicBezTo>
                    <a:pt x="44" y="12"/>
                    <a:pt x="44" y="12"/>
                    <a:pt x="44" y="12"/>
                  </a:cubicBezTo>
                  <a:cubicBezTo>
                    <a:pt x="44" y="12"/>
                    <a:pt x="42" y="10"/>
                    <a:pt x="42" y="10"/>
                  </a:cubicBezTo>
                  <a:cubicBezTo>
                    <a:pt x="42" y="9"/>
                    <a:pt x="41" y="7"/>
                    <a:pt x="41" y="7"/>
                  </a:cubicBezTo>
                  <a:cubicBezTo>
                    <a:pt x="41" y="7"/>
                    <a:pt x="40" y="7"/>
                    <a:pt x="40" y="6"/>
                  </a:cubicBezTo>
                  <a:cubicBezTo>
                    <a:pt x="40" y="4"/>
                    <a:pt x="39" y="5"/>
                    <a:pt x="39" y="5"/>
                  </a:cubicBezTo>
                  <a:cubicBezTo>
                    <a:pt x="38" y="5"/>
                    <a:pt x="38" y="3"/>
                    <a:pt x="38" y="3"/>
                  </a:cubicBezTo>
                  <a:cubicBezTo>
                    <a:pt x="38" y="3"/>
                    <a:pt x="39" y="1"/>
                    <a:pt x="37" y="1"/>
                  </a:cubicBezTo>
                  <a:cubicBezTo>
                    <a:pt x="36" y="0"/>
                    <a:pt x="36" y="2"/>
                    <a:pt x="36" y="2"/>
                  </a:cubicBezTo>
                  <a:cubicBezTo>
                    <a:pt x="36" y="5"/>
                    <a:pt x="36" y="5"/>
                    <a:pt x="36" y="5"/>
                  </a:cubicBezTo>
                  <a:cubicBezTo>
                    <a:pt x="36" y="5"/>
                    <a:pt x="36" y="8"/>
                    <a:pt x="35" y="8"/>
                  </a:cubicBezTo>
                  <a:cubicBezTo>
                    <a:pt x="34" y="9"/>
                    <a:pt x="34" y="9"/>
                    <a:pt x="34" y="9"/>
                  </a:cubicBezTo>
                  <a:cubicBezTo>
                    <a:pt x="34" y="9"/>
                    <a:pt x="29" y="6"/>
                    <a:pt x="29" y="6"/>
                  </a:cubicBezTo>
                  <a:cubicBezTo>
                    <a:pt x="29" y="6"/>
                    <a:pt x="30" y="4"/>
                    <a:pt x="31" y="4"/>
                  </a:cubicBezTo>
                  <a:cubicBezTo>
                    <a:pt x="31" y="4"/>
                    <a:pt x="31" y="3"/>
                    <a:pt x="31" y="3"/>
                  </a:cubicBezTo>
                  <a:cubicBezTo>
                    <a:pt x="30" y="2"/>
                    <a:pt x="29" y="2"/>
                    <a:pt x="29" y="2"/>
                  </a:cubicBezTo>
                  <a:cubicBezTo>
                    <a:pt x="27" y="2"/>
                    <a:pt x="27" y="2"/>
                    <a:pt x="27" y="2"/>
                  </a:cubicBezTo>
                  <a:cubicBezTo>
                    <a:pt x="27" y="2"/>
                    <a:pt x="27" y="2"/>
                    <a:pt x="27" y="1"/>
                  </a:cubicBezTo>
                  <a:cubicBezTo>
                    <a:pt x="26" y="1"/>
                    <a:pt x="26" y="1"/>
                    <a:pt x="26" y="1"/>
                  </a:cubicBezTo>
                  <a:cubicBezTo>
                    <a:pt x="26" y="2"/>
                    <a:pt x="26" y="2"/>
                    <a:pt x="26" y="2"/>
                  </a:cubicBezTo>
                  <a:cubicBezTo>
                    <a:pt x="25" y="2"/>
                    <a:pt x="25" y="1"/>
                    <a:pt x="25" y="1"/>
                  </a:cubicBezTo>
                  <a:cubicBezTo>
                    <a:pt x="26" y="0"/>
                    <a:pt x="25" y="1"/>
                    <a:pt x="24" y="1"/>
                  </a:cubicBezTo>
                  <a:cubicBezTo>
                    <a:pt x="23" y="1"/>
                    <a:pt x="23" y="2"/>
                    <a:pt x="23" y="2"/>
                  </a:cubicBezTo>
                  <a:cubicBezTo>
                    <a:pt x="24" y="2"/>
                    <a:pt x="24" y="2"/>
                    <a:pt x="24" y="2"/>
                  </a:cubicBezTo>
                  <a:cubicBezTo>
                    <a:pt x="24" y="2"/>
                    <a:pt x="23" y="2"/>
                    <a:pt x="23" y="2"/>
                  </a:cubicBezTo>
                  <a:cubicBezTo>
                    <a:pt x="22" y="3"/>
                    <a:pt x="22" y="3"/>
                    <a:pt x="22" y="3"/>
                  </a:cubicBezTo>
                  <a:cubicBezTo>
                    <a:pt x="21" y="3"/>
                    <a:pt x="21" y="4"/>
                    <a:pt x="21" y="4"/>
                  </a:cubicBezTo>
                  <a:cubicBezTo>
                    <a:pt x="21" y="4"/>
                    <a:pt x="21" y="4"/>
                    <a:pt x="21" y="4"/>
                  </a:cubicBezTo>
                  <a:cubicBezTo>
                    <a:pt x="20" y="5"/>
                    <a:pt x="20" y="5"/>
                    <a:pt x="21" y="6"/>
                  </a:cubicBezTo>
                  <a:cubicBezTo>
                    <a:pt x="21" y="6"/>
                    <a:pt x="20" y="7"/>
                    <a:pt x="20" y="7"/>
                  </a:cubicBezTo>
                  <a:cubicBezTo>
                    <a:pt x="20" y="7"/>
                    <a:pt x="19" y="7"/>
                    <a:pt x="19" y="6"/>
                  </a:cubicBezTo>
                  <a:cubicBezTo>
                    <a:pt x="19" y="6"/>
                    <a:pt x="18" y="5"/>
                    <a:pt x="18" y="5"/>
                  </a:cubicBezTo>
                  <a:cubicBezTo>
                    <a:pt x="16" y="5"/>
                    <a:pt x="14" y="8"/>
                    <a:pt x="14" y="8"/>
                  </a:cubicBezTo>
                  <a:cubicBezTo>
                    <a:pt x="13" y="8"/>
                    <a:pt x="13" y="9"/>
                    <a:pt x="13" y="9"/>
                  </a:cubicBezTo>
                  <a:cubicBezTo>
                    <a:pt x="13" y="9"/>
                    <a:pt x="13" y="9"/>
                    <a:pt x="13" y="9"/>
                  </a:cubicBezTo>
                  <a:cubicBezTo>
                    <a:pt x="12" y="9"/>
                    <a:pt x="11" y="10"/>
                    <a:pt x="12" y="11"/>
                  </a:cubicBezTo>
                  <a:cubicBezTo>
                    <a:pt x="12" y="12"/>
                    <a:pt x="10" y="14"/>
                    <a:pt x="10" y="14"/>
                  </a:cubicBezTo>
                  <a:cubicBezTo>
                    <a:pt x="7" y="14"/>
                    <a:pt x="7" y="14"/>
                    <a:pt x="7" y="14"/>
                  </a:cubicBezTo>
                  <a:cubicBezTo>
                    <a:pt x="4" y="14"/>
                    <a:pt x="4" y="14"/>
                    <a:pt x="4" y="14"/>
                  </a:cubicBezTo>
                  <a:cubicBezTo>
                    <a:pt x="4" y="14"/>
                    <a:pt x="2" y="16"/>
                    <a:pt x="1" y="17"/>
                  </a:cubicBezTo>
                  <a:cubicBezTo>
                    <a:pt x="0" y="17"/>
                    <a:pt x="1" y="20"/>
                    <a:pt x="1" y="20"/>
                  </a:cubicBezTo>
                  <a:cubicBezTo>
                    <a:pt x="1" y="20"/>
                    <a:pt x="2" y="22"/>
                    <a:pt x="1" y="22"/>
                  </a:cubicBezTo>
                  <a:cubicBezTo>
                    <a:pt x="1" y="23"/>
                    <a:pt x="2" y="28"/>
                    <a:pt x="3" y="28"/>
                  </a:cubicBezTo>
                  <a:cubicBezTo>
                    <a:pt x="3" y="29"/>
                    <a:pt x="4" y="31"/>
                    <a:pt x="4" y="31"/>
                  </a:cubicBezTo>
                  <a:cubicBezTo>
                    <a:pt x="3" y="33"/>
                    <a:pt x="3" y="33"/>
                    <a:pt x="3" y="33"/>
                  </a:cubicBezTo>
                  <a:cubicBezTo>
                    <a:pt x="1" y="34"/>
                    <a:pt x="3" y="35"/>
                    <a:pt x="3" y="35"/>
                  </a:cubicBezTo>
                  <a:cubicBezTo>
                    <a:pt x="3" y="35"/>
                    <a:pt x="4" y="34"/>
                    <a:pt x="4" y="35"/>
                  </a:cubicBezTo>
                  <a:cubicBezTo>
                    <a:pt x="4" y="36"/>
                    <a:pt x="5" y="36"/>
                    <a:pt x="6" y="36"/>
                  </a:cubicBezTo>
                  <a:cubicBezTo>
                    <a:pt x="7" y="36"/>
                    <a:pt x="7" y="36"/>
                    <a:pt x="7" y="35"/>
                  </a:cubicBezTo>
                  <a:cubicBezTo>
                    <a:pt x="8" y="35"/>
                    <a:pt x="9" y="34"/>
                    <a:pt x="9" y="34"/>
                  </a:cubicBezTo>
                  <a:cubicBezTo>
                    <a:pt x="11" y="34"/>
                    <a:pt x="11" y="34"/>
                    <a:pt x="11" y="34"/>
                  </a:cubicBezTo>
                  <a:cubicBezTo>
                    <a:pt x="11" y="34"/>
                    <a:pt x="12" y="35"/>
                    <a:pt x="13" y="35"/>
                  </a:cubicBezTo>
                  <a:cubicBezTo>
                    <a:pt x="14" y="34"/>
                    <a:pt x="14" y="33"/>
                    <a:pt x="14" y="33"/>
                  </a:cubicBezTo>
                  <a:cubicBezTo>
                    <a:pt x="15" y="33"/>
                    <a:pt x="15" y="33"/>
                    <a:pt x="15" y="33"/>
                  </a:cubicBezTo>
                  <a:cubicBezTo>
                    <a:pt x="18" y="31"/>
                    <a:pt x="18" y="31"/>
                    <a:pt x="18" y="31"/>
                  </a:cubicBezTo>
                  <a:cubicBezTo>
                    <a:pt x="20" y="30"/>
                    <a:pt x="23" y="30"/>
                    <a:pt x="23" y="30"/>
                  </a:cubicBezTo>
                  <a:cubicBezTo>
                    <a:pt x="27" y="30"/>
                    <a:pt x="28" y="32"/>
                    <a:pt x="28" y="32"/>
                  </a:cubicBezTo>
                  <a:cubicBezTo>
                    <a:pt x="30" y="34"/>
                    <a:pt x="30" y="34"/>
                    <a:pt x="30" y="34"/>
                  </a:cubicBezTo>
                  <a:cubicBezTo>
                    <a:pt x="32" y="34"/>
                    <a:pt x="32" y="34"/>
                    <a:pt x="32" y="34"/>
                  </a:cubicBezTo>
                  <a:cubicBezTo>
                    <a:pt x="34" y="36"/>
                    <a:pt x="34" y="36"/>
                    <a:pt x="34" y="36"/>
                  </a:cubicBezTo>
                  <a:cubicBezTo>
                    <a:pt x="34" y="38"/>
                    <a:pt x="35" y="40"/>
                    <a:pt x="35" y="40"/>
                  </a:cubicBezTo>
                  <a:cubicBezTo>
                    <a:pt x="37" y="40"/>
                    <a:pt x="37" y="40"/>
                    <a:pt x="37" y="40"/>
                  </a:cubicBezTo>
                  <a:cubicBezTo>
                    <a:pt x="37" y="40"/>
                    <a:pt x="38" y="41"/>
                    <a:pt x="39" y="40"/>
                  </a:cubicBezTo>
                  <a:cubicBezTo>
                    <a:pt x="40" y="40"/>
                    <a:pt x="40" y="39"/>
                    <a:pt x="40" y="40"/>
                  </a:cubicBezTo>
                  <a:cubicBezTo>
                    <a:pt x="41" y="41"/>
                    <a:pt x="42" y="41"/>
                    <a:pt x="42" y="41"/>
                  </a:cubicBezTo>
                  <a:cubicBezTo>
                    <a:pt x="42" y="41"/>
                    <a:pt x="46" y="40"/>
                    <a:pt x="47" y="39"/>
                  </a:cubicBezTo>
                  <a:cubicBezTo>
                    <a:pt x="48" y="38"/>
                    <a:pt x="47" y="38"/>
                    <a:pt x="47" y="36"/>
                  </a:cubicBezTo>
                  <a:cubicBezTo>
                    <a:pt x="46" y="35"/>
                    <a:pt x="47" y="35"/>
                    <a:pt x="47" y="34"/>
                  </a:cubicBezTo>
                  <a:cubicBezTo>
                    <a:pt x="48" y="34"/>
                    <a:pt x="49" y="32"/>
                    <a:pt x="49" y="32"/>
                  </a:cubicBezTo>
                  <a:cubicBezTo>
                    <a:pt x="49" y="30"/>
                    <a:pt x="49" y="30"/>
                    <a:pt x="49" y="30"/>
                  </a:cubicBezTo>
                  <a:cubicBezTo>
                    <a:pt x="51" y="30"/>
                    <a:pt x="52" y="28"/>
                    <a:pt x="52" y="28"/>
                  </a:cubicBezTo>
                  <a:cubicBezTo>
                    <a:pt x="52" y="28"/>
                    <a:pt x="51" y="24"/>
                    <a:pt x="51" y="22"/>
                  </a:cubicBezTo>
                  <a:cubicBezTo>
                    <a:pt x="51" y="20"/>
                    <a:pt x="49" y="18"/>
                    <a:pt x="4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19" name="Oval 157"/>
            <p:cNvSpPr>
              <a:spLocks noChangeArrowheads="1"/>
            </p:cNvSpPr>
            <p:nvPr/>
          </p:nvSpPr>
          <p:spPr bwMode="auto">
            <a:xfrm>
              <a:off x="6451" y="3637"/>
              <a:ext cx="4" cy="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0" name="Oval 158"/>
            <p:cNvSpPr>
              <a:spLocks noChangeArrowheads="1"/>
            </p:cNvSpPr>
            <p:nvPr/>
          </p:nvSpPr>
          <p:spPr bwMode="auto">
            <a:xfrm>
              <a:off x="6460" y="363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1" name="Oval 159"/>
            <p:cNvSpPr>
              <a:spLocks noChangeArrowheads="1"/>
            </p:cNvSpPr>
            <p:nvPr/>
          </p:nvSpPr>
          <p:spPr bwMode="auto">
            <a:xfrm>
              <a:off x="6464" y="3628"/>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2" name="Oval 160"/>
            <p:cNvSpPr>
              <a:spLocks noChangeArrowheads="1"/>
            </p:cNvSpPr>
            <p:nvPr/>
          </p:nvSpPr>
          <p:spPr bwMode="auto">
            <a:xfrm>
              <a:off x="6471" y="362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3" name="Oval 161"/>
            <p:cNvSpPr>
              <a:spLocks noChangeArrowheads="1"/>
            </p:cNvSpPr>
            <p:nvPr/>
          </p:nvSpPr>
          <p:spPr bwMode="auto">
            <a:xfrm>
              <a:off x="6453" y="3648"/>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4" name="Oval 162"/>
            <p:cNvSpPr>
              <a:spLocks noChangeArrowheads="1"/>
            </p:cNvSpPr>
            <p:nvPr/>
          </p:nvSpPr>
          <p:spPr bwMode="auto">
            <a:xfrm>
              <a:off x="6444" y="3648"/>
              <a:ext cx="7"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5" name="Oval 163"/>
            <p:cNvSpPr>
              <a:spLocks noChangeArrowheads="1"/>
            </p:cNvSpPr>
            <p:nvPr/>
          </p:nvSpPr>
          <p:spPr bwMode="auto">
            <a:xfrm>
              <a:off x="6450" y="3651"/>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6" name="Oval 164"/>
            <p:cNvSpPr>
              <a:spLocks noChangeArrowheads="1"/>
            </p:cNvSpPr>
            <p:nvPr/>
          </p:nvSpPr>
          <p:spPr bwMode="auto">
            <a:xfrm>
              <a:off x="6444" y="365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7" name="Freeform 165"/>
            <p:cNvSpPr>
              <a:spLocks/>
            </p:cNvSpPr>
            <p:nvPr/>
          </p:nvSpPr>
          <p:spPr bwMode="auto">
            <a:xfrm>
              <a:off x="6432" y="3637"/>
              <a:ext cx="16" cy="18"/>
            </a:xfrm>
            <a:custGeom>
              <a:avLst/>
              <a:gdLst>
                <a:gd name="T0" fmla="*/ 6 w 9"/>
                <a:gd name="T1" fmla="*/ 8 h 10"/>
                <a:gd name="T2" fmla="*/ 5 w 9"/>
                <a:gd name="T3" fmla="*/ 7 h 10"/>
                <a:gd name="T4" fmla="*/ 4 w 9"/>
                <a:gd name="T5" fmla="*/ 6 h 10"/>
                <a:gd name="T6" fmla="*/ 4 w 9"/>
                <a:gd name="T7" fmla="*/ 5 h 10"/>
                <a:gd name="T8" fmla="*/ 5 w 9"/>
                <a:gd name="T9" fmla="*/ 4 h 10"/>
                <a:gd name="T10" fmla="*/ 6 w 9"/>
                <a:gd name="T11" fmla="*/ 3 h 10"/>
                <a:gd name="T12" fmla="*/ 5 w 9"/>
                <a:gd name="T13" fmla="*/ 4 h 10"/>
                <a:gd name="T14" fmla="*/ 3 w 9"/>
                <a:gd name="T15" fmla="*/ 4 h 10"/>
                <a:gd name="T16" fmla="*/ 3 w 9"/>
                <a:gd name="T17" fmla="*/ 3 h 10"/>
                <a:gd name="T18" fmla="*/ 4 w 9"/>
                <a:gd name="T19" fmla="*/ 1 h 10"/>
                <a:gd name="T20" fmla="*/ 6 w 9"/>
                <a:gd name="T21" fmla="*/ 2 h 10"/>
                <a:gd name="T22" fmla="*/ 8 w 9"/>
                <a:gd name="T23" fmla="*/ 2 h 10"/>
                <a:gd name="T24" fmla="*/ 8 w 9"/>
                <a:gd name="T25" fmla="*/ 1 h 10"/>
                <a:gd name="T26" fmla="*/ 7 w 9"/>
                <a:gd name="T27" fmla="*/ 1 h 10"/>
                <a:gd name="T28" fmla="*/ 5 w 9"/>
                <a:gd name="T29" fmla="*/ 0 h 10"/>
                <a:gd name="T30" fmla="*/ 2 w 9"/>
                <a:gd name="T31" fmla="*/ 2 h 10"/>
                <a:gd name="T32" fmla="*/ 2 w 9"/>
                <a:gd name="T33" fmla="*/ 2 h 10"/>
                <a:gd name="T34" fmla="*/ 1 w 9"/>
                <a:gd name="T35" fmla="*/ 3 h 10"/>
                <a:gd name="T36" fmla="*/ 1 w 9"/>
                <a:gd name="T37" fmla="*/ 5 h 10"/>
                <a:gd name="T38" fmla="*/ 1 w 9"/>
                <a:gd name="T39" fmla="*/ 6 h 10"/>
                <a:gd name="T40" fmla="*/ 1 w 9"/>
                <a:gd name="T41" fmla="*/ 7 h 10"/>
                <a:gd name="T42" fmla="*/ 1 w 9"/>
                <a:gd name="T43" fmla="*/ 9 h 10"/>
                <a:gd name="T44" fmla="*/ 2 w 9"/>
                <a:gd name="T45" fmla="*/ 9 h 10"/>
                <a:gd name="T46" fmla="*/ 3 w 9"/>
                <a:gd name="T47" fmla="*/ 8 h 10"/>
                <a:gd name="T48" fmla="*/ 3 w 9"/>
                <a:gd name="T49" fmla="*/ 6 h 10"/>
                <a:gd name="T50" fmla="*/ 3 w 9"/>
                <a:gd name="T51" fmla="*/ 6 h 10"/>
                <a:gd name="T52" fmla="*/ 4 w 9"/>
                <a:gd name="T53" fmla="*/ 7 h 10"/>
                <a:gd name="T54" fmla="*/ 4 w 9"/>
                <a:gd name="T55" fmla="*/ 7 h 10"/>
                <a:gd name="T56" fmla="*/ 4 w 9"/>
                <a:gd name="T57" fmla="*/ 8 h 10"/>
                <a:gd name="T58" fmla="*/ 4 w 9"/>
                <a:gd name="T59" fmla="*/ 10 h 10"/>
                <a:gd name="T60" fmla="*/ 5 w 9"/>
                <a:gd name="T61" fmla="*/ 10 h 10"/>
                <a:gd name="T62" fmla="*/ 7 w 9"/>
                <a:gd name="T63" fmla="*/ 9 h 10"/>
                <a:gd name="T64" fmla="*/ 6 w 9"/>
                <a:gd name="T6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6" y="8"/>
                  </a:moveTo>
                  <a:cubicBezTo>
                    <a:pt x="5" y="7"/>
                    <a:pt x="5" y="7"/>
                    <a:pt x="5" y="7"/>
                  </a:cubicBezTo>
                  <a:cubicBezTo>
                    <a:pt x="5" y="7"/>
                    <a:pt x="5" y="6"/>
                    <a:pt x="4" y="6"/>
                  </a:cubicBezTo>
                  <a:cubicBezTo>
                    <a:pt x="3" y="5"/>
                    <a:pt x="4" y="5"/>
                    <a:pt x="4" y="5"/>
                  </a:cubicBezTo>
                  <a:cubicBezTo>
                    <a:pt x="4" y="5"/>
                    <a:pt x="5" y="4"/>
                    <a:pt x="5" y="4"/>
                  </a:cubicBezTo>
                  <a:cubicBezTo>
                    <a:pt x="6" y="4"/>
                    <a:pt x="6" y="3"/>
                    <a:pt x="6" y="3"/>
                  </a:cubicBezTo>
                  <a:cubicBezTo>
                    <a:pt x="6" y="3"/>
                    <a:pt x="5" y="3"/>
                    <a:pt x="5" y="4"/>
                  </a:cubicBezTo>
                  <a:cubicBezTo>
                    <a:pt x="5" y="4"/>
                    <a:pt x="4" y="4"/>
                    <a:pt x="3" y="4"/>
                  </a:cubicBezTo>
                  <a:cubicBezTo>
                    <a:pt x="2" y="4"/>
                    <a:pt x="3" y="4"/>
                    <a:pt x="3" y="3"/>
                  </a:cubicBezTo>
                  <a:cubicBezTo>
                    <a:pt x="3" y="2"/>
                    <a:pt x="3" y="2"/>
                    <a:pt x="4" y="1"/>
                  </a:cubicBezTo>
                  <a:cubicBezTo>
                    <a:pt x="5" y="1"/>
                    <a:pt x="6" y="1"/>
                    <a:pt x="6" y="2"/>
                  </a:cubicBezTo>
                  <a:cubicBezTo>
                    <a:pt x="7" y="2"/>
                    <a:pt x="7" y="3"/>
                    <a:pt x="8" y="2"/>
                  </a:cubicBezTo>
                  <a:cubicBezTo>
                    <a:pt x="9" y="2"/>
                    <a:pt x="8" y="1"/>
                    <a:pt x="8" y="1"/>
                  </a:cubicBezTo>
                  <a:cubicBezTo>
                    <a:pt x="8" y="1"/>
                    <a:pt x="7" y="1"/>
                    <a:pt x="7" y="1"/>
                  </a:cubicBezTo>
                  <a:cubicBezTo>
                    <a:pt x="6" y="0"/>
                    <a:pt x="5" y="0"/>
                    <a:pt x="5" y="0"/>
                  </a:cubicBezTo>
                  <a:cubicBezTo>
                    <a:pt x="3" y="1"/>
                    <a:pt x="3" y="1"/>
                    <a:pt x="2" y="2"/>
                  </a:cubicBezTo>
                  <a:cubicBezTo>
                    <a:pt x="2" y="2"/>
                    <a:pt x="2" y="2"/>
                    <a:pt x="2" y="2"/>
                  </a:cubicBezTo>
                  <a:cubicBezTo>
                    <a:pt x="1" y="2"/>
                    <a:pt x="1" y="3"/>
                    <a:pt x="1" y="3"/>
                  </a:cubicBezTo>
                  <a:cubicBezTo>
                    <a:pt x="1" y="3"/>
                    <a:pt x="1" y="4"/>
                    <a:pt x="1" y="5"/>
                  </a:cubicBezTo>
                  <a:cubicBezTo>
                    <a:pt x="0" y="6"/>
                    <a:pt x="1" y="6"/>
                    <a:pt x="1" y="6"/>
                  </a:cubicBezTo>
                  <a:cubicBezTo>
                    <a:pt x="2" y="6"/>
                    <a:pt x="2" y="7"/>
                    <a:pt x="1" y="7"/>
                  </a:cubicBezTo>
                  <a:cubicBezTo>
                    <a:pt x="1" y="8"/>
                    <a:pt x="1" y="9"/>
                    <a:pt x="1" y="9"/>
                  </a:cubicBezTo>
                  <a:cubicBezTo>
                    <a:pt x="2" y="9"/>
                    <a:pt x="2" y="9"/>
                    <a:pt x="2" y="9"/>
                  </a:cubicBezTo>
                  <a:cubicBezTo>
                    <a:pt x="3" y="8"/>
                    <a:pt x="3" y="8"/>
                    <a:pt x="3" y="8"/>
                  </a:cubicBezTo>
                  <a:cubicBezTo>
                    <a:pt x="3" y="6"/>
                    <a:pt x="3" y="6"/>
                    <a:pt x="3" y="6"/>
                  </a:cubicBezTo>
                  <a:cubicBezTo>
                    <a:pt x="3" y="6"/>
                    <a:pt x="3" y="6"/>
                    <a:pt x="3" y="6"/>
                  </a:cubicBezTo>
                  <a:cubicBezTo>
                    <a:pt x="4" y="7"/>
                    <a:pt x="4" y="7"/>
                    <a:pt x="4" y="7"/>
                  </a:cubicBezTo>
                  <a:cubicBezTo>
                    <a:pt x="4" y="7"/>
                    <a:pt x="4" y="7"/>
                    <a:pt x="4" y="7"/>
                  </a:cubicBezTo>
                  <a:cubicBezTo>
                    <a:pt x="4" y="8"/>
                    <a:pt x="4" y="8"/>
                    <a:pt x="4" y="8"/>
                  </a:cubicBezTo>
                  <a:cubicBezTo>
                    <a:pt x="4" y="10"/>
                    <a:pt x="4" y="10"/>
                    <a:pt x="4" y="10"/>
                  </a:cubicBezTo>
                  <a:cubicBezTo>
                    <a:pt x="5" y="10"/>
                    <a:pt x="5" y="10"/>
                    <a:pt x="5" y="10"/>
                  </a:cubicBezTo>
                  <a:cubicBezTo>
                    <a:pt x="7" y="9"/>
                    <a:pt x="7" y="9"/>
                    <a:pt x="7" y="9"/>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8" name="Oval 166"/>
            <p:cNvSpPr>
              <a:spLocks noChangeArrowheads="1"/>
            </p:cNvSpPr>
            <p:nvPr/>
          </p:nvSpPr>
          <p:spPr bwMode="auto">
            <a:xfrm>
              <a:off x="6423" y="3662"/>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29" name="Oval 167"/>
            <p:cNvSpPr>
              <a:spLocks noChangeArrowheads="1"/>
            </p:cNvSpPr>
            <p:nvPr/>
          </p:nvSpPr>
          <p:spPr bwMode="auto">
            <a:xfrm>
              <a:off x="6430" y="3662"/>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0" name="Oval 168"/>
            <p:cNvSpPr>
              <a:spLocks noChangeArrowheads="1"/>
            </p:cNvSpPr>
            <p:nvPr/>
          </p:nvSpPr>
          <p:spPr bwMode="auto">
            <a:xfrm>
              <a:off x="6434" y="3664"/>
              <a:ext cx="1"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1" name="Oval 169"/>
            <p:cNvSpPr>
              <a:spLocks noChangeArrowheads="1"/>
            </p:cNvSpPr>
            <p:nvPr/>
          </p:nvSpPr>
          <p:spPr bwMode="auto">
            <a:xfrm>
              <a:off x="6435" y="366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2" name="Freeform 170"/>
            <p:cNvSpPr>
              <a:spLocks/>
            </p:cNvSpPr>
            <p:nvPr/>
          </p:nvSpPr>
          <p:spPr bwMode="auto">
            <a:xfrm>
              <a:off x="6377" y="3630"/>
              <a:ext cx="26" cy="27"/>
            </a:xfrm>
            <a:custGeom>
              <a:avLst/>
              <a:gdLst>
                <a:gd name="T0" fmla="*/ 14 w 15"/>
                <a:gd name="T1" fmla="*/ 13 h 15"/>
                <a:gd name="T2" fmla="*/ 14 w 15"/>
                <a:gd name="T3" fmla="*/ 12 h 15"/>
                <a:gd name="T4" fmla="*/ 13 w 15"/>
                <a:gd name="T5" fmla="*/ 10 h 15"/>
                <a:gd name="T6" fmla="*/ 12 w 15"/>
                <a:gd name="T7" fmla="*/ 10 h 15"/>
                <a:gd name="T8" fmla="*/ 12 w 15"/>
                <a:gd name="T9" fmla="*/ 9 h 15"/>
                <a:gd name="T10" fmla="*/ 11 w 15"/>
                <a:gd name="T11" fmla="*/ 8 h 15"/>
                <a:gd name="T12" fmla="*/ 12 w 15"/>
                <a:gd name="T13" fmla="*/ 8 h 15"/>
                <a:gd name="T14" fmla="*/ 8 w 15"/>
                <a:gd name="T15" fmla="*/ 4 h 15"/>
                <a:gd name="T16" fmla="*/ 7 w 15"/>
                <a:gd name="T17" fmla="*/ 4 h 15"/>
                <a:gd name="T18" fmla="*/ 5 w 15"/>
                <a:gd name="T19" fmla="*/ 2 h 15"/>
                <a:gd name="T20" fmla="*/ 4 w 15"/>
                <a:gd name="T21" fmla="*/ 1 h 15"/>
                <a:gd name="T22" fmla="*/ 3 w 15"/>
                <a:gd name="T23" fmla="*/ 0 h 15"/>
                <a:gd name="T24" fmla="*/ 1 w 15"/>
                <a:gd name="T25" fmla="*/ 0 h 15"/>
                <a:gd name="T26" fmla="*/ 2 w 15"/>
                <a:gd name="T27" fmla="*/ 2 h 15"/>
                <a:gd name="T28" fmla="*/ 4 w 15"/>
                <a:gd name="T29" fmla="*/ 4 h 15"/>
                <a:gd name="T30" fmla="*/ 5 w 15"/>
                <a:gd name="T31" fmla="*/ 6 h 15"/>
                <a:gd name="T32" fmla="*/ 6 w 15"/>
                <a:gd name="T33" fmla="*/ 7 h 15"/>
                <a:gd name="T34" fmla="*/ 6 w 15"/>
                <a:gd name="T35" fmla="*/ 8 h 15"/>
                <a:gd name="T36" fmla="*/ 11 w 15"/>
                <a:gd name="T37" fmla="*/ 14 h 15"/>
                <a:gd name="T38" fmla="*/ 13 w 15"/>
                <a:gd name="T39" fmla="*/ 15 h 15"/>
                <a:gd name="T40" fmla="*/ 14 w 15"/>
                <a:gd name="T41" fmla="*/ 15 h 15"/>
                <a:gd name="T42" fmla="*/ 14 w 15"/>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3"/>
                  </a:moveTo>
                  <a:cubicBezTo>
                    <a:pt x="14" y="12"/>
                    <a:pt x="14" y="12"/>
                    <a:pt x="14" y="12"/>
                  </a:cubicBezTo>
                  <a:cubicBezTo>
                    <a:pt x="14" y="11"/>
                    <a:pt x="13" y="10"/>
                    <a:pt x="13" y="10"/>
                  </a:cubicBezTo>
                  <a:cubicBezTo>
                    <a:pt x="12" y="10"/>
                    <a:pt x="12" y="10"/>
                    <a:pt x="12" y="10"/>
                  </a:cubicBezTo>
                  <a:cubicBezTo>
                    <a:pt x="12" y="9"/>
                    <a:pt x="12" y="9"/>
                    <a:pt x="12" y="9"/>
                  </a:cubicBezTo>
                  <a:cubicBezTo>
                    <a:pt x="11" y="8"/>
                    <a:pt x="11" y="8"/>
                    <a:pt x="11" y="8"/>
                  </a:cubicBezTo>
                  <a:cubicBezTo>
                    <a:pt x="11" y="8"/>
                    <a:pt x="12" y="8"/>
                    <a:pt x="12" y="8"/>
                  </a:cubicBezTo>
                  <a:cubicBezTo>
                    <a:pt x="11" y="7"/>
                    <a:pt x="8" y="4"/>
                    <a:pt x="8" y="4"/>
                  </a:cubicBezTo>
                  <a:cubicBezTo>
                    <a:pt x="7" y="4"/>
                    <a:pt x="7" y="4"/>
                    <a:pt x="7" y="4"/>
                  </a:cubicBezTo>
                  <a:cubicBezTo>
                    <a:pt x="5" y="2"/>
                    <a:pt x="5" y="2"/>
                    <a:pt x="5" y="2"/>
                  </a:cubicBezTo>
                  <a:cubicBezTo>
                    <a:pt x="5" y="2"/>
                    <a:pt x="5" y="2"/>
                    <a:pt x="4" y="1"/>
                  </a:cubicBezTo>
                  <a:cubicBezTo>
                    <a:pt x="4" y="0"/>
                    <a:pt x="3" y="0"/>
                    <a:pt x="3" y="0"/>
                  </a:cubicBezTo>
                  <a:cubicBezTo>
                    <a:pt x="2" y="1"/>
                    <a:pt x="1" y="0"/>
                    <a:pt x="1" y="0"/>
                  </a:cubicBezTo>
                  <a:cubicBezTo>
                    <a:pt x="0" y="1"/>
                    <a:pt x="2" y="2"/>
                    <a:pt x="2" y="2"/>
                  </a:cubicBezTo>
                  <a:cubicBezTo>
                    <a:pt x="4" y="4"/>
                    <a:pt x="4" y="4"/>
                    <a:pt x="4" y="4"/>
                  </a:cubicBezTo>
                  <a:cubicBezTo>
                    <a:pt x="5" y="5"/>
                    <a:pt x="5" y="6"/>
                    <a:pt x="5" y="6"/>
                  </a:cubicBezTo>
                  <a:cubicBezTo>
                    <a:pt x="6" y="7"/>
                    <a:pt x="6" y="7"/>
                    <a:pt x="6" y="7"/>
                  </a:cubicBezTo>
                  <a:cubicBezTo>
                    <a:pt x="6" y="8"/>
                    <a:pt x="6" y="8"/>
                    <a:pt x="6" y="8"/>
                  </a:cubicBezTo>
                  <a:cubicBezTo>
                    <a:pt x="7" y="10"/>
                    <a:pt x="11" y="14"/>
                    <a:pt x="11" y="14"/>
                  </a:cubicBezTo>
                  <a:cubicBezTo>
                    <a:pt x="13" y="15"/>
                    <a:pt x="13" y="15"/>
                    <a:pt x="13" y="15"/>
                  </a:cubicBezTo>
                  <a:cubicBezTo>
                    <a:pt x="13" y="15"/>
                    <a:pt x="14" y="15"/>
                    <a:pt x="14" y="15"/>
                  </a:cubicBezTo>
                  <a:cubicBezTo>
                    <a:pt x="15" y="14"/>
                    <a:pt x="14" y="13"/>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3" name="Freeform 171"/>
            <p:cNvSpPr>
              <a:spLocks/>
            </p:cNvSpPr>
            <p:nvPr/>
          </p:nvSpPr>
          <p:spPr bwMode="auto">
            <a:xfrm>
              <a:off x="6402" y="3657"/>
              <a:ext cx="21" cy="7"/>
            </a:xfrm>
            <a:custGeom>
              <a:avLst/>
              <a:gdLst>
                <a:gd name="T0" fmla="*/ 11 w 12"/>
                <a:gd name="T1" fmla="*/ 2 h 4"/>
                <a:gd name="T2" fmla="*/ 9 w 12"/>
                <a:gd name="T3" fmla="*/ 1 h 4"/>
                <a:gd name="T4" fmla="*/ 6 w 12"/>
                <a:gd name="T5" fmla="*/ 1 h 4"/>
                <a:gd name="T6" fmla="*/ 3 w 12"/>
                <a:gd name="T7" fmla="*/ 0 h 4"/>
                <a:gd name="T8" fmla="*/ 0 w 12"/>
                <a:gd name="T9" fmla="*/ 1 h 4"/>
                <a:gd name="T10" fmla="*/ 0 w 12"/>
                <a:gd name="T11" fmla="*/ 1 h 4"/>
                <a:gd name="T12" fmla="*/ 2 w 12"/>
                <a:gd name="T13" fmla="*/ 3 h 4"/>
                <a:gd name="T14" fmla="*/ 5 w 12"/>
                <a:gd name="T15" fmla="*/ 3 h 4"/>
                <a:gd name="T16" fmla="*/ 7 w 12"/>
                <a:gd name="T17" fmla="*/ 3 h 4"/>
                <a:gd name="T18" fmla="*/ 11 w 12"/>
                <a:gd name="T19" fmla="*/ 4 h 4"/>
                <a:gd name="T20" fmla="*/ 11 w 1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4">
                  <a:moveTo>
                    <a:pt x="11" y="2"/>
                  </a:moveTo>
                  <a:cubicBezTo>
                    <a:pt x="11" y="2"/>
                    <a:pt x="10" y="2"/>
                    <a:pt x="9" y="1"/>
                  </a:cubicBezTo>
                  <a:cubicBezTo>
                    <a:pt x="7" y="1"/>
                    <a:pt x="6" y="1"/>
                    <a:pt x="6" y="1"/>
                  </a:cubicBezTo>
                  <a:cubicBezTo>
                    <a:pt x="3" y="0"/>
                    <a:pt x="3" y="0"/>
                    <a:pt x="3" y="0"/>
                  </a:cubicBezTo>
                  <a:cubicBezTo>
                    <a:pt x="1" y="0"/>
                    <a:pt x="0" y="1"/>
                    <a:pt x="0" y="1"/>
                  </a:cubicBezTo>
                  <a:cubicBezTo>
                    <a:pt x="0" y="1"/>
                    <a:pt x="0" y="1"/>
                    <a:pt x="0" y="1"/>
                  </a:cubicBezTo>
                  <a:cubicBezTo>
                    <a:pt x="2" y="3"/>
                    <a:pt x="2" y="3"/>
                    <a:pt x="2" y="3"/>
                  </a:cubicBezTo>
                  <a:cubicBezTo>
                    <a:pt x="5" y="3"/>
                    <a:pt x="5" y="3"/>
                    <a:pt x="5" y="3"/>
                  </a:cubicBezTo>
                  <a:cubicBezTo>
                    <a:pt x="7" y="3"/>
                    <a:pt x="7" y="3"/>
                    <a:pt x="7" y="3"/>
                  </a:cubicBezTo>
                  <a:cubicBezTo>
                    <a:pt x="7" y="3"/>
                    <a:pt x="10" y="4"/>
                    <a:pt x="11" y="4"/>
                  </a:cubicBezTo>
                  <a:cubicBezTo>
                    <a:pt x="12" y="4"/>
                    <a:pt x="11" y="2"/>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4" name="Freeform 172"/>
            <p:cNvSpPr>
              <a:spLocks/>
            </p:cNvSpPr>
            <p:nvPr/>
          </p:nvSpPr>
          <p:spPr bwMode="auto">
            <a:xfrm>
              <a:off x="6442" y="3660"/>
              <a:ext cx="11" cy="6"/>
            </a:xfrm>
            <a:custGeom>
              <a:avLst/>
              <a:gdLst>
                <a:gd name="T0" fmla="*/ 4 w 6"/>
                <a:gd name="T1" fmla="*/ 2 h 3"/>
                <a:gd name="T2" fmla="*/ 6 w 6"/>
                <a:gd name="T3" fmla="*/ 1 h 3"/>
                <a:gd name="T4" fmla="*/ 5 w 6"/>
                <a:gd name="T5" fmla="*/ 1 h 3"/>
                <a:gd name="T6" fmla="*/ 2 w 6"/>
                <a:gd name="T7" fmla="*/ 1 h 3"/>
                <a:gd name="T8" fmla="*/ 0 w 6"/>
                <a:gd name="T9" fmla="*/ 2 h 3"/>
                <a:gd name="T10" fmla="*/ 0 w 6"/>
                <a:gd name="T11" fmla="*/ 3 h 3"/>
                <a:gd name="T12" fmla="*/ 1 w 6"/>
                <a:gd name="T13" fmla="*/ 3 h 3"/>
                <a:gd name="T14" fmla="*/ 4 w 6"/>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4" y="2"/>
                  </a:moveTo>
                  <a:cubicBezTo>
                    <a:pt x="4" y="2"/>
                    <a:pt x="6" y="1"/>
                    <a:pt x="6" y="1"/>
                  </a:cubicBezTo>
                  <a:cubicBezTo>
                    <a:pt x="6" y="0"/>
                    <a:pt x="5" y="1"/>
                    <a:pt x="5" y="1"/>
                  </a:cubicBezTo>
                  <a:cubicBezTo>
                    <a:pt x="5" y="1"/>
                    <a:pt x="3" y="1"/>
                    <a:pt x="2" y="1"/>
                  </a:cubicBezTo>
                  <a:cubicBezTo>
                    <a:pt x="2" y="1"/>
                    <a:pt x="0" y="2"/>
                    <a:pt x="0" y="2"/>
                  </a:cubicBezTo>
                  <a:cubicBezTo>
                    <a:pt x="0" y="3"/>
                    <a:pt x="0" y="3"/>
                    <a:pt x="0" y="3"/>
                  </a:cubicBezTo>
                  <a:cubicBezTo>
                    <a:pt x="1" y="3"/>
                    <a:pt x="1" y="3"/>
                    <a:pt x="1" y="3"/>
                  </a:cubicBez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5" name="Freeform 173"/>
            <p:cNvSpPr>
              <a:spLocks noEditPoints="1"/>
            </p:cNvSpPr>
            <p:nvPr/>
          </p:nvSpPr>
          <p:spPr bwMode="auto">
            <a:xfrm>
              <a:off x="6602" y="3404"/>
              <a:ext cx="256" cy="219"/>
            </a:xfrm>
            <a:custGeom>
              <a:avLst/>
              <a:gdLst>
                <a:gd name="T0" fmla="*/ 108 w 144"/>
                <a:gd name="T1" fmla="*/ 119 h 123"/>
                <a:gd name="T2" fmla="*/ 104 w 144"/>
                <a:gd name="T3" fmla="*/ 115 h 123"/>
                <a:gd name="T4" fmla="*/ 103 w 144"/>
                <a:gd name="T5" fmla="*/ 113 h 123"/>
                <a:gd name="T6" fmla="*/ 100 w 144"/>
                <a:gd name="T7" fmla="*/ 108 h 123"/>
                <a:gd name="T8" fmla="*/ 92 w 144"/>
                <a:gd name="T9" fmla="*/ 110 h 123"/>
                <a:gd name="T10" fmla="*/ 93 w 144"/>
                <a:gd name="T11" fmla="*/ 97 h 123"/>
                <a:gd name="T12" fmla="*/ 111 w 144"/>
                <a:gd name="T13" fmla="*/ 98 h 123"/>
                <a:gd name="T14" fmla="*/ 117 w 144"/>
                <a:gd name="T15" fmla="*/ 86 h 123"/>
                <a:gd name="T16" fmla="*/ 119 w 144"/>
                <a:gd name="T17" fmla="*/ 81 h 123"/>
                <a:gd name="T18" fmla="*/ 126 w 144"/>
                <a:gd name="T19" fmla="*/ 76 h 123"/>
                <a:gd name="T20" fmla="*/ 132 w 144"/>
                <a:gd name="T21" fmla="*/ 69 h 123"/>
                <a:gd name="T22" fmla="*/ 131 w 144"/>
                <a:gd name="T23" fmla="*/ 65 h 123"/>
                <a:gd name="T24" fmla="*/ 132 w 144"/>
                <a:gd name="T25" fmla="*/ 60 h 123"/>
                <a:gd name="T26" fmla="*/ 140 w 144"/>
                <a:gd name="T27" fmla="*/ 50 h 123"/>
                <a:gd name="T28" fmla="*/ 127 w 144"/>
                <a:gd name="T29" fmla="*/ 40 h 123"/>
                <a:gd name="T30" fmla="*/ 115 w 144"/>
                <a:gd name="T31" fmla="*/ 33 h 123"/>
                <a:gd name="T32" fmla="*/ 113 w 144"/>
                <a:gd name="T33" fmla="*/ 54 h 123"/>
                <a:gd name="T34" fmla="*/ 107 w 144"/>
                <a:gd name="T35" fmla="*/ 50 h 123"/>
                <a:gd name="T36" fmla="*/ 97 w 144"/>
                <a:gd name="T37" fmla="*/ 32 h 123"/>
                <a:gd name="T38" fmla="*/ 101 w 144"/>
                <a:gd name="T39" fmla="*/ 20 h 123"/>
                <a:gd name="T40" fmla="*/ 111 w 144"/>
                <a:gd name="T41" fmla="*/ 12 h 123"/>
                <a:gd name="T42" fmla="*/ 104 w 144"/>
                <a:gd name="T43" fmla="*/ 14 h 123"/>
                <a:gd name="T44" fmla="*/ 99 w 144"/>
                <a:gd name="T45" fmla="*/ 4 h 123"/>
                <a:gd name="T46" fmla="*/ 97 w 144"/>
                <a:gd name="T47" fmla="*/ 13 h 123"/>
                <a:gd name="T48" fmla="*/ 87 w 144"/>
                <a:gd name="T49" fmla="*/ 15 h 123"/>
                <a:gd name="T50" fmla="*/ 77 w 144"/>
                <a:gd name="T51" fmla="*/ 18 h 123"/>
                <a:gd name="T52" fmla="*/ 67 w 144"/>
                <a:gd name="T53" fmla="*/ 11 h 123"/>
                <a:gd name="T54" fmla="*/ 53 w 144"/>
                <a:gd name="T55" fmla="*/ 6 h 123"/>
                <a:gd name="T56" fmla="*/ 34 w 144"/>
                <a:gd name="T57" fmla="*/ 7 h 123"/>
                <a:gd name="T58" fmla="*/ 21 w 144"/>
                <a:gd name="T59" fmla="*/ 5 h 123"/>
                <a:gd name="T60" fmla="*/ 4 w 144"/>
                <a:gd name="T61" fmla="*/ 15 h 123"/>
                <a:gd name="T62" fmla="*/ 9 w 144"/>
                <a:gd name="T63" fmla="*/ 26 h 123"/>
                <a:gd name="T64" fmla="*/ 7 w 144"/>
                <a:gd name="T65" fmla="*/ 39 h 123"/>
                <a:gd name="T66" fmla="*/ 9 w 144"/>
                <a:gd name="T67" fmla="*/ 48 h 123"/>
                <a:gd name="T68" fmla="*/ 25 w 144"/>
                <a:gd name="T69" fmla="*/ 34 h 123"/>
                <a:gd name="T70" fmla="*/ 30 w 144"/>
                <a:gd name="T71" fmla="*/ 38 h 123"/>
                <a:gd name="T72" fmla="*/ 46 w 144"/>
                <a:gd name="T73" fmla="*/ 46 h 123"/>
                <a:gd name="T74" fmla="*/ 56 w 144"/>
                <a:gd name="T75" fmla="*/ 60 h 123"/>
                <a:gd name="T76" fmla="*/ 60 w 144"/>
                <a:gd name="T77" fmla="*/ 87 h 123"/>
                <a:gd name="T78" fmla="*/ 75 w 144"/>
                <a:gd name="T79" fmla="*/ 106 h 123"/>
                <a:gd name="T80" fmla="*/ 79 w 144"/>
                <a:gd name="T81" fmla="*/ 106 h 123"/>
                <a:gd name="T82" fmla="*/ 97 w 144"/>
                <a:gd name="T83" fmla="*/ 116 h 123"/>
                <a:gd name="T84" fmla="*/ 100 w 144"/>
                <a:gd name="T85" fmla="*/ 117 h 123"/>
                <a:gd name="T86" fmla="*/ 103 w 144"/>
                <a:gd name="T87" fmla="*/ 119 h 123"/>
                <a:gd name="T88" fmla="*/ 103 w 144"/>
                <a:gd name="T89" fmla="*/ 120 h 123"/>
                <a:gd name="T90" fmla="*/ 107 w 144"/>
                <a:gd name="T91" fmla="*/ 116 h 123"/>
                <a:gd name="T92" fmla="*/ 101 w 144"/>
                <a:gd name="T93" fmla="*/ 64 h 123"/>
                <a:gd name="T94" fmla="*/ 113 w 144"/>
                <a:gd name="T95" fmla="*/ 70 h 123"/>
                <a:gd name="T96" fmla="*/ 109 w 144"/>
                <a:gd name="T97" fmla="*/ 73 h 123"/>
                <a:gd name="T98" fmla="*/ 112 w 144"/>
                <a:gd name="T99" fmla="*/ 73 h 123"/>
                <a:gd name="T100" fmla="*/ 119 w 144"/>
                <a:gd name="T101" fmla="*/ 70 h 123"/>
                <a:gd name="T102" fmla="*/ 109 w 144"/>
                <a:gd name="T103" fmla="*/ 73 h 123"/>
                <a:gd name="T104" fmla="*/ 105 w 144"/>
                <a:gd name="T105" fmla="*/ 71 h 123"/>
                <a:gd name="T106" fmla="*/ 104 w 144"/>
                <a:gd name="T107" fmla="*/ 67 h 123"/>
                <a:gd name="T108" fmla="*/ 97 w 144"/>
                <a:gd name="T109" fmla="*/ 64 h 123"/>
                <a:gd name="T110" fmla="*/ 49 w 144"/>
                <a:gd name="T111" fmla="*/ 52 h 123"/>
                <a:gd name="T112" fmla="*/ 102 w 144"/>
                <a:gd name="T113"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23">
                  <a:moveTo>
                    <a:pt x="107" y="122"/>
                  </a:moveTo>
                  <a:cubicBezTo>
                    <a:pt x="107" y="122"/>
                    <a:pt x="107" y="123"/>
                    <a:pt x="108" y="123"/>
                  </a:cubicBezTo>
                  <a:cubicBezTo>
                    <a:pt x="108" y="123"/>
                    <a:pt x="108" y="123"/>
                    <a:pt x="108" y="123"/>
                  </a:cubicBezTo>
                  <a:cubicBezTo>
                    <a:pt x="108" y="123"/>
                    <a:pt x="108" y="123"/>
                    <a:pt x="108" y="123"/>
                  </a:cubicBezTo>
                  <a:cubicBezTo>
                    <a:pt x="108" y="122"/>
                    <a:pt x="108" y="122"/>
                    <a:pt x="107" y="122"/>
                  </a:cubicBezTo>
                  <a:cubicBezTo>
                    <a:pt x="107" y="122"/>
                    <a:pt x="107" y="121"/>
                    <a:pt x="107" y="120"/>
                  </a:cubicBezTo>
                  <a:cubicBezTo>
                    <a:pt x="107" y="120"/>
                    <a:pt x="108" y="120"/>
                    <a:pt x="108" y="119"/>
                  </a:cubicBezTo>
                  <a:cubicBezTo>
                    <a:pt x="108" y="119"/>
                    <a:pt x="107" y="118"/>
                    <a:pt x="108" y="117"/>
                  </a:cubicBezTo>
                  <a:cubicBezTo>
                    <a:pt x="108" y="117"/>
                    <a:pt x="108" y="116"/>
                    <a:pt x="108" y="116"/>
                  </a:cubicBezTo>
                  <a:cubicBezTo>
                    <a:pt x="108" y="116"/>
                    <a:pt x="108" y="116"/>
                    <a:pt x="108" y="116"/>
                  </a:cubicBezTo>
                  <a:cubicBezTo>
                    <a:pt x="108" y="116"/>
                    <a:pt x="108" y="116"/>
                    <a:pt x="108" y="116"/>
                  </a:cubicBezTo>
                  <a:cubicBezTo>
                    <a:pt x="108" y="116"/>
                    <a:pt x="108" y="115"/>
                    <a:pt x="108" y="115"/>
                  </a:cubicBezTo>
                  <a:cubicBezTo>
                    <a:pt x="108" y="115"/>
                    <a:pt x="107" y="115"/>
                    <a:pt x="106" y="115"/>
                  </a:cubicBezTo>
                  <a:cubicBezTo>
                    <a:pt x="105" y="115"/>
                    <a:pt x="104" y="115"/>
                    <a:pt x="104" y="115"/>
                  </a:cubicBezTo>
                  <a:cubicBezTo>
                    <a:pt x="104" y="115"/>
                    <a:pt x="103" y="115"/>
                    <a:pt x="103" y="115"/>
                  </a:cubicBezTo>
                  <a:cubicBezTo>
                    <a:pt x="103" y="115"/>
                    <a:pt x="103" y="115"/>
                    <a:pt x="103" y="115"/>
                  </a:cubicBezTo>
                  <a:cubicBezTo>
                    <a:pt x="103" y="115"/>
                    <a:pt x="103" y="115"/>
                    <a:pt x="103" y="115"/>
                  </a:cubicBezTo>
                  <a:cubicBezTo>
                    <a:pt x="103" y="115"/>
                    <a:pt x="103" y="115"/>
                    <a:pt x="103" y="115"/>
                  </a:cubicBezTo>
                  <a:cubicBezTo>
                    <a:pt x="102" y="115"/>
                    <a:pt x="102" y="114"/>
                    <a:pt x="102" y="114"/>
                  </a:cubicBezTo>
                  <a:cubicBezTo>
                    <a:pt x="102" y="114"/>
                    <a:pt x="102" y="114"/>
                    <a:pt x="102" y="114"/>
                  </a:cubicBezTo>
                  <a:cubicBezTo>
                    <a:pt x="102" y="114"/>
                    <a:pt x="102" y="114"/>
                    <a:pt x="103" y="113"/>
                  </a:cubicBezTo>
                  <a:cubicBezTo>
                    <a:pt x="103" y="113"/>
                    <a:pt x="102" y="112"/>
                    <a:pt x="102" y="111"/>
                  </a:cubicBezTo>
                  <a:cubicBezTo>
                    <a:pt x="102" y="111"/>
                    <a:pt x="103" y="111"/>
                    <a:pt x="103" y="110"/>
                  </a:cubicBezTo>
                  <a:cubicBezTo>
                    <a:pt x="103" y="110"/>
                    <a:pt x="103" y="109"/>
                    <a:pt x="103" y="109"/>
                  </a:cubicBezTo>
                  <a:cubicBezTo>
                    <a:pt x="103" y="109"/>
                    <a:pt x="104" y="109"/>
                    <a:pt x="104" y="109"/>
                  </a:cubicBezTo>
                  <a:cubicBezTo>
                    <a:pt x="104" y="109"/>
                    <a:pt x="104" y="108"/>
                    <a:pt x="104" y="108"/>
                  </a:cubicBezTo>
                  <a:cubicBezTo>
                    <a:pt x="104" y="108"/>
                    <a:pt x="104" y="108"/>
                    <a:pt x="103" y="108"/>
                  </a:cubicBezTo>
                  <a:cubicBezTo>
                    <a:pt x="103" y="108"/>
                    <a:pt x="101" y="108"/>
                    <a:pt x="100" y="108"/>
                  </a:cubicBezTo>
                  <a:cubicBezTo>
                    <a:pt x="100" y="108"/>
                    <a:pt x="100" y="108"/>
                    <a:pt x="100" y="108"/>
                  </a:cubicBezTo>
                  <a:cubicBezTo>
                    <a:pt x="100" y="108"/>
                    <a:pt x="99" y="108"/>
                    <a:pt x="99" y="108"/>
                  </a:cubicBezTo>
                  <a:cubicBezTo>
                    <a:pt x="99" y="108"/>
                    <a:pt x="99" y="109"/>
                    <a:pt x="99" y="110"/>
                  </a:cubicBezTo>
                  <a:cubicBezTo>
                    <a:pt x="99" y="110"/>
                    <a:pt x="99" y="110"/>
                    <a:pt x="98" y="111"/>
                  </a:cubicBezTo>
                  <a:cubicBezTo>
                    <a:pt x="98" y="111"/>
                    <a:pt x="97" y="111"/>
                    <a:pt x="97" y="111"/>
                  </a:cubicBezTo>
                  <a:cubicBezTo>
                    <a:pt x="97" y="111"/>
                    <a:pt x="96" y="111"/>
                    <a:pt x="95" y="111"/>
                  </a:cubicBezTo>
                  <a:cubicBezTo>
                    <a:pt x="93" y="111"/>
                    <a:pt x="92" y="111"/>
                    <a:pt x="92" y="110"/>
                  </a:cubicBezTo>
                  <a:cubicBezTo>
                    <a:pt x="92" y="110"/>
                    <a:pt x="91" y="110"/>
                    <a:pt x="91" y="109"/>
                  </a:cubicBezTo>
                  <a:cubicBezTo>
                    <a:pt x="91" y="109"/>
                    <a:pt x="91" y="107"/>
                    <a:pt x="90" y="106"/>
                  </a:cubicBezTo>
                  <a:cubicBezTo>
                    <a:pt x="90" y="106"/>
                    <a:pt x="89" y="104"/>
                    <a:pt x="90" y="103"/>
                  </a:cubicBezTo>
                  <a:cubicBezTo>
                    <a:pt x="90" y="101"/>
                    <a:pt x="90" y="101"/>
                    <a:pt x="90" y="101"/>
                  </a:cubicBezTo>
                  <a:cubicBezTo>
                    <a:pt x="90" y="101"/>
                    <a:pt x="90" y="100"/>
                    <a:pt x="90" y="100"/>
                  </a:cubicBezTo>
                  <a:cubicBezTo>
                    <a:pt x="91" y="98"/>
                    <a:pt x="91" y="98"/>
                    <a:pt x="91" y="98"/>
                  </a:cubicBezTo>
                  <a:cubicBezTo>
                    <a:pt x="93" y="97"/>
                    <a:pt x="93" y="97"/>
                    <a:pt x="93" y="97"/>
                  </a:cubicBezTo>
                  <a:cubicBezTo>
                    <a:pt x="94" y="96"/>
                    <a:pt x="96" y="96"/>
                    <a:pt x="96" y="96"/>
                  </a:cubicBezTo>
                  <a:cubicBezTo>
                    <a:pt x="100" y="96"/>
                    <a:pt x="100" y="95"/>
                    <a:pt x="100" y="95"/>
                  </a:cubicBezTo>
                  <a:cubicBezTo>
                    <a:pt x="101" y="95"/>
                    <a:pt x="106" y="96"/>
                    <a:pt x="106" y="96"/>
                  </a:cubicBezTo>
                  <a:cubicBezTo>
                    <a:pt x="108" y="96"/>
                    <a:pt x="108" y="98"/>
                    <a:pt x="108" y="98"/>
                  </a:cubicBezTo>
                  <a:cubicBezTo>
                    <a:pt x="108" y="101"/>
                    <a:pt x="111" y="102"/>
                    <a:pt x="111" y="102"/>
                  </a:cubicBezTo>
                  <a:cubicBezTo>
                    <a:pt x="112" y="104"/>
                    <a:pt x="113" y="103"/>
                    <a:pt x="113" y="103"/>
                  </a:cubicBezTo>
                  <a:cubicBezTo>
                    <a:pt x="114" y="100"/>
                    <a:pt x="111" y="98"/>
                    <a:pt x="111" y="98"/>
                  </a:cubicBezTo>
                  <a:cubicBezTo>
                    <a:pt x="110" y="96"/>
                    <a:pt x="111" y="94"/>
                    <a:pt x="111" y="94"/>
                  </a:cubicBezTo>
                  <a:cubicBezTo>
                    <a:pt x="111" y="93"/>
                    <a:pt x="111" y="93"/>
                    <a:pt x="111" y="93"/>
                  </a:cubicBezTo>
                  <a:cubicBezTo>
                    <a:pt x="113" y="91"/>
                    <a:pt x="116" y="88"/>
                    <a:pt x="116" y="88"/>
                  </a:cubicBezTo>
                  <a:cubicBezTo>
                    <a:pt x="116" y="87"/>
                    <a:pt x="116" y="87"/>
                    <a:pt x="116" y="87"/>
                  </a:cubicBezTo>
                  <a:cubicBezTo>
                    <a:pt x="116" y="86"/>
                    <a:pt x="117" y="87"/>
                    <a:pt x="117" y="87"/>
                  </a:cubicBezTo>
                  <a:cubicBezTo>
                    <a:pt x="118" y="86"/>
                    <a:pt x="118" y="86"/>
                    <a:pt x="118" y="86"/>
                  </a:cubicBezTo>
                  <a:cubicBezTo>
                    <a:pt x="118" y="86"/>
                    <a:pt x="117" y="86"/>
                    <a:pt x="117" y="86"/>
                  </a:cubicBezTo>
                  <a:cubicBezTo>
                    <a:pt x="117" y="85"/>
                    <a:pt x="117" y="85"/>
                    <a:pt x="117" y="85"/>
                  </a:cubicBezTo>
                  <a:cubicBezTo>
                    <a:pt x="117" y="84"/>
                    <a:pt x="117" y="84"/>
                    <a:pt x="117" y="84"/>
                  </a:cubicBezTo>
                  <a:cubicBezTo>
                    <a:pt x="118" y="84"/>
                    <a:pt x="118" y="83"/>
                    <a:pt x="118" y="83"/>
                  </a:cubicBezTo>
                  <a:cubicBezTo>
                    <a:pt x="118" y="82"/>
                    <a:pt x="118" y="82"/>
                    <a:pt x="118" y="82"/>
                  </a:cubicBezTo>
                  <a:cubicBezTo>
                    <a:pt x="117" y="81"/>
                    <a:pt x="118" y="81"/>
                    <a:pt x="118" y="81"/>
                  </a:cubicBezTo>
                  <a:cubicBezTo>
                    <a:pt x="119" y="81"/>
                    <a:pt x="119" y="81"/>
                    <a:pt x="119" y="81"/>
                  </a:cubicBezTo>
                  <a:cubicBezTo>
                    <a:pt x="119" y="81"/>
                    <a:pt x="119" y="81"/>
                    <a:pt x="119" y="81"/>
                  </a:cubicBezTo>
                  <a:cubicBezTo>
                    <a:pt x="119" y="81"/>
                    <a:pt x="119" y="81"/>
                    <a:pt x="119" y="81"/>
                  </a:cubicBezTo>
                  <a:cubicBezTo>
                    <a:pt x="119" y="81"/>
                    <a:pt x="119" y="82"/>
                    <a:pt x="120" y="82"/>
                  </a:cubicBezTo>
                  <a:cubicBezTo>
                    <a:pt x="120" y="82"/>
                    <a:pt x="120" y="81"/>
                    <a:pt x="120" y="81"/>
                  </a:cubicBezTo>
                  <a:cubicBezTo>
                    <a:pt x="120" y="80"/>
                    <a:pt x="120" y="78"/>
                    <a:pt x="120" y="78"/>
                  </a:cubicBezTo>
                  <a:cubicBezTo>
                    <a:pt x="119" y="77"/>
                    <a:pt x="120" y="77"/>
                    <a:pt x="120" y="77"/>
                  </a:cubicBezTo>
                  <a:cubicBezTo>
                    <a:pt x="121" y="78"/>
                    <a:pt x="123" y="77"/>
                    <a:pt x="123" y="77"/>
                  </a:cubicBezTo>
                  <a:cubicBezTo>
                    <a:pt x="124" y="77"/>
                    <a:pt x="125" y="77"/>
                    <a:pt x="126" y="76"/>
                  </a:cubicBezTo>
                  <a:cubicBezTo>
                    <a:pt x="126" y="76"/>
                    <a:pt x="124" y="75"/>
                    <a:pt x="124" y="75"/>
                  </a:cubicBezTo>
                  <a:cubicBezTo>
                    <a:pt x="122" y="75"/>
                    <a:pt x="125" y="74"/>
                    <a:pt x="125" y="74"/>
                  </a:cubicBezTo>
                  <a:cubicBezTo>
                    <a:pt x="125" y="73"/>
                    <a:pt x="126" y="72"/>
                    <a:pt x="126" y="72"/>
                  </a:cubicBezTo>
                  <a:cubicBezTo>
                    <a:pt x="127" y="72"/>
                    <a:pt x="129" y="71"/>
                    <a:pt x="129" y="71"/>
                  </a:cubicBezTo>
                  <a:cubicBezTo>
                    <a:pt x="130" y="71"/>
                    <a:pt x="129" y="70"/>
                    <a:pt x="129" y="70"/>
                  </a:cubicBezTo>
                  <a:cubicBezTo>
                    <a:pt x="129" y="70"/>
                    <a:pt x="129" y="70"/>
                    <a:pt x="129" y="70"/>
                  </a:cubicBezTo>
                  <a:cubicBezTo>
                    <a:pt x="130" y="71"/>
                    <a:pt x="132" y="69"/>
                    <a:pt x="132" y="69"/>
                  </a:cubicBezTo>
                  <a:cubicBezTo>
                    <a:pt x="134" y="69"/>
                    <a:pt x="131" y="71"/>
                    <a:pt x="131" y="71"/>
                  </a:cubicBezTo>
                  <a:cubicBezTo>
                    <a:pt x="129" y="71"/>
                    <a:pt x="131" y="73"/>
                    <a:pt x="131" y="73"/>
                  </a:cubicBezTo>
                  <a:cubicBezTo>
                    <a:pt x="131" y="73"/>
                    <a:pt x="135" y="71"/>
                    <a:pt x="135" y="71"/>
                  </a:cubicBezTo>
                  <a:cubicBezTo>
                    <a:pt x="136" y="71"/>
                    <a:pt x="135" y="70"/>
                    <a:pt x="135" y="70"/>
                  </a:cubicBezTo>
                  <a:cubicBezTo>
                    <a:pt x="134" y="70"/>
                    <a:pt x="132" y="67"/>
                    <a:pt x="132" y="67"/>
                  </a:cubicBezTo>
                  <a:cubicBezTo>
                    <a:pt x="131" y="67"/>
                    <a:pt x="132" y="66"/>
                    <a:pt x="132" y="66"/>
                  </a:cubicBezTo>
                  <a:cubicBezTo>
                    <a:pt x="132" y="64"/>
                    <a:pt x="131" y="65"/>
                    <a:pt x="131" y="65"/>
                  </a:cubicBezTo>
                  <a:cubicBezTo>
                    <a:pt x="131" y="64"/>
                    <a:pt x="131" y="64"/>
                    <a:pt x="131" y="64"/>
                  </a:cubicBezTo>
                  <a:cubicBezTo>
                    <a:pt x="132" y="65"/>
                    <a:pt x="132" y="63"/>
                    <a:pt x="132" y="63"/>
                  </a:cubicBezTo>
                  <a:cubicBezTo>
                    <a:pt x="132" y="62"/>
                    <a:pt x="131" y="63"/>
                    <a:pt x="131" y="63"/>
                  </a:cubicBezTo>
                  <a:cubicBezTo>
                    <a:pt x="128" y="63"/>
                    <a:pt x="127" y="64"/>
                    <a:pt x="127" y="64"/>
                  </a:cubicBezTo>
                  <a:cubicBezTo>
                    <a:pt x="126" y="66"/>
                    <a:pt x="124" y="67"/>
                    <a:pt x="124" y="67"/>
                  </a:cubicBezTo>
                  <a:cubicBezTo>
                    <a:pt x="125" y="65"/>
                    <a:pt x="127" y="62"/>
                    <a:pt x="127" y="62"/>
                  </a:cubicBezTo>
                  <a:cubicBezTo>
                    <a:pt x="130" y="60"/>
                    <a:pt x="132" y="60"/>
                    <a:pt x="132" y="60"/>
                  </a:cubicBezTo>
                  <a:cubicBezTo>
                    <a:pt x="134" y="61"/>
                    <a:pt x="138" y="60"/>
                    <a:pt x="138" y="60"/>
                  </a:cubicBezTo>
                  <a:cubicBezTo>
                    <a:pt x="140" y="60"/>
                    <a:pt x="140" y="58"/>
                    <a:pt x="140" y="58"/>
                  </a:cubicBezTo>
                  <a:cubicBezTo>
                    <a:pt x="141" y="57"/>
                    <a:pt x="143" y="57"/>
                    <a:pt x="143" y="57"/>
                  </a:cubicBezTo>
                  <a:cubicBezTo>
                    <a:pt x="144" y="57"/>
                    <a:pt x="144" y="55"/>
                    <a:pt x="144" y="53"/>
                  </a:cubicBezTo>
                  <a:cubicBezTo>
                    <a:pt x="143" y="52"/>
                    <a:pt x="142" y="52"/>
                    <a:pt x="142" y="52"/>
                  </a:cubicBezTo>
                  <a:cubicBezTo>
                    <a:pt x="142" y="50"/>
                    <a:pt x="141" y="50"/>
                    <a:pt x="141" y="50"/>
                  </a:cubicBezTo>
                  <a:cubicBezTo>
                    <a:pt x="140" y="50"/>
                    <a:pt x="140" y="50"/>
                    <a:pt x="140" y="50"/>
                  </a:cubicBezTo>
                  <a:cubicBezTo>
                    <a:pt x="139" y="51"/>
                    <a:pt x="138" y="50"/>
                    <a:pt x="138" y="50"/>
                  </a:cubicBezTo>
                  <a:cubicBezTo>
                    <a:pt x="138" y="48"/>
                    <a:pt x="137" y="46"/>
                    <a:pt x="137" y="46"/>
                  </a:cubicBezTo>
                  <a:cubicBezTo>
                    <a:pt x="137" y="46"/>
                    <a:pt x="137" y="46"/>
                    <a:pt x="137" y="46"/>
                  </a:cubicBezTo>
                  <a:cubicBezTo>
                    <a:pt x="137" y="45"/>
                    <a:pt x="134" y="40"/>
                    <a:pt x="134" y="40"/>
                  </a:cubicBezTo>
                  <a:cubicBezTo>
                    <a:pt x="133" y="36"/>
                    <a:pt x="132" y="38"/>
                    <a:pt x="132" y="38"/>
                  </a:cubicBezTo>
                  <a:cubicBezTo>
                    <a:pt x="132" y="40"/>
                    <a:pt x="130" y="41"/>
                    <a:pt x="130" y="41"/>
                  </a:cubicBezTo>
                  <a:cubicBezTo>
                    <a:pt x="127" y="42"/>
                    <a:pt x="127" y="40"/>
                    <a:pt x="127" y="40"/>
                  </a:cubicBezTo>
                  <a:cubicBezTo>
                    <a:pt x="126" y="39"/>
                    <a:pt x="126" y="37"/>
                    <a:pt x="126" y="37"/>
                  </a:cubicBezTo>
                  <a:cubicBezTo>
                    <a:pt x="126" y="36"/>
                    <a:pt x="126" y="36"/>
                    <a:pt x="126" y="36"/>
                  </a:cubicBezTo>
                  <a:cubicBezTo>
                    <a:pt x="127" y="35"/>
                    <a:pt x="126" y="35"/>
                    <a:pt x="126" y="35"/>
                  </a:cubicBezTo>
                  <a:cubicBezTo>
                    <a:pt x="125" y="34"/>
                    <a:pt x="124" y="33"/>
                    <a:pt x="124" y="33"/>
                  </a:cubicBezTo>
                  <a:cubicBezTo>
                    <a:pt x="123" y="31"/>
                    <a:pt x="121" y="31"/>
                    <a:pt x="121" y="31"/>
                  </a:cubicBezTo>
                  <a:cubicBezTo>
                    <a:pt x="117" y="31"/>
                    <a:pt x="117" y="31"/>
                    <a:pt x="117" y="31"/>
                  </a:cubicBezTo>
                  <a:cubicBezTo>
                    <a:pt x="116" y="30"/>
                    <a:pt x="115" y="33"/>
                    <a:pt x="115" y="33"/>
                  </a:cubicBezTo>
                  <a:cubicBezTo>
                    <a:pt x="115" y="33"/>
                    <a:pt x="115" y="35"/>
                    <a:pt x="115" y="35"/>
                  </a:cubicBezTo>
                  <a:cubicBezTo>
                    <a:pt x="116" y="35"/>
                    <a:pt x="116" y="36"/>
                    <a:pt x="116" y="37"/>
                  </a:cubicBezTo>
                  <a:cubicBezTo>
                    <a:pt x="115" y="40"/>
                    <a:pt x="114" y="41"/>
                    <a:pt x="114" y="41"/>
                  </a:cubicBezTo>
                  <a:cubicBezTo>
                    <a:pt x="115" y="42"/>
                    <a:pt x="116" y="47"/>
                    <a:pt x="116" y="47"/>
                  </a:cubicBezTo>
                  <a:cubicBezTo>
                    <a:pt x="116" y="48"/>
                    <a:pt x="115" y="49"/>
                    <a:pt x="115" y="49"/>
                  </a:cubicBezTo>
                  <a:cubicBezTo>
                    <a:pt x="115" y="50"/>
                    <a:pt x="113" y="51"/>
                    <a:pt x="113" y="51"/>
                  </a:cubicBezTo>
                  <a:cubicBezTo>
                    <a:pt x="114" y="51"/>
                    <a:pt x="113" y="54"/>
                    <a:pt x="113" y="54"/>
                  </a:cubicBezTo>
                  <a:cubicBezTo>
                    <a:pt x="113" y="55"/>
                    <a:pt x="114" y="56"/>
                    <a:pt x="114" y="56"/>
                  </a:cubicBezTo>
                  <a:cubicBezTo>
                    <a:pt x="114" y="57"/>
                    <a:pt x="113" y="58"/>
                    <a:pt x="113" y="58"/>
                  </a:cubicBezTo>
                  <a:cubicBezTo>
                    <a:pt x="112" y="60"/>
                    <a:pt x="111" y="58"/>
                    <a:pt x="111" y="58"/>
                  </a:cubicBezTo>
                  <a:cubicBezTo>
                    <a:pt x="111" y="57"/>
                    <a:pt x="111" y="56"/>
                    <a:pt x="111" y="56"/>
                  </a:cubicBezTo>
                  <a:cubicBezTo>
                    <a:pt x="109" y="56"/>
                    <a:pt x="110" y="55"/>
                    <a:pt x="110" y="55"/>
                  </a:cubicBezTo>
                  <a:cubicBezTo>
                    <a:pt x="109" y="54"/>
                    <a:pt x="109" y="52"/>
                    <a:pt x="109" y="52"/>
                  </a:cubicBezTo>
                  <a:cubicBezTo>
                    <a:pt x="109" y="49"/>
                    <a:pt x="107" y="50"/>
                    <a:pt x="107" y="50"/>
                  </a:cubicBezTo>
                  <a:cubicBezTo>
                    <a:pt x="106" y="49"/>
                    <a:pt x="103" y="50"/>
                    <a:pt x="103" y="50"/>
                  </a:cubicBezTo>
                  <a:cubicBezTo>
                    <a:pt x="100" y="49"/>
                    <a:pt x="99" y="46"/>
                    <a:pt x="99" y="46"/>
                  </a:cubicBezTo>
                  <a:cubicBezTo>
                    <a:pt x="98" y="44"/>
                    <a:pt x="97" y="43"/>
                    <a:pt x="97" y="43"/>
                  </a:cubicBezTo>
                  <a:cubicBezTo>
                    <a:pt x="97" y="42"/>
                    <a:pt x="96" y="41"/>
                    <a:pt x="96" y="41"/>
                  </a:cubicBezTo>
                  <a:cubicBezTo>
                    <a:pt x="95" y="42"/>
                    <a:pt x="95" y="42"/>
                    <a:pt x="95" y="42"/>
                  </a:cubicBezTo>
                  <a:cubicBezTo>
                    <a:pt x="93" y="41"/>
                    <a:pt x="93" y="39"/>
                    <a:pt x="93" y="39"/>
                  </a:cubicBezTo>
                  <a:cubicBezTo>
                    <a:pt x="93" y="37"/>
                    <a:pt x="97" y="32"/>
                    <a:pt x="97" y="32"/>
                  </a:cubicBezTo>
                  <a:cubicBezTo>
                    <a:pt x="98" y="32"/>
                    <a:pt x="99" y="31"/>
                    <a:pt x="99" y="31"/>
                  </a:cubicBezTo>
                  <a:cubicBezTo>
                    <a:pt x="98" y="30"/>
                    <a:pt x="99" y="30"/>
                    <a:pt x="99" y="30"/>
                  </a:cubicBezTo>
                  <a:cubicBezTo>
                    <a:pt x="100" y="29"/>
                    <a:pt x="102" y="30"/>
                    <a:pt x="102" y="30"/>
                  </a:cubicBezTo>
                  <a:cubicBezTo>
                    <a:pt x="103" y="30"/>
                    <a:pt x="103" y="27"/>
                    <a:pt x="103" y="27"/>
                  </a:cubicBezTo>
                  <a:cubicBezTo>
                    <a:pt x="102" y="25"/>
                    <a:pt x="104" y="23"/>
                    <a:pt x="104" y="23"/>
                  </a:cubicBezTo>
                  <a:cubicBezTo>
                    <a:pt x="105" y="21"/>
                    <a:pt x="104" y="22"/>
                    <a:pt x="104" y="22"/>
                  </a:cubicBezTo>
                  <a:cubicBezTo>
                    <a:pt x="101" y="20"/>
                    <a:pt x="101" y="20"/>
                    <a:pt x="101" y="20"/>
                  </a:cubicBezTo>
                  <a:cubicBezTo>
                    <a:pt x="101" y="19"/>
                    <a:pt x="104" y="20"/>
                    <a:pt x="104" y="20"/>
                  </a:cubicBezTo>
                  <a:cubicBezTo>
                    <a:pt x="105" y="20"/>
                    <a:pt x="107" y="20"/>
                    <a:pt x="107" y="20"/>
                  </a:cubicBezTo>
                  <a:cubicBezTo>
                    <a:pt x="108" y="19"/>
                    <a:pt x="108" y="19"/>
                    <a:pt x="108" y="19"/>
                  </a:cubicBezTo>
                  <a:cubicBezTo>
                    <a:pt x="109" y="20"/>
                    <a:pt x="110" y="19"/>
                    <a:pt x="110" y="19"/>
                  </a:cubicBezTo>
                  <a:cubicBezTo>
                    <a:pt x="110" y="19"/>
                    <a:pt x="111" y="17"/>
                    <a:pt x="111" y="17"/>
                  </a:cubicBezTo>
                  <a:cubicBezTo>
                    <a:pt x="111" y="17"/>
                    <a:pt x="112" y="16"/>
                    <a:pt x="111" y="14"/>
                  </a:cubicBezTo>
                  <a:cubicBezTo>
                    <a:pt x="111" y="14"/>
                    <a:pt x="108" y="13"/>
                    <a:pt x="111" y="12"/>
                  </a:cubicBezTo>
                  <a:cubicBezTo>
                    <a:pt x="111" y="12"/>
                    <a:pt x="112" y="12"/>
                    <a:pt x="112" y="10"/>
                  </a:cubicBezTo>
                  <a:cubicBezTo>
                    <a:pt x="112" y="10"/>
                    <a:pt x="111" y="9"/>
                    <a:pt x="110" y="10"/>
                  </a:cubicBezTo>
                  <a:cubicBezTo>
                    <a:pt x="110" y="8"/>
                    <a:pt x="110" y="8"/>
                    <a:pt x="110" y="8"/>
                  </a:cubicBezTo>
                  <a:cubicBezTo>
                    <a:pt x="110" y="8"/>
                    <a:pt x="107" y="7"/>
                    <a:pt x="107" y="7"/>
                  </a:cubicBezTo>
                  <a:cubicBezTo>
                    <a:pt x="108" y="10"/>
                    <a:pt x="108" y="10"/>
                    <a:pt x="108" y="10"/>
                  </a:cubicBezTo>
                  <a:cubicBezTo>
                    <a:pt x="108" y="10"/>
                    <a:pt x="107" y="11"/>
                    <a:pt x="106" y="14"/>
                  </a:cubicBezTo>
                  <a:cubicBezTo>
                    <a:pt x="106" y="14"/>
                    <a:pt x="106" y="15"/>
                    <a:pt x="104" y="14"/>
                  </a:cubicBezTo>
                  <a:cubicBezTo>
                    <a:pt x="104" y="10"/>
                    <a:pt x="104" y="10"/>
                    <a:pt x="104" y="10"/>
                  </a:cubicBezTo>
                  <a:cubicBezTo>
                    <a:pt x="104" y="10"/>
                    <a:pt x="104" y="9"/>
                    <a:pt x="103" y="10"/>
                  </a:cubicBezTo>
                  <a:cubicBezTo>
                    <a:pt x="103" y="10"/>
                    <a:pt x="101" y="14"/>
                    <a:pt x="101" y="11"/>
                  </a:cubicBezTo>
                  <a:cubicBezTo>
                    <a:pt x="101" y="9"/>
                    <a:pt x="101" y="10"/>
                    <a:pt x="100" y="10"/>
                  </a:cubicBezTo>
                  <a:cubicBezTo>
                    <a:pt x="100" y="10"/>
                    <a:pt x="99" y="9"/>
                    <a:pt x="99" y="9"/>
                  </a:cubicBezTo>
                  <a:cubicBezTo>
                    <a:pt x="99" y="9"/>
                    <a:pt x="99" y="6"/>
                    <a:pt x="99" y="6"/>
                  </a:cubicBezTo>
                  <a:cubicBezTo>
                    <a:pt x="99" y="6"/>
                    <a:pt x="99" y="4"/>
                    <a:pt x="99" y="4"/>
                  </a:cubicBezTo>
                  <a:cubicBezTo>
                    <a:pt x="99" y="4"/>
                    <a:pt x="97" y="1"/>
                    <a:pt x="97" y="1"/>
                  </a:cubicBezTo>
                  <a:cubicBezTo>
                    <a:pt x="97" y="0"/>
                    <a:pt x="95" y="1"/>
                    <a:pt x="95" y="1"/>
                  </a:cubicBezTo>
                  <a:cubicBezTo>
                    <a:pt x="95" y="1"/>
                    <a:pt x="94" y="3"/>
                    <a:pt x="94" y="3"/>
                  </a:cubicBezTo>
                  <a:cubicBezTo>
                    <a:pt x="93" y="4"/>
                    <a:pt x="93" y="5"/>
                    <a:pt x="93" y="5"/>
                  </a:cubicBezTo>
                  <a:cubicBezTo>
                    <a:pt x="93" y="9"/>
                    <a:pt x="96" y="9"/>
                    <a:pt x="96" y="9"/>
                  </a:cubicBezTo>
                  <a:cubicBezTo>
                    <a:pt x="94" y="11"/>
                    <a:pt x="97" y="12"/>
                    <a:pt x="97" y="12"/>
                  </a:cubicBezTo>
                  <a:cubicBezTo>
                    <a:pt x="98" y="12"/>
                    <a:pt x="97" y="13"/>
                    <a:pt x="97" y="13"/>
                  </a:cubicBezTo>
                  <a:cubicBezTo>
                    <a:pt x="97" y="14"/>
                    <a:pt x="94" y="15"/>
                    <a:pt x="94" y="15"/>
                  </a:cubicBezTo>
                  <a:cubicBezTo>
                    <a:pt x="92" y="15"/>
                    <a:pt x="93" y="15"/>
                    <a:pt x="93" y="15"/>
                  </a:cubicBezTo>
                  <a:cubicBezTo>
                    <a:pt x="93" y="13"/>
                    <a:pt x="93" y="13"/>
                    <a:pt x="93" y="13"/>
                  </a:cubicBezTo>
                  <a:cubicBezTo>
                    <a:pt x="91" y="13"/>
                    <a:pt x="91" y="13"/>
                    <a:pt x="91" y="13"/>
                  </a:cubicBezTo>
                  <a:cubicBezTo>
                    <a:pt x="90" y="12"/>
                    <a:pt x="90" y="13"/>
                    <a:pt x="90" y="13"/>
                  </a:cubicBezTo>
                  <a:cubicBezTo>
                    <a:pt x="90" y="17"/>
                    <a:pt x="89" y="15"/>
                    <a:pt x="89" y="15"/>
                  </a:cubicBezTo>
                  <a:cubicBezTo>
                    <a:pt x="87" y="14"/>
                    <a:pt x="87" y="15"/>
                    <a:pt x="87" y="15"/>
                  </a:cubicBezTo>
                  <a:cubicBezTo>
                    <a:pt x="85" y="17"/>
                    <a:pt x="84" y="15"/>
                    <a:pt x="84" y="15"/>
                  </a:cubicBezTo>
                  <a:cubicBezTo>
                    <a:pt x="84" y="13"/>
                    <a:pt x="82" y="14"/>
                    <a:pt x="82" y="14"/>
                  </a:cubicBezTo>
                  <a:cubicBezTo>
                    <a:pt x="80" y="13"/>
                    <a:pt x="81" y="12"/>
                    <a:pt x="81" y="12"/>
                  </a:cubicBezTo>
                  <a:cubicBezTo>
                    <a:pt x="80" y="10"/>
                    <a:pt x="79" y="11"/>
                    <a:pt x="79" y="11"/>
                  </a:cubicBezTo>
                  <a:cubicBezTo>
                    <a:pt x="76" y="11"/>
                    <a:pt x="77" y="14"/>
                    <a:pt x="77" y="14"/>
                  </a:cubicBezTo>
                  <a:cubicBezTo>
                    <a:pt x="78" y="14"/>
                    <a:pt x="77" y="16"/>
                    <a:pt x="77" y="16"/>
                  </a:cubicBezTo>
                  <a:cubicBezTo>
                    <a:pt x="77" y="18"/>
                    <a:pt x="77" y="18"/>
                    <a:pt x="77" y="18"/>
                  </a:cubicBezTo>
                  <a:cubicBezTo>
                    <a:pt x="76" y="20"/>
                    <a:pt x="76" y="19"/>
                    <a:pt x="76" y="19"/>
                  </a:cubicBezTo>
                  <a:cubicBezTo>
                    <a:pt x="76" y="17"/>
                    <a:pt x="74" y="15"/>
                    <a:pt x="74" y="14"/>
                  </a:cubicBezTo>
                  <a:cubicBezTo>
                    <a:pt x="73" y="14"/>
                    <a:pt x="73" y="15"/>
                    <a:pt x="73" y="15"/>
                  </a:cubicBezTo>
                  <a:cubicBezTo>
                    <a:pt x="72" y="15"/>
                    <a:pt x="70" y="15"/>
                    <a:pt x="70" y="15"/>
                  </a:cubicBezTo>
                  <a:cubicBezTo>
                    <a:pt x="66" y="15"/>
                    <a:pt x="69" y="14"/>
                    <a:pt x="69" y="14"/>
                  </a:cubicBezTo>
                  <a:cubicBezTo>
                    <a:pt x="70" y="12"/>
                    <a:pt x="68" y="11"/>
                    <a:pt x="68" y="11"/>
                  </a:cubicBezTo>
                  <a:cubicBezTo>
                    <a:pt x="67" y="9"/>
                    <a:pt x="67" y="11"/>
                    <a:pt x="67" y="11"/>
                  </a:cubicBezTo>
                  <a:cubicBezTo>
                    <a:pt x="67" y="12"/>
                    <a:pt x="66" y="11"/>
                    <a:pt x="66" y="11"/>
                  </a:cubicBezTo>
                  <a:cubicBezTo>
                    <a:pt x="64" y="9"/>
                    <a:pt x="61" y="8"/>
                    <a:pt x="61" y="8"/>
                  </a:cubicBezTo>
                  <a:cubicBezTo>
                    <a:pt x="58" y="7"/>
                    <a:pt x="58" y="7"/>
                    <a:pt x="58" y="7"/>
                  </a:cubicBezTo>
                  <a:cubicBezTo>
                    <a:pt x="56" y="5"/>
                    <a:pt x="56" y="8"/>
                    <a:pt x="56" y="8"/>
                  </a:cubicBezTo>
                  <a:cubicBezTo>
                    <a:pt x="56" y="9"/>
                    <a:pt x="55" y="8"/>
                    <a:pt x="55" y="8"/>
                  </a:cubicBezTo>
                  <a:cubicBezTo>
                    <a:pt x="55" y="7"/>
                    <a:pt x="53" y="5"/>
                    <a:pt x="53" y="5"/>
                  </a:cubicBezTo>
                  <a:cubicBezTo>
                    <a:pt x="51" y="4"/>
                    <a:pt x="53" y="6"/>
                    <a:pt x="53" y="6"/>
                  </a:cubicBezTo>
                  <a:cubicBezTo>
                    <a:pt x="52" y="8"/>
                    <a:pt x="51" y="6"/>
                    <a:pt x="51" y="6"/>
                  </a:cubicBezTo>
                  <a:cubicBezTo>
                    <a:pt x="50" y="5"/>
                    <a:pt x="49" y="7"/>
                    <a:pt x="49" y="7"/>
                  </a:cubicBezTo>
                  <a:cubicBezTo>
                    <a:pt x="49" y="7"/>
                    <a:pt x="48" y="8"/>
                    <a:pt x="48" y="8"/>
                  </a:cubicBezTo>
                  <a:cubicBezTo>
                    <a:pt x="46" y="8"/>
                    <a:pt x="44" y="10"/>
                    <a:pt x="44" y="10"/>
                  </a:cubicBezTo>
                  <a:cubicBezTo>
                    <a:pt x="42" y="12"/>
                    <a:pt x="41" y="11"/>
                    <a:pt x="41" y="11"/>
                  </a:cubicBezTo>
                  <a:cubicBezTo>
                    <a:pt x="40" y="10"/>
                    <a:pt x="37" y="9"/>
                    <a:pt x="37" y="9"/>
                  </a:cubicBezTo>
                  <a:cubicBezTo>
                    <a:pt x="36" y="8"/>
                    <a:pt x="34" y="7"/>
                    <a:pt x="34" y="7"/>
                  </a:cubicBezTo>
                  <a:cubicBezTo>
                    <a:pt x="34" y="7"/>
                    <a:pt x="33" y="6"/>
                    <a:pt x="32" y="7"/>
                  </a:cubicBezTo>
                  <a:cubicBezTo>
                    <a:pt x="32" y="7"/>
                    <a:pt x="30" y="7"/>
                    <a:pt x="29" y="7"/>
                  </a:cubicBezTo>
                  <a:cubicBezTo>
                    <a:pt x="29" y="7"/>
                    <a:pt x="27" y="7"/>
                    <a:pt x="27" y="6"/>
                  </a:cubicBezTo>
                  <a:cubicBezTo>
                    <a:pt x="27" y="6"/>
                    <a:pt x="26" y="5"/>
                    <a:pt x="25" y="5"/>
                  </a:cubicBezTo>
                  <a:cubicBezTo>
                    <a:pt x="25" y="5"/>
                    <a:pt x="24" y="4"/>
                    <a:pt x="23" y="5"/>
                  </a:cubicBezTo>
                  <a:cubicBezTo>
                    <a:pt x="23" y="5"/>
                    <a:pt x="24" y="6"/>
                    <a:pt x="23" y="6"/>
                  </a:cubicBezTo>
                  <a:cubicBezTo>
                    <a:pt x="22" y="6"/>
                    <a:pt x="22" y="5"/>
                    <a:pt x="21" y="5"/>
                  </a:cubicBezTo>
                  <a:cubicBezTo>
                    <a:pt x="20" y="4"/>
                    <a:pt x="18" y="3"/>
                    <a:pt x="18" y="3"/>
                  </a:cubicBezTo>
                  <a:cubicBezTo>
                    <a:pt x="18" y="3"/>
                    <a:pt x="16" y="2"/>
                    <a:pt x="14" y="3"/>
                  </a:cubicBezTo>
                  <a:cubicBezTo>
                    <a:pt x="12" y="4"/>
                    <a:pt x="12" y="4"/>
                    <a:pt x="11" y="4"/>
                  </a:cubicBezTo>
                  <a:cubicBezTo>
                    <a:pt x="10" y="4"/>
                    <a:pt x="9" y="4"/>
                    <a:pt x="9" y="5"/>
                  </a:cubicBezTo>
                  <a:cubicBezTo>
                    <a:pt x="9" y="6"/>
                    <a:pt x="7" y="10"/>
                    <a:pt x="5" y="10"/>
                  </a:cubicBezTo>
                  <a:cubicBezTo>
                    <a:pt x="4" y="10"/>
                    <a:pt x="2" y="10"/>
                    <a:pt x="2" y="12"/>
                  </a:cubicBezTo>
                  <a:cubicBezTo>
                    <a:pt x="2" y="13"/>
                    <a:pt x="3" y="13"/>
                    <a:pt x="4" y="15"/>
                  </a:cubicBezTo>
                  <a:cubicBezTo>
                    <a:pt x="6" y="16"/>
                    <a:pt x="9" y="19"/>
                    <a:pt x="8" y="20"/>
                  </a:cubicBezTo>
                  <a:cubicBezTo>
                    <a:pt x="7" y="21"/>
                    <a:pt x="6" y="20"/>
                    <a:pt x="5" y="19"/>
                  </a:cubicBezTo>
                  <a:cubicBezTo>
                    <a:pt x="4" y="19"/>
                    <a:pt x="2" y="20"/>
                    <a:pt x="1" y="21"/>
                  </a:cubicBezTo>
                  <a:cubicBezTo>
                    <a:pt x="0" y="22"/>
                    <a:pt x="0" y="23"/>
                    <a:pt x="1" y="24"/>
                  </a:cubicBezTo>
                  <a:cubicBezTo>
                    <a:pt x="3" y="25"/>
                    <a:pt x="5" y="26"/>
                    <a:pt x="7" y="25"/>
                  </a:cubicBezTo>
                  <a:cubicBezTo>
                    <a:pt x="7" y="25"/>
                    <a:pt x="9" y="24"/>
                    <a:pt x="9" y="25"/>
                  </a:cubicBezTo>
                  <a:cubicBezTo>
                    <a:pt x="10" y="25"/>
                    <a:pt x="9" y="25"/>
                    <a:pt x="9" y="26"/>
                  </a:cubicBezTo>
                  <a:cubicBezTo>
                    <a:pt x="9" y="27"/>
                    <a:pt x="10" y="27"/>
                    <a:pt x="9" y="28"/>
                  </a:cubicBezTo>
                  <a:cubicBezTo>
                    <a:pt x="8" y="29"/>
                    <a:pt x="5" y="29"/>
                    <a:pt x="6" y="31"/>
                  </a:cubicBezTo>
                  <a:cubicBezTo>
                    <a:pt x="6" y="31"/>
                    <a:pt x="6" y="31"/>
                    <a:pt x="4" y="32"/>
                  </a:cubicBezTo>
                  <a:cubicBezTo>
                    <a:pt x="2" y="33"/>
                    <a:pt x="1" y="34"/>
                    <a:pt x="3" y="35"/>
                  </a:cubicBezTo>
                  <a:cubicBezTo>
                    <a:pt x="3" y="35"/>
                    <a:pt x="3" y="36"/>
                    <a:pt x="4" y="36"/>
                  </a:cubicBezTo>
                  <a:cubicBezTo>
                    <a:pt x="4" y="36"/>
                    <a:pt x="4" y="38"/>
                    <a:pt x="5" y="39"/>
                  </a:cubicBezTo>
                  <a:cubicBezTo>
                    <a:pt x="5" y="39"/>
                    <a:pt x="7" y="39"/>
                    <a:pt x="7" y="39"/>
                  </a:cubicBezTo>
                  <a:cubicBezTo>
                    <a:pt x="7" y="39"/>
                    <a:pt x="8" y="40"/>
                    <a:pt x="8" y="41"/>
                  </a:cubicBezTo>
                  <a:cubicBezTo>
                    <a:pt x="8" y="41"/>
                    <a:pt x="9" y="42"/>
                    <a:pt x="10" y="41"/>
                  </a:cubicBezTo>
                  <a:cubicBezTo>
                    <a:pt x="10" y="41"/>
                    <a:pt x="10" y="40"/>
                    <a:pt x="10" y="41"/>
                  </a:cubicBezTo>
                  <a:cubicBezTo>
                    <a:pt x="10" y="41"/>
                    <a:pt x="11" y="43"/>
                    <a:pt x="13" y="42"/>
                  </a:cubicBezTo>
                  <a:cubicBezTo>
                    <a:pt x="13" y="42"/>
                    <a:pt x="14" y="40"/>
                    <a:pt x="14" y="41"/>
                  </a:cubicBezTo>
                  <a:cubicBezTo>
                    <a:pt x="14" y="41"/>
                    <a:pt x="14" y="43"/>
                    <a:pt x="13" y="44"/>
                  </a:cubicBezTo>
                  <a:cubicBezTo>
                    <a:pt x="13" y="44"/>
                    <a:pt x="10" y="46"/>
                    <a:pt x="9" y="48"/>
                  </a:cubicBezTo>
                  <a:cubicBezTo>
                    <a:pt x="9" y="48"/>
                    <a:pt x="7" y="49"/>
                    <a:pt x="7" y="50"/>
                  </a:cubicBezTo>
                  <a:cubicBezTo>
                    <a:pt x="7" y="50"/>
                    <a:pt x="8" y="49"/>
                    <a:pt x="10" y="49"/>
                  </a:cubicBezTo>
                  <a:cubicBezTo>
                    <a:pt x="11" y="49"/>
                    <a:pt x="15" y="46"/>
                    <a:pt x="16" y="44"/>
                  </a:cubicBezTo>
                  <a:cubicBezTo>
                    <a:pt x="16" y="44"/>
                    <a:pt x="20" y="42"/>
                    <a:pt x="19" y="41"/>
                  </a:cubicBezTo>
                  <a:cubicBezTo>
                    <a:pt x="19" y="41"/>
                    <a:pt x="18" y="40"/>
                    <a:pt x="19" y="40"/>
                  </a:cubicBezTo>
                  <a:cubicBezTo>
                    <a:pt x="19" y="40"/>
                    <a:pt x="21" y="37"/>
                    <a:pt x="21" y="35"/>
                  </a:cubicBezTo>
                  <a:cubicBezTo>
                    <a:pt x="21" y="35"/>
                    <a:pt x="22" y="34"/>
                    <a:pt x="25" y="34"/>
                  </a:cubicBezTo>
                  <a:cubicBezTo>
                    <a:pt x="25" y="34"/>
                    <a:pt x="26" y="35"/>
                    <a:pt x="25" y="35"/>
                  </a:cubicBezTo>
                  <a:cubicBezTo>
                    <a:pt x="25" y="35"/>
                    <a:pt x="22" y="36"/>
                    <a:pt x="22" y="37"/>
                  </a:cubicBezTo>
                  <a:cubicBezTo>
                    <a:pt x="22" y="37"/>
                    <a:pt x="22" y="38"/>
                    <a:pt x="21" y="39"/>
                  </a:cubicBezTo>
                  <a:cubicBezTo>
                    <a:pt x="21" y="39"/>
                    <a:pt x="21" y="41"/>
                    <a:pt x="22" y="40"/>
                  </a:cubicBezTo>
                  <a:cubicBezTo>
                    <a:pt x="22" y="40"/>
                    <a:pt x="25" y="38"/>
                    <a:pt x="26" y="38"/>
                  </a:cubicBezTo>
                  <a:cubicBezTo>
                    <a:pt x="26" y="38"/>
                    <a:pt x="26" y="35"/>
                    <a:pt x="27" y="36"/>
                  </a:cubicBezTo>
                  <a:cubicBezTo>
                    <a:pt x="27" y="36"/>
                    <a:pt x="30" y="36"/>
                    <a:pt x="30" y="38"/>
                  </a:cubicBezTo>
                  <a:cubicBezTo>
                    <a:pt x="30" y="38"/>
                    <a:pt x="31" y="38"/>
                    <a:pt x="34" y="38"/>
                  </a:cubicBezTo>
                  <a:cubicBezTo>
                    <a:pt x="34" y="38"/>
                    <a:pt x="35" y="39"/>
                    <a:pt x="35" y="39"/>
                  </a:cubicBezTo>
                  <a:cubicBezTo>
                    <a:pt x="35" y="39"/>
                    <a:pt x="37" y="38"/>
                    <a:pt x="37" y="39"/>
                  </a:cubicBezTo>
                  <a:cubicBezTo>
                    <a:pt x="38" y="40"/>
                    <a:pt x="41" y="44"/>
                    <a:pt x="41" y="44"/>
                  </a:cubicBezTo>
                  <a:cubicBezTo>
                    <a:pt x="43" y="41"/>
                    <a:pt x="43" y="41"/>
                    <a:pt x="43" y="41"/>
                  </a:cubicBezTo>
                  <a:cubicBezTo>
                    <a:pt x="43" y="41"/>
                    <a:pt x="45" y="43"/>
                    <a:pt x="45" y="44"/>
                  </a:cubicBezTo>
                  <a:cubicBezTo>
                    <a:pt x="45" y="44"/>
                    <a:pt x="46" y="45"/>
                    <a:pt x="46" y="46"/>
                  </a:cubicBezTo>
                  <a:cubicBezTo>
                    <a:pt x="46" y="46"/>
                    <a:pt x="46" y="48"/>
                    <a:pt x="47" y="48"/>
                  </a:cubicBezTo>
                  <a:cubicBezTo>
                    <a:pt x="47" y="48"/>
                    <a:pt x="47" y="49"/>
                    <a:pt x="48" y="48"/>
                  </a:cubicBezTo>
                  <a:cubicBezTo>
                    <a:pt x="48" y="48"/>
                    <a:pt x="48" y="48"/>
                    <a:pt x="48" y="50"/>
                  </a:cubicBezTo>
                  <a:cubicBezTo>
                    <a:pt x="48" y="50"/>
                    <a:pt x="47" y="52"/>
                    <a:pt x="49" y="52"/>
                  </a:cubicBezTo>
                  <a:cubicBezTo>
                    <a:pt x="49" y="54"/>
                    <a:pt x="49" y="54"/>
                    <a:pt x="49" y="54"/>
                  </a:cubicBezTo>
                  <a:cubicBezTo>
                    <a:pt x="51" y="55"/>
                    <a:pt x="52" y="57"/>
                    <a:pt x="52" y="57"/>
                  </a:cubicBezTo>
                  <a:cubicBezTo>
                    <a:pt x="53" y="60"/>
                    <a:pt x="56" y="60"/>
                    <a:pt x="56" y="60"/>
                  </a:cubicBezTo>
                  <a:cubicBezTo>
                    <a:pt x="57" y="62"/>
                    <a:pt x="57" y="63"/>
                    <a:pt x="57" y="63"/>
                  </a:cubicBezTo>
                  <a:cubicBezTo>
                    <a:pt x="57" y="64"/>
                    <a:pt x="57" y="64"/>
                    <a:pt x="57" y="64"/>
                  </a:cubicBezTo>
                  <a:cubicBezTo>
                    <a:pt x="57" y="65"/>
                    <a:pt x="56" y="65"/>
                    <a:pt x="56" y="65"/>
                  </a:cubicBezTo>
                  <a:cubicBezTo>
                    <a:pt x="56" y="66"/>
                    <a:pt x="56" y="71"/>
                    <a:pt x="56" y="71"/>
                  </a:cubicBezTo>
                  <a:cubicBezTo>
                    <a:pt x="57" y="73"/>
                    <a:pt x="56" y="73"/>
                    <a:pt x="56" y="73"/>
                  </a:cubicBezTo>
                  <a:cubicBezTo>
                    <a:pt x="55" y="74"/>
                    <a:pt x="56" y="79"/>
                    <a:pt x="56" y="79"/>
                  </a:cubicBezTo>
                  <a:cubicBezTo>
                    <a:pt x="56" y="83"/>
                    <a:pt x="60" y="87"/>
                    <a:pt x="60" y="87"/>
                  </a:cubicBezTo>
                  <a:cubicBezTo>
                    <a:pt x="61" y="89"/>
                    <a:pt x="63" y="89"/>
                    <a:pt x="63" y="89"/>
                  </a:cubicBezTo>
                  <a:cubicBezTo>
                    <a:pt x="64" y="90"/>
                    <a:pt x="65" y="93"/>
                    <a:pt x="65" y="93"/>
                  </a:cubicBezTo>
                  <a:cubicBezTo>
                    <a:pt x="65" y="93"/>
                    <a:pt x="67" y="96"/>
                    <a:pt x="68" y="97"/>
                  </a:cubicBezTo>
                  <a:cubicBezTo>
                    <a:pt x="68" y="97"/>
                    <a:pt x="68" y="98"/>
                    <a:pt x="68" y="100"/>
                  </a:cubicBezTo>
                  <a:cubicBezTo>
                    <a:pt x="68" y="100"/>
                    <a:pt x="70" y="100"/>
                    <a:pt x="71" y="102"/>
                  </a:cubicBezTo>
                  <a:cubicBezTo>
                    <a:pt x="71" y="102"/>
                    <a:pt x="73" y="105"/>
                    <a:pt x="73" y="106"/>
                  </a:cubicBezTo>
                  <a:cubicBezTo>
                    <a:pt x="74" y="106"/>
                    <a:pt x="75" y="107"/>
                    <a:pt x="75" y="106"/>
                  </a:cubicBezTo>
                  <a:cubicBezTo>
                    <a:pt x="75" y="105"/>
                    <a:pt x="74" y="104"/>
                    <a:pt x="73" y="103"/>
                  </a:cubicBezTo>
                  <a:cubicBezTo>
                    <a:pt x="73" y="103"/>
                    <a:pt x="72" y="101"/>
                    <a:pt x="71" y="100"/>
                  </a:cubicBezTo>
                  <a:cubicBezTo>
                    <a:pt x="71" y="99"/>
                    <a:pt x="68" y="96"/>
                    <a:pt x="68" y="94"/>
                  </a:cubicBezTo>
                  <a:cubicBezTo>
                    <a:pt x="68" y="94"/>
                    <a:pt x="68" y="92"/>
                    <a:pt x="69" y="93"/>
                  </a:cubicBezTo>
                  <a:cubicBezTo>
                    <a:pt x="69" y="93"/>
                    <a:pt x="71" y="98"/>
                    <a:pt x="73" y="99"/>
                  </a:cubicBezTo>
                  <a:cubicBezTo>
                    <a:pt x="73" y="99"/>
                    <a:pt x="75" y="100"/>
                    <a:pt x="75" y="101"/>
                  </a:cubicBezTo>
                  <a:cubicBezTo>
                    <a:pt x="75" y="101"/>
                    <a:pt x="78" y="105"/>
                    <a:pt x="79" y="106"/>
                  </a:cubicBezTo>
                  <a:cubicBezTo>
                    <a:pt x="79" y="106"/>
                    <a:pt x="80" y="108"/>
                    <a:pt x="80" y="111"/>
                  </a:cubicBezTo>
                  <a:cubicBezTo>
                    <a:pt x="80" y="111"/>
                    <a:pt x="81" y="112"/>
                    <a:pt x="82" y="112"/>
                  </a:cubicBezTo>
                  <a:cubicBezTo>
                    <a:pt x="82" y="112"/>
                    <a:pt x="85" y="113"/>
                    <a:pt x="86" y="114"/>
                  </a:cubicBezTo>
                  <a:cubicBezTo>
                    <a:pt x="88" y="114"/>
                    <a:pt x="88" y="114"/>
                    <a:pt x="88" y="114"/>
                  </a:cubicBezTo>
                  <a:cubicBezTo>
                    <a:pt x="88" y="114"/>
                    <a:pt x="90" y="115"/>
                    <a:pt x="92" y="116"/>
                  </a:cubicBezTo>
                  <a:cubicBezTo>
                    <a:pt x="92" y="116"/>
                    <a:pt x="95" y="115"/>
                    <a:pt x="96" y="116"/>
                  </a:cubicBezTo>
                  <a:cubicBezTo>
                    <a:pt x="96" y="116"/>
                    <a:pt x="97" y="115"/>
                    <a:pt x="97" y="116"/>
                  </a:cubicBezTo>
                  <a:cubicBezTo>
                    <a:pt x="97" y="117"/>
                    <a:pt x="97" y="117"/>
                    <a:pt x="97" y="117"/>
                  </a:cubicBezTo>
                  <a:cubicBezTo>
                    <a:pt x="97" y="117"/>
                    <a:pt x="98" y="118"/>
                    <a:pt x="98" y="118"/>
                  </a:cubicBezTo>
                  <a:cubicBezTo>
                    <a:pt x="99" y="118"/>
                    <a:pt x="99" y="118"/>
                    <a:pt x="99" y="118"/>
                  </a:cubicBezTo>
                  <a:cubicBezTo>
                    <a:pt x="99" y="117"/>
                    <a:pt x="100" y="117"/>
                    <a:pt x="100" y="117"/>
                  </a:cubicBezTo>
                  <a:cubicBezTo>
                    <a:pt x="100" y="117"/>
                    <a:pt x="100" y="117"/>
                    <a:pt x="100" y="117"/>
                  </a:cubicBezTo>
                  <a:cubicBezTo>
                    <a:pt x="100" y="117"/>
                    <a:pt x="100" y="117"/>
                    <a:pt x="100" y="117"/>
                  </a:cubicBezTo>
                  <a:cubicBezTo>
                    <a:pt x="100" y="117"/>
                    <a:pt x="100" y="117"/>
                    <a:pt x="100" y="117"/>
                  </a:cubicBezTo>
                  <a:cubicBezTo>
                    <a:pt x="100" y="117"/>
                    <a:pt x="100" y="117"/>
                    <a:pt x="100" y="117"/>
                  </a:cubicBezTo>
                  <a:cubicBezTo>
                    <a:pt x="100" y="117"/>
                    <a:pt x="99" y="118"/>
                    <a:pt x="99" y="118"/>
                  </a:cubicBezTo>
                  <a:cubicBezTo>
                    <a:pt x="98" y="118"/>
                    <a:pt x="98" y="118"/>
                    <a:pt x="98" y="118"/>
                  </a:cubicBezTo>
                  <a:cubicBezTo>
                    <a:pt x="99" y="118"/>
                    <a:pt x="99" y="118"/>
                    <a:pt x="99" y="118"/>
                  </a:cubicBezTo>
                  <a:cubicBezTo>
                    <a:pt x="99" y="119"/>
                    <a:pt x="99" y="119"/>
                    <a:pt x="100" y="119"/>
                  </a:cubicBezTo>
                  <a:cubicBezTo>
                    <a:pt x="100" y="119"/>
                    <a:pt x="101" y="120"/>
                    <a:pt x="103" y="120"/>
                  </a:cubicBezTo>
                  <a:cubicBezTo>
                    <a:pt x="103" y="120"/>
                    <a:pt x="103" y="119"/>
                    <a:pt x="103" y="119"/>
                  </a:cubicBezTo>
                  <a:cubicBezTo>
                    <a:pt x="103" y="119"/>
                    <a:pt x="103" y="119"/>
                    <a:pt x="103" y="119"/>
                  </a:cubicBezTo>
                  <a:cubicBezTo>
                    <a:pt x="103" y="119"/>
                    <a:pt x="103" y="119"/>
                    <a:pt x="103" y="119"/>
                  </a:cubicBezTo>
                  <a:cubicBezTo>
                    <a:pt x="103" y="119"/>
                    <a:pt x="103" y="119"/>
                    <a:pt x="103" y="120"/>
                  </a:cubicBezTo>
                  <a:cubicBezTo>
                    <a:pt x="103" y="120"/>
                    <a:pt x="103" y="120"/>
                    <a:pt x="103" y="120"/>
                  </a:cubicBezTo>
                  <a:cubicBezTo>
                    <a:pt x="103" y="120"/>
                    <a:pt x="103" y="120"/>
                    <a:pt x="103" y="120"/>
                  </a:cubicBezTo>
                  <a:cubicBezTo>
                    <a:pt x="103" y="120"/>
                    <a:pt x="103" y="120"/>
                    <a:pt x="103" y="120"/>
                  </a:cubicBezTo>
                  <a:cubicBezTo>
                    <a:pt x="103" y="120"/>
                    <a:pt x="103" y="120"/>
                    <a:pt x="103" y="120"/>
                  </a:cubicBezTo>
                  <a:cubicBezTo>
                    <a:pt x="103" y="120"/>
                    <a:pt x="103" y="120"/>
                    <a:pt x="103" y="120"/>
                  </a:cubicBezTo>
                  <a:cubicBezTo>
                    <a:pt x="103" y="121"/>
                    <a:pt x="103" y="121"/>
                    <a:pt x="103" y="121"/>
                  </a:cubicBezTo>
                  <a:cubicBezTo>
                    <a:pt x="103" y="121"/>
                    <a:pt x="104" y="121"/>
                    <a:pt x="104" y="122"/>
                  </a:cubicBezTo>
                  <a:cubicBezTo>
                    <a:pt x="104" y="122"/>
                    <a:pt x="105" y="122"/>
                    <a:pt x="105" y="122"/>
                  </a:cubicBezTo>
                  <a:cubicBezTo>
                    <a:pt x="105" y="122"/>
                    <a:pt x="106" y="122"/>
                    <a:pt x="107" y="122"/>
                  </a:cubicBezTo>
                  <a:close/>
                  <a:moveTo>
                    <a:pt x="107" y="116"/>
                  </a:moveTo>
                  <a:cubicBezTo>
                    <a:pt x="107" y="116"/>
                    <a:pt x="107" y="116"/>
                    <a:pt x="107" y="116"/>
                  </a:cubicBezTo>
                  <a:cubicBezTo>
                    <a:pt x="107" y="116"/>
                    <a:pt x="107" y="116"/>
                    <a:pt x="107" y="116"/>
                  </a:cubicBezTo>
                  <a:close/>
                  <a:moveTo>
                    <a:pt x="125" y="68"/>
                  </a:moveTo>
                  <a:cubicBezTo>
                    <a:pt x="125" y="68"/>
                    <a:pt x="123" y="68"/>
                    <a:pt x="121" y="69"/>
                  </a:cubicBezTo>
                  <a:cubicBezTo>
                    <a:pt x="123" y="68"/>
                    <a:pt x="125" y="68"/>
                    <a:pt x="125" y="68"/>
                  </a:cubicBezTo>
                  <a:close/>
                  <a:moveTo>
                    <a:pt x="97" y="64"/>
                  </a:moveTo>
                  <a:cubicBezTo>
                    <a:pt x="97" y="65"/>
                    <a:pt x="99" y="65"/>
                    <a:pt x="99" y="65"/>
                  </a:cubicBezTo>
                  <a:cubicBezTo>
                    <a:pt x="100" y="65"/>
                    <a:pt x="101" y="64"/>
                    <a:pt x="101" y="64"/>
                  </a:cubicBezTo>
                  <a:cubicBezTo>
                    <a:pt x="104" y="63"/>
                    <a:pt x="105" y="65"/>
                    <a:pt x="105" y="65"/>
                  </a:cubicBezTo>
                  <a:cubicBezTo>
                    <a:pt x="108" y="65"/>
                    <a:pt x="107" y="66"/>
                    <a:pt x="107" y="66"/>
                  </a:cubicBezTo>
                  <a:cubicBezTo>
                    <a:pt x="107" y="67"/>
                    <a:pt x="107" y="67"/>
                    <a:pt x="107" y="68"/>
                  </a:cubicBezTo>
                  <a:cubicBezTo>
                    <a:pt x="107" y="68"/>
                    <a:pt x="108" y="68"/>
                    <a:pt x="109" y="68"/>
                  </a:cubicBezTo>
                  <a:cubicBezTo>
                    <a:pt x="110" y="68"/>
                    <a:pt x="110" y="67"/>
                    <a:pt x="111" y="68"/>
                  </a:cubicBezTo>
                  <a:cubicBezTo>
                    <a:pt x="112" y="68"/>
                    <a:pt x="113" y="69"/>
                    <a:pt x="113" y="69"/>
                  </a:cubicBezTo>
                  <a:cubicBezTo>
                    <a:pt x="113" y="70"/>
                    <a:pt x="113" y="70"/>
                    <a:pt x="113" y="70"/>
                  </a:cubicBezTo>
                  <a:cubicBezTo>
                    <a:pt x="113" y="70"/>
                    <a:pt x="113" y="70"/>
                    <a:pt x="113" y="70"/>
                  </a:cubicBezTo>
                  <a:cubicBezTo>
                    <a:pt x="113" y="70"/>
                    <a:pt x="113" y="71"/>
                    <a:pt x="112" y="71"/>
                  </a:cubicBezTo>
                  <a:cubicBezTo>
                    <a:pt x="112" y="71"/>
                    <a:pt x="111" y="70"/>
                    <a:pt x="111" y="70"/>
                  </a:cubicBezTo>
                  <a:cubicBezTo>
                    <a:pt x="111" y="70"/>
                    <a:pt x="111" y="70"/>
                    <a:pt x="111" y="70"/>
                  </a:cubicBezTo>
                  <a:cubicBezTo>
                    <a:pt x="111" y="70"/>
                    <a:pt x="111" y="70"/>
                    <a:pt x="111" y="71"/>
                  </a:cubicBezTo>
                  <a:cubicBezTo>
                    <a:pt x="111" y="72"/>
                    <a:pt x="111" y="72"/>
                    <a:pt x="111" y="72"/>
                  </a:cubicBezTo>
                  <a:cubicBezTo>
                    <a:pt x="110" y="72"/>
                    <a:pt x="109" y="72"/>
                    <a:pt x="109" y="73"/>
                  </a:cubicBezTo>
                  <a:cubicBezTo>
                    <a:pt x="109" y="73"/>
                    <a:pt x="110" y="73"/>
                    <a:pt x="110" y="73"/>
                  </a:cubicBezTo>
                  <a:cubicBezTo>
                    <a:pt x="110" y="73"/>
                    <a:pt x="110" y="73"/>
                    <a:pt x="110" y="73"/>
                  </a:cubicBezTo>
                  <a:cubicBezTo>
                    <a:pt x="110" y="74"/>
                    <a:pt x="110" y="74"/>
                    <a:pt x="110" y="74"/>
                  </a:cubicBezTo>
                  <a:cubicBezTo>
                    <a:pt x="110" y="74"/>
                    <a:pt x="109" y="74"/>
                    <a:pt x="109" y="75"/>
                  </a:cubicBezTo>
                  <a:cubicBezTo>
                    <a:pt x="109" y="75"/>
                    <a:pt x="109" y="75"/>
                    <a:pt x="109" y="75"/>
                  </a:cubicBezTo>
                  <a:cubicBezTo>
                    <a:pt x="110" y="75"/>
                    <a:pt x="111" y="74"/>
                    <a:pt x="111" y="74"/>
                  </a:cubicBezTo>
                  <a:cubicBezTo>
                    <a:pt x="111" y="73"/>
                    <a:pt x="111" y="73"/>
                    <a:pt x="112" y="73"/>
                  </a:cubicBezTo>
                  <a:cubicBezTo>
                    <a:pt x="113" y="73"/>
                    <a:pt x="114" y="73"/>
                    <a:pt x="114" y="73"/>
                  </a:cubicBezTo>
                  <a:cubicBezTo>
                    <a:pt x="114" y="73"/>
                    <a:pt x="114" y="72"/>
                    <a:pt x="114" y="72"/>
                  </a:cubicBezTo>
                  <a:cubicBezTo>
                    <a:pt x="115" y="71"/>
                    <a:pt x="115" y="70"/>
                    <a:pt x="116" y="70"/>
                  </a:cubicBezTo>
                  <a:cubicBezTo>
                    <a:pt x="117" y="70"/>
                    <a:pt x="118" y="70"/>
                    <a:pt x="118" y="70"/>
                  </a:cubicBezTo>
                  <a:cubicBezTo>
                    <a:pt x="118" y="70"/>
                    <a:pt x="119" y="70"/>
                    <a:pt x="119" y="70"/>
                  </a:cubicBezTo>
                  <a:cubicBezTo>
                    <a:pt x="119" y="70"/>
                    <a:pt x="120" y="70"/>
                    <a:pt x="120" y="70"/>
                  </a:cubicBezTo>
                  <a:cubicBezTo>
                    <a:pt x="120" y="70"/>
                    <a:pt x="120" y="70"/>
                    <a:pt x="119" y="70"/>
                  </a:cubicBezTo>
                  <a:cubicBezTo>
                    <a:pt x="119" y="71"/>
                    <a:pt x="118" y="72"/>
                    <a:pt x="117" y="72"/>
                  </a:cubicBezTo>
                  <a:cubicBezTo>
                    <a:pt x="116" y="72"/>
                    <a:pt x="115" y="72"/>
                    <a:pt x="115" y="73"/>
                  </a:cubicBezTo>
                  <a:cubicBezTo>
                    <a:pt x="115" y="73"/>
                    <a:pt x="115" y="73"/>
                    <a:pt x="115" y="73"/>
                  </a:cubicBezTo>
                  <a:cubicBezTo>
                    <a:pt x="115" y="74"/>
                    <a:pt x="113" y="75"/>
                    <a:pt x="112" y="76"/>
                  </a:cubicBezTo>
                  <a:cubicBezTo>
                    <a:pt x="111" y="76"/>
                    <a:pt x="110" y="76"/>
                    <a:pt x="109" y="76"/>
                  </a:cubicBezTo>
                  <a:cubicBezTo>
                    <a:pt x="109" y="76"/>
                    <a:pt x="109" y="75"/>
                    <a:pt x="109" y="75"/>
                  </a:cubicBezTo>
                  <a:cubicBezTo>
                    <a:pt x="109" y="75"/>
                    <a:pt x="109" y="74"/>
                    <a:pt x="109" y="73"/>
                  </a:cubicBezTo>
                  <a:cubicBezTo>
                    <a:pt x="109" y="73"/>
                    <a:pt x="109" y="72"/>
                    <a:pt x="108" y="72"/>
                  </a:cubicBezTo>
                  <a:cubicBezTo>
                    <a:pt x="108" y="72"/>
                    <a:pt x="108" y="72"/>
                    <a:pt x="108" y="72"/>
                  </a:cubicBezTo>
                  <a:cubicBezTo>
                    <a:pt x="107" y="72"/>
                    <a:pt x="108" y="72"/>
                    <a:pt x="108" y="72"/>
                  </a:cubicBezTo>
                  <a:cubicBezTo>
                    <a:pt x="108" y="71"/>
                    <a:pt x="108" y="71"/>
                    <a:pt x="108" y="71"/>
                  </a:cubicBezTo>
                  <a:cubicBezTo>
                    <a:pt x="108" y="69"/>
                    <a:pt x="106" y="69"/>
                    <a:pt x="106" y="69"/>
                  </a:cubicBezTo>
                  <a:cubicBezTo>
                    <a:pt x="106" y="69"/>
                    <a:pt x="105" y="71"/>
                    <a:pt x="105" y="71"/>
                  </a:cubicBezTo>
                  <a:cubicBezTo>
                    <a:pt x="105" y="71"/>
                    <a:pt x="105" y="71"/>
                    <a:pt x="105" y="71"/>
                  </a:cubicBezTo>
                  <a:cubicBezTo>
                    <a:pt x="105" y="74"/>
                    <a:pt x="105" y="74"/>
                    <a:pt x="105" y="74"/>
                  </a:cubicBezTo>
                  <a:cubicBezTo>
                    <a:pt x="104" y="76"/>
                    <a:pt x="103" y="76"/>
                    <a:pt x="103" y="76"/>
                  </a:cubicBezTo>
                  <a:cubicBezTo>
                    <a:pt x="102" y="75"/>
                    <a:pt x="103" y="72"/>
                    <a:pt x="103" y="72"/>
                  </a:cubicBezTo>
                  <a:cubicBezTo>
                    <a:pt x="104" y="71"/>
                    <a:pt x="103" y="70"/>
                    <a:pt x="103" y="70"/>
                  </a:cubicBezTo>
                  <a:cubicBezTo>
                    <a:pt x="103" y="68"/>
                    <a:pt x="105" y="69"/>
                    <a:pt x="105" y="69"/>
                  </a:cubicBezTo>
                  <a:cubicBezTo>
                    <a:pt x="106" y="69"/>
                    <a:pt x="106" y="67"/>
                    <a:pt x="106" y="67"/>
                  </a:cubicBezTo>
                  <a:cubicBezTo>
                    <a:pt x="105" y="67"/>
                    <a:pt x="104" y="67"/>
                    <a:pt x="104" y="67"/>
                  </a:cubicBezTo>
                  <a:cubicBezTo>
                    <a:pt x="102" y="67"/>
                    <a:pt x="102" y="67"/>
                    <a:pt x="102" y="67"/>
                  </a:cubicBezTo>
                  <a:cubicBezTo>
                    <a:pt x="101" y="68"/>
                    <a:pt x="98" y="67"/>
                    <a:pt x="98" y="67"/>
                  </a:cubicBezTo>
                  <a:cubicBezTo>
                    <a:pt x="96" y="67"/>
                    <a:pt x="97" y="67"/>
                    <a:pt x="98" y="66"/>
                  </a:cubicBezTo>
                  <a:cubicBezTo>
                    <a:pt x="99" y="66"/>
                    <a:pt x="99" y="65"/>
                    <a:pt x="99" y="65"/>
                  </a:cubicBezTo>
                  <a:cubicBezTo>
                    <a:pt x="99" y="65"/>
                    <a:pt x="97" y="65"/>
                    <a:pt x="97" y="64"/>
                  </a:cubicBezTo>
                  <a:cubicBezTo>
                    <a:pt x="95" y="64"/>
                    <a:pt x="95" y="64"/>
                    <a:pt x="95" y="64"/>
                  </a:cubicBezTo>
                  <a:lnTo>
                    <a:pt x="97" y="64"/>
                  </a:lnTo>
                  <a:close/>
                  <a:moveTo>
                    <a:pt x="49" y="52"/>
                  </a:moveTo>
                  <a:cubicBezTo>
                    <a:pt x="49" y="52"/>
                    <a:pt x="50" y="49"/>
                    <a:pt x="50" y="48"/>
                  </a:cubicBezTo>
                  <a:cubicBezTo>
                    <a:pt x="50" y="48"/>
                    <a:pt x="48" y="47"/>
                    <a:pt x="47" y="46"/>
                  </a:cubicBezTo>
                  <a:cubicBezTo>
                    <a:pt x="47" y="46"/>
                    <a:pt x="44" y="40"/>
                    <a:pt x="42" y="39"/>
                  </a:cubicBezTo>
                  <a:cubicBezTo>
                    <a:pt x="44" y="40"/>
                    <a:pt x="47" y="46"/>
                    <a:pt x="47" y="46"/>
                  </a:cubicBezTo>
                  <a:cubicBezTo>
                    <a:pt x="48" y="47"/>
                    <a:pt x="50" y="48"/>
                    <a:pt x="50" y="48"/>
                  </a:cubicBezTo>
                  <a:cubicBezTo>
                    <a:pt x="50" y="49"/>
                    <a:pt x="49" y="52"/>
                    <a:pt x="49" y="52"/>
                  </a:cubicBezTo>
                  <a:close/>
                  <a:moveTo>
                    <a:pt x="101" y="118"/>
                  </a:moveTo>
                  <a:cubicBezTo>
                    <a:pt x="101" y="118"/>
                    <a:pt x="101" y="118"/>
                    <a:pt x="101" y="118"/>
                  </a:cubicBezTo>
                  <a:cubicBezTo>
                    <a:pt x="101" y="118"/>
                    <a:pt x="101" y="118"/>
                    <a:pt x="101" y="118"/>
                  </a:cubicBezTo>
                  <a:cubicBezTo>
                    <a:pt x="101" y="118"/>
                    <a:pt x="101" y="118"/>
                    <a:pt x="101" y="118"/>
                  </a:cubicBezTo>
                  <a:cubicBezTo>
                    <a:pt x="101" y="118"/>
                    <a:pt x="101" y="118"/>
                    <a:pt x="101" y="118"/>
                  </a:cubicBezTo>
                  <a:cubicBezTo>
                    <a:pt x="101" y="118"/>
                    <a:pt x="102" y="118"/>
                    <a:pt x="102" y="118"/>
                  </a:cubicBezTo>
                  <a:cubicBezTo>
                    <a:pt x="102" y="118"/>
                    <a:pt x="102" y="118"/>
                    <a:pt x="102" y="118"/>
                  </a:cubicBezTo>
                  <a:cubicBezTo>
                    <a:pt x="102" y="118"/>
                    <a:pt x="101" y="118"/>
                    <a:pt x="101" y="118"/>
                  </a:cubicBezTo>
                  <a:close/>
                  <a:moveTo>
                    <a:pt x="101" y="116"/>
                  </a:moveTo>
                  <a:cubicBezTo>
                    <a:pt x="102" y="116"/>
                    <a:pt x="102" y="116"/>
                    <a:pt x="102" y="116"/>
                  </a:cubicBezTo>
                  <a:cubicBezTo>
                    <a:pt x="102" y="116"/>
                    <a:pt x="102" y="116"/>
                    <a:pt x="101"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6" name="Freeform 174"/>
            <p:cNvSpPr>
              <a:spLocks noEditPoints="1"/>
            </p:cNvSpPr>
            <p:nvPr/>
          </p:nvSpPr>
          <p:spPr bwMode="auto">
            <a:xfrm>
              <a:off x="6787" y="3612"/>
              <a:ext cx="126" cy="209"/>
            </a:xfrm>
            <a:custGeom>
              <a:avLst/>
              <a:gdLst>
                <a:gd name="T0" fmla="*/ 44 w 71"/>
                <a:gd name="T1" fmla="*/ 21 h 117"/>
                <a:gd name="T2" fmla="*/ 41 w 71"/>
                <a:gd name="T3" fmla="*/ 9 h 117"/>
                <a:gd name="T4" fmla="*/ 28 w 71"/>
                <a:gd name="T5" fmla="*/ 2 h 117"/>
                <a:gd name="T6" fmla="*/ 22 w 71"/>
                <a:gd name="T7" fmla="*/ 0 h 117"/>
                <a:gd name="T8" fmla="*/ 21 w 71"/>
                <a:gd name="T9" fmla="*/ 1 h 117"/>
                <a:gd name="T10" fmla="*/ 19 w 71"/>
                <a:gd name="T11" fmla="*/ 0 h 117"/>
                <a:gd name="T12" fmla="*/ 12 w 71"/>
                <a:gd name="T13" fmla="*/ 5 h 117"/>
                <a:gd name="T14" fmla="*/ 9 w 71"/>
                <a:gd name="T15" fmla="*/ 8 h 117"/>
                <a:gd name="T16" fmla="*/ 3 w 71"/>
                <a:gd name="T17" fmla="*/ 9 h 117"/>
                <a:gd name="T18" fmla="*/ 4 w 71"/>
                <a:gd name="T19" fmla="*/ 6 h 117"/>
                <a:gd name="T20" fmla="*/ 1 w 71"/>
                <a:gd name="T21" fmla="*/ 7 h 117"/>
                <a:gd name="T22" fmla="*/ 3 w 71"/>
                <a:gd name="T23" fmla="*/ 9 h 117"/>
                <a:gd name="T24" fmla="*/ 9 w 71"/>
                <a:gd name="T25" fmla="*/ 9 h 117"/>
                <a:gd name="T26" fmla="*/ 11 w 71"/>
                <a:gd name="T27" fmla="*/ 14 h 117"/>
                <a:gd name="T28" fmla="*/ 9 w 71"/>
                <a:gd name="T29" fmla="*/ 20 h 117"/>
                <a:gd name="T30" fmla="*/ 6 w 71"/>
                <a:gd name="T31" fmla="*/ 28 h 117"/>
                <a:gd name="T32" fmla="*/ 18 w 71"/>
                <a:gd name="T33" fmla="*/ 42 h 117"/>
                <a:gd name="T34" fmla="*/ 20 w 71"/>
                <a:gd name="T35" fmla="*/ 60 h 117"/>
                <a:gd name="T36" fmla="*/ 19 w 71"/>
                <a:gd name="T37" fmla="*/ 74 h 117"/>
                <a:gd name="T38" fmla="*/ 16 w 71"/>
                <a:gd name="T39" fmla="*/ 81 h 117"/>
                <a:gd name="T40" fmla="*/ 14 w 71"/>
                <a:gd name="T41" fmla="*/ 95 h 117"/>
                <a:gd name="T42" fmla="*/ 19 w 71"/>
                <a:gd name="T43" fmla="*/ 114 h 117"/>
                <a:gd name="T44" fmla="*/ 23 w 71"/>
                <a:gd name="T45" fmla="*/ 116 h 117"/>
                <a:gd name="T46" fmla="*/ 28 w 71"/>
                <a:gd name="T47" fmla="*/ 116 h 117"/>
                <a:gd name="T48" fmla="*/ 23 w 71"/>
                <a:gd name="T49" fmla="*/ 103 h 117"/>
                <a:gd name="T50" fmla="*/ 28 w 71"/>
                <a:gd name="T51" fmla="*/ 88 h 117"/>
                <a:gd name="T52" fmla="*/ 31 w 71"/>
                <a:gd name="T53" fmla="*/ 81 h 117"/>
                <a:gd name="T54" fmla="*/ 42 w 71"/>
                <a:gd name="T55" fmla="*/ 72 h 117"/>
                <a:gd name="T56" fmla="*/ 64 w 71"/>
                <a:gd name="T57" fmla="*/ 39 h 117"/>
                <a:gd name="T58" fmla="*/ 13 w 71"/>
                <a:gd name="T59" fmla="*/ 17 h 117"/>
                <a:gd name="T60" fmla="*/ 17 w 71"/>
                <a:gd name="T61" fmla="*/ 31 h 117"/>
                <a:gd name="T62" fmla="*/ 26 w 71"/>
                <a:gd name="T63" fmla="*/ 16 h 117"/>
                <a:gd name="T64" fmla="*/ 24 w 71"/>
                <a:gd name="T65" fmla="*/ 15 h 117"/>
                <a:gd name="T66" fmla="*/ 22 w 71"/>
                <a:gd name="T67" fmla="*/ 17 h 117"/>
                <a:gd name="T68" fmla="*/ 21 w 71"/>
                <a:gd name="T69" fmla="*/ 24 h 117"/>
                <a:gd name="T70" fmla="*/ 20 w 71"/>
                <a:gd name="T71" fmla="*/ 41 h 117"/>
                <a:gd name="T72" fmla="*/ 21 w 71"/>
                <a:gd name="T73" fmla="*/ 41 h 117"/>
                <a:gd name="T74" fmla="*/ 23 w 71"/>
                <a:gd name="T75" fmla="*/ 46 h 117"/>
                <a:gd name="T76" fmla="*/ 24 w 71"/>
                <a:gd name="T77" fmla="*/ 50 h 117"/>
                <a:gd name="T78" fmla="*/ 24 w 71"/>
                <a:gd name="T79" fmla="*/ 34 h 117"/>
                <a:gd name="T80" fmla="*/ 25 w 71"/>
                <a:gd name="T81" fmla="*/ 52 h 117"/>
                <a:gd name="T82" fmla="*/ 28 w 71"/>
                <a:gd name="T83" fmla="*/ 12 h 117"/>
                <a:gd name="T84" fmla="*/ 28 w 71"/>
                <a:gd name="T85" fmla="*/ 12 h 117"/>
                <a:gd name="T86" fmla="*/ 30 w 71"/>
                <a:gd name="T87" fmla="*/ 14 h 117"/>
                <a:gd name="T88" fmla="*/ 34 w 71"/>
                <a:gd name="T89" fmla="*/ 12 h 117"/>
                <a:gd name="T90" fmla="*/ 32 w 71"/>
                <a:gd name="T91" fmla="*/ 49 h 117"/>
                <a:gd name="T92" fmla="*/ 35 w 71"/>
                <a:gd name="T93" fmla="*/ 13 h 117"/>
                <a:gd name="T94" fmla="*/ 35 w 71"/>
                <a:gd name="T95" fmla="*/ 14 h 117"/>
                <a:gd name="T96" fmla="*/ 41 w 71"/>
                <a:gd name="T97" fmla="*/ 13 h 117"/>
                <a:gd name="T98" fmla="*/ 36 w 71"/>
                <a:gd name="T99" fmla="*/ 47 h 117"/>
                <a:gd name="T100" fmla="*/ 37 w 71"/>
                <a:gd name="T101" fmla="*/ 70 h 117"/>
                <a:gd name="T102" fmla="*/ 38 w 71"/>
                <a:gd name="T103" fmla="*/ 14 h 117"/>
                <a:gd name="T104" fmla="*/ 39 w 71"/>
                <a:gd name="T105" fmla="*/ 13 h 117"/>
                <a:gd name="T106" fmla="*/ 40 w 71"/>
                <a:gd name="T107" fmla="*/ 13 h 117"/>
                <a:gd name="T108" fmla="*/ 40 w 71"/>
                <a:gd name="T109" fmla="*/ 65 h 117"/>
                <a:gd name="T110" fmla="*/ 43 w 71"/>
                <a:gd name="T111" fmla="*/ 6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117">
                  <a:moveTo>
                    <a:pt x="56" y="20"/>
                  </a:moveTo>
                  <a:cubicBezTo>
                    <a:pt x="55" y="20"/>
                    <a:pt x="54" y="21"/>
                    <a:pt x="54" y="21"/>
                  </a:cubicBezTo>
                  <a:cubicBezTo>
                    <a:pt x="54" y="20"/>
                    <a:pt x="55" y="19"/>
                    <a:pt x="55" y="19"/>
                  </a:cubicBezTo>
                  <a:cubicBezTo>
                    <a:pt x="55" y="18"/>
                    <a:pt x="53" y="19"/>
                    <a:pt x="53" y="19"/>
                  </a:cubicBezTo>
                  <a:cubicBezTo>
                    <a:pt x="52" y="19"/>
                    <a:pt x="50" y="18"/>
                    <a:pt x="50" y="18"/>
                  </a:cubicBezTo>
                  <a:cubicBezTo>
                    <a:pt x="48" y="19"/>
                    <a:pt x="47" y="20"/>
                    <a:pt x="47" y="20"/>
                  </a:cubicBezTo>
                  <a:cubicBezTo>
                    <a:pt x="45" y="21"/>
                    <a:pt x="44" y="21"/>
                    <a:pt x="44" y="21"/>
                  </a:cubicBezTo>
                  <a:cubicBezTo>
                    <a:pt x="45" y="21"/>
                    <a:pt x="46" y="19"/>
                    <a:pt x="46" y="19"/>
                  </a:cubicBezTo>
                  <a:cubicBezTo>
                    <a:pt x="46" y="19"/>
                    <a:pt x="48" y="17"/>
                    <a:pt x="48" y="17"/>
                  </a:cubicBezTo>
                  <a:cubicBezTo>
                    <a:pt x="48" y="17"/>
                    <a:pt x="48" y="16"/>
                    <a:pt x="48" y="16"/>
                  </a:cubicBezTo>
                  <a:cubicBezTo>
                    <a:pt x="48" y="14"/>
                    <a:pt x="47" y="13"/>
                    <a:pt x="46" y="12"/>
                  </a:cubicBezTo>
                  <a:cubicBezTo>
                    <a:pt x="46" y="12"/>
                    <a:pt x="45" y="11"/>
                    <a:pt x="45" y="11"/>
                  </a:cubicBezTo>
                  <a:cubicBezTo>
                    <a:pt x="44" y="11"/>
                    <a:pt x="44" y="10"/>
                    <a:pt x="43" y="10"/>
                  </a:cubicBezTo>
                  <a:cubicBezTo>
                    <a:pt x="42" y="10"/>
                    <a:pt x="42" y="9"/>
                    <a:pt x="41" y="9"/>
                  </a:cubicBezTo>
                  <a:cubicBezTo>
                    <a:pt x="40" y="9"/>
                    <a:pt x="39" y="9"/>
                    <a:pt x="38" y="8"/>
                  </a:cubicBezTo>
                  <a:cubicBezTo>
                    <a:pt x="38" y="8"/>
                    <a:pt x="37" y="7"/>
                    <a:pt x="35" y="5"/>
                  </a:cubicBezTo>
                  <a:cubicBezTo>
                    <a:pt x="35" y="5"/>
                    <a:pt x="35" y="5"/>
                    <a:pt x="34" y="5"/>
                  </a:cubicBezTo>
                  <a:cubicBezTo>
                    <a:pt x="34" y="5"/>
                    <a:pt x="34" y="4"/>
                    <a:pt x="34" y="4"/>
                  </a:cubicBezTo>
                  <a:cubicBezTo>
                    <a:pt x="33" y="4"/>
                    <a:pt x="32" y="3"/>
                    <a:pt x="32" y="3"/>
                  </a:cubicBezTo>
                  <a:cubicBezTo>
                    <a:pt x="32" y="3"/>
                    <a:pt x="31" y="2"/>
                    <a:pt x="31" y="2"/>
                  </a:cubicBezTo>
                  <a:cubicBezTo>
                    <a:pt x="30" y="2"/>
                    <a:pt x="28" y="2"/>
                    <a:pt x="28" y="2"/>
                  </a:cubicBezTo>
                  <a:cubicBezTo>
                    <a:pt x="27" y="3"/>
                    <a:pt x="26" y="3"/>
                    <a:pt x="26" y="3"/>
                  </a:cubicBezTo>
                  <a:cubicBezTo>
                    <a:pt x="24" y="3"/>
                    <a:pt x="24" y="2"/>
                    <a:pt x="24" y="2"/>
                  </a:cubicBezTo>
                  <a:cubicBezTo>
                    <a:pt x="23" y="1"/>
                    <a:pt x="23" y="0"/>
                    <a:pt x="23" y="0"/>
                  </a:cubicBezTo>
                  <a:cubicBezTo>
                    <a:pt x="22" y="0"/>
                    <a:pt x="22" y="0"/>
                    <a:pt x="22" y="0"/>
                  </a:cubicBezTo>
                  <a:cubicBezTo>
                    <a:pt x="22" y="0"/>
                    <a:pt x="22" y="0"/>
                    <a:pt x="22" y="0"/>
                  </a:cubicBezTo>
                  <a:cubicBezTo>
                    <a:pt x="22" y="0"/>
                    <a:pt x="22" y="0"/>
                    <a:pt x="22" y="0"/>
                  </a:cubicBezTo>
                  <a:cubicBezTo>
                    <a:pt x="22" y="0"/>
                    <a:pt x="22" y="0"/>
                    <a:pt x="22" y="0"/>
                  </a:cubicBezTo>
                  <a:cubicBezTo>
                    <a:pt x="22" y="0"/>
                    <a:pt x="22" y="1"/>
                    <a:pt x="22" y="1"/>
                  </a:cubicBezTo>
                  <a:cubicBezTo>
                    <a:pt x="22" y="1"/>
                    <a:pt x="22" y="1"/>
                    <a:pt x="22" y="1"/>
                  </a:cubicBezTo>
                  <a:cubicBezTo>
                    <a:pt x="22" y="1"/>
                    <a:pt x="21" y="1"/>
                    <a:pt x="21" y="1"/>
                  </a:cubicBezTo>
                  <a:cubicBezTo>
                    <a:pt x="21" y="1"/>
                    <a:pt x="21" y="1"/>
                    <a:pt x="21" y="1"/>
                  </a:cubicBezTo>
                  <a:cubicBezTo>
                    <a:pt x="21" y="2"/>
                    <a:pt x="21" y="2"/>
                    <a:pt x="21" y="2"/>
                  </a:cubicBezTo>
                  <a:cubicBezTo>
                    <a:pt x="21" y="2"/>
                    <a:pt x="21" y="1"/>
                    <a:pt x="21" y="1"/>
                  </a:cubicBezTo>
                  <a:cubicBezTo>
                    <a:pt x="21" y="1"/>
                    <a:pt x="21" y="1"/>
                    <a:pt x="21" y="1"/>
                  </a:cubicBezTo>
                  <a:cubicBezTo>
                    <a:pt x="21" y="1"/>
                    <a:pt x="21" y="1"/>
                    <a:pt x="21" y="1"/>
                  </a:cubicBezTo>
                  <a:cubicBezTo>
                    <a:pt x="21" y="0"/>
                    <a:pt x="21" y="0"/>
                    <a:pt x="21" y="0"/>
                  </a:cubicBezTo>
                  <a:cubicBezTo>
                    <a:pt x="21" y="0"/>
                    <a:pt x="20" y="0"/>
                    <a:pt x="20" y="1"/>
                  </a:cubicBezTo>
                  <a:cubicBezTo>
                    <a:pt x="21" y="0"/>
                    <a:pt x="21" y="0"/>
                    <a:pt x="21" y="0"/>
                  </a:cubicBezTo>
                  <a:cubicBezTo>
                    <a:pt x="21" y="0"/>
                    <a:pt x="21" y="0"/>
                    <a:pt x="21" y="0"/>
                  </a:cubicBezTo>
                  <a:cubicBezTo>
                    <a:pt x="21" y="0"/>
                    <a:pt x="21" y="0"/>
                    <a:pt x="21" y="0"/>
                  </a:cubicBezTo>
                  <a:cubicBezTo>
                    <a:pt x="20" y="0"/>
                    <a:pt x="19" y="0"/>
                    <a:pt x="19" y="0"/>
                  </a:cubicBezTo>
                  <a:cubicBezTo>
                    <a:pt x="19" y="0"/>
                    <a:pt x="18" y="0"/>
                    <a:pt x="18" y="0"/>
                  </a:cubicBezTo>
                  <a:cubicBezTo>
                    <a:pt x="18" y="0"/>
                    <a:pt x="17" y="1"/>
                    <a:pt x="17" y="1"/>
                  </a:cubicBezTo>
                  <a:cubicBezTo>
                    <a:pt x="16" y="2"/>
                    <a:pt x="16" y="2"/>
                    <a:pt x="16" y="2"/>
                  </a:cubicBezTo>
                  <a:cubicBezTo>
                    <a:pt x="15" y="2"/>
                    <a:pt x="15" y="2"/>
                    <a:pt x="15" y="2"/>
                  </a:cubicBezTo>
                  <a:cubicBezTo>
                    <a:pt x="14" y="3"/>
                    <a:pt x="14" y="3"/>
                    <a:pt x="14" y="3"/>
                  </a:cubicBezTo>
                  <a:cubicBezTo>
                    <a:pt x="13" y="5"/>
                    <a:pt x="13" y="5"/>
                    <a:pt x="13" y="5"/>
                  </a:cubicBezTo>
                  <a:cubicBezTo>
                    <a:pt x="12" y="5"/>
                    <a:pt x="12" y="5"/>
                    <a:pt x="12" y="5"/>
                  </a:cubicBezTo>
                  <a:cubicBezTo>
                    <a:pt x="12" y="5"/>
                    <a:pt x="11" y="5"/>
                    <a:pt x="12" y="6"/>
                  </a:cubicBezTo>
                  <a:cubicBezTo>
                    <a:pt x="12" y="6"/>
                    <a:pt x="12" y="6"/>
                    <a:pt x="12" y="6"/>
                  </a:cubicBezTo>
                  <a:cubicBezTo>
                    <a:pt x="12" y="6"/>
                    <a:pt x="12" y="7"/>
                    <a:pt x="12" y="7"/>
                  </a:cubicBezTo>
                  <a:cubicBezTo>
                    <a:pt x="12" y="7"/>
                    <a:pt x="12" y="7"/>
                    <a:pt x="12" y="8"/>
                  </a:cubicBezTo>
                  <a:cubicBezTo>
                    <a:pt x="11" y="7"/>
                    <a:pt x="10" y="7"/>
                    <a:pt x="10" y="7"/>
                  </a:cubicBezTo>
                  <a:cubicBezTo>
                    <a:pt x="10" y="7"/>
                    <a:pt x="10" y="7"/>
                    <a:pt x="10" y="7"/>
                  </a:cubicBezTo>
                  <a:cubicBezTo>
                    <a:pt x="9" y="8"/>
                    <a:pt x="9" y="8"/>
                    <a:pt x="9" y="8"/>
                  </a:cubicBezTo>
                  <a:cubicBezTo>
                    <a:pt x="8" y="8"/>
                    <a:pt x="8" y="8"/>
                    <a:pt x="8" y="8"/>
                  </a:cubicBezTo>
                  <a:cubicBezTo>
                    <a:pt x="7" y="8"/>
                    <a:pt x="7" y="8"/>
                    <a:pt x="7" y="8"/>
                  </a:cubicBezTo>
                  <a:cubicBezTo>
                    <a:pt x="7" y="8"/>
                    <a:pt x="7" y="8"/>
                    <a:pt x="6" y="7"/>
                  </a:cubicBezTo>
                  <a:cubicBezTo>
                    <a:pt x="5" y="7"/>
                    <a:pt x="5" y="7"/>
                    <a:pt x="5" y="7"/>
                  </a:cubicBezTo>
                  <a:cubicBezTo>
                    <a:pt x="5" y="8"/>
                    <a:pt x="5" y="8"/>
                    <a:pt x="5" y="8"/>
                  </a:cubicBezTo>
                  <a:cubicBezTo>
                    <a:pt x="4" y="8"/>
                    <a:pt x="4" y="8"/>
                    <a:pt x="4" y="8"/>
                  </a:cubicBezTo>
                  <a:cubicBezTo>
                    <a:pt x="4" y="9"/>
                    <a:pt x="4" y="9"/>
                    <a:pt x="3" y="9"/>
                  </a:cubicBezTo>
                  <a:cubicBezTo>
                    <a:pt x="4" y="9"/>
                    <a:pt x="4" y="9"/>
                    <a:pt x="4" y="8"/>
                  </a:cubicBezTo>
                  <a:cubicBezTo>
                    <a:pt x="4" y="8"/>
                    <a:pt x="4" y="8"/>
                    <a:pt x="5" y="7"/>
                  </a:cubicBezTo>
                  <a:cubicBezTo>
                    <a:pt x="5" y="7"/>
                    <a:pt x="5" y="7"/>
                    <a:pt x="5" y="7"/>
                  </a:cubicBezTo>
                  <a:cubicBezTo>
                    <a:pt x="5" y="7"/>
                    <a:pt x="5" y="7"/>
                    <a:pt x="5" y="7"/>
                  </a:cubicBezTo>
                  <a:cubicBezTo>
                    <a:pt x="5" y="7"/>
                    <a:pt x="4" y="6"/>
                    <a:pt x="4" y="6"/>
                  </a:cubicBezTo>
                  <a:cubicBezTo>
                    <a:pt x="4" y="6"/>
                    <a:pt x="4" y="6"/>
                    <a:pt x="4" y="6"/>
                  </a:cubicBezTo>
                  <a:cubicBezTo>
                    <a:pt x="4" y="6"/>
                    <a:pt x="4" y="6"/>
                    <a:pt x="4" y="6"/>
                  </a:cubicBezTo>
                  <a:cubicBezTo>
                    <a:pt x="3" y="6"/>
                    <a:pt x="3" y="5"/>
                    <a:pt x="3" y="5"/>
                  </a:cubicBezTo>
                  <a:cubicBezTo>
                    <a:pt x="2" y="6"/>
                    <a:pt x="1" y="5"/>
                    <a:pt x="1" y="5"/>
                  </a:cubicBezTo>
                  <a:cubicBezTo>
                    <a:pt x="1" y="5"/>
                    <a:pt x="0" y="5"/>
                    <a:pt x="0" y="5"/>
                  </a:cubicBezTo>
                  <a:cubicBezTo>
                    <a:pt x="0" y="5"/>
                    <a:pt x="0" y="5"/>
                    <a:pt x="0" y="5"/>
                  </a:cubicBezTo>
                  <a:cubicBezTo>
                    <a:pt x="0" y="5"/>
                    <a:pt x="0" y="6"/>
                    <a:pt x="0" y="6"/>
                  </a:cubicBezTo>
                  <a:cubicBezTo>
                    <a:pt x="0" y="6"/>
                    <a:pt x="0" y="7"/>
                    <a:pt x="1" y="7"/>
                  </a:cubicBezTo>
                  <a:cubicBezTo>
                    <a:pt x="1" y="7"/>
                    <a:pt x="1" y="7"/>
                    <a:pt x="1" y="7"/>
                  </a:cubicBezTo>
                  <a:cubicBezTo>
                    <a:pt x="1" y="7"/>
                    <a:pt x="1" y="7"/>
                    <a:pt x="1" y="7"/>
                  </a:cubicBezTo>
                  <a:cubicBezTo>
                    <a:pt x="1" y="7"/>
                    <a:pt x="1" y="7"/>
                    <a:pt x="2" y="8"/>
                  </a:cubicBezTo>
                  <a:cubicBezTo>
                    <a:pt x="2" y="8"/>
                    <a:pt x="2" y="8"/>
                    <a:pt x="2" y="9"/>
                  </a:cubicBezTo>
                  <a:cubicBezTo>
                    <a:pt x="2" y="9"/>
                    <a:pt x="3" y="9"/>
                    <a:pt x="3" y="9"/>
                  </a:cubicBezTo>
                  <a:cubicBezTo>
                    <a:pt x="3" y="9"/>
                    <a:pt x="3" y="8"/>
                    <a:pt x="3" y="9"/>
                  </a:cubicBezTo>
                  <a:cubicBezTo>
                    <a:pt x="3" y="9"/>
                    <a:pt x="3" y="9"/>
                    <a:pt x="3" y="9"/>
                  </a:cubicBezTo>
                  <a:cubicBezTo>
                    <a:pt x="3" y="9"/>
                    <a:pt x="3" y="9"/>
                    <a:pt x="3" y="9"/>
                  </a:cubicBezTo>
                  <a:cubicBezTo>
                    <a:pt x="4" y="9"/>
                    <a:pt x="4" y="9"/>
                    <a:pt x="4" y="9"/>
                  </a:cubicBezTo>
                  <a:cubicBezTo>
                    <a:pt x="4" y="9"/>
                    <a:pt x="4" y="9"/>
                    <a:pt x="5" y="9"/>
                  </a:cubicBezTo>
                  <a:cubicBezTo>
                    <a:pt x="5" y="9"/>
                    <a:pt x="5" y="9"/>
                    <a:pt x="6" y="9"/>
                  </a:cubicBezTo>
                  <a:cubicBezTo>
                    <a:pt x="6" y="9"/>
                    <a:pt x="7" y="9"/>
                    <a:pt x="8" y="9"/>
                  </a:cubicBezTo>
                  <a:cubicBezTo>
                    <a:pt x="8" y="9"/>
                    <a:pt x="8" y="10"/>
                    <a:pt x="8" y="10"/>
                  </a:cubicBezTo>
                  <a:cubicBezTo>
                    <a:pt x="8" y="10"/>
                    <a:pt x="9" y="10"/>
                    <a:pt x="9" y="10"/>
                  </a:cubicBezTo>
                  <a:cubicBezTo>
                    <a:pt x="9" y="10"/>
                    <a:pt x="9" y="10"/>
                    <a:pt x="9" y="9"/>
                  </a:cubicBezTo>
                  <a:cubicBezTo>
                    <a:pt x="9" y="9"/>
                    <a:pt x="8" y="9"/>
                    <a:pt x="9" y="9"/>
                  </a:cubicBezTo>
                  <a:cubicBezTo>
                    <a:pt x="9" y="9"/>
                    <a:pt x="10" y="9"/>
                    <a:pt x="10" y="8"/>
                  </a:cubicBezTo>
                  <a:cubicBezTo>
                    <a:pt x="10" y="8"/>
                    <a:pt x="10" y="8"/>
                    <a:pt x="10" y="8"/>
                  </a:cubicBezTo>
                  <a:cubicBezTo>
                    <a:pt x="10" y="8"/>
                    <a:pt x="11" y="8"/>
                    <a:pt x="11" y="8"/>
                  </a:cubicBezTo>
                  <a:cubicBezTo>
                    <a:pt x="11" y="8"/>
                    <a:pt x="11" y="9"/>
                    <a:pt x="11" y="9"/>
                  </a:cubicBezTo>
                  <a:cubicBezTo>
                    <a:pt x="11" y="10"/>
                    <a:pt x="11" y="10"/>
                    <a:pt x="12" y="11"/>
                  </a:cubicBezTo>
                  <a:cubicBezTo>
                    <a:pt x="12" y="12"/>
                    <a:pt x="11" y="13"/>
                    <a:pt x="11" y="14"/>
                  </a:cubicBezTo>
                  <a:cubicBezTo>
                    <a:pt x="11" y="15"/>
                    <a:pt x="11" y="15"/>
                    <a:pt x="11" y="15"/>
                  </a:cubicBezTo>
                  <a:cubicBezTo>
                    <a:pt x="10" y="16"/>
                    <a:pt x="10" y="16"/>
                    <a:pt x="10" y="16"/>
                  </a:cubicBezTo>
                  <a:cubicBezTo>
                    <a:pt x="10" y="16"/>
                    <a:pt x="10" y="16"/>
                    <a:pt x="10" y="16"/>
                  </a:cubicBezTo>
                  <a:cubicBezTo>
                    <a:pt x="10" y="16"/>
                    <a:pt x="10" y="16"/>
                    <a:pt x="10" y="16"/>
                  </a:cubicBezTo>
                  <a:cubicBezTo>
                    <a:pt x="10" y="17"/>
                    <a:pt x="10" y="17"/>
                    <a:pt x="10" y="17"/>
                  </a:cubicBezTo>
                  <a:cubicBezTo>
                    <a:pt x="10" y="18"/>
                    <a:pt x="9" y="18"/>
                    <a:pt x="9" y="18"/>
                  </a:cubicBezTo>
                  <a:cubicBezTo>
                    <a:pt x="9" y="20"/>
                    <a:pt x="9" y="20"/>
                    <a:pt x="9" y="20"/>
                  </a:cubicBezTo>
                  <a:cubicBezTo>
                    <a:pt x="9" y="20"/>
                    <a:pt x="6" y="21"/>
                    <a:pt x="6" y="23"/>
                  </a:cubicBezTo>
                  <a:cubicBezTo>
                    <a:pt x="6" y="23"/>
                    <a:pt x="6" y="24"/>
                    <a:pt x="7" y="23"/>
                  </a:cubicBezTo>
                  <a:cubicBezTo>
                    <a:pt x="7" y="24"/>
                    <a:pt x="7" y="24"/>
                    <a:pt x="7" y="24"/>
                  </a:cubicBezTo>
                  <a:cubicBezTo>
                    <a:pt x="6" y="24"/>
                    <a:pt x="6" y="24"/>
                    <a:pt x="6" y="24"/>
                  </a:cubicBezTo>
                  <a:cubicBezTo>
                    <a:pt x="6" y="24"/>
                    <a:pt x="5" y="24"/>
                    <a:pt x="5" y="25"/>
                  </a:cubicBezTo>
                  <a:cubicBezTo>
                    <a:pt x="5" y="25"/>
                    <a:pt x="6" y="26"/>
                    <a:pt x="6" y="26"/>
                  </a:cubicBezTo>
                  <a:cubicBezTo>
                    <a:pt x="6" y="26"/>
                    <a:pt x="5" y="26"/>
                    <a:pt x="6" y="28"/>
                  </a:cubicBezTo>
                  <a:cubicBezTo>
                    <a:pt x="7" y="29"/>
                    <a:pt x="9" y="31"/>
                    <a:pt x="10" y="33"/>
                  </a:cubicBezTo>
                  <a:cubicBezTo>
                    <a:pt x="10" y="33"/>
                    <a:pt x="12" y="37"/>
                    <a:pt x="12" y="37"/>
                  </a:cubicBezTo>
                  <a:cubicBezTo>
                    <a:pt x="12" y="38"/>
                    <a:pt x="12" y="39"/>
                    <a:pt x="14" y="40"/>
                  </a:cubicBezTo>
                  <a:cubicBezTo>
                    <a:pt x="15" y="41"/>
                    <a:pt x="15" y="41"/>
                    <a:pt x="15" y="41"/>
                  </a:cubicBezTo>
                  <a:cubicBezTo>
                    <a:pt x="15" y="41"/>
                    <a:pt x="17" y="42"/>
                    <a:pt x="17" y="42"/>
                  </a:cubicBezTo>
                  <a:cubicBezTo>
                    <a:pt x="18" y="42"/>
                    <a:pt x="18" y="42"/>
                    <a:pt x="18" y="42"/>
                  </a:cubicBezTo>
                  <a:cubicBezTo>
                    <a:pt x="18" y="42"/>
                    <a:pt x="18" y="42"/>
                    <a:pt x="18" y="42"/>
                  </a:cubicBezTo>
                  <a:cubicBezTo>
                    <a:pt x="18" y="43"/>
                    <a:pt x="18" y="43"/>
                    <a:pt x="18" y="43"/>
                  </a:cubicBezTo>
                  <a:cubicBezTo>
                    <a:pt x="19" y="43"/>
                    <a:pt x="20" y="44"/>
                    <a:pt x="20" y="45"/>
                  </a:cubicBezTo>
                  <a:cubicBezTo>
                    <a:pt x="21" y="48"/>
                    <a:pt x="20" y="50"/>
                    <a:pt x="20" y="51"/>
                  </a:cubicBezTo>
                  <a:cubicBezTo>
                    <a:pt x="20" y="51"/>
                    <a:pt x="20" y="52"/>
                    <a:pt x="20" y="53"/>
                  </a:cubicBezTo>
                  <a:cubicBezTo>
                    <a:pt x="20" y="54"/>
                    <a:pt x="20" y="55"/>
                    <a:pt x="20" y="56"/>
                  </a:cubicBezTo>
                  <a:cubicBezTo>
                    <a:pt x="20" y="56"/>
                    <a:pt x="20" y="57"/>
                    <a:pt x="20" y="58"/>
                  </a:cubicBezTo>
                  <a:cubicBezTo>
                    <a:pt x="20" y="58"/>
                    <a:pt x="20" y="60"/>
                    <a:pt x="20" y="60"/>
                  </a:cubicBezTo>
                  <a:cubicBezTo>
                    <a:pt x="20" y="60"/>
                    <a:pt x="18" y="64"/>
                    <a:pt x="18" y="65"/>
                  </a:cubicBezTo>
                  <a:cubicBezTo>
                    <a:pt x="18" y="65"/>
                    <a:pt x="19" y="70"/>
                    <a:pt x="16" y="77"/>
                  </a:cubicBezTo>
                  <a:cubicBezTo>
                    <a:pt x="16" y="79"/>
                    <a:pt x="16" y="79"/>
                    <a:pt x="16" y="79"/>
                  </a:cubicBezTo>
                  <a:cubicBezTo>
                    <a:pt x="16" y="79"/>
                    <a:pt x="17" y="79"/>
                    <a:pt x="17" y="78"/>
                  </a:cubicBezTo>
                  <a:cubicBezTo>
                    <a:pt x="17" y="77"/>
                    <a:pt x="17" y="76"/>
                    <a:pt x="17" y="76"/>
                  </a:cubicBezTo>
                  <a:cubicBezTo>
                    <a:pt x="18" y="75"/>
                    <a:pt x="18" y="75"/>
                    <a:pt x="18" y="75"/>
                  </a:cubicBezTo>
                  <a:cubicBezTo>
                    <a:pt x="19" y="74"/>
                    <a:pt x="19" y="74"/>
                    <a:pt x="19" y="74"/>
                  </a:cubicBezTo>
                  <a:cubicBezTo>
                    <a:pt x="18" y="76"/>
                    <a:pt x="18" y="76"/>
                    <a:pt x="18" y="76"/>
                  </a:cubicBezTo>
                  <a:cubicBezTo>
                    <a:pt x="18" y="77"/>
                    <a:pt x="18" y="77"/>
                    <a:pt x="18" y="77"/>
                  </a:cubicBezTo>
                  <a:cubicBezTo>
                    <a:pt x="18" y="78"/>
                    <a:pt x="18" y="78"/>
                    <a:pt x="18" y="78"/>
                  </a:cubicBezTo>
                  <a:cubicBezTo>
                    <a:pt x="18" y="80"/>
                    <a:pt x="18" y="80"/>
                    <a:pt x="18" y="80"/>
                  </a:cubicBezTo>
                  <a:cubicBezTo>
                    <a:pt x="17" y="80"/>
                    <a:pt x="17" y="80"/>
                    <a:pt x="17" y="80"/>
                  </a:cubicBezTo>
                  <a:cubicBezTo>
                    <a:pt x="16" y="80"/>
                    <a:pt x="16" y="80"/>
                    <a:pt x="16" y="80"/>
                  </a:cubicBezTo>
                  <a:cubicBezTo>
                    <a:pt x="16" y="81"/>
                    <a:pt x="16" y="81"/>
                    <a:pt x="16" y="81"/>
                  </a:cubicBezTo>
                  <a:cubicBezTo>
                    <a:pt x="17" y="81"/>
                    <a:pt x="17" y="81"/>
                    <a:pt x="17" y="81"/>
                  </a:cubicBezTo>
                  <a:cubicBezTo>
                    <a:pt x="16" y="83"/>
                    <a:pt x="16" y="83"/>
                    <a:pt x="16" y="83"/>
                  </a:cubicBezTo>
                  <a:cubicBezTo>
                    <a:pt x="15" y="85"/>
                    <a:pt x="15" y="85"/>
                    <a:pt x="15" y="85"/>
                  </a:cubicBezTo>
                  <a:cubicBezTo>
                    <a:pt x="16" y="87"/>
                    <a:pt x="16" y="87"/>
                    <a:pt x="16" y="87"/>
                  </a:cubicBezTo>
                  <a:cubicBezTo>
                    <a:pt x="16" y="90"/>
                    <a:pt x="16" y="90"/>
                    <a:pt x="16" y="90"/>
                  </a:cubicBezTo>
                  <a:cubicBezTo>
                    <a:pt x="16" y="92"/>
                    <a:pt x="16" y="92"/>
                    <a:pt x="16" y="92"/>
                  </a:cubicBezTo>
                  <a:cubicBezTo>
                    <a:pt x="14" y="95"/>
                    <a:pt x="14" y="95"/>
                    <a:pt x="14" y="95"/>
                  </a:cubicBezTo>
                  <a:cubicBezTo>
                    <a:pt x="14" y="95"/>
                    <a:pt x="12" y="105"/>
                    <a:pt x="13" y="107"/>
                  </a:cubicBezTo>
                  <a:cubicBezTo>
                    <a:pt x="16" y="110"/>
                    <a:pt x="16" y="110"/>
                    <a:pt x="16" y="110"/>
                  </a:cubicBezTo>
                  <a:cubicBezTo>
                    <a:pt x="16" y="110"/>
                    <a:pt x="17" y="108"/>
                    <a:pt x="19" y="109"/>
                  </a:cubicBezTo>
                  <a:cubicBezTo>
                    <a:pt x="19" y="109"/>
                    <a:pt x="20" y="110"/>
                    <a:pt x="20" y="111"/>
                  </a:cubicBezTo>
                  <a:cubicBezTo>
                    <a:pt x="20" y="113"/>
                    <a:pt x="20" y="113"/>
                    <a:pt x="20" y="113"/>
                  </a:cubicBezTo>
                  <a:cubicBezTo>
                    <a:pt x="19" y="113"/>
                    <a:pt x="19" y="113"/>
                    <a:pt x="19" y="113"/>
                  </a:cubicBezTo>
                  <a:cubicBezTo>
                    <a:pt x="19" y="114"/>
                    <a:pt x="19" y="114"/>
                    <a:pt x="19" y="114"/>
                  </a:cubicBezTo>
                  <a:cubicBezTo>
                    <a:pt x="20" y="114"/>
                    <a:pt x="20" y="114"/>
                    <a:pt x="20" y="114"/>
                  </a:cubicBezTo>
                  <a:cubicBezTo>
                    <a:pt x="21" y="116"/>
                    <a:pt x="21" y="116"/>
                    <a:pt x="21" y="116"/>
                  </a:cubicBezTo>
                  <a:cubicBezTo>
                    <a:pt x="22" y="116"/>
                    <a:pt x="22" y="116"/>
                    <a:pt x="22" y="116"/>
                  </a:cubicBezTo>
                  <a:cubicBezTo>
                    <a:pt x="22" y="115"/>
                    <a:pt x="22" y="115"/>
                    <a:pt x="22" y="115"/>
                  </a:cubicBezTo>
                  <a:cubicBezTo>
                    <a:pt x="23" y="115"/>
                    <a:pt x="23" y="115"/>
                    <a:pt x="23" y="115"/>
                  </a:cubicBezTo>
                  <a:cubicBezTo>
                    <a:pt x="24" y="115"/>
                    <a:pt x="24" y="115"/>
                    <a:pt x="24" y="115"/>
                  </a:cubicBezTo>
                  <a:cubicBezTo>
                    <a:pt x="23" y="116"/>
                    <a:pt x="23" y="116"/>
                    <a:pt x="23" y="116"/>
                  </a:cubicBezTo>
                  <a:cubicBezTo>
                    <a:pt x="24" y="117"/>
                    <a:pt x="24" y="117"/>
                    <a:pt x="24" y="117"/>
                  </a:cubicBezTo>
                  <a:cubicBezTo>
                    <a:pt x="24" y="116"/>
                    <a:pt x="24" y="116"/>
                    <a:pt x="24" y="116"/>
                  </a:cubicBezTo>
                  <a:cubicBezTo>
                    <a:pt x="25" y="116"/>
                    <a:pt x="25" y="116"/>
                    <a:pt x="25" y="116"/>
                  </a:cubicBezTo>
                  <a:cubicBezTo>
                    <a:pt x="26" y="116"/>
                    <a:pt x="26" y="116"/>
                    <a:pt x="26" y="116"/>
                  </a:cubicBezTo>
                  <a:cubicBezTo>
                    <a:pt x="27" y="116"/>
                    <a:pt x="27" y="116"/>
                    <a:pt x="27" y="116"/>
                  </a:cubicBezTo>
                  <a:cubicBezTo>
                    <a:pt x="28" y="117"/>
                    <a:pt x="28" y="117"/>
                    <a:pt x="28" y="117"/>
                  </a:cubicBezTo>
                  <a:cubicBezTo>
                    <a:pt x="28" y="116"/>
                    <a:pt x="28" y="116"/>
                    <a:pt x="28" y="116"/>
                  </a:cubicBezTo>
                  <a:cubicBezTo>
                    <a:pt x="28" y="115"/>
                    <a:pt x="28" y="115"/>
                    <a:pt x="28" y="115"/>
                  </a:cubicBezTo>
                  <a:cubicBezTo>
                    <a:pt x="28" y="115"/>
                    <a:pt x="28" y="115"/>
                    <a:pt x="28" y="115"/>
                  </a:cubicBezTo>
                  <a:cubicBezTo>
                    <a:pt x="28" y="114"/>
                    <a:pt x="28" y="114"/>
                    <a:pt x="28" y="114"/>
                  </a:cubicBezTo>
                  <a:cubicBezTo>
                    <a:pt x="27" y="113"/>
                    <a:pt x="27" y="113"/>
                    <a:pt x="27" y="113"/>
                  </a:cubicBezTo>
                  <a:cubicBezTo>
                    <a:pt x="26" y="112"/>
                    <a:pt x="26" y="112"/>
                    <a:pt x="26" y="112"/>
                  </a:cubicBezTo>
                  <a:cubicBezTo>
                    <a:pt x="26" y="112"/>
                    <a:pt x="23" y="113"/>
                    <a:pt x="22" y="107"/>
                  </a:cubicBezTo>
                  <a:cubicBezTo>
                    <a:pt x="22" y="107"/>
                    <a:pt x="21" y="104"/>
                    <a:pt x="23" y="103"/>
                  </a:cubicBezTo>
                  <a:cubicBezTo>
                    <a:pt x="24" y="101"/>
                    <a:pt x="24" y="101"/>
                    <a:pt x="24" y="101"/>
                  </a:cubicBezTo>
                  <a:cubicBezTo>
                    <a:pt x="24" y="101"/>
                    <a:pt x="26" y="100"/>
                    <a:pt x="26" y="99"/>
                  </a:cubicBezTo>
                  <a:cubicBezTo>
                    <a:pt x="26" y="99"/>
                    <a:pt x="27" y="97"/>
                    <a:pt x="26" y="96"/>
                  </a:cubicBezTo>
                  <a:cubicBezTo>
                    <a:pt x="25" y="96"/>
                    <a:pt x="24" y="95"/>
                    <a:pt x="24" y="94"/>
                  </a:cubicBezTo>
                  <a:cubicBezTo>
                    <a:pt x="24" y="92"/>
                    <a:pt x="26" y="93"/>
                    <a:pt x="26" y="93"/>
                  </a:cubicBezTo>
                  <a:cubicBezTo>
                    <a:pt x="27" y="90"/>
                    <a:pt x="27" y="90"/>
                    <a:pt x="27" y="90"/>
                  </a:cubicBezTo>
                  <a:cubicBezTo>
                    <a:pt x="28" y="88"/>
                    <a:pt x="28" y="88"/>
                    <a:pt x="28" y="88"/>
                  </a:cubicBezTo>
                  <a:cubicBezTo>
                    <a:pt x="28" y="87"/>
                    <a:pt x="28" y="87"/>
                    <a:pt x="28" y="87"/>
                  </a:cubicBezTo>
                  <a:cubicBezTo>
                    <a:pt x="29" y="87"/>
                    <a:pt x="29" y="87"/>
                    <a:pt x="29" y="87"/>
                  </a:cubicBezTo>
                  <a:cubicBezTo>
                    <a:pt x="29" y="86"/>
                    <a:pt x="29" y="86"/>
                    <a:pt x="29" y="86"/>
                  </a:cubicBezTo>
                  <a:cubicBezTo>
                    <a:pt x="28" y="85"/>
                    <a:pt x="28" y="85"/>
                    <a:pt x="28" y="85"/>
                  </a:cubicBezTo>
                  <a:cubicBezTo>
                    <a:pt x="28" y="85"/>
                    <a:pt x="27" y="83"/>
                    <a:pt x="28" y="83"/>
                  </a:cubicBezTo>
                  <a:cubicBezTo>
                    <a:pt x="31" y="84"/>
                    <a:pt x="31" y="84"/>
                    <a:pt x="31" y="84"/>
                  </a:cubicBezTo>
                  <a:cubicBezTo>
                    <a:pt x="31" y="81"/>
                    <a:pt x="31" y="81"/>
                    <a:pt x="31" y="81"/>
                  </a:cubicBezTo>
                  <a:cubicBezTo>
                    <a:pt x="31" y="81"/>
                    <a:pt x="31" y="79"/>
                    <a:pt x="33" y="79"/>
                  </a:cubicBezTo>
                  <a:cubicBezTo>
                    <a:pt x="33" y="79"/>
                    <a:pt x="37" y="81"/>
                    <a:pt x="39" y="77"/>
                  </a:cubicBezTo>
                  <a:cubicBezTo>
                    <a:pt x="39" y="76"/>
                    <a:pt x="39" y="75"/>
                    <a:pt x="38" y="74"/>
                  </a:cubicBezTo>
                  <a:cubicBezTo>
                    <a:pt x="37" y="72"/>
                    <a:pt x="37" y="72"/>
                    <a:pt x="37" y="72"/>
                  </a:cubicBezTo>
                  <a:cubicBezTo>
                    <a:pt x="37" y="72"/>
                    <a:pt x="37" y="72"/>
                    <a:pt x="37" y="71"/>
                  </a:cubicBezTo>
                  <a:cubicBezTo>
                    <a:pt x="38" y="72"/>
                    <a:pt x="38" y="72"/>
                    <a:pt x="38" y="72"/>
                  </a:cubicBezTo>
                  <a:cubicBezTo>
                    <a:pt x="38" y="72"/>
                    <a:pt x="41" y="72"/>
                    <a:pt x="42" y="72"/>
                  </a:cubicBezTo>
                  <a:cubicBezTo>
                    <a:pt x="42" y="72"/>
                    <a:pt x="44" y="71"/>
                    <a:pt x="44" y="71"/>
                  </a:cubicBezTo>
                  <a:cubicBezTo>
                    <a:pt x="45" y="68"/>
                    <a:pt x="45" y="68"/>
                    <a:pt x="45" y="68"/>
                  </a:cubicBezTo>
                  <a:cubicBezTo>
                    <a:pt x="45" y="67"/>
                    <a:pt x="45" y="67"/>
                    <a:pt x="45" y="67"/>
                  </a:cubicBezTo>
                  <a:cubicBezTo>
                    <a:pt x="45" y="67"/>
                    <a:pt x="46" y="67"/>
                    <a:pt x="46" y="66"/>
                  </a:cubicBezTo>
                  <a:cubicBezTo>
                    <a:pt x="46" y="66"/>
                    <a:pt x="48" y="63"/>
                    <a:pt x="50" y="57"/>
                  </a:cubicBezTo>
                  <a:cubicBezTo>
                    <a:pt x="50" y="56"/>
                    <a:pt x="54" y="53"/>
                    <a:pt x="58" y="52"/>
                  </a:cubicBezTo>
                  <a:cubicBezTo>
                    <a:pt x="58" y="52"/>
                    <a:pt x="64" y="49"/>
                    <a:pt x="64" y="39"/>
                  </a:cubicBezTo>
                  <a:cubicBezTo>
                    <a:pt x="68" y="33"/>
                    <a:pt x="68" y="33"/>
                    <a:pt x="68" y="33"/>
                  </a:cubicBezTo>
                  <a:cubicBezTo>
                    <a:pt x="68" y="33"/>
                    <a:pt x="70" y="31"/>
                    <a:pt x="69" y="28"/>
                  </a:cubicBezTo>
                  <a:cubicBezTo>
                    <a:pt x="69" y="28"/>
                    <a:pt x="71" y="25"/>
                    <a:pt x="67" y="24"/>
                  </a:cubicBezTo>
                  <a:cubicBezTo>
                    <a:pt x="67" y="24"/>
                    <a:pt x="63" y="22"/>
                    <a:pt x="61" y="22"/>
                  </a:cubicBezTo>
                  <a:lnTo>
                    <a:pt x="56" y="20"/>
                  </a:lnTo>
                  <a:close/>
                  <a:moveTo>
                    <a:pt x="13" y="18"/>
                  </a:moveTo>
                  <a:cubicBezTo>
                    <a:pt x="13" y="18"/>
                    <a:pt x="13" y="17"/>
                    <a:pt x="13" y="17"/>
                  </a:cubicBezTo>
                  <a:cubicBezTo>
                    <a:pt x="13" y="17"/>
                    <a:pt x="13" y="18"/>
                    <a:pt x="14" y="18"/>
                  </a:cubicBezTo>
                  <a:cubicBezTo>
                    <a:pt x="14" y="18"/>
                    <a:pt x="14" y="18"/>
                    <a:pt x="13" y="18"/>
                  </a:cubicBezTo>
                  <a:close/>
                  <a:moveTo>
                    <a:pt x="14" y="18"/>
                  </a:moveTo>
                  <a:cubicBezTo>
                    <a:pt x="14" y="18"/>
                    <a:pt x="14" y="19"/>
                    <a:pt x="14" y="19"/>
                  </a:cubicBezTo>
                  <a:cubicBezTo>
                    <a:pt x="14" y="19"/>
                    <a:pt x="14" y="18"/>
                    <a:pt x="14" y="18"/>
                  </a:cubicBezTo>
                  <a:close/>
                  <a:moveTo>
                    <a:pt x="17" y="31"/>
                  </a:moveTo>
                  <a:cubicBezTo>
                    <a:pt x="17" y="31"/>
                    <a:pt x="17" y="31"/>
                    <a:pt x="17" y="31"/>
                  </a:cubicBezTo>
                  <a:cubicBezTo>
                    <a:pt x="17" y="31"/>
                    <a:pt x="17" y="31"/>
                    <a:pt x="17" y="31"/>
                  </a:cubicBezTo>
                  <a:cubicBezTo>
                    <a:pt x="17" y="31"/>
                    <a:pt x="17" y="31"/>
                    <a:pt x="17" y="31"/>
                  </a:cubicBezTo>
                  <a:close/>
                  <a:moveTo>
                    <a:pt x="24" y="16"/>
                  </a:moveTo>
                  <a:cubicBezTo>
                    <a:pt x="26" y="16"/>
                    <a:pt x="26" y="16"/>
                    <a:pt x="26" y="16"/>
                  </a:cubicBezTo>
                  <a:cubicBezTo>
                    <a:pt x="27" y="17"/>
                    <a:pt x="27" y="17"/>
                    <a:pt x="27" y="17"/>
                  </a:cubicBezTo>
                  <a:cubicBezTo>
                    <a:pt x="27" y="17"/>
                    <a:pt x="27" y="17"/>
                    <a:pt x="27" y="17"/>
                  </a:cubicBezTo>
                  <a:cubicBezTo>
                    <a:pt x="26" y="16"/>
                    <a:pt x="26" y="16"/>
                    <a:pt x="26" y="16"/>
                  </a:cubicBezTo>
                  <a:cubicBezTo>
                    <a:pt x="26" y="16"/>
                    <a:pt x="25" y="16"/>
                    <a:pt x="24" y="16"/>
                  </a:cubicBezTo>
                  <a:close/>
                  <a:moveTo>
                    <a:pt x="27" y="32"/>
                  </a:moveTo>
                  <a:cubicBezTo>
                    <a:pt x="27" y="32"/>
                    <a:pt x="27" y="32"/>
                    <a:pt x="27" y="32"/>
                  </a:cubicBezTo>
                  <a:cubicBezTo>
                    <a:pt x="27" y="32"/>
                    <a:pt x="27" y="32"/>
                    <a:pt x="27" y="32"/>
                  </a:cubicBezTo>
                  <a:cubicBezTo>
                    <a:pt x="27" y="32"/>
                    <a:pt x="27" y="32"/>
                    <a:pt x="27" y="32"/>
                  </a:cubicBezTo>
                  <a:cubicBezTo>
                    <a:pt x="27" y="32"/>
                    <a:pt x="27" y="32"/>
                    <a:pt x="27" y="32"/>
                  </a:cubicBezTo>
                  <a:close/>
                  <a:moveTo>
                    <a:pt x="24" y="15"/>
                  </a:moveTo>
                  <a:cubicBezTo>
                    <a:pt x="24" y="16"/>
                    <a:pt x="24" y="16"/>
                    <a:pt x="24" y="16"/>
                  </a:cubicBezTo>
                  <a:cubicBezTo>
                    <a:pt x="24" y="16"/>
                    <a:pt x="24" y="16"/>
                    <a:pt x="24" y="16"/>
                  </a:cubicBezTo>
                  <a:cubicBezTo>
                    <a:pt x="24" y="16"/>
                    <a:pt x="24" y="16"/>
                    <a:pt x="24" y="16"/>
                  </a:cubicBezTo>
                  <a:cubicBezTo>
                    <a:pt x="24" y="16"/>
                    <a:pt x="24" y="15"/>
                    <a:pt x="24" y="15"/>
                  </a:cubicBezTo>
                  <a:close/>
                  <a:moveTo>
                    <a:pt x="22" y="17"/>
                  </a:moveTo>
                  <a:cubicBezTo>
                    <a:pt x="23" y="17"/>
                    <a:pt x="23" y="17"/>
                    <a:pt x="23" y="17"/>
                  </a:cubicBezTo>
                  <a:cubicBezTo>
                    <a:pt x="23" y="17"/>
                    <a:pt x="22" y="17"/>
                    <a:pt x="22" y="17"/>
                  </a:cubicBezTo>
                  <a:cubicBezTo>
                    <a:pt x="22" y="17"/>
                    <a:pt x="22" y="17"/>
                    <a:pt x="22" y="17"/>
                  </a:cubicBezTo>
                  <a:close/>
                  <a:moveTo>
                    <a:pt x="22" y="24"/>
                  </a:moveTo>
                  <a:cubicBezTo>
                    <a:pt x="21" y="24"/>
                    <a:pt x="21" y="24"/>
                    <a:pt x="21" y="24"/>
                  </a:cubicBezTo>
                  <a:cubicBezTo>
                    <a:pt x="21" y="24"/>
                    <a:pt x="21" y="24"/>
                    <a:pt x="21" y="24"/>
                  </a:cubicBezTo>
                  <a:cubicBezTo>
                    <a:pt x="21" y="24"/>
                    <a:pt x="21" y="23"/>
                    <a:pt x="22" y="24"/>
                  </a:cubicBezTo>
                  <a:close/>
                  <a:moveTo>
                    <a:pt x="21" y="24"/>
                  </a:moveTo>
                  <a:cubicBezTo>
                    <a:pt x="21" y="24"/>
                    <a:pt x="21" y="24"/>
                    <a:pt x="21" y="24"/>
                  </a:cubicBezTo>
                  <a:cubicBezTo>
                    <a:pt x="21" y="24"/>
                    <a:pt x="20" y="24"/>
                    <a:pt x="20" y="24"/>
                  </a:cubicBezTo>
                  <a:cubicBezTo>
                    <a:pt x="20" y="24"/>
                    <a:pt x="21" y="24"/>
                    <a:pt x="21" y="24"/>
                  </a:cubicBezTo>
                  <a:close/>
                  <a:moveTo>
                    <a:pt x="18" y="42"/>
                  </a:moveTo>
                  <a:cubicBezTo>
                    <a:pt x="19" y="42"/>
                    <a:pt x="20" y="42"/>
                    <a:pt x="20" y="41"/>
                  </a:cubicBezTo>
                  <a:cubicBezTo>
                    <a:pt x="19" y="42"/>
                    <a:pt x="19" y="42"/>
                    <a:pt x="18" y="42"/>
                  </a:cubicBezTo>
                  <a:close/>
                  <a:moveTo>
                    <a:pt x="20" y="41"/>
                  </a:moveTo>
                  <a:cubicBezTo>
                    <a:pt x="20" y="41"/>
                    <a:pt x="20" y="41"/>
                    <a:pt x="20" y="41"/>
                  </a:cubicBezTo>
                  <a:cubicBezTo>
                    <a:pt x="20" y="42"/>
                    <a:pt x="20" y="42"/>
                    <a:pt x="20" y="42"/>
                  </a:cubicBezTo>
                  <a:cubicBezTo>
                    <a:pt x="20" y="42"/>
                    <a:pt x="20" y="41"/>
                    <a:pt x="20" y="41"/>
                  </a:cubicBezTo>
                  <a:close/>
                  <a:moveTo>
                    <a:pt x="21" y="31"/>
                  </a:moveTo>
                  <a:cubicBezTo>
                    <a:pt x="20" y="31"/>
                    <a:pt x="19" y="32"/>
                    <a:pt x="19" y="32"/>
                  </a:cubicBezTo>
                  <a:cubicBezTo>
                    <a:pt x="19" y="32"/>
                    <a:pt x="19" y="32"/>
                    <a:pt x="19" y="32"/>
                  </a:cubicBezTo>
                  <a:cubicBezTo>
                    <a:pt x="19" y="32"/>
                    <a:pt x="21" y="31"/>
                    <a:pt x="21" y="31"/>
                  </a:cubicBezTo>
                  <a:close/>
                  <a:moveTo>
                    <a:pt x="21" y="41"/>
                  </a:moveTo>
                  <a:cubicBezTo>
                    <a:pt x="21" y="41"/>
                    <a:pt x="21" y="41"/>
                    <a:pt x="21" y="41"/>
                  </a:cubicBezTo>
                  <a:cubicBezTo>
                    <a:pt x="21" y="41"/>
                    <a:pt x="21" y="41"/>
                    <a:pt x="21" y="41"/>
                  </a:cubicBezTo>
                  <a:cubicBezTo>
                    <a:pt x="21" y="40"/>
                    <a:pt x="23" y="40"/>
                    <a:pt x="23" y="40"/>
                  </a:cubicBezTo>
                  <a:cubicBezTo>
                    <a:pt x="23" y="40"/>
                    <a:pt x="21" y="41"/>
                    <a:pt x="21" y="41"/>
                  </a:cubicBezTo>
                  <a:cubicBezTo>
                    <a:pt x="21" y="41"/>
                    <a:pt x="21" y="41"/>
                    <a:pt x="21" y="41"/>
                  </a:cubicBezTo>
                  <a:close/>
                  <a:moveTo>
                    <a:pt x="23" y="47"/>
                  </a:moveTo>
                  <a:cubicBezTo>
                    <a:pt x="23" y="46"/>
                    <a:pt x="23" y="46"/>
                    <a:pt x="23" y="46"/>
                  </a:cubicBezTo>
                  <a:cubicBezTo>
                    <a:pt x="22" y="45"/>
                    <a:pt x="22" y="45"/>
                    <a:pt x="22" y="45"/>
                  </a:cubicBezTo>
                  <a:cubicBezTo>
                    <a:pt x="22" y="45"/>
                    <a:pt x="22" y="44"/>
                    <a:pt x="22" y="44"/>
                  </a:cubicBezTo>
                  <a:cubicBezTo>
                    <a:pt x="23" y="46"/>
                    <a:pt x="23" y="46"/>
                    <a:pt x="23" y="46"/>
                  </a:cubicBezTo>
                  <a:cubicBezTo>
                    <a:pt x="23" y="46"/>
                    <a:pt x="23" y="47"/>
                    <a:pt x="23" y="48"/>
                  </a:cubicBezTo>
                  <a:lnTo>
                    <a:pt x="23" y="47"/>
                  </a:lnTo>
                  <a:close/>
                  <a:moveTo>
                    <a:pt x="24" y="49"/>
                  </a:moveTo>
                  <a:cubicBezTo>
                    <a:pt x="24" y="50"/>
                    <a:pt x="24" y="50"/>
                    <a:pt x="24" y="50"/>
                  </a:cubicBezTo>
                  <a:cubicBezTo>
                    <a:pt x="24" y="52"/>
                    <a:pt x="24" y="52"/>
                    <a:pt x="24" y="52"/>
                  </a:cubicBezTo>
                  <a:lnTo>
                    <a:pt x="24" y="49"/>
                  </a:lnTo>
                  <a:close/>
                  <a:moveTo>
                    <a:pt x="24" y="34"/>
                  </a:moveTo>
                  <a:cubicBezTo>
                    <a:pt x="22" y="34"/>
                    <a:pt x="22" y="34"/>
                    <a:pt x="22" y="34"/>
                  </a:cubicBezTo>
                  <a:cubicBezTo>
                    <a:pt x="22" y="34"/>
                    <a:pt x="21" y="34"/>
                    <a:pt x="21" y="34"/>
                  </a:cubicBezTo>
                  <a:cubicBezTo>
                    <a:pt x="21" y="34"/>
                    <a:pt x="21" y="34"/>
                    <a:pt x="21" y="34"/>
                  </a:cubicBezTo>
                  <a:cubicBezTo>
                    <a:pt x="22" y="34"/>
                    <a:pt x="23" y="34"/>
                    <a:pt x="24" y="34"/>
                  </a:cubicBezTo>
                  <a:cubicBezTo>
                    <a:pt x="24" y="34"/>
                    <a:pt x="25" y="33"/>
                    <a:pt x="25" y="33"/>
                  </a:cubicBezTo>
                  <a:cubicBezTo>
                    <a:pt x="25" y="32"/>
                    <a:pt x="26" y="32"/>
                    <a:pt x="26" y="32"/>
                  </a:cubicBezTo>
                  <a:cubicBezTo>
                    <a:pt x="26" y="32"/>
                    <a:pt x="25" y="32"/>
                    <a:pt x="25" y="33"/>
                  </a:cubicBezTo>
                  <a:cubicBezTo>
                    <a:pt x="25" y="33"/>
                    <a:pt x="24" y="34"/>
                    <a:pt x="24" y="34"/>
                  </a:cubicBezTo>
                  <a:close/>
                  <a:moveTo>
                    <a:pt x="28" y="50"/>
                  </a:moveTo>
                  <a:cubicBezTo>
                    <a:pt x="26" y="50"/>
                    <a:pt x="26" y="50"/>
                    <a:pt x="26" y="50"/>
                  </a:cubicBezTo>
                  <a:cubicBezTo>
                    <a:pt x="26" y="50"/>
                    <a:pt x="26" y="51"/>
                    <a:pt x="25" y="52"/>
                  </a:cubicBezTo>
                  <a:cubicBezTo>
                    <a:pt x="25" y="52"/>
                    <a:pt x="25" y="52"/>
                    <a:pt x="25" y="52"/>
                  </a:cubicBezTo>
                  <a:cubicBezTo>
                    <a:pt x="25" y="52"/>
                    <a:pt x="25" y="52"/>
                    <a:pt x="25" y="52"/>
                  </a:cubicBezTo>
                  <a:cubicBezTo>
                    <a:pt x="26" y="52"/>
                    <a:pt x="26" y="50"/>
                    <a:pt x="26" y="50"/>
                  </a:cubicBezTo>
                  <a:cubicBezTo>
                    <a:pt x="28" y="50"/>
                    <a:pt x="28" y="50"/>
                    <a:pt x="28" y="50"/>
                  </a:cubicBezTo>
                  <a:cubicBezTo>
                    <a:pt x="28" y="50"/>
                    <a:pt x="28" y="51"/>
                    <a:pt x="28" y="51"/>
                  </a:cubicBezTo>
                  <a:cubicBezTo>
                    <a:pt x="28" y="51"/>
                    <a:pt x="28" y="50"/>
                    <a:pt x="28" y="50"/>
                  </a:cubicBezTo>
                  <a:close/>
                  <a:moveTo>
                    <a:pt x="28" y="12"/>
                  </a:moveTo>
                  <a:cubicBezTo>
                    <a:pt x="28" y="12"/>
                    <a:pt x="28" y="12"/>
                    <a:pt x="28" y="12"/>
                  </a:cubicBezTo>
                  <a:cubicBezTo>
                    <a:pt x="28" y="12"/>
                    <a:pt x="28" y="12"/>
                    <a:pt x="29" y="12"/>
                  </a:cubicBezTo>
                  <a:cubicBezTo>
                    <a:pt x="30" y="12"/>
                    <a:pt x="30" y="12"/>
                    <a:pt x="30" y="12"/>
                  </a:cubicBezTo>
                  <a:cubicBezTo>
                    <a:pt x="31" y="13"/>
                    <a:pt x="31" y="13"/>
                    <a:pt x="31" y="13"/>
                  </a:cubicBezTo>
                  <a:cubicBezTo>
                    <a:pt x="30" y="13"/>
                    <a:pt x="30" y="13"/>
                    <a:pt x="30" y="13"/>
                  </a:cubicBezTo>
                  <a:cubicBezTo>
                    <a:pt x="30" y="12"/>
                    <a:pt x="30" y="12"/>
                    <a:pt x="30" y="12"/>
                  </a:cubicBezTo>
                  <a:cubicBezTo>
                    <a:pt x="30" y="12"/>
                    <a:pt x="29" y="12"/>
                    <a:pt x="28" y="12"/>
                  </a:cubicBezTo>
                  <a:close/>
                  <a:moveTo>
                    <a:pt x="29" y="52"/>
                  </a:moveTo>
                  <a:cubicBezTo>
                    <a:pt x="29" y="51"/>
                    <a:pt x="29" y="51"/>
                    <a:pt x="29" y="51"/>
                  </a:cubicBezTo>
                  <a:cubicBezTo>
                    <a:pt x="29" y="51"/>
                    <a:pt x="30" y="51"/>
                    <a:pt x="30" y="51"/>
                  </a:cubicBezTo>
                  <a:lnTo>
                    <a:pt x="29" y="52"/>
                  </a:lnTo>
                  <a:close/>
                  <a:moveTo>
                    <a:pt x="30" y="14"/>
                  </a:moveTo>
                  <a:cubicBezTo>
                    <a:pt x="30" y="14"/>
                    <a:pt x="30" y="14"/>
                    <a:pt x="30" y="14"/>
                  </a:cubicBezTo>
                  <a:cubicBezTo>
                    <a:pt x="30" y="14"/>
                    <a:pt x="30" y="14"/>
                    <a:pt x="30" y="14"/>
                  </a:cubicBezTo>
                  <a:close/>
                  <a:moveTo>
                    <a:pt x="31" y="36"/>
                  </a:moveTo>
                  <a:cubicBezTo>
                    <a:pt x="30" y="36"/>
                    <a:pt x="30" y="36"/>
                    <a:pt x="30" y="36"/>
                  </a:cubicBezTo>
                  <a:cubicBezTo>
                    <a:pt x="30" y="36"/>
                    <a:pt x="30" y="36"/>
                    <a:pt x="30" y="36"/>
                  </a:cubicBezTo>
                  <a:cubicBezTo>
                    <a:pt x="31" y="36"/>
                    <a:pt x="31" y="36"/>
                    <a:pt x="31" y="36"/>
                  </a:cubicBezTo>
                  <a:cubicBezTo>
                    <a:pt x="31" y="36"/>
                    <a:pt x="31" y="36"/>
                    <a:pt x="31" y="36"/>
                  </a:cubicBezTo>
                  <a:close/>
                  <a:moveTo>
                    <a:pt x="34" y="12"/>
                  </a:moveTo>
                  <a:cubicBezTo>
                    <a:pt x="34" y="12"/>
                    <a:pt x="34" y="12"/>
                    <a:pt x="34" y="12"/>
                  </a:cubicBezTo>
                  <a:cubicBezTo>
                    <a:pt x="33" y="12"/>
                    <a:pt x="33" y="12"/>
                    <a:pt x="33" y="12"/>
                  </a:cubicBezTo>
                  <a:cubicBezTo>
                    <a:pt x="33" y="12"/>
                    <a:pt x="34" y="12"/>
                    <a:pt x="34" y="12"/>
                  </a:cubicBezTo>
                  <a:close/>
                  <a:moveTo>
                    <a:pt x="33" y="12"/>
                  </a:moveTo>
                  <a:cubicBezTo>
                    <a:pt x="33" y="12"/>
                    <a:pt x="33" y="12"/>
                    <a:pt x="33" y="12"/>
                  </a:cubicBezTo>
                  <a:cubicBezTo>
                    <a:pt x="33" y="12"/>
                    <a:pt x="33" y="12"/>
                    <a:pt x="33" y="12"/>
                  </a:cubicBezTo>
                  <a:close/>
                  <a:moveTo>
                    <a:pt x="32" y="49"/>
                  </a:moveTo>
                  <a:cubicBezTo>
                    <a:pt x="32" y="49"/>
                    <a:pt x="32" y="49"/>
                    <a:pt x="32" y="49"/>
                  </a:cubicBezTo>
                  <a:cubicBezTo>
                    <a:pt x="32" y="49"/>
                    <a:pt x="32" y="49"/>
                    <a:pt x="32" y="49"/>
                  </a:cubicBezTo>
                  <a:close/>
                  <a:moveTo>
                    <a:pt x="32" y="49"/>
                  </a:moveTo>
                  <a:cubicBezTo>
                    <a:pt x="33" y="47"/>
                    <a:pt x="34" y="47"/>
                    <a:pt x="34" y="47"/>
                  </a:cubicBezTo>
                  <a:cubicBezTo>
                    <a:pt x="34" y="46"/>
                    <a:pt x="34" y="46"/>
                    <a:pt x="35" y="46"/>
                  </a:cubicBezTo>
                  <a:cubicBezTo>
                    <a:pt x="34" y="47"/>
                    <a:pt x="33" y="47"/>
                    <a:pt x="32" y="49"/>
                  </a:cubicBezTo>
                  <a:close/>
                  <a:moveTo>
                    <a:pt x="35" y="14"/>
                  </a:moveTo>
                  <a:cubicBezTo>
                    <a:pt x="35" y="14"/>
                    <a:pt x="35" y="14"/>
                    <a:pt x="35" y="13"/>
                  </a:cubicBezTo>
                  <a:cubicBezTo>
                    <a:pt x="35" y="13"/>
                    <a:pt x="35" y="12"/>
                    <a:pt x="34" y="11"/>
                  </a:cubicBezTo>
                  <a:cubicBezTo>
                    <a:pt x="34" y="11"/>
                    <a:pt x="34" y="11"/>
                    <a:pt x="34" y="11"/>
                  </a:cubicBezTo>
                  <a:cubicBezTo>
                    <a:pt x="34" y="11"/>
                    <a:pt x="34" y="11"/>
                    <a:pt x="34" y="11"/>
                  </a:cubicBezTo>
                  <a:cubicBezTo>
                    <a:pt x="35" y="11"/>
                    <a:pt x="35" y="11"/>
                    <a:pt x="35" y="11"/>
                  </a:cubicBezTo>
                  <a:cubicBezTo>
                    <a:pt x="35" y="11"/>
                    <a:pt x="35" y="12"/>
                    <a:pt x="35" y="13"/>
                  </a:cubicBezTo>
                  <a:cubicBezTo>
                    <a:pt x="35" y="13"/>
                    <a:pt x="35" y="14"/>
                    <a:pt x="35" y="14"/>
                  </a:cubicBezTo>
                  <a:cubicBezTo>
                    <a:pt x="35" y="14"/>
                    <a:pt x="35" y="14"/>
                    <a:pt x="35" y="14"/>
                  </a:cubicBezTo>
                  <a:close/>
                  <a:moveTo>
                    <a:pt x="42" y="13"/>
                  </a:moveTo>
                  <a:cubicBezTo>
                    <a:pt x="42" y="13"/>
                    <a:pt x="42" y="13"/>
                    <a:pt x="42" y="13"/>
                  </a:cubicBezTo>
                  <a:cubicBezTo>
                    <a:pt x="42" y="14"/>
                    <a:pt x="42" y="14"/>
                    <a:pt x="42" y="14"/>
                  </a:cubicBezTo>
                  <a:cubicBezTo>
                    <a:pt x="42" y="14"/>
                    <a:pt x="42" y="14"/>
                    <a:pt x="42" y="13"/>
                  </a:cubicBezTo>
                  <a:cubicBezTo>
                    <a:pt x="42" y="13"/>
                    <a:pt x="42" y="13"/>
                    <a:pt x="42" y="13"/>
                  </a:cubicBezTo>
                  <a:close/>
                  <a:moveTo>
                    <a:pt x="41" y="13"/>
                  </a:moveTo>
                  <a:cubicBezTo>
                    <a:pt x="41" y="13"/>
                    <a:pt x="41" y="13"/>
                    <a:pt x="41" y="13"/>
                  </a:cubicBezTo>
                  <a:cubicBezTo>
                    <a:pt x="41" y="13"/>
                    <a:pt x="41" y="13"/>
                    <a:pt x="41" y="13"/>
                  </a:cubicBezTo>
                  <a:cubicBezTo>
                    <a:pt x="41" y="13"/>
                    <a:pt x="41" y="13"/>
                    <a:pt x="41" y="13"/>
                  </a:cubicBezTo>
                  <a:cubicBezTo>
                    <a:pt x="41" y="13"/>
                    <a:pt x="41" y="13"/>
                    <a:pt x="41" y="13"/>
                  </a:cubicBezTo>
                  <a:close/>
                  <a:moveTo>
                    <a:pt x="37" y="65"/>
                  </a:moveTo>
                  <a:cubicBezTo>
                    <a:pt x="37" y="66"/>
                    <a:pt x="37" y="66"/>
                    <a:pt x="37" y="67"/>
                  </a:cubicBezTo>
                  <a:cubicBezTo>
                    <a:pt x="37" y="66"/>
                    <a:pt x="37" y="65"/>
                    <a:pt x="37" y="65"/>
                  </a:cubicBezTo>
                  <a:close/>
                  <a:moveTo>
                    <a:pt x="36" y="47"/>
                  </a:moveTo>
                  <a:cubicBezTo>
                    <a:pt x="36" y="47"/>
                    <a:pt x="37" y="47"/>
                    <a:pt x="37" y="47"/>
                  </a:cubicBezTo>
                  <a:cubicBezTo>
                    <a:pt x="37" y="47"/>
                    <a:pt x="36" y="47"/>
                    <a:pt x="36" y="47"/>
                  </a:cubicBezTo>
                  <a:close/>
                  <a:moveTo>
                    <a:pt x="37" y="69"/>
                  </a:moveTo>
                  <a:cubicBezTo>
                    <a:pt x="37" y="69"/>
                    <a:pt x="37" y="69"/>
                    <a:pt x="37" y="69"/>
                  </a:cubicBezTo>
                  <a:cubicBezTo>
                    <a:pt x="37" y="69"/>
                    <a:pt x="37" y="68"/>
                    <a:pt x="37" y="68"/>
                  </a:cubicBezTo>
                  <a:cubicBezTo>
                    <a:pt x="37" y="68"/>
                    <a:pt x="37" y="68"/>
                    <a:pt x="37" y="69"/>
                  </a:cubicBezTo>
                  <a:close/>
                  <a:moveTo>
                    <a:pt x="37" y="70"/>
                  </a:moveTo>
                  <a:cubicBezTo>
                    <a:pt x="37" y="70"/>
                    <a:pt x="37" y="70"/>
                    <a:pt x="37" y="71"/>
                  </a:cubicBezTo>
                  <a:cubicBezTo>
                    <a:pt x="37" y="71"/>
                    <a:pt x="37" y="71"/>
                    <a:pt x="37" y="71"/>
                  </a:cubicBezTo>
                  <a:cubicBezTo>
                    <a:pt x="37" y="70"/>
                    <a:pt x="37" y="70"/>
                    <a:pt x="37" y="70"/>
                  </a:cubicBezTo>
                  <a:close/>
                  <a:moveTo>
                    <a:pt x="37" y="14"/>
                  </a:moveTo>
                  <a:cubicBezTo>
                    <a:pt x="37" y="14"/>
                    <a:pt x="37" y="14"/>
                    <a:pt x="37" y="14"/>
                  </a:cubicBezTo>
                  <a:cubicBezTo>
                    <a:pt x="38" y="14"/>
                    <a:pt x="38" y="14"/>
                    <a:pt x="38" y="14"/>
                  </a:cubicBezTo>
                  <a:cubicBezTo>
                    <a:pt x="38" y="14"/>
                    <a:pt x="38" y="14"/>
                    <a:pt x="38" y="14"/>
                  </a:cubicBezTo>
                  <a:cubicBezTo>
                    <a:pt x="38" y="14"/>
                    <a:pt x="38" y="14"/>
                    <a:pt x="38" y="14"/>
                  </a:cubicBezTo>
                  <a:cubicBezTo>
                    <a:pt x="38" y="14"/>
                    <a:pt x="37" y="14"/>
                    <a:pt x="37" y="14"/>
                  </a:cubicBezTo>
                  <a:close/>
                  <a:moveTo>
                    <a:pt x="39" y="13"/>
                  </a:moveTo>
                  <a:cubicBezTo>
                    <a:pt x="38" y="13"/>
                    <a:pt x="38" y="13"/>
                    <a:pt x="38" y="13"/>
                  </a:cubicBezTo>
                  <a:cubicBezTo>
                    <a:pt x="38" y="13"/>
                    <a:pt x="38" y="13"/>
                    <a:pt x="38" y="13"/>
                  </a:cubicBezTo>
                  <a:cubicBezTo>
                    <a:pt x="38" y="13"/>
                    <a:pt x="39" y="13"/>
                    <a:pt x="39" y="13"/>
                  </a:cubicBezTo>
                  <a:cubicBezTo>
                    <a:pt x="39" y="13"/>
                    <a:pt x="39" y="13"/>
                    <a:pt x="39" y="13"/>
                  </a:cubicBezTo>
                  <a:close/>
                  <a:moveTo>
                    <a:pt x="39" y="13"/>
                  </a:moveTo>
                  <a:cubicBezTo>
                    <a:pt x="39" y="13"/>
                    <a:pt x="39" y="13"/>
                    <a:pt x="39" y="13"/>
                  </a:cubicBezTo>
                  <a:cubicBezTo>
                    <a:pt x="40" y="13"/>
                    <a:pt x="40" y="13"/>
                    <a:pt x="40" y="13"/>
                  </a:cubicBezTo>
                  <a:cubicBezTo>
                    <a:pt x="40" y="13"/>
                    <a:pt x="40" y="14"/>
                    <a:pt x="40" y="13"/>
                  </a:cubicBezTo>
                  <a:cubicBezTo>
                    <a:pt x="40" y="13"/>
                    <a:pt x="40" y="14"/>
                    <a:pt x="40" y="14"/>
                  </a:cubicBezTo>
                  <a:cubicBezTo>
                    <a:pt x="40" y="14"/>
                    <a:pt x="40" y="13"/>
                    <a:pt x="40" y="13"/>
                  </a:cubicBezTo>
                  <a:cubicBezTo>
                    <a:pt x="40" y="13"/>
                    <a:pt x="40" y="14"/>
                    <a:pt x="40" y="13"/>
                  </a:cubicBezTo>
                  <a:lnTo>
                    <a:pt x="39" y="13"/>
                  </a:lnTo>
                  <a:close/>
                  <a:moveTo>
                    <a:pt x="41" y="53"/>
                  </a:moveTo>
                  <a:cubicBezTo>
                    <a:pt x="40" y="53"/>
                    <a:pt x="40" y="53"/>
                    <a:pt x="40" y="53"/>
                  </a:cubicBezTo>
                  <a:cubicBezTo>
                    <a:pt x="40" y="53"/>
                    <a:pt x="40" y="53"/>
                    <a:pt x="40" y="53"/>
                  </a:cubicBezTo>
                  <a:cubicBezTo>
                    <a:pt x="40" y="53"/>
                    <a:pt x="40" y="53"/>
                    <a:pt x="41" y="53"/>
                  </a:cubicBezTo>
                  <a:close/>
                  <a:moveTo>
                    <a:pt x="40" y="64"/>
                  </a:moveTo>
                  <a:cubicBezTo>
                    <a:pt x="40" y="65"/>
                    <a:pt x="40" y="65"/>
                    <a:pt x="40" y="65"/>
                  </a:cubicBezTo>
                  <a:cubicBezTo>
                    <a:pt x="40" y="65"/>
                    <a:pt x="40" y="65"/>
                    <a:pt x="40" y="64"/>
                  </a:cubicBezTo>
                  <a:close/>
                  <a:moveTo>
                    <a:pt x="43" y="66"/>
                  </a:moveTo>
                  <a:cubicBezTo>
                    <a:pt x="43" y="66"/>
                    <a:pt x="43" y="66"/>
                    <a:pt x="41" y="65"/>
                  </a:cubicBezTo>
                  <a:cubicBezTo>
                    <a:pt x="41" y="65"/>
                    <a:pt x="41" y="65"/>
                    <a:pt x="40" y="65"/>
                  </a:cubicBezTo>
                  <a:cubicBezTo>
                    <a:pt x="41" y="65"/>
                    <a:pt x="42" y="66"/>
                    <a:pt x="43" y="66"/>
                  </a:cubicBezTo>
                  <a:cubicBezTo>
                    <a:pt x="44" y="68"/>
                    <a:pt x="44" y="68"/>
                    <a:pt x="44" y="68"/>
                  </a:cubicBezTo>
                  <a:lnTo>
                    <a:pt x="4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7" name="Oval 175"/>
            <p:cNvSpPr>
              <a:spLocks noChangeArrowheads="1"/>
            </p:cNvSpPr>
            <p:nvPr/>
          </p:nvSpPr>
          <p:spPr bwMode="auto">
            <a:xfrm>
              <a:off x="6846" y="3614"/>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8" name="Oval 176"/>
            <p:cNvSpPr>
              <a:spLocks noChangeArrowheads="1"/>
            </p:cNvSpPr>
            <p:nvPr/>
          </p:nvSpPr>
          <p:spPr bwMode="auto">
            <a:xfrm>
              <a:off x="6844" y="3603"/>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9" name="Oval 177"/>
            <p:cNvSpPr>
              <a:spLocks noChangeArrowheads="1"/>
            </p:cNvSpPr>
            <p:nvPr/>
          </p:nvSpPr>
          <p:spPr bwMode="auto">
            <a:xfrm>
              <a:off x="6846" y="3607"/>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0" name="Oval 178"/>
            <p:cNvSpPr>
              <a:spLocks noChangeArrowheads="1"/>
            </p:cNvSpPr>
            <p:nvPr/>
          </p:nvSpPr>
          <p:spPr bwMode="auto">
            <a:xfrm>
              <a:off x="6846" y="3612"/>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1" name="Oval 179"/>
            <p:cNvSpPr>
              <a:spLocks noChangeArrowheads="1"/>
            </p:cNvSpPr>
            <p:nvPr/>
          </p:nvSpPr>
          <p:spPr bwMode="auto">
            <a:xfrm>
              <a:off x="6847" y="3609"/>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2" name="Oval 180"/>
            <p:cNvSpPr>
              <a:spLocks noChangeArrowheads="1"/>
            </p:cNvSpPr>
            <p:nvPr/>
          </p:nvSpPr>
          <p:spPr bwMode="auto">
            <a:xfrm>
              <a:off x="6837" y="3603"/>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3" name="Oval 181"/>
            <p:cNvSpPr>
              <a:spLocks noChangeArrowheads="1"/>
            </p:cNvSpPr>
            <p:nvPr/>
          </p:nvSpPr>
          <p:spPr bwMode="auto">
            <a:xfrm>
              <a:off x="6807" y="3582"/>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4" name="Oval 182"/>
            <p:cNvSpPr>
              <a:spLocks noChangeArrowheads="1"/>
            </p:cNvSpPr>
            <p:nvPr/>
          </p:nvSpPr>
          <p:spPr bwMode="auto">
            <a:xfrm>
              <a:off x="6814" y="3582"/>
              <a:ext cx="1"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5" name="Oval 183"/>
            <p:cNvSpPr>
              <a:spLocks noChangeArrowheads="1"/>
            </p:cNvSpPr>
            <p:nvPr/>
          </p:nvSpPr>
          <p:spPr bwMode="auto">
            <a:xfrm>
              <a:off x="6817" y="3589"/>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6" name="Oval 184"/>
            <p:cNvSpPr>
              <a:spLocks noChangeArrowheads="1"/>
            </p:cNvSpPr>
            <p:nvPr/>
          </p:nvSpPr>
          <p:spPr bwMode="auto">
            <a:xfrm>
              <a:off x="6819" y="3589"/>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7" name="Freeform 185"/>
            <p:cNvSpPr>
              <a:spLocks/>
            </p:cNvSpPr>
            <p:nvPr/>
          </p:nvSpPr>
          <p:spPr bwMode="auto">
            <a:xfrm>
              <a:off x="6819" y="3596"/>
              <a:ext cx="2" cy="2"/>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8" name="Freeform 186"/>
            <p:cNvSpPr>
              <a:spLocks/>
            </p:cNvSpPr>
            <p:nvPr/>
          </p:nvSpPr>
          <p:spPr bwMode="auto">
            <a:xfrm>
              <a:off x="6812" y="3589"/>
              <a:ext cx="2" cy="4"/>
            </a:xfrm>
            <a:custGeom>
              <a:avLst/>
              <a:gdLst>
                <a:gd name="T0" fmla="*/ 0 w 1"/>
                <a:gd name="T1" fmla="*/ 0 h 2"/>
                <a:gd name="T2" fmla="*/ 0 w 1"/>
                <a:gd name="T3" fmla="*/ 1 h 2"/>
                <a:gd name="T4" fmla="*/ 0 w 1"/>
                <a:gd name="T5" fmla="*/ 2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2"/>
                    <a:pt x="0" y="2"/>
                    <a:pt x="0" y="2"/>
                  </a:cubicBezTo>
                  <a:cubicBezTo>
                    <a:pt x="0" y="2"/>
                    <a:pt x="1" y="2"/>
                    <a:pt x="1" y="2"/>
                  </a:cubicBezTo>
                  <a:cubicBezTo>
                    <a:pt x="1" y="1"/>
                    <a:pt x="1" y="1"/>
                    <a:pt x="1"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9" name="Freeform 187"/>
            <p:cNvSpPr>
              <a:spLocks noEditPoints="1"/>
            </p:cNvSpPr>
            <p:nvPr/>
          </p:nvSpPr>
          <p:spPr bwMode="auto">
            <a:xfrm>
              <a:off x="6815" y="3600"/>
              <a:ext cx="13" cy="5"/>
            </a:xfrm>
            <a:custGeom>
              <a:avLst/>
              <a:gdLst>
                <a:gd name="T0" fmla="*/ 2 w 7"/>
                <a:gd name="T1" fmla="*/ 2 h 3"/>
                <a:gd name="T2" fmla="*/ 3 w 7"/>
                <a:gd name="T3" fmla="*/ 3 h 3"/>
                <a:gd name="T4" fmla="*/ 4 w 7"/>
                <a:gd name="T5" fmla="*/ 3 h 3"/>
                <a:gd name="T6" fmla="*/ 4 w 7"/>
                <a:gd name="T7" fmla="*/ 3 h 3"/>
                <a:gd name="T8" fmla="*/ 5 w 7"/>
                <a:gd name="T9" fmla="*/ 3 h 3"/>
                <a:gd name="T10" fmla="*/ 6 w 7"/>
                <a:gd name="T11" fmla="*/ 3 h 3"/>
                <a:gd name="T12" fmla="*/ 7 w 7"/>
                <a:gd name="T13" fmla="*/ 2 h 3"/>
                <a:gd name="T14" fmla="*/ 7 w 7"/>
                <a:gd name="T15" fmla="*/ 2 h 3"/>
                <a:gd name="T16" fmla="*/ 7 w 7"/>
                <a:gd name="T17" fmla="*/ 1 h 3"/>
                <a:gd name="T18" fmla="*/ 7 w 7"/>
                <a:gd name="T19" fmla="*/ 1 h 3"/>
                <a:gd name="T20" fmla="*/ 6 w 7"/>
                <a:gd name="T21" fmla="*/ 1 h 3"/>
                <a:gd name="T22" fmla="*/ 6 w 7"/>
                <a:gd name="T23" fmla="*/ 1 h 3"/>
                <a:gd name="T24" fmla="*/ 6 w 7"/>
                <a:gd name="T25" fmla="*/ 1 h 3"/>
                <a:gd name="T26" fmla="*/ 5 w 7"/>
                <a:gd name="T27" fmla="*/ 0 h 3"/>
                <a:gd name="T28" fmla="*/ 4 w 7"/>
                <a:gd name="T29" fmla="*/ 0 h 3"/>
                <a:gd name="T30" fmla="*/ 4 w 7"/>
                <a:gd name="T31" fmla="*/ 0 h 3"/>
                <a:gd name="T32" fmla="*/ 3 w 7"/>
                <a:gd name="T33" fmla="*/ 0 h 3"/>
                <a:gd name="T34" fmla="*/ 2 w 7"/>
                <a:gd name="T35" fmla="*/ 0 h 3"/>
                <a:gd name="T36" fmla="*/ 1 w 7"/>
                <a:gd name="T37" fmla="*/ 0 h 3"/>
                <a:gd name="T38" fmla="*/ 0 w 7"/>
                <a:gd name="T39" fmla="*/ 0 h 3"/>
                <a:gd name="T40" fmla="*/ 1 w 7"/>
                <a:gd name="T41" fmla="*/ 0 h 3"/>
                <a:gd name="T42" fmla="*/ 2 w 7"/>
                <a:gd name="T43" fmla="*/ 1 h 3"/>
                <a:gd name="T44" fmla="*/ 2 w 7"/>
                <a:gd name="T45" fmla="*/ 2 h 3"/>
                <a:gd name="T46" fmla="*/ 1 w 7"/>
                <a:gd name="T47" fmla="*/ 1 h 3"/>
                <a:gd name="T48" fmla="*/ 0 w 7"/>
                <a:gd name="T49" fmla="*/ 1 h 3"/>
                <a:gd name="T50" fmla="*/ 0 w 7"/>
                <a:gd name="T51" fmla="*/ 2 h 3"/>
                <a:gd name="T52" fmla="*/ 0 w 7"/>
                <a:gd name="T53" fmla="*/ 2 h 3"/>
                <a:gd name="T54" fmla="*/ 2 w 7"/>
                <a:gd name="T55" fmla="*/ 2 h 3"/>
                <a:gd name="T56" fmla="*/ 4 w 7"/>
                <a:gd name="T57" fmla="*/ 1 h 3"/>
                <a:gd name="T58" fmla="*/ 4 w 7"/>
                <a:gd name="T59" fmla="*/ 1 h 3"/>
                <a:gd name="T60" fmla="*/ 4 w 7"/>
                <a:gd name="T61" fmla="*/ 2 h 3"/>
                <a:gd name="T62" fmla="*/ 3 w 7"/>
                <a:gd name="T63" fmla="*/ 2 h 3"/>
                <a:gd name="T64" fmla="*/ 4 w 7"/>
                <a:gd name="T6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3">
                  <a:moveTo>
                    <a:pt x="2" y="2"/>
                  </a:moveTo>
                  <a:cubicBezTo>
                    <a:pt x="2" y="2"/>
                    <a:pt x="2" y="3"/>
                    <a:pt x="3" y="3"/>
                  </a:cubicBezTo>
                  <a:cubicBezTo>
                    <a:pt x="3" y="3"/>
                    <a:pt x="4" y="3"/>
                    <a:pt x="4" y="3"/>
                  </a:cubicBezTo>
                  <a:cubicBezTo>
                    <a:pt x="4" y="3"/>
                    <a:pt x="4" y="3"/>
                    <a:pt x="4" y="3"/>
                  </a:cubicBezTo>
                  <a:cubicBezTo>
                    <a:pt x="4" y="3"/>
                    <a:pt x="5" y="3"/>
                    <a:pt x="5" y="3"/>
                  </a:cubicBezTo>
                  <a:cubicBezTo>
                    <a:pt x="5" y="2"/>
                    <a:pt x="6" y="3"/>
                    <a:pt x="6" y="3"/>
                  </a:cubicBezTo>
                  <a:cubicBezTo>
                    <a:pt x="7" y="2"/>
                    <a:pt x="7" y="2"/>
                    <a:pt x="7" y="2"/>
                  </a:cubicBezTo>
                  <a:cubicBezTo>
                    <a:pt x="7" y="2"/>
                    <a:pt x="7" y="2"/>
                    <a:pt x="7" y="2"/>
                  </a:cubicBezTo>
                  <a:cubicBezTo>
                    <a:pt x="7" y="1"/>
                    <a:pt x="7" y="1"/>
                    <a:pt x="7" y="1"/>
                  </a:cubicBezTo>
                  <a:cubicBezTo>
                    <a:pt x="7" y="1"/>
                    <a:pt x="7" y="1"/>
                    <a:pt x="7" y="1"/>
                  </a:cubicBezTo>
                  <a:cubicBezTo>
                    <a:pt x="6" y="1"/>
                    <a:pt x="6" y="1"/>
                    <a:pt x="6" y="1"/>
                  </a:cubicBezTo>
                  <a:cubicBezTo>
                    <a:pt x="6" y="1"/>
                    <a:pt x="6" y="1"/>
                    <a:pt x="6" y="1"/>
                  </a:cubicBezTo>
                  <a:cubicBezTo>
                    <a:pt x="6" y="1"/>
                    <a:pt x="6" y="1"/>
                    <a:pt x="6" y="1"/>
                  </a:cubicBezTo>
                  <a:cubicBezTo>
                    <a:pt x="5" y="0"/>
                    <a:pt x="5" y="0"/>
                    <a:pt x="5" y="0"/>
                  </a:cubicBezTo>
                  <a:cubicBezTo>
                    <a:pt x="4" y="0"/>
                    <a:pt x="4" y="0"/>
                    <a:pt x="4" y="0"/>
                  </a:cubicBezTo>
                  <a:cubicBezTo>
                    <a:pt x="4" y="0"/>
                    <a:pt x="4" y="0"/>
                    <a:pt x="4" y="0"/>
                  </a:cubicBezTo>
                  <a:cubicBezTo>
                    <a:pt x="3" y="0"/>
                    <a:pt x="3" y="0"/>
                    <a:pt x="3" y="0"/>
                  </a:cubicBezTo>
                  <a:cubicBezTo>
                    <a:pt x="2" y="0"/>
                    <a:pt x="2" y="0"/>
                    <a:pt x="2" y="0"/>
                  </a:cubicBezTo>
                  <a:cubicBezTo>
                    <a:pt x="1" y="0"/>
                    <a:pt x="1" y="0"/>
                    <a:pt x="1" y="0"/>
                  </a:cubicBezTo>
                  <a:cubicBezTo>
                    <a:pt x="0" y="0"/>
                    <a:pt x="0" y="0"/>
                    <a:pt x="0" y="0"/>
                  </a:cubicBezTo>
                  <a:cubicBezTo>
                    <a:pt x="1" y="0"/>
                    <a:pt x="1" y="0"/>
                    <a:pt x="1" y="0"/>
                  </a:cubicBezTo>
                  <a:cubicBezTo>
                    <a:pt x="1" y="0"/>
                    <a:pt x="2" y="0"/>
                    <a:pt x="2" y="1"/>
                  </a:cubicBezTo>
                  <a:cubicBezTo>
                    <a:pt x="2" y="1"/>
                    <a:pt x="3" y="2"/>
                    <a:pt x="2" y="2"/>
                  </a:cubicBezTo>
                  <a:cubicBezTo>
                    <a:pt x="1" y="1"/>
                    <a:pt x="1" y="1"/>
                    <a:pt x="1" y="1"/>
                  </a:cubicBezTo>
                  <a:cubicBezTo>
                    <a:pt x="0" y="1"/>
                    <a:pt x="0" y="1"/>
                    <a:pt x="0" y="1"/>
                  </a:cubicBezTo>
                  <a:cubicBezTo>
                    <a:pt x="0" y="2"/>
                    <a:pt x="0" y="2"/>
                    <a:pt x="0" y="2"/>
                  </a:cubicBezTo>
                  <a:cubicBezTo>
                    <a:pt x="0" y="2"/>
                    <a:pt x="0" y="2"/>
                    <a:pt x="0" y="2"/>
                  </a:cubicBezTo>
                  <a:cubicBezTo>
                    <a:pt x="0" y="2"/>
                    <a:pt x="1" y="2"/>
                    <a:pt x="2" y="2"/>
                  </a:cubicBezTo>
                  <a:close/>
                  <a:moveTo>
                    <a:pt x="4" y="1"/>
                  </a:moveTo>
                  <a:cubicBezTo>
                    <a:pt x="4" y="1"/>
                    <a:pt x="4" y="1"/>
                    <a:pt x="4" y="1"/>
                  </a:cubicBezTo>
                  <a:cubicBezTo>
                    <a:pt x="4" y="1"/>
                    <a:pt x="4" y="2"/>
                    <a:pt x="4" y="2"/>
                  </a:cubicBezTo>
                  <a:cubicBezTo>
                    <a:pt x="4" y="2"/>
                    <a:pt x="3" y="2"/>
                    <a:pt x="3" y="2"/>
                  </a:cubicBezTo>
                  <a:cubicBezTo>
                    <a:pt x="3" y="2"/>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0" name="Freeform 188"/>
            <p:cNvSpPr>
              <a:spLocks/>
            </p:cNvSpPr>
            <p:nvPr/>
          </p:nvSpPr>
          <p:spPr bwMode="auto">
            <a:xfrm>
              <a:off x="6807" y="3603"/>
              <a:ext cx="5" cy="2"/>
            </a:xfrm>
            <a:custGeom>
              <a:avLst/>
              <a:gdLst>
                <a:gd name="T0" fmla="*/ 1 w 3"/>
                <a:gd name="T1" fmla="*/ 0 h 1"/>
                <a:gd name="T2" fmla="*/ 0 w 3"/>
                <a:gd name="T3" fmla="*/ 0 h 1"/>
                <a:gd name="T4" fmla="*/ 0 w 3"/>
                <a:gd name="T5" fmla="*/ 0 h 1"/>
                <a:gd name="T6" fmla="*/ 0 w 3"/>
                <a:gd name="T7" fmla="*/ 1 h 1"/>
                <a:gd name="T8" fmla="*/ 2 w 3"/>
                <a:gd name="T9" fmla="*/ 1 h 1"/>
                <a:gd name="T10" fmla="*/ 2 w 3"/>
                <a:gd name="T11" fmla="*/ 1 h 1"/>
                <a:gd name="T12" fmla="*/ 2 w 3"/>
                <a:gd name="T13" fmla="*/ 0 h 1"/>
                <a:gd name="T14" fmla="*/ 1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1" y="0"/>
                  </a:moveTo>
                  <a:cubicBezTo>
                    <a:pt x="0" y="0"/>
                    <a:pt x="0" y="0"/>
                    <a:pt x="0" y="0"/>
                  </a:cubicBezTo>
                  <a:cubicBezTo>
                    <a:pt x="0" y="0"/>
                    <a:pt x="0" y="0"/>
                    <a:pt x="0" y="0"/>
                  </a:cubicBezTo>
                  <a:cubicBezTo>
                    <a:pt x="0" y="0"/>
                    <a:pt x="0" y="1"/>
                    <a:pt x="0" y="1"/>
                  </a:cubicBezTo>
                  <a:cubicBezTo>
                    <a:pt x="2" y="1"/>
                    <a:pt x="2" y="1"/>
                    <a:pt x="2" y="1"/>
                  </a:cubicBezTo>
                  <a:cubicBezTo>
                    <a:pt x="2" y="1"/>
                    <a:pt x="2" y="1"/>
                    <a:pt x="2" y="1"/>
                  </a:cubicBezTo>
                  <a:cubicBezTo>
                    <a:pt x="3" y="1"/>
                    <a:pt x="2" y="0"/>
                    <a:pt x="2"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1" name="Freeform 189"/>
            <p:cNvSpPr>
              <a:spLocks/>
            </p:cNvSpPr>
            <p:nvPr/>
          </p:nvSpPr>
          <p:spPr bwMode="auto">
            <a:xfrm>
              <a:off x="6791" y="3591"/>
              <a:ext cx="24" cy="10"/>
            </a:xfrm>
            <a:custGeom>
              <a:avLst/>
              <a:gdLst>
                <a:gd name="T0" fmla="*/ 14 w 14"/>
                <a:gd name="T1" fmla="*/ 5 h 6"/>
                <a:gd name="T2" fmla="*/ 14 w 14"/>
                <a:gd name="T3" fmla="*/ 4 h 6"/>
                <a:gd name="T4" fmla="*/ 12 w 14"/>
                <a:gd name="T5" fmla="*/ 3 h 6"/>
                <a:gd name="T6" fmla="*/ 12 w 14"/>
                <a:gd name="T7" fmla="*/ 3 h 6"/>
                <a:gd name="T8" fmla="*/ 9 w 14"/>
                <a:gd name="T9" fmla="*/ 2 h 6"/>
                <a:gd name="T10" fmla="*/ 8 w 14"/>
                <a:gd name="T11" fmla="*/ 2 h 6"/>
                <a:gd name="T12" fmla="*/ 6 w 14"/>
                <a:gd name="T13" fmla="*/ 1 h 6"/>
                <a:gd name="T14" fmla="*/ 3 w 14"/>
                <a:gd name="T15" fmla="*/ 0 h 6"/>
                <a:gd name="T16" fmla="*/ 2 w 14"/>
                <a:gd name="T17" fmla="*/ 0 h 6"/>
                <a:gd name="T18" fmla="*/ 0 w 14"/>
                <a:gd name="T19" fmla="*/ 2 h 6"/>
                <a:gd name="T20" fmla="*/ 1 w 14"/>
                <a:gd name="T21" fmla="*/ 2 h 6"/>
                <a:gd name="T22" fmla="*/ 3 w 14"/>
                <a:gd name="T23" fmla="*/ 2 h 6"/>
                <a:gd name="T24" fmla="*/ 5 w 14"/>
                <a:gd name="T25" fmla="*/ 2 h 6"/>
                <a:gd name="T26" fmla="*/ 7 w 14"/>
                <a:gd name="T27" fmla="*/ 3 h 6"/>
                <a:gd name="T28" fmla="*/ 9 w 14"/>
                <a:gd name="T29" fmla="*/ 4 h 6"/>
                <a:gd name="T30" fmla="*/ 10 w 14"/>
                <a:gd name="T31" fmla="*/ 4 h 6"/>
                <a:gd name="T32" fmla="*/ 10 w 14"/>
                <a:gd name="T33" fmla="*/ 4 h 6"/>
                <a:gd name="T34" fmla="*/ 9 w 14"/>
                <a:gd name="T35" fmla="*/ 5 h 6"/>
                <a:gd name="T36" fmla="*/ 9 w 14"/>
                <a:gd name="T37" fmla="*/ 5 h 6"/>
                <a:gd name="T38" fmla="*/ 12 w 14"/>
                <a:gd name="T39" fmla="*/ 5 h 6"/>
                <a:gd name="T40" fmla="*/ 14 w 14"/>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6">
                  <a:moveTo>
                    <a:pt x="14" y="5"/>
                  </a:moveTo>
                  <a:cubicBezTo>
                    <a:pt x="14" y="5"/>
                    <a:pt x="14" y="5"/>
                    <a:pt x="14" y="4"/>
                  </a:cubicBezTo>
                  <a:cubicBezTo>
                    <a:pt x="12" y="3"/>
                    <a:pt x="12" y="3"/>
                    <a:pt x="12" y="3"/>
                  </a:cubicBezTo>
                  <a:cubicBezTo>
                    <a:pt x="12" y="3"/>
                    <a:pt x="12" y="3"/>
                    <a:pt x="12" y="3"/>
                  </a:cubicBezTo>
                  <a:cubicBezTo>
                    <a:pt x="9" y="2"/>
                    <a:pt x="9" y="2"/>
                    <a:pt x="9" y="2"/>
                  </a:cubicBezTo>
                  <a:cubicBezTo>
                    <a:pt x="8" y="2"/>
                    <a:pt x="8" y="2"/>
                    <a:pt x="8" y="2"/>
                  </a:cubicBezTo>
                  <a:cubicBezTo>
                    <a:pt x="8" y="2"/>
                    <a:pt x="7" y="2"/>
                    <a:pt x="6" y="1"/>
                  </a:cubicBezTo>
                  <a:cubicBezTo>
                    <a:pt x="3" y="0"/>
                    <a:pt x="3" y="0"/>
                    <a:pt x="3" y="0"/>
                  </a:cubicBezTo>
                  <a:cubicBezTo>
                    <a:pt x="2" y="0"/>
                    <a:pt x="2" y="0"/>
                    <a:pt x="2" y="0"/>
                  </a:cubicBezTo>
                  <a:cubicBezTo>
                    <a:pt x="2" y="0"/>
                    <a:pt x="0" y="1"/>
                    <a:pt x="0" y="2"/>
                  </a:cubicBezTo>
                  <a:cubicBezTo>
                    <a:pt x="0" y="2"/>
                    <a:pt x="1" y="2"/>
                    <a:pt x="1" y="2"/>
                  </a:cubicBezTo>
                  <a:cubicBezTo>
                    <a:pt x="2" y="2"/>
                    <a:pt x="3" y="1"/>
                    <a:pt x="3" y="2"/>
                  </a:cubicBezTo>
                  <a:cubicBezTo>
                    <a:pt x="3" y="2"/>
                    <a:pt x="5" y="2"/>
                    <a:pt x="5" y="2"/>
                  </a:cubicBezTo>
                  <a:cubicBezTo>
                    <a:pt x="7" y="3"/>
                    <a:pt x="7" y="3"/>
                    <a:pt x="7" y="3"/>
                  </a:cubicBezTo>
                  <a:cubicBezTo>
                    <a:pt x="7" y="3"/>
                    <a:pt x="8" y="4"/>
                    <a:pt x="9" y="4"/>
                  </a:cubicBezTo>
                  <a:cubicBezTo>
                    <a:pt x="10" y="4"/>
                    <a:pt x="10" y="4"/>
                    <a:pt x="10" y="4"/>
                  </a:cubicBezTo>
                  <a:cubicBezTo>
                    <a:pt x="10" y="4"/>
                    <a:pt x="10" y="4"/>
                    <a:pt x="10" y="4"/>
                  </a:cubicBezTo>
                  <a:cubicBezTo>
                    <a:pt x="9" y="5"/>
                    <a:pt x="9" y="5"/>
                    <a:pt x="9" y="5"/>
                  </a:cubicBezTo>
                  <a:cubicBezTo>
                    <a:pt x="9" y="5"/>
                    <a:pt x="9" y="5"/>
                    <a:pt x="9" y="5"/>
                  </a:cubicBezTo>
                  <a:cubicBezTo>
                    <a:pt x="9" y="5"/>
                    <a:pt x="12" y="6"/>
                    <a:pt x="12" y="5"/>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2" name="Freeform 190"/>
            <p:cNvSpPr>
              <a:spLocks/>
            </p:cNvSpPr>
            <p:nvPr/>
          </p:nvSpPr>
          <p:spPr bwMode="auto">
            <a:xfrm>
              <a:off x="6831" y="3603"/>
              <a:ext cx="4" cy="2"/>
            </a:xfrm>
            <a:custGeom>
              <a:avLst/>
              <a:gdLst>
                <a:gd name="T0" fmla="*/ 2 w 4"/>
                <a:gd name="T1" fmla="*/ 0 h 2"/>
                <a:gd name="T2" fmla="*/ 0 w 4"/>
                <a:gd name="T3" fmla="*/ 0 h 2"/>
                <a:gd name="T4" fmla="*/ 0 w 4"/>
                <a:gd name="T5" fmla="*/ 0 h 2"/>
                <a:gd name="T6" fmla="*/ 0 w 4"/>
                <a:gd name="T7" fmla="*/ 2 h 2"/>
                <a:gd name="T8" fmla="*/ 0 w 4"/>
                <a:gd name="T9" fmla="*/ 2 h 2"/>
                <a:gd name="T10" fmla="*/ 2 w 4"/>
                <a:gd name="T11" fmla="*/ 2 h 2"/>
                <a:gd name="T12" fmla="*/ 4 w 4"/>
                <a:gd name="T13" fmla="*/ 2 h 2"/>
                <a:gd name="T14" fmla="*/ 4 w 4"/>
                <a:gd name="T15" fmla="*/ 2 h 2"/>
                <a:gd name="T16" fmla="*/ 4 w 4"/>
                <a:gd name="T17" fmla="*/ 0 h 2"/>
                <a:gd name="T18" fmla="*/ 4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0" y="0"/>
                  </a:lnTo>
                  <a:lnTo>
                    <a:pt x="0" y="2"/>
                  </a:lnTo>
                  <a:lnTo>
                    <a:pt x="0" y="2"/>
                  </a:lnTo>
                  <a:lnTo>
                    <a:pt x="2" y="2"/>
                  </a:lnTo>
                  <a:lnTo>
                    <a:pt x="4" y="2"/>
                  </a:lnTo>
                  <a:lnTo>
                    <a:pt x="4" y="2"/>
                  </a:lnTo>
                  <a:lnTo>
                    <a:pt x="4" y="0"/>
                  </a:lnTo>
                  <a:lnTo>
                    <a:pt x="4"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3" name="Freeform 191"/>
            <p:cNvSpPr>
              <a:spLocks/>
            </p:cNvSpPr>
            <p:nvPr/>
          </p:nvSpPr>
          <p:spPr bwMode="auto">
            <a:xfrm>
              <a:off x="6798" y="3398"/>
              <a:ext cx="51" cy="61"/>
            </a:xfrm>
            <a:custGeom>
              <a:avLst/>
              <a:gdLst>
                <a:gd name="T0" fmla="*/ 18 w 29"/>
                <a:gd name="T1" fmla="*/ 10 h 34"/>
                <a:gd name="T2" fmla="*/ 16 w 29"/>
                <a:gd name="T3" fmla="*/ 7 h 34"/>
                <a:gd name="T4" fmla="*/ 10 w 29"/>
                <a:gd name="T5" fmla="*/ 5 h 34"/>
                <a:gd name="T6" fmla="*/ 9 w 29"/>
                <a:gd name="T7" fmla="*/ 4 h 34"/>
                <a:gd name="T8" fmla="*/ 6 w 29"/>
                <a:gd name="T9" fmla="*/ 4 h 34"/>
                <a:gd name="T10" fmla="*/ 8 w 29"/>
                <a:gd name="T11" fmla="*/ 9 h 34"/>
                <a:gd name="T12" fmla="*/ 5 w 29"/>
                <a:gd name="T13" fmla="*/ 5 h 34"/>
                <a:gd name="T14" fmla="*/ 3 w 29"/>
                <a:gd name="T15" fmla="*/ 3 h 34"/>
                <a:gd name="T16" fmla="*/ 1 w 29"/>
                <a:gd name="T17" fmla="*/ 8 h 34"/>
                <a:gd name="T18" fmla="*/ 3 w 29"/>
                <a:gd name="T19" fmla="*/ 12 h 34"/>
                <a:gd name="T20" fmla="*/ 4 w 29"/>
                <a:gd name="T21" fmla="*/ 12 h 34"/>
                <a:gd name="T22" fmla="*/ 10 w 29"/>
                <a:gd name="T23" fmla="*/ 14 h 34"/>
                <a:gd name="T24" fmla="*/ 12 w 29"/>
                <a:gd name="T25" fmla="*/ 14 h 34"/>
                <a:gd name="T26" fmla="*/ 14 w 29"/>
                <a:gd name="T27" fmla="*/ 16 h 34"/>
                <a:gd name="T28" fmla="*/ 16 w 29"/>
                <a:gd name="T29" fmla="*/ 22 h 34"/>
                <a:gd name="T30" fmla="*/ 13 w 29"/>
                <a:gd name="T31" fmla="*/ 25 h 34"/>
                <a:gd name="T32" fmla="*/ 14 w 29"/>
                <a:gd name="T33" fmla="*/ 28 h 34"/>
                <a:gd name="T34" fmla="*/ 15 w 29"/>
                <a:gd name="T35" fmla="*/ 27 h 34"/>
                <a:gd name="T36" fmla="*/ 17 w 29"/>
                <a:gd name="T37" fmla="*/ 29 h 34"/>
                <a:gd name="T38" fmla="*/ 20 w 29"/>
                <a:gd name="T39" fmla="*/ 31 h 34"/>
                <a:gd name="T40" fmla="*/ 23 w 29"/>
                <a:gd name="T41" fmla="*/ 32 h 34"/>
                <a:gd name="T42" fmla="*/ 22 w 29"/>
                <a:gd name="T43" fmla="*/ 30 h 34"/>
                <a:gd name="T44" fmla="*/ 25 w 29"/>
                <a:gd name="T45" fmla="*/ 32 h 34"/>
                <a:gd name="T46" fmla="*/ 23 w 29"/>
                <a:gd name="T47" fmla="*/ 27 h 34"/>
                <a:gd name="T48" fmla="*/ 21 w 29"/>
                <a:gd name="T49" fmla="*/ 24 h 34"/>
                <a:gd name="T50" fmla="*/ 23 w 29"/>
                <a:gd name="T51" fmla="*/ 24 h 34"/>
                <a:gd name="T52" fmla="*/ 25 w 29"/>
                <a:gd name="T53" fmla="*/ 26 h 34"/>
                <a:gd name="T54" fmla="*/ 28 w 29"/>
                <a:gd name="T55" fmla="*/ 23 h 34"/>
                <a:gd name="T56" fmla="*/ 28 w 29"/>
                <a:gd name="T57" fmla="*/ 23 h 34"/>
                <a:gd name="T58" fmla="*/ 27 w 29"/>
                <a:gd name="T59" fmla="*/ 21 h 34"/>
                <a:gd name="T60" fmla="*/ 25 w 29"/>
                <a:gd name="T61" fmla="*/ 20 h 34"/>
                <a:gd name="T62" fmla="*/ 22 w 29"/>
                <a:gd name="T63" fmla="*/ 18 h 34"/>
                <a:gd name="T64" fmla="*/ 22 w 29"/>
                <a:gd name="T65" fmla="*/ 16 h 34"/>
                <a:gd name="T66" fmla="*/ 23 w 29"/>
                <a:gd name="T67" fmla="*/ 15 h 34"/>
                <a:gd name="T68" fmla="*/ 22 w 29"/>
                <a:gd name="T69" fmla="*/ 13 h 34"/>
                <a:gd name="T70" fmla="*/ 20 w 29"/>
                <a:gd name="T71"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34">
                  <a:moveTo>
                    <a:pt x="19" y="11"/>
                  </a:moveTo>
                  <a:cubicBezTo>
                    <a:pt x="19" y="11"/>
                    <a:pt x="18" y="12"/>
                    <a:pt x="18" y="10"/>
                  </a:cubicBezTo>
                  <a:cubicBezTo>
                    <a:pt x="18" y="10"/>
                    <a:pt x="19" y="9"/>
                    <a:pt x="18" y="9"/>
                  </a:cubicBezTo>
                  <a:cubicBezTo>
                    <a:pt x="18" y="9"/>
                    <a:pt x="17" y="10"/>
                    <a:pt x="16" y="7"/>
                  </a:cubicBezTo>
                  <a:cubicBezTo>
                    <a:pt x="16" y="7"/>
                    <a:pt x="15" y="6"/>
                    <a:pt x="12" y="6"/>
                  </a:cubicBezTo>
                  <a:cubicBezTo>
                    <a:pt x="12" y="6"/>
                    <a:pt x="10" y="7"/>
                    <a:pt x="10" y="5"/>
                  </a:cubicBezTo>
                  <a:cubicBezTo>
                    <a:pt x="9" y="6"/>
                    <a:pt x="9" y="6"/>
                    <a:pt x="9" y="6"/>
                  </a:cubicBezTo>
                  <a:cubicBezTo>
                    <a:pt x="9" y="6"/>
                    <a:pt x="9" y="5"/>
                    <a:pt x="9" y="4"/>
                  </a:cubicBezTo>
                  <a:cubicBezTo>
                    <a:pt x="9" y="4"/>
                    <a:pt x="10" y="2"/>
                    <a:pt x="9" y="2"/>
                  </a:cubicBezTo>
                  <a:cubicBezTo>
                    <a:pt x="9" y="2"/>
                    <a:pt x="7" y="2"/>
                    <a:pt x="6" y="4"/>
                  </a:cubicBezTo>
                  <a:cubicBezTo>
                    <a:pt x="6" y="4"/>
                    <a:pt x="6" y="6"/>
                    <a:pt x="6" y="7"/>
                  </a:cubicBezTo>
                  <a:cubicBezTo>
                    <a:pt x="8" y="9"/>
                    <a:pt x="8" y="9"/>
                    <a:pt x="8" y="9"/>
                  </a:cubicBezTo>
                  <a:cubicBezTo>
                    <a:pt x="8" y="9"/>
                    <a:pt x="8" y="11"/>
                    <a:pt x="7" y="10"/>
                  </a:cubicBezTo>
                  <a:cubicBezTo>
                    <a:pt x="7" y="10"/>
                    <a:pt x="5" y="8"/>
                    <a:pt x="5" y="5"/>
                  </a:cubicBezTo>
                  <a:cubicBezTo>
                    <a:pt x="5" y="5"/>
                    <a:pt x="5" y="3"/>
                    <a:pt x="6" y="2"/>
                  </a:cubicBezTo>
                  <a:cubicBezTo>
                    <a:pt x="6" y="2"/>
                    <a:pt x="5" y="0"/>
                    <a:pt x="3" y="3"/>
                  </a:cubicBezTo>
                  <a:cubicBezTo>
                    <a:pt x="3" y="3"/>
                    <a:pt x="1" y="5"/>
                    <a:pt x="1" y="7"/>
                  </a:cubicBezTo>
                  <a:cubicBezTo>
                    <a:pt x="1" y="7"/>
                    <a:pt x="0" y="7"/>
                    <a:pt x="1" y="8"/>
                  </a:cubicBezTo>
                  <a:cubicBezTo>
                    <a:pt x="1" y="8"/>
                    <a:pt x="3" y="11"/>
                    <a:pt x="3" y="12"/>
                  </a:cubicBezTo>
                  <a:cubicBezTo>
                    <a:pt x="3" y="12"/>
                    <a:pt x="3" y="12"/>
                    <a:pt x="3" y="12"/>
                  </a:cubicBezTo>
                  <a:cubicBezTo>
                    <a:pt x="3" y="13"/>
                    <a:pt x="3" y="13"/>
                    <a:pt x="3" y="13"/>
                  </a:cubicBezTo>
                  <a:cubicBezTo>
                    <a:pt x="3" y="13"/>
                    <a:pt x="4" y="12"/>
                    <a:pt x="4" y="12"/>
                  </a:cubicBezTo>
                  <a:cubicBezTo>
                    <a:pt x="4" y="12"/>
                    <a:pt x="6" y="14"/>
                    <a:pt x="9" y="14"/>
                  </a:cubicBezTo>
                  <a:cubicBezTo>
                    <a:pt x="10" y="14"/>
                    <a:pt x="10" y="14"/>
                    <a:pt x="10" y="14"/>
                  </a:cubicBezTo>
                  <a:cubicBezTo>
                    <a:pt x="10" y="14"/>
                    <a:pt x="10" y="13"/>
                    <a:pt x="10" y="14"/>
                  </a:cubicBezTo>
                  <a:cubicBezTo>
                    <a:pt x="10" y="14"/>
                    <a:pt x="11" y="14"/>
                    <a:pt x="12" y="14"/>
                  </a:cubicBezTo>
                  <a:cubicBezTo>
                    <a:pt x="14" y="15"/>
                    <a:pt x="14" y="15"/>
                    <a:pt x="14" y="15"/>
                  </a:cubicBezTo>
                  <a:cubicBezTo>
                    <a:pt x="14" y="15"/>
                    <a:pt x="15" y="16"/>
                    <a:pt x="14" y="16"/>
                  </a:cubicBezTo>
                  <a:cubicBezTo>
                    <a:pt x="14" y="16"/>
                    <a:pt x="16" y="16"/>
                    <a:pt x="16" y="17"/>
                  </a:cubicBezTo>
                  <a:cubicBezTo>
                    <a:pt x="16" y="17"/>
                    <a:pt x="17" y="20"/>
                    <a:pt x="16" y="22"/>
                  </a:cubicBezTo>
                  <a:cubicBezTo>
                    <a:pt x="16" y="22"/>
                    <a:pt x="16" y="24"/>
                    <a:pt x="15" y="25"/>
                  </a:cubicBezTo>
                  <a:cubicBezTo>
                    <a:pt x="15" y="25"/>
                    <a:pt x="14" y="26"/>
                    <a:pt x="13" y="25"/>
                  </a:cubicBezTo>
                  <a:cubicBezTo>
                    <a:pt x="13" y="25"/>
                    <a:pt x="12" y="25"/>
                    <a:pt x="12" y="26"/>
                  </a:cubicBezTo>
                  <a:cubicBezTo>
                    <a:pt x="12" y="26"/>
                    <a:pt x="12" y="28"/>
                    <a:pt x="14" y="28"/>
                  </a:cubicBezTo>
                  <a:cubicBezTo>
                    <a:pt x="14" y="28"/>
                    <a:pt x="15" y="27"/>
                    <a:pt x="15" y="27"/>
                  </a:cubicBezTo>
                  <a:cubicBezTo>
                    <a:pt x="15" y="27"/>
                    <a:pt x="15" y="27"/>
                    <a:pt x="15" y="27"/>
                  </a:cubicBezTo>
                  <a:cubicBezTo>
                    <a:pt x="15" y="27"/>
                    <a:pt x="15" y="27"/>
                    <a:pt x="15" y="27"/>
                  </a:cubicBezTo>
                  <a:cubicBezTo>
                    <a:pt x="17" y="29"/>
                    <a:pt x="17" y="29"/>
                    <a:pt x="17" y="29"/>
                  </a:cubicBezTo>
                  <a:cubicBezTo>
                    <a:pt x="18" y="29"/>
                    <a:pt x="18" y="29"/>
                    <a:pt x="18" y="29"/>
                  </a:cubicBezTo>
                  <a:cubicBezTo>
                    <a:pt x="18" y="29"/>
                    <a:pt x="18" y="31"/>
                    <a:pt x="20" y="31"/>
                  </a:cubicBezTo>
                  <a:cubicBezTo>
                    <a:pt x="20" y="31"/>
                    <a:pt x="21" y="31"/>
                    <a:pt x="21" y="32"/>
                  </a:cubicBezTo>
                  <a:cubicBezTo>
                    <a:pt x="21" y="32"/>
                    <a:pt x="23" y="34"/>
                    <a:pt x="23" y="32"/>
                  </a:cubicBezTo>
                  <a:cubicBezTo>
                    <a:pt x="23" y="32"/>
                    <a:pt x="22" y="30"/>
                    <a:pt x="21" y="30"/>
                  </a:cubicBezTo>
                  <a:cubicBezTo>
                    <a:pt x="21" y="30"/>
                    <a:pt x="21" y="30"/>
                    <a:pt x="22" y="30"/>
                  </a:cubicBezTo>
                  <a:cubicBezTo>
                    <a:pt x="22" y="30"/>
                    <a:pt x="24" y="31"/>
                    <a:pt x="25" y="32"/>
                  </a:cubicBezTo>
                  <a:cubicBezTo>
                    <a:pt x="25" y="32"/>
                    <a:pt x="25" y="33"/>
                    <a:pt x="25" y="32"/>
                  </a:cubicBezTo>
                  <a:cubicBezTo>
                    <a:pt x="25" y="32"/>
                    <a:pt x="26" y="30"/>
                    <a:pt x="25" y="29"/>
                  </a:cubicBezTo>
                  <a:cubicBezTo>
                    <a:pt x="25" y="29"/>
                    <a:pt x="24" y="27"/>
                    <a:pt x="23" y="27"/>
                  </a:cubicBezTo>
                  <a:cubicBezTo>
                    <a:pt x="23" y="27"/>
                    <a:pt x="22" y="27"/>
                    <a:pt x="23" y="26"/>
                  </a:cubicBezTo>
                  <a:cubicBezTo>
                    <a:pt x="23" y="26"/>
                    <a:pt x="21" y="26"/>
                    <a:pt x="21" y="24"/>
                  </a:cubicBezTo>
                  <a:cubicBezTo>
                    <a:pt x="21" y="24"/>
                    <a:pt x="21" y="22"/>
                    <a:pt x="22" y="22"/>
                  </a:cubicBezTo>
                  <a:cubicBezTo>
                    <a:pt x="22" y="22"/>
                    <a:pt x="23" y="22"/>
                    <a:pt x="23" y="24"/>
                  </a:cubicBezTo>
                  <a:cubicBezTo>
                    <a:pt x="23" y="24"/>
                    <a:pt x="24" y="25"/>
                    <a:pt x="24" y="26"/>
                  </a:cubicBezTo>
                  <a:cubicBezTo>
                    <a:pt x="24" y="26"/>
                    <a:pt x="24" y="27"/>
                    <a:pt x="25" y="26"/>
                  </a:cubicBezTo>
                  <a:cubicBezTo>
                    <a:pt x="25" y="26"/>
                    <a:pt x="27" y="25"/>
                    <a:pt x="27" y="25"/>
                  </a:cubicBezTo>
                  <a:cubicBezTo>
                    <a:pt x="27" y="25"/>
                    <a:pt x="29" y="25"/>
                    <a:pt x="28" y="23"/>
                  </a:cubicBezTo>
                  <a:cubicBezTo>
                    <a:pt x="28" y="23"/>
                    <a:pt x="27" y="23"/>
                    <a:pt x="27" y="23"/>
                  </a:cubicBezTo>
                  <a:cubicBezTo>
                    <a:pt x="28" y="23"/>
                    <a:pt x="28" y="23"/>
                    <a:pt x="28" y="23"/>
                  </a:cubicBezTo>
                  <a:cubicBezTo>
                    <a:pt x="28" y="23"/>
                    <a:pt x="28" y="22"/>
                    <a:pt x="28" y="22"/>
                  </a:cubicBezTo>
                  <a:cubicBezTo>
                    <a:pt x="28" y="22"/>
                    <a:pt x="28" y="21"/>
                    <a:pt x="27" y="21"/>
                  </a:cubicBezTo>
                  <a:cubicBezTo>
                    <a:pt x="27" y="21"/>
                    <a:pt x="26" y="22"/>
                    <a:pt x="26" y="21"/>
                  </a:cubicBezTo>
                  <a:cubicBezTo>
                    <a:pt x="26" y="21"/>
                    <a:pt x="26" y="20"/>
                    <a:pt x="25" y="20"/>
                  </a:cubicBezTo>
                  <a:cubicBezTo>
                    <a:pt x="23" y="19"/>
                    <a:pt x="23" y="19"/>
                    <a:pt x="23" y="19"/>
                  </a:cubicBezTo>
                  <a:cubicBezTo>
                    <a:pt x="22" y="18"/>
                    <a:pt x="22" y="18"/>
                    <a:pt x="22" y="18"/>
                  </a:cubicBezTo>
                  <a:cubicBezTo>
                    <a:pt x="22" y="18"/>
                    <a:pt x="21" y="19"/>
                    <a:pt x="21" y="18"/>
                  </a:cubicBezTo>
                  <a:cubicBezTo>
                    <a:pt x="21" y="18"/>
                    <a:pt x="22" y="17"/>
                    <a:pt x="22" y="16"/>
                  </a:cubicBezTo>
                  <a:cubicBezTo>
                    <a:pt x="23" y="16"/>
                    <a:pt x="23" y="16"/>
                    <a:pt x="23" y="16"/>
                  </a:cubicBezTo>
                  <a:cubicBezTo>
                    <a:pt x="23" y="16"/>
                    <a:pt x="23" y="16"/>
                    <a:pt x="23" y="15"/>
                  </a:cubicBezTo>
                  <a:cubicBezTo>
                    <a:pt x="23" y="15"/>
                    <a:pt x="22" y="14"/>
                    <a:pt x="23" y="14"/>
                  </a:cubicBezTo>
                  <a:cubicBezTo>
                    <a:pt x="23" y="14"/>
                    <a:pt x="23" y="13"/>
                    <a:pt x="22" y="13"/>
                  </a:cubicBezTo>
                  <a:cubicBezTo>
                    <a:pt x="21" y="12"/>
                    <a:pt x="21" y="12"/>
                    <a:pt x="21" y="12"/>
                  </a:cubicBezTo>
                  <a:cubicBezTo>
                    <a:pt x="21" y="12"/>
                    <a:pt x="21" y="12"/>
                    <a:pt x="20" y="11"/>
                  </a:cubicBezTo>
                  <a:cubicBezTo>
                    <a:pt x="20" y="11"/>
                    <a:pt x="20" y="10"/>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4" name="Freeform 192"/>
            <p:cNvSpPr>
              <a:spLocks/>
            </p:cNvSpPr>
            <p:nvPr/>
          </p:nvSpPr>
          <p:spPr bwMode="auto">
            <a:xfrm>
              <a:off x="6787" y="3443"/>
              <a:ext cx="14" cy="12"/>
            </a:xfrm>
            <a:custGeom>
              <a:avLst/>
              <a:gdLst>
                <a:gd name="T0" fmla="*/ 8 w 8"/>
                <a:gd name="T1" fmla="*/ 4 h 7"/>
                <a:gd name="T2" fmla="*/ 6 w 8"/>
                <a:gd name="T3" fmla="*/ 3 h 7"/>
                <a:gd name="T4" fmla="*/ 4 w 8"/>
                <a:gd name="T5" fmla="*/ 1 h 7"/>
                <a:gd name="T6" fmla="*/ 4 w 8"/>
                <a:gd name="T7" fmla="*/ 0 h 7"/>
                <a:gd name="T8" fmla="*/ 2 w 8"/>
                <a:gd name="T9" fmla="*/ 1 h 7"/>
                <a:gd name="T10" fmla="*/ 1 w 8"/>
                <a:gd name="T11" fmla="*/ 4 h 7"/>
                <a:gd name="T12" fmla="*/ 0 w 8"/>
                <a:gd name="T13" fmla="*/ 5 h 7"/>
                <a:gd name="T14" fmla="*/ 2 w 8"/>
                <a:gd name="T15" fmla="*/ 5 h 7"/>
                <a:gd name="T16" fmla="*/ 4 w 8"/>
                <a:gd name="T17" fmla="*/ 6 h 7"/>
                <a:gd name="T18" fmla="*/ 6 w 8"/>
                <a:gd name="T19" fmla="*/ 5 h 7"/>
                <a:gd name="T20" fmla="*/ 7 w 8"/>
                <a:gd name="T21" fmla="*/ 5 h 7"/>
                <a:gd name="T22" fmla="*/ 8 w 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8" y="4"/>
                  </a:moveTo>
                  <a:cubicBezTo>
                    <a:pt x="8" y="4"/>
                    <a:pt x="7" y="3"/>
                    <a:pt x="6" y="3"/>
                  </a:cubicBezTo>
                  <a:cubicBezTo>
                    <a:pt x="6" y="3"/>
                    <a:pt x="5" y="1"/>
                    <a:pt x="4" y="1"/>
                  </a:cubicBezTo>
                  <a:cubicBezTo>
                    <a:pt x="4" y="0"/>
                    <a:pt x="4" y="0"/>
                    <a:pt x="4" y="0"/>
                  </a:cubicBezTo>
                  <a:cubicBezTo>
                    <a:pt x="2" y="1"/>
                    <a:pt x="2" y="1"/>
                    <a:pt x="2" y="1"/>
                  </a:cubicBezTo>
                  <a:cubicBezTo>
                    <a:pt x="2" y="1"/>
                    <a:pt x="1" y="2"/>
                    <a:pt x="1" y="4"/>
                  </a:cubicBezTo>
                  <a:cubicBezTo>
                    <a:pt x="0" y="5"/>
                    <a:pt x="0" y="5"/>
                    <a:pt x="0" y="5"/>
                  </a:cubicBezTo>
                  <a:cubicBezTo>
                    <a:pt x="0" y="5"/>
                    <a:pt x="2" y="4"/>
                    <a:pt x="2" y="5"/>
                  </a:cubicBezTo>
                  <a:cubicBezTo>
                    <a:pt x="2" y="5"/>
                    <a:pt x="2" y="7"/>
                    <a:pt x="4" y="6"/>
                  </a:cubicBezTo>
                  <a:cubicBezTo>
                    <a:pt x="6" y="5"/>
                    <a:pt x="6" y="5"/>
                    <a:pt x="6" y="5"/>
                  </a:cubicBezTo>
                  <a:cubicBezTo>
                    <a:pt x="7" y="5"/>
                    <a:pt x="7" y="5"/>
                    <a:pt x="7" y="5"/>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5" name="Freeform 193"/>
            <p:cNvSpPr>
              <a:spLocks/>
            </p:cNvSpPr>
            <p:nvPr/>
          </p:nvSpPr>
          <p:spPr bwMode="auto">
            <a:xfrm>
              <a:off x="6780" y="3350"/>
              <a:ext cx="7" cy="4"/>
            </a:xfrm>
            <a:custGeom>
              <a:avLst/>
              <a:gdLst>
                <a:gd name="T0" fmla="*/ 0 w 4"/>
                <a:gd name="T1" fmla="*/ 1 h 2"/>
                <a:gd name="T2" fmla="*/ 3 w 4"/>
                <a:gd name="T3" fmla="*/ 2 h 2"/>
                <a:gd name="T4" fmla="*/ 3 w 4"/>
                <a:gd name="T5" fmla="*/ 1 h 2"/>
                <a:gd name="T6" fmla="*/ 1 w 4"/>
                <a:gd name="T7" fmla="*/ 1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2" y="2"/>
                    <a:pt x="3" y="2"/>
                  </a:cubicBezTo>
                  <a:cubicBezTo>
                    <a:pt x="3" y="1"/>
                    <a:pt x="4" y="1"/>
                    <a:pt x="3" y="1"/>
                  </a:cubicBezTo>
                  <a:cubicBezTo>
                    <a:pt x="3" y="0"/>
                    <a:pt x="1" y="1"/>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6" name="Freeform 194"/>
            <p:cNvSpPr>
              <a:spLocks/>
            </p:cNvSpPr>
            <p:nvPr/>
          </p:nvSpPr>
          <p:spPr bwMode="auto">
            <a:xfrm>
              <a:off x="6752" y="3384"/>
              <a:ext cx="16" cy="25"/>
            </a:xfrm>
            <a:custGeom>
              <a:avLst/>
              <a:gdLst>
                <a:gd name="T0" fmla="*/ 8 w 9"/>
                <a:gd name="T1" fmla="*/ 4 h 14"/>
                <a:gd name="T2" fmla="*/ 7 w 9"/>
                <a:gd name="T3" fmla="*/ 2 h 14"/>
                <a:gd name="T4" fmla="*/ 7 w 9"/>
                <a:gd name="T5" fmla="*/ 1 h 14"/>
                <a:gd name="T6" fmla="*/ 5 w 9"/>
                <a:gd name="T7" fmla="*/ 1 h 14"/>
                <a:gd name="T8" fmla="*/ 2 w 9"/>
                <a:gd name="T9" fmla="*/ 2 h 14"/>
                <a:gd name="T10" fmla="*/ 3 w 9"/>
                <a:gd name="T11" fmla="*/ 4 h 14"/>
                <a:gd name="T12" fmla="*/ 3 w 9"/>
                <a:gd name="T13" fmla="*/ 7 h 14"/>
                <a:gd name="T14" fmla="*/ 2 w 9"/>
                <a:gd name="T15" fmla="*/ 5 h 14"/>
                <a:gd name="T16" fmla="*/ 0 w 9"/>
                <a:gd name="T17" fmla="*/ 7 h 14"/>
                <a:gd name="T18" fmla="*/ 2 w 9"/>
                <a:gd name="T19" fmla="*/ 9 h 14"/>
                <a:gd name="T20" fmla="*/ 3 w 9"/>
                <a:gd name="T21" fmla="*/ 11 h 14"/>
                <a:gd name="T22" fmla="*/ 6 w 9"/>
                <a:gd name="T23" fmla="*/ 13 h 14"/>
                <a:gd name="T24" fmla="*/ 8 w 9"/>
                <a:gd name="T25" fmla="*/ 11 h 14"/>
                <a:gd name="T26" fmla="*/ 8 w 9"/>
                <a:gd name="T27" fmla="*/ 7 h 14"/>
                <a:gd name="T28" fmla="*/ 8 w 9"/>
                <a:gd name="T29" fmla="*/ 6 h 14"/>
                <a:gd name="T30" fmla="*/ 6 w 9"/>
                <a:gd name="T31" fmla="*/ 6 h 14"/>
                <a:gd name="T32" fmla="*/ 8 w 9"/>
                <a:gd name="T33"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8" y="4"/>
                  </a:moveTo>
                  <a:cubicBezTo>
                    <a:pt x="8" y="4"/>
                    <a:pt x="9" y="2"/>
                    <a:pt x="7" y="2"/>
                  </a:cubicBezTo>
                  <a:cubicBezTo>
                    <a:pt x="7" y="1"/>
                    <a:pt x="7" y="1"/>
                    <a:pt x="7" y="1"/>
                  </a:cubicBezTo>
                  <a:cubicBezTo>
                    <a:pt x="7" y="1"/>
                    <a:pt x="6" y="1"/>
                    <a:pt x="5" y="1"/>
                  </a:cubicBezTo>
                  <a:cubicBezTo>
                    <a:pt x="5" y="1"/>
                    <a:pt x="2" y="0"/>
                    <a:pt x="2" y="2"/>
                  </a:cubicBezTo>
                  <a:cubicBezTo>
                    <a:pt x="2" y="2"/>
                    <a:pt x="2" y="4"/>
                    <a:pt x="3" y="4"/>
                  </a:cubicBezTo>
                  <a:cubicBezTo>
                    <a:pt x="3" y="4"/>
                    <a:pt x="4" y="6"/>
                    <a:pt x="3" y="7"/>
                  </a:cubicBezTo>
                  <a:cubicBezTo>
                    <a:pt x="3" y="7"/>
                    <a:pt x="2" y="7"/>
                    <a:pt x="2" y="5"/>
                  </a:cubicBezTo>
                  <a:cubicBezTo>
                    <a:pt x="2" y="5"/>
                    <a:pt x="0" y="4"/>
                    <a:pt x="0" y="7"/>
                  </a:cubicBezTo>
                  <a:cubicBezTo>
                    <a:pt x="0" y="7"/>
                    <a:pt x="1" y="9"/>
                    <a:pt x="2" y="9"/>
                  </a:cubicBezTo>
                  <a:cubicBezTo>
                    <a:pt x="2" y="9"/>
                    <a:pt x="3" y="10"/>
                    <a:pt x="3" y="11"/>
                  </a:cubicBezTo>
                  <a:cubicBezTo>
                    <a:pt x="3" y="11"/>
                    <a:pt x="4" y="14"/>
                    <a:pt x="6" y="13"/>
                  </a:cubicBezTo>
                  <a:cubicBezTo>
                    <a:pt x="6" y="13"/>
                    <a:pt x="8" y="12"/>
                    <a:pt x="8" y="11"/>
                  </a:cubicBezTo>
                  <a:cubicBezTo>
                    <a:pt x="8" y="11"/>
                    <a:pt x="9" y="8"/>
                    <a:pt x="8" y="7"/>
                  </a:cubicBezTo>
                  <a:cubicBezTo>
                    <a:pt x="8" y="6"/>
                    <a:pt x="8" y="6"/>
                    <a:pt x="8" y="6"/>
                  </a:cubicBezTo>
                  <a:cubicBezTo>
                    <a:pt x="8" y="6"/>
                    <a:pt x="6" y="7"/>
                    <a:pt x="6" y="6"/>
                  </a:cubicBezTo>
                  <a:cubicBezTo>
                    <a:pt x="6" y="6"/>
                    <a:pt x="7"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7" name="Freeform 195"/>
            <p:cNvSpPr>
              <a:spLocks/>
            </p:cNvSpPr>
            <p:nvPr/>
          </p:nvSpPr>
          <p:spPr bwMode="auto">
            <a:xfrm>
              <a:off x="6776" y="3386"/>
              <a:ext cx="15" cy="21"/>
            </a:xfrm>
            <a:custGeom>
              <a:avLst/>
              <a:gdLst>
                <a:gd name="T0" fmla="*/ 6 w 8"/>
                <a:gd name="T1" fmla="*/ 2 h 12"/>
                <a:gd name="T2" fmla="*/ 4 w 8"/>
                <a:gd name="T3" fmla="*/ 1 h 12"/>
                <a:gd name="T4" fmla="*/ 3 w 8"/>
                <a:gd name="T5" fmla="*/ 1 h 12"/>
                <a:gd name="T6" fmla="*/ 1 w 8"/>
                <a:gd name="T7" fmla="*/ 2 h 12"/>
                <a:gd name="T8" fmla="*/ 0 w 8"/>
                <a:gd name="T9" fmla="*/ 4 h 12"/>
                <a:gd name="T10" fmla="*/ 1 w 8"/>
                <a:gd name="T11" fmla="*/ 6 h 12"/>
                <a:gd name="T12" fmla="*/ 1 w 8"/>
                <a:gd name="T13" fmla="*/ 8 h 12"/>
                <a:gd name="T14" fmla="*/ 1 w 8"/>
                <a:gd name="T15" fmla="*/ 11 h 12"/>
                <a:gd name="T16" fmla="*/ 3 w 8"/>
                <a:gd name="T17" fmla="*/ 10 h 12"/>
                <a:gd name="T18" fmla="*/ 4 w 8"/>
                <a:gd name="T19" fmla="*/ 8 h 12"/>
                <a:gd name="T20" fmla="*/ 6 w 8"/>
                <a:gd name="T21" fmla="*/ 6 h 12"/>
                <a:gd name="T22" fmla="*/ 7 w 8"/>
                <a:gd name="T23" fmla="*/ 3 h 12"/>
                <a:gd name="T24" fmla="*/ 6 w 8"/>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
                  <a:moveTo>
                    <a:pt x="6" y="2"/>
                  </a:moveTo>
                  <a:cubicBezTo>
                    <a:pt x="6" y="2"/>
                    <a:pt x="4" y="2"/>
                    <a:pt x="4" y="1"/>
                  </a:cubicBezTo>
                  <a:cubicBezTo>
                    <a:pt x="4" y="1"/>
                    <a:pt x="3" y="1"/>
                    <a:pt x="3" y="1"/>
                  </a:cubicBezTo>
                  <a:cubicBezTo>
                    <a:pt x="3" y="1"/>
                    <a:pt x="2" y="0"/>
                    <a:pt x="1" y="2"/>
                  </a:cubicBezTo>
                  <a:cubicBezTo>
                    <a:pt x="1" y="2"/>
                    <a:pt x="1" y="3"/>
                    <a:pt x="0" y="4"/>
                  </a:cubicBezTo>
                  <a:cubicBezTo>
                    <a:pt x="0" y="4"/>
                    <a:pt x="1" y="5"/>
                    <a:pt x="1" y="6"/>
                  </a:cubicBezTo>
                  <a:cubicBezTo>
                    <a:pt x="1" y="6"/>
                    <a:pt x="0" y="6"/>
                    <a:pt x="1" y="8"/>
                  </a:cubicBezTo>
                  <a:cubicBezTo>
                    <a:pt x="1" y="11"/>
                    <a:pt x="1" y="11"/>
                    <a:pt x="1" y="11"/>
                  </a:cubicBezTo>
                  <a:cubicBezTo>
                    <a:pt x="1" y="11"/>
                    <a:pt x="3" y="12"/>
                    <a:pt x="3" y="10"/>
                  </a:cubicBezTo>
                  <a:cubicBezTo>
                    <a:pt x="3" y="10"/>
                    <a:pt x="2" y="8"/>
                    <a:pt x="4" y="8"/>
                  </a:cubicBezTo>
                  <a:cubicBezTo>
                    <a:pt x="4" y="8"/>
                    <a:pt x="5" y="8"/>
                    <a:pt x="6" y="6"/>
                  </a:cubicBezTo>
                  <a:cubicBezTo>
                    <a:pt x="6" y="6"/>
                    <a:pt x="7" y="5"/>
                    <a:pt x="7" y="3"/>
                  </a:cubicBezTo>
                  <a:cubicBezTo>
                    <a:pt x="7" y="3"/>
                    <a:pt x="8"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8" name="Freeform 196"/>
            <p:cNvSpPr>
              <a:spLocks/>
            </p:cNvSpPr>
            <p:nvPr/>
          </p:nvSpPr>
          <p:spPr bwMode="auto">
            <a:xfrm>
              <a:off x="6705" y="3382"/>
              <a:ext cx="20" cy="22"/>
            </a:xfrm>
            <a:custGeom>
              <a:avLst/>
              <a:gdLst>
                <a:gd name="T0" fmla="*/ 1 w 11"/>
                <a:gd name="T1" fmla="*/ 6 h 12"/>
                <a:gd name="T2" fmla="*/ 1 w 11"/>
                <a:gd name="T3" fmla="*/ 8 h 12"/>
                <a:gd name="T4" fmla="*/ 1 w 11"/>
                <a:gd name="T5" fmla="*/ 9 h 12"/>
                <a:gd name="T6" fmla="*/ 2 w 11"/>
                <a:gd name="T7" fmla="*/ 11 h 12"/>
                <a:gd name="T8" fmla="*/ 4 w 11"/>
                <a:gd name="T9" fmla="*/ 11 h 12"/>
                <a:gd name="T10" fmla="*/ 5 w 11"/>
                <a:gd name="T11" fmla="*/ 11 h 12"/>
                <a:gd name="T12" fmla="*/ 6 w 11"/>
                <a:gd name="T13" fmla="*/ 9 h 12"/>
                <a:gd name="T14" fmla="*/ 9 w 11"/>
                <a:gd name="T15" fmla="*/ 5 h 12"/>
                <a:gd name="T16" fmla="*/ 11 w 11"/>
                <a:gd name="T17" fmla="*/ 4 h 12"/>
                <a:gd name="T18" fmla="*/ 11 w 11"/>
                <a:gd name="T19" fmla="*/ 3 h 12"/>
                <a:gd name="T20" fmla="*/ 9 w 11"/>
                <a:gd name="T21" fmla="*/ 2 h 12"/>
                <a:gd name="T22" fmla="*/ 8 w 11"/>
                <a:gd name="T23" fmla="*/ 2 h 12"/>
                <a:gd name="T24" fmla="*/ 7 w 11"/>
                <a:gd name="T25" fmla="*/ 2 h 12"/>
                <a:gd name="T26" fmla="*/ 6 w 11"/>
                <a:gd name="T27" fmla="*/ 1 h 12"/>
                <a:gd name="T28" fmla="*/ 5 w 11"/>
                <a:gd name="T29" fmla="*/ 1 h 12"/>
                <a:gd name="T30" fmla="*/ 4 w 11"/>
                <a:gd name="T31" fmla="*/ 0 h 12"/>
                <a:gd name="T32" fmla="*/ 3 w 11"/>
                <a:gd name="T33" fmla="*/ 1 h 12"/>
                <a:gd name="T34" fmla="*/ 2 w 11"/>
                <a:gd name="T35" fmla="*/ 3 h 12"/>
                <a:gd name="T36" fmla="*/ 2 w 11"/>
                <a:gd name="T37" fmla="*/ 4 h 12"/>
                <a:gd name="T38" fmla="*/ 1 w 11"/>
                <a:gd name="T3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2">
                  <a:moveTo>
                    <a:pt x="1" y="6"/>
                  </a:moveTo>
                  <a:cubicBezTo>
                    <a:pt x="1" y="8"/>
                    <a:pt x="1" y="8"/>
                    <a:pt x="1" y="8"/>
                  </a:cubicBezTo>
                  <a:cubicBezTo>
                    <a:pt x="1" y="8"/>
                    <a:pt x="0" y="9"/>
                    <a:pt x="1" y="9"/>
                  </a:cubicBezTo>
                  <a:cubicBezTo>
                    <a:pt x="1" y="9"/>
                    <a:pt x="2" y="10"/>
                    <a:pt x="2" y="11"/>
                  </a:cubicBezTo>
                  <a:cubicBezTo>
                    <a:pt x="2" y="11"/>
                    <a:pt x="3" y="12"/>
                    <a:pt x="4" y="11"/>
                  </a:cubicBezTo>
                  <a:cubicBezTo>
                    <a:pt x="4" y="11"/>
                    <a:pt x="4" y="10"/>
                    <a:pt x="5" y="11"/>
                  </a:cubicBezTo>
                  <a:cubicBezTo>
                    <a:pt x="5" y="11"/>
                    <a:pt x="6" y="11"/>
                    <a:pt x="6" y="9"/>
                  </a:cubicBezTo>
                  <a:cubicBezTo>
                    <a:pt x="6" y="9"/>
                    <a:pt x="6" y="6"/>
                    <a:pt x="9" y="5"/>
                  </a:cubicBezTo>
                  <a:cubicBezTo>
                    <a:pt x="11" y="4"/>
                    <a:pt x="11" y="4"/>
                    <a:pt x="11" y="4"/>
                  </a:cubicBezTo>
                  <a:cubicBezTo>
                    <a:pt x="11" y="3"/>
                    <a:pt x="11" y="3"/>
                    <a:pt x="11" y="3"/>
                  </a:cubicBezTo>
                  <a:cubicBezTo>
                    <a:pt x="11" y="3"/>
                    <a:pt x="11" y="3"/>
                    <a:pt x="9" y="2"/>
                  </a:cubicBezTo>
                  <a:cubicBezTo>
                    <a:pt x="9" y="2"/>
                    <a:pt x="9" y="1"/>
                    <a:pt x="8" y="2"/>
                  </a:cubicBezTo>
                  <a:cubicBezTo>
                    <a:pt x="8" y="2"/>
                    <a:pt x="7" y="3"/>
                    <a:pt x="7" y="2"/>
                  </a:cubicBezTo>
                  <a:cubicBezTo>
                    <a:pt x="7" y="2"/>
                    <a:pt x="6" y="0"/>
                    <a:pt x="6" y="1"/>
                  </a:cubicBezTo>
                  <a:cubicBezTo>
                    <a:pt x="5" y="1"/>
                    <a:pt x="5" y="1"/>
                    <a:pt x="5" y="1"/>
                  </a:cubicBezTo>
                  <a:cubicBezTo>
                    <a:pt x="5" y="1"/>
                    <a:pt x="6" y="0"/>
                    <a:pt x="4" y="0"/>
                  </a:cubicBezTo>
                  <a:cubicBezTo>
                    <a:pt x="3" y="0"/>
                    <a:pt x="3" y="1"/>
                    <a:pt x="3" y="1"/>
                  </a:cubicBezTo>
                  <a:cubicBezTo>
                    <a:pt x="3" y="1"/>
                    <a:pt x="2" y="0"/>
                    <a:pt x="2" y="3"/>
                  </a:cubicBezTo>
                  <a:cubicBezTo>
                    <a:pt x="2" y="3"/>
                    <a:pt x="3" y="4"/>
                    <a:pt x="2" y="4"/>
                  </a:cubicBezTo>
                  <a:cubicBezTo>
                    <a:pt x="2" y="4"/>
                    <a:pt x="1" y="5"/>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59" name="Freeform 197"/>
            <p:cNvSpPr>
              <a:spLocks/>
            </p:cNvSpPr>
            <p:nvPr/>
          </p:nvSpPr>
          <p:spPr bwMode="auto">
            <a:xfrm>
              <a:off x="6714" y="3391"/>
              <a:ext cx="45" cy="34"/>
            </a:xfrm>
            <a:custGeom>
              <a:avLst/>
              <a:gdLst>
                <a:gd name="T0" fmla="*/ 21 w 25"/>
                <a:gd name="T1" fmla="*/ 15 h 19"/>
                <a:gd name="T2" fmla="*/ 24 w 25"/>
                <a:gd name="T3" fmla="*/ 15 h 19"/>
                <a:gd name="T4" fmla="*/ 23 w 25"/>
                <a:gd name="T5" fmla="*/ 13 h 19"/>
                <a:gd name="T6" fmla="*/ 20 w 25"/>
                <a:gd name="T7" fmla="*/ 12 h 19"/>
                <a:gd name="T8" fmla="*/ 18 w 25"/>
                <a:gd name="T9" fmla="*/ 6 h 19"/>
                <a:gd name="T10" fmla="*/ 16 w 25"/>
                <a:gd name="T11" fmla="*/ 3 h 19"/>
                <a:gd name="T12" fmla="*/ 15 w 25"/>
                <a:gd name="T13" fmla="*/ 5 h 19"/>
                <a:gd name="T14" fmla="*/ 14 w 25"/>
                <a:gd name="T15" fmla="*/ 3 h 19"/>
                <a:gd name="T16" fmla="*/ 12 w 25"/>
                <a:gd name="T17" fmla="*/ 3 h 19"/>
                <a:gd name="T18" fmla="*/ 11 w 25"/>
                <a:gd name="T19" fmla="*/ 3 h 19"/>
                <a:gd name="T20" fmla="*/ 9 w 25"/>
                <a:gd name="T21" fmla="*/ 2 h 19"/>
                <a:gd name="T22" fmla="*/ 8 w 25"/>
                <a:gd name="T23" fmla="*/ 4 h 19"/>
                <a:gd name="T24" fmla="*/ 8 w 25"/>
                <a:gd name="T25" fmla="*/ 1 h 19"/>
                <a:gd name="T26" fmla="*/ 6 w 25"/>
                <a:gd name="T27" fmla="*/ 1 h 19"/>
                <a:gd name="T28" fmla="*/ 2 w 25"/>
                <a:gd name="T29" fmla="*/ 4 h 19"/>
                <a:gd name="T30" fmla="*/ 1 w 25"/>
                <a:gd name="T31" fmla="*/ 6 h 19"/>
                <a:gd name="T32" fmla="*/ 3 w 25"/>
                <a:gd name="T33" fmla="*/ 8 h 19"/>
                <a:gd name="T34" fmla="*/ 6 w 25"/>
                <a:gd name="T35" fmla="*/ 8 h 19"/>
                <a:gd name="T36" fmla="*/ 4 w 25"/>
                <a:gd name="T37" fmla="*/ 9 h 19"/>
                <a:gd name="T38" fmla="*/ 2 w 25"/>
                <a:gd name="T39" fmla="*/ 11 h 19"/>
                <a:gd name="T40" fmla="*/ 5 w 25"/>
                <a:gd name="T41" fmla="*/ 11 h 19"/>
                <a:gd name="T42" fmla="*/ 10 w 25"/>
                <a:gd name="T43" fmla="*/ 12 h 19"/>
                <a:gd name="T44" fmla="*/ 8 w 25"/>
                <a:gd name="T45" fmla="*/ 14 h 19"/>
                <a:gd name="T46" fmla="*/ 5 w 25"/>
                <a:gd name="T47" fmla="*/ 14 h 19"/>
                <a:gd name="T48" fmla="*/ 3 w 25"/>
                <a:gd name="T49" fmla="*/ 15 h 19"/>
                <a:gd name="T50" fmla="*/ 6 w 25"/>
                <a:gd name="T51" fmla="*/ 17 h 19"/>
                <a:gd name="T52" fmla="*/ 8 w 25"/>
                <a:gd name="T53" fmla="*/ 19 h 19"/>
                <a:gd name="T54" fmla="*/ 16 w 25"/>
                <a:gd name="T55" fmla="*/ 17 h 19"/>
                <a:gd name="T56" fmla="*/ 18 w 25"/>
                <a:gd name="T57" fmla="*/ 17 h 19"/>
                <a:gd name="T58" fmla="*/ 20 w 25"/>
                <a:gd name="T59" fmla="*/ 17 h 19"/>
                <a:gd name="T60" fmla="*/ 22 w 25"/>
                <a:gd name="T61" fmla="*/ 17 h 19"/>
                <a:gd name="T62" fmla="*/ 21 w 25"/>
                <a:gd name="T63" fmla="*/ 16 h 19"/>
                <a:gd name="T64" fmla="*/ 21 w 25"/>
                <a:gd name="T6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9">
                  <a:moveTo>
                    <a:pt x="21" y="15"/>
                  </a:moveTo>
                  <a:cubicBezTo>
                    <a:pt x="21" y="15"/>
                    <a:pt x="23" y="14"/>
                    <a:pt x="24" y="15"/>
                  </a:cubicBezTo>
                  <a:cubicBezTo>
                    <a:pt x="24" y="15"/>
                    <a:pt x="25" y="14"/>
                    <a:pt x="23" y="13"/>
                  </a:cubicBezTo>
                  <a:cubicBezTo>
                    <a:pt x="23" y="13"/>
                    <a:pt x="22" y="12"/>
                    <a:pt x="20" y="12"/>
                  </a:cubicBezTo>
                  <a:cubicBezTo>
                    <a:pt x="20" y="12"/>
                    <a:pt x="18" y="10"/>
                    <a:pt x="18" y="6"/>
                  </a:cubicBezTo>
                  <a:cubicBezTo>
                    <a:pt x="18" y="6"/>
                    <a:pt x="18" y="2"/>
                    <a:pt x="16" y="3"/>
                  </a:cubicBezTo>
                  <a:cubicBezTo>
                    <a:pt x="16" y="3"/>
                    <a:pt x="15" y="4"/>
                    <a:pt x="15" y="5"/>
                  </a:cubicBezTo>
                  <a:cubicBezTo>
                    <a:pt x="14" y="3"/>
                    <a:pt x="14" y="3"/>
                    <a:pt x="14" y="3"/>
                  </a:cubicBezTo>
                  <a:cubicBezTo>
                    <a:pt x="14" y="3"/>
                    <a:pt x="13" y="2"/>
                    <a:pt x="12" y="3"/>
                  </a:cubicBezTo>
                  <a:cubicBezTo>
                    <a:pt x="12" y="4"/>
                    <a:pt x="11" y="4"/>
                    <a:pt x="11" y="3"/>
                  </a:cubicBezTo>
                  <a:cubicBezTo>
                    <a:pt x="10" y="2"/>
                    <a:pt x="9" y="1"/>
                    <a:pt x="9" y="2"/>
                  </a:cubicBezTo>
                  <a:cubicBezTo>
                    <a:pt x="9" y="3"/>
                    <a:pt x="9" y="4"/>
                    <a:pt x="8" y="4"/>
                  </a:cubicBezTo>
                  <a:cubicBezTo>
                    <a:pt x="7" y="4"/>
                    <a:pt x="8" y="1"/>
                    <a:pt x="8" y="1"/>
                  </a:cubicBezTo>
                  <a:cubicBezTo>
                    <a:pt x="8" y="1"/>
                    <a:pt x="7" y="0"/>
                    <a:pt x="6" y="1"/>
                  </a:cubicBezTo>
                  <a:cubicBezTo>
                    <a:pt x="5" y="2"/>
                    <a:pt x="2" y="3"/>
                    <a:pt x="2" y="4"/>
                  </a:cubicBezTo>
                  <a:cubicBezTo>
                    <a:pt x="2" y="4"/>
                    <a:pt x="2" y="6"/>
                    <a:pt x="1" y="6"/>
                  </a:cubicBezTo>
                  <a:cubicBezTo>
                    <a:pt x="1" y="6"/>
                    <a:pt x="0" y="8"/>
                    <a:pt x="3" y="8"/>
                  </a:cubicBezTo>
                  <a:cubicBezTo>
                    <a:pt x="3" y="8"/>
                    <a:pt x="5" y="9"/>
                    <a:pt x="6" y="8"/>
                  </a:cubicBezTo>
                  <a:cubicBezTo>
                    <a:pt x="6" y="8"/>
                    <a:pt x="6" y="9"/>
                    <a:pt x="4" y="9"/>
                  </a:cubicBezTo>
                  <a:cubicBezTo>
                    <a:pt x="4" y="9"/>
                    <a:pt x="1" y="9"/>
                    <a:pt x="2" y="11"/>
                  </a:cubicBezTo>
                  <a:cubicBezTo>
                    <a:pt x="2" y="11"/>
                    <a:pt x="2" y="11"/>
                    <a:pt x="5" y="11"/>
                  </a:cubicBezTo>
                  <a:cubicBezTo>
                    <a:pt x="5" y="11"/>
                    <a:pt x="9" y="11"/>
                    <a:pt x="10" y="12"/>
                  </a:cubicBezTo>
                  <a:cubicBezTo>
                    <a:pt x="10" y="12"/>
                    <a:pt x="10" y="15"/>
                    <a:pt x="8" y="14"/>
                  </a:cubicBezTo>
                  <a:cubicBezTo>
                    <a:pt x="8" y="14"/>
                    <a:pt x="7" y="13"/>
                    <a:pt x="5" y="14"/>
                  </a:cubicBezTo>
                  <a:cubicBezTo>
                    <a:pt x="5" y="14"/>
                    <a:pt x="3" y="13"/>
                    <a:pt x="3" y="15"/>
                  </a:cubicBezTo>
                  <a:cubicBezTo>
                    <a:pt x="3" y="15"/>
                    <a:pt x="3" y="16"/>
                    <a:pt x="6" y="17"/>
                  </a:cubicBezTo>
                  <a:cubicBezTo>
                    <a:pt x="6" y="17"/>
                    <a:pt x="8" y="18"/>
                    <a:pt x="8" y="19"/>
                  </a:cubicBezTo>
                  <a:cubicBezTo>
                    <a:pt x="8" y="19"/>
                    <a:pt x="14" y="19"/>
                    <a:pt x="16" y="17"/>
                  </a:cubicBezTo>
                  <a:cubicBezTo>
                    <a:pt x="16" y="17"/>
                    <a:pt x="18" y="17"/>
                    <a:pt x="18" y="17"/>
                  </a:cubicBezTo>
                  <a:cubicBezTo>
                    <a:pt x="19" y="18"/>
                    <a:pt x="19" y="18"/>
                    <a:pt x="20" y="17"/>
                  </a:cubicBezTo>
                  <a:cubicBezTo>
                    <a:pt x="20" y="17"/>
                    <a:pt x="20" y="19"/>
                    <a:pt x="22" y="17"/>
                  </a:cubicBezTo>
                  <a:cubicBezTo>
                    <a:pt x="22" y="17"/>
                    <a:pt x="23" y="16"/>
                    <a:pt x="21" y="16"/>
                  </a:cubicBezTo>
                  <a:cubicBezTo>
                    <a:pt x="21" y="16"/>
                    <a:pt x="20" y="15"/>
                    <a:pt x="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0" name="Freeform 198"/>
            <p:cNvSpPr>
              <a:spLocks/>
            </p:cNvSpPr>
            <p:nvPr/>
          </p:nvSpPr>
          <p:spPr bwMode="auto">
            <a:xfrm>
              <a:off x="6716" y="3354"/>
              <a:ext cx="23" cy="18"/>
            </a:xfrm>
            <a:custGeom>
              <a:avLst/>
              <a:gdLst>
                <a:gd name="T0" fmla="*/ 5 w 13"/>
                <a:gd name="T1" fmla="*/ 9 h 10"/>
                <a:gd name="T2" fmla="*/ 7 w 13"/>
                <a:gd name="T3" fmla="*/ 9 h 10"/>
                <a:gd name="T4" fmla="*/ 9 w 13"/>
                <a:gd name="T5" fmla="*/ 6 h 10"/>
                <a:gd name="T6" fmla="*/ 11 w 13"/>
                <a:gd name="T7" fmla="*/ 6 h 10"/>
                <a:gd name="T8" fmla="*/ 11 w 13"/>
                <a:gd name="T9" fmla="*/ 5 h 10"/>
                <a:gd name="T10" fmla="*/ 12 w 13"/>
                <a:gd name="T11" fmla="*/ 3 h 10"/>
                <a:gd name="T12" fmla="*/ 13 w 13"/>
                <a:gd name="T13" fmla="*/ 2 h 10"/>
                <a:gd name="T14" fmla="*/ 11 w 13"/>
                <a:gd name="T15" fmla="*/ 0 h 10"/>
                <a:gd name="T16" fmla="*/ 10 w 13"/>
                <a:gd name="T17" fmla="*/ 2 h 10"/>
                <a:gd name="T18" fmla="*/ 7 w 13"/>
                <a:gd name="T19" fmla="*/ 2 h 10"/>
                <a:gd name="T20" fmla="*/ 3 w 13"/>
                <a:gd name="T21" fmla="*/ 7 h 10"/>
                <a:gd name="T22" fmla="*/ 2 w 13"/>
                <a:gd name="T23" fmla="*/ 8 h 10"/>
                <a:gd name="T24" fmla="*/ 5 w 1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0">
                  <a:moveTo>
                    <a:pt x="5" y="9"/>
                  </a:moveTo>
                  <a:cubicBezTo>
                    <a:pt x="5" y="9"/>
                    <a:pt x="5" y="10"/>
                    <a:pt x="7" y="9"/>
                  </a:cubicBezTo>
                  <a:cubicBezTo>
                    <a:pt x="7" y="9"/>
                    <a:pt x="8" y="8"/>
                    <a:pt x="9" y="6"/>
                  </a:cubicBezTo>
                  <a:cubicBezTo>
                    <a:pt x="9" y="6"/>
                    <a:pt x="10" y="8"/>
                    <a:pt x="11" y="6"/>
                  </a:cubicBezTo>
                  <a:cubicBezTo>
                    <a:pt x="11" y="6"/>
                    <a:pt x="12" y="5"/>
                    <a:pt x="11" y="5"/>
                  </a:cubicBezTo>
                  <a:cubicBezTo>
                    <a:pt x="11" y="5"/>
                    <a:pt x="12" y="3"/>
                    <a:pt x="12" y="3"/>
                  </a:cubicBezTo>
                  <a:cubicBezTo>
                    <a:pt x="12" y="3"/>
                    <a:pt x="12" y="2"/>
                    <a:pt x="13" y="2"/>
                  </a:cubicBezTo>
                  <a:cubicBezTo>
                    <a:pt x="13" y="2"/>
                    <a:pt x="11" y="0"/>
                    <a:pt x="11" y="0"/>
                  </a:cubicBezTo>
                  <a:cubicBezTo>
                    <a:pt x="10" y="2"/>
                    <a:pt x="10" y="2"/>
                    <a:pt x="10" y="2"/>
                  </a:cubicBezTo>
                  <a:cubicBezTo>
                    <a:pt x="10" y="2"/>
                    <a:pt x="8" y="1"/>
                    <a:pt x="7" y="2"/>
                  </a:cubicBezTo>
                  <a:cubicBezTo>
                    <a:pt x="7" y="2"/>
                    <a:pt x="4" y="6"/>
                    <a:pt x="3" y="7"/>
                  </a:cubicBezTo>
                  <a:cubicBezTo>
                    <a:pt x="2" y="7"/>
                    <a:pt x="0" y="7"/>
                    <a:pt x="2" y="8"/>
                  </a:cubicBezTo>
                  <a:cubicBezTo>
                    <a:pt x="2" y="8"/>
                    <a:pt x="3" y="10"/>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1" name="Freeform 199"/>
            <p:cNvSpPr>
              <a:spLocks/>
            </p:cNvSpPr>
            <p:nvPr/>
          </p:nvSpPr>
          <p:spPr bwMode="auto">
            <a:xfrm>
              <a:off x="6737" y="3345"/>
              <a:ext cx="6" cy="9"/>
            </a:xfrm>
            <a:custGeom>
              <a:avLst/>
              <a:gdLst>
                <a:gd name="T0" fmla="*/ 2 w 3"/>
                <a:gd name="T1" fmla="*/ 3 h 5"/>
                <a:gd name="T2" fmla="*/ 2 w 3"/>
                <a:gd name="T3" fmla="*/ 2 h 5"/>
                <a:gd name="T4" fmla="*/ 0 w 3"/>
                <a:gd name="T5" fmla="*/ 3 h 5"/>
                <a:gd name="T6" fmla="*/ 2 w 3"/>
                <a:gd name="T7" fmla="*/ 3 h 5"/>
              </a:gdLst>
              <a:ahLst/>
              <a:cxnLst>
                <a:cxn ang="0">
                  <a:pos x="T0" y="T1"/>
                </a:cxn>
                <a:cxn ang="0">
                  <a:pos x="T2" y="T3"/>
                </a:cxn>
                <a:cxn ang="0">
                  <a:pos x="T4" y="T5"/>
                </a:cxn>
                <a:cxn ang="0">
                  <a:pos x="T6" y="T7"/>
                </a:cxn>
              </a:cxnLst>
              <a:rect l="0" t="0" r="r" b="b"/>
              <a:pathLst>
                <a:path w="3" h="5">
                  <a:moveTo>
                    <a:pt x="2" y="3"/>
                  </a:moveTo>
                  <a:cubicBezTo>
                    <a:pt x="3" y="2"/>
                    <a:pt x="2" y="2"/>
                    <a:pt x="2" y="2"/>
                  </a:cubicBezTo>
                  <a:cubicBezTo>
                    <a:pt x="2" y="2"/>
                    <a:pt x="0" y="0"/>
                    <a:pt x="0" y="3"/>
                  </a:cubicBezTo>
                  <a:cubicBezTo>
                    <a:pt x="0" y="3"/>
                    <a:pt x="2" y="5"/>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2" name="Freeform 200"/>
            <p:cNvSpPr>
              <a:spLocks/>
            </p:cNvSpPr>
            <p:nvPr/>
          </p:nvSpPr>
          <p:spPr bwMode="auto">
            <a:xfrm>
              <a:off x="6739" y="3339"/>
              <a:ext cx="16" cy="11"/>
            </a:xfrm>
            <a:custGeom>
              <a:avLst/>
              <a:gdLst>
                <a:gd name="T0" fmla="*/ 3 w 9"/>
                <a:gd name="T1" fmla="*/ 4 h 6"/>
                <a:gd name="T2" fmla="*/ 5 w 9"/>
                <a:gd name="T3" fmla="*/ 4 h 6"/>
                <a:gd name="T4" fmla="*/ 8 w 9"/>
                <a:gd name="T5" fmla="*/ 4 h 6"/>
                <a:gd name="T6" fmla="*/ 7 w 9"/>
                <a:gd name="T7" fmla="*/ 2 h 6"/>
                <a:gd name="T8" fmla="*/ 6 w 9"/>
                <a:gd name="T9" fmla="*/ 1 h 6"/>
                <a:gd name="T10" fmla="*/ 3 w 9"/>
                <a:gd name="T11" fmla="*/ 2 h 6"/>
                <a:gd name="T12" fmla="*/ 3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3" y="4"/>
                  </a:moveTo>
                  <a:cubicBezTo>
                    <a:pt x="3" y="4"/>
                    <a:pt x="4" y="2"/>
                    <a:pt x="5" y="4"/>
                  </a:cubicBezTo>
                  <a:cubicBezTo>
                    <a:pt x="5" y="4"/>
                    <a:pt x="6" y="6"/>
                    <a:pt x="8" y="4"/>
                  </a:cubicBezTo>
                  <a:cubicBezTo>
                    <a:pt x="8" y="4"/>
                    <a:pt x="9" y="3"/>
                    <a:pt x="7" y="2"/>
                  </a:cubicBezTo>
                  <a:cubicBezTo>
                    <a:pt x="6" y="1"/>
                    <a:pt x="6" y="1"/>
                    <a:pt x="6" y="1"/>
                  </a:cubicBezTo>
                  <a:cubicBezTo>
                    <a:pt x="6" y="1"/>
                    <a:pt x="4" y="0"/>
                    <a:pt x="3" y="2"/>
                  </a:cubicBezTo>
                  <a:cubicBezTo>
                    <a:pt x="3" y="2"/>
                    <a:pt x="0" y="3"/>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3" name="Freeform 201"/>
            <p:cNvSpPr>
              <a:spLocks/>
            </p:cNvSpPr>
            <p:nvPr/>
          </p:nvSpPr>
          <p:spPr bwMode="auto">
            <a:xfrm>
              <a:off x="6739" y="3350"/>
              <a:ext cx="14" cy="7"/>
            </a:xfrm>
            <a:custGeom>
              <a:avLst/>
              <a:gdLst>
                <a:gd name="T0" fmla="*/ 2 w 8"/>
                <a:gd name="T1" fmla="*/ 3 h 4"/>
                <a:gd name="T2" fmla="*/ 5 w 8"/>
                <a:gd name="T3" fmla="*/ 3 h 4"/>
                <a:gd name="T4" fmla="*/ 7 w 8"/>
                <a:gd name="T5" fmla="*/ 2 h 4"/>
                <a:gd name="T6" fmla="*/ 6 w 8"/>
                <a:gd name="T7" fmla="*/ 0 h 4"/>
                <a:gd name="T8" fmla="*/ 3 w 8"/>
                <a:gd name="T9" fmla="*/ 0 h 4"/>
                <a:gd name="T10" fmla="*/ 2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2" y="3"/>
                  </a:moveTo>
                  <a:cubicBezTo>
                    <a:pt x="2" y="3"/>
                    <a:pt x="3" y="4"/>
                    <a:pt x="5" y="3"/>
                  </a:cubicBezTo>
                  <a:cubicBezTo>
                    <a:pt x="5" y="3"/>
                    <a:pt x="6" y="2"/>
                    <a:pt x="7" y="2"/>
                  </a:cubicBezTo>
                  <a:cubicBezTo>
                    <a:pt x="7" y="2"/>
                    <a:pt x="8" y="1"/>
                    <a:pt x="6" y="0"/>
                  </a:cubicBezTo>
                  <a:cubicBezTo>
                    <a:pt x="5" y="0"/>
                    <a:pt x="3" y="0"/>
                    <a:pt x="3" y="0"/>
                  </a:cubicBezTo>
                  <a:cubicBezTo>
                    <a:pt x="3" y="0"/>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4" name="Freeform 202"/>
            <p:cNvSpPr>
              <a:spLocks/>
            </p:cNvSpPr>
            <p:nvPr/>
          </p:nvSpPr>
          <p:spPr bwMode="auto">
            <a:xfrm>
              <a:off x="6728" y="3368"/>
              <a:ext cx="6" cy="7"/>
            </a:xfrm>
            <a:custGeom>
              <a:avLst/>
              <a:gdLst>
                <a:gd name="T0" fmla="*/ 2 w 3"/>
                <a:gd name="T1" fmla="*/ 2 h 4"/>
                <a:gd name="T2" fmla="*/ 2 w 3"/>
                <a:gd name="T3" fmla="*/ 0 h 4"/>
                <a:gd name="T4" fmla="*/ 1 w 3"/>
                <a:gd name="T5" fmla="*/ 3 h 4"/>
                <a:gd name="T6" fmla="*/ 2 w 3"/>
                <a:gd name="T7" fmla="*/ 2 h 4"/>
              </a:gdLst>
              <a:ahLst/>
              <a:cxnLst>
                <a:cxn ang="0">
                  <a:pos x="T0" y="T1"/>
                </a:cxn>
                <a:cxn ang="0">
                  <a:pos x="T2" y="T3"/>
                </a:cxn>
                <a:cxn ang="0">
                  <a:pos x="T4" y="T5"/>
                </a:cxn>
                <a:cxn ang="0">
                  <a:pos x="T6" y="T7"/>
                </a:cxn>
              </a:cxnLst>
              <a:rect l="0" t="0" r="r" b="b"/>
              <a:pathLst>
                <a:path w="3" h="4">
                  <a:moveTo>
                    <a:pt x="2" y="2"/>
                  </a:moveTo>
                  <a:cubicBezTo>
                    <a:pt x="2" y="2"/>
                    <a:pt x="3" y="0"/>
                    <a:pt x="2" y="0"/>
                  </a:cubicBezTo>
                  <a:cubicBezTo>
                    <a:pt x="2" y="0"/>
                    <a:pt x="0" y="2"/>
                    <a:pt x="1" y="3"/>
                  </a:cubicBezTo>
                  <a:cubicBezTo>
                    <a:pt x="1" y="3"/>
                    <a:pt x="2" y="4"/>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5" name="Freeform 203"/>
            <p:cNvSpPr>
              <a:spLocks/>
            </p:cNvSpPr>
            <p:nvPr/>
          </p:nvSpPr>
          <p:spPr bwMode="auto">
            <a:xfrm>
              <a:off x="6727" y="3373"/>
              <a:ext cx="23" cy="16"/>
            </a:xfrm>
            <a:custGeom>
              <a:avLst/>
              <a:gdLst>
                <a:gd name="T0" fmla="*/ 2 w 13"/>
                <a:gd name="T1" fmla="*/ 6 h 9"/>
                <a:gd name="T2" fmla="*/ 3 w 13"/>
                <a:gd name="T3" fmla="*/ 7 h 9"/>
                <a:gd name="T4" fmla="*/ 4 w 13"/>
                <a:gd name="T5" fmla="*/ 6 h 9"/>
                <a:gd name="T6" fmla="*/ 4 w 13"/>
                <a:gd name="T7" fmla="*/ 5 h 9"/>
                <a:gd name="T8" fmla="*/ 4 w 13"/>
                <a:gd name="T9" fmla="*/ 6 h 9"/>
                <a:gd name="T10" fmla="*/ 6 w 13"/>
                <a:gd name="T11" fmla="*/ 6 h 9"/>
                <a:gd name="T12" fmla="*/ 7 w 13"/>
                <a:gd name="T13" fmla="*/ 7 h 9"/>
                <a:gd name="T14" fmla="*/ 4 w 13"/>
                <a:gd name="T15" fmla="*/ 8 h 9"/>
                <a:gd name="T16" fmla="*/ 5 w 13"/>
                <a:gd name="T17" fmla="*/ 9 h 9"/>
                <a:gd name="T18" fmla="*/ 8 w 13"/>
                <a:gd name="T19" fmla="*/ 7 h 9"/>
                <a:gd name="T20" fmla="*/ 9 w 13"/>
                <a:gd name="T21" fmla="*/ 7 h 9"/>
                <a:gd name="T22" fmla="*/ 10 w 13"/>
                <a:gd name="T23" fmla="*/ 7 h 9"/>
                <a:gd name="T24" fmla="*/ 12 w 13"/>
                <a:gd name="T25" fmla="*/ 6 h 9"/>
                <a:gd name="T26" fmla="*/ 12 w 13"/>
                <a:gd name="T27" fmla="*/ 3 h 9"/>
                <a:gd name="T28" fmla="*/ 10 w 13"/>
                <a:gd name="T29" fmla="*/ 3 h 9"/>
                <a:gd name="T30" fmla="*/ 10 w 13"/>
                <a:gd name="T31" fmla="*/ 1 h 9"/>
                <a:gd name="T32" fmla="*/ 9 w 13"/>
                <a:gd name="T33" fmla="*/ 0 h 9"/>
                <a:gd name="T34" fmla="*/ 8 w 13"/>
                <a:gd name="T35" fmla="*/ 2 h 9"/>
                <a:gd name="T36" fmla="*/ 8 w 13"/>
                <a:gd name="T37" fmla="*/ 2 h 9"/>
                <a:gd name="T38" fmla="*/ 7 w 13"/>
                <a:gd name="T39" fmla="*/ 4 h 9"/>
                <a:gd name="T40" fmla="*/ 6 w 13"/>
                <a:gd name="T41" fmla="*/ 2 h 9"/>
                <a:gd name="T42" fmla="*/ 4 w 13"/>
                <a:gd name="T43" fmla="*/ 2 h 9"/>
                <a:gd name="T44" fmla="*/ 2 w 13"/>
                <a:gd name="T45" fmla="*/ 3 h 9"/>
                <a:gd name="T46" fmla="*/ 2 w 13"/>
                <a:gd name="T47" fmla="*/ 4 h 9"/>
                <a:gd name="T48" fmla="*/ 2 w 13"/>
                <a:gd name="T4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9">
                  <a:moveTo>
                    <a:pt x="2" y="6"/>
                  </a:moveTo>
                  <a:cubicBezTo>
                    <a:pt x="2" y="6"/>
                    <a:pt x="2" y="7"/>
                    <a:pt x="3" y="7"/>
                  </a:cubicBezTo>
                  <a:cubicBezTo>
                    <a:pt x="3" y="7"/>
                    <a:pt x="4" y="7"/>
                    <a:pt x="4" y="6"/>
                  </a:cubicBezTo>
                  <a:cubicBezTo>
                    <a:pt x="4" y="6"/>
                    <a:pt x="4" y="5"/>
                    <a:pt x="4" y="5"/>
                  </a:cubicBezTo>
                  <a:cubicBezTo>
                    <a:pt x="4" y="6"/>
                    <a:pt x="4" y="6"/>
                    <a:pt x="4" y="6"/>
                  </a:cubicBezTo>
                  <a:cubicBezTo>
                    <a:pt x="4" y="6"/>
                    <a:pt x="5" y="6"/>
                    <a:pt x="6" y="6"/>
                  </a:cubicBezTo>
                  <a:cubicBezTo>
                    <a:pt x="6" y="6"/>
                    <a:pt x="8" y="5"/>
                    <a:pt x="7" y="7"/>
                  </a:cubicBezTo>
                  <a:cubicBezTo>
                    <a:pt x="7" y="7"/>
                    <a:pt x="5" y="7"/>
                    <a:pt x="4" y="8"/>
                  </a:cubicBezTo>
                  <a:cubicBezTo>
                    <a:pt x="3" y="8"/>
                    <a:pt x="4" y="8"/>
                    <a:pt x="5" y="9"/>
                  </a:cubicBezTo>
                  <a:cubicBezTo>
                    <a:pt x="6" y="9"/>
                    <a:pt x="8" y="7"/>
                    <a:pt x="8" y="7"/>
                  </a:cubicBezTo>
                  <a:cubicBezTo>
                    <a:pt x="8" y="7"/>
                    <a:pt x="9" y="6"/>
                    <a:pt x="9" y="7"/>
                  </a:cubicBezTo>
                  <a:cubicBezTo>
                    <a:pt x="9" y="7"/>
                    <a:pt x="10" y="7"/>
                    <a:pt x="10" y="7"/>
                  </a:cubicBezTo>
                  <a:cubicBezTo>
                    <a:pt x="10" y="7"/>
                    <a:pt x="11" y="7"/>
                    <a:pt x="12" y="6"/>
                  </a:cubicBezTo>
                  <a:cubicBezTo>
                    <a:pt x="12" y="6"/>
                    <a:pt x="13" y="3"/>
                    <a:pt x="12" y="3"/>
                  </a:cubicBezTo>
                  <a:cubicBezTo>
                    <a:pt x="12" y="3"/>
                    <a:pt x="11" y="4"/>
                    <a:pt x="10" y="3"/>
                  </a:cubicBezTo>
                  <a:cubicBezTo>
                    <a:pt x="10" y="3"/>
                    <a:pt x="10" y="2"/>
                    <a:pt x="10" y="1"/>
                  </a:cubicBezTo>
                  <a:cubicBezTo>
                    <a:pt x="9" y="1"/>
                    <a:pt x="9" y="0"/>
                    <a:pt x="9" y="0"/>
                  </a:cubicBezTo>
                  <a:cubicBezTo>
                    <a:pt x="9" y="0"/>
                    <a:pt x="7" y="0"/>
                    <a:pt x="8" y="2"/>
                  </a:cubicBezTo>
                  <a:cubicBezTo>
                    <a:pt x="8" y="2"/>
                    <a:pt x="7" y="2"/>
                    <a:pt x="8" y="2"/>
                  </a:cubicBezTo>
                  <a:cubicBezTo>
                    <a:pt x="8" y="2"/>
                    <a:pt x="7" y="5"/>
                    <a:pt x="7" y="4"/>
                  </a:cubicBezTo>
                  <a:cubicBezTo>
                    <a:pt x="7" y="3"/>
                    <a:pt x="6" y="2"/>
                    <a:pt x="6" y="2"/>
                  </a:cubicBezTo>
                  <a:cubicBezTo>
                    <a:pt x="5" y="2"/>
                    <a:pt x="4" y="3"/>
                    <a:pt x="4" y="2"/>
                  </a:cubicBezTo>
                  <a:cubicBezTo>
                    <a:pt x="4" y="2"/>
                    <a:pt x="2" y="0"/>
                    <a:pt x="2" y="3"/>
                  </a:cubicBezTo>
                  <a:cubicBezTo>
                    <a:pt x="2" y="3"/>
                    <a:pt x="2" y="3"/>
                    <a:pt x="2" y="4"/>
                  </a:cubicBezTo>
                  <a:cubicBezTo>
                    <a:pt x="2" y="4"/>
                    <a:pt x="0"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6" name="Freeform 204"/>
            <p:cNvSpPr>
              <a:spLocks/>
            </p:cNvSpPr>
            <p:nvPr/>
          </p:nvSpPr>
          <p:spPr bwMode="auto">
            <a:xfrm>
              <a:off x="6760" y="3347"/>
              <a:ext cx="6" cy="10"/>
            </a:xfrm>
            <a:custGeom>
              <a:avLst/>
              <a:gdLst>
                <a:gd name="T0" fmla="*/ 2 w 3"/>
                <a:gd name="T1" fmla="*/ 5 h 6"/>
                <a:gd name="T2" fmla="*/ 1 w 3"/>
                <a:gd name="T3" fmla="*/ 2 h 6"/>
                <a:gd name="T4" fmla="*/ 0 w 3"/>
                <a:gd name="T5" fmla="*/ 4 h 6"/>
                <a:gd name="T6" fmla="*/ 2 w 3"/>
                <a:gd name="T7" fmla="*/ 6 h 6"/>
                <a:gd name="T8" fmla="*/ 2 w 3"/>
                <a:gd name="T9" fmla="*/ 5 h 6"/>
              </a:gdLst>
              <a:ahLst/>
              <a:cxnLst>
                <a:cxn ang="0">
                  <a:pos x="T0" y="T1"/>
                </a:cxn>
                <a:cxn ang="0">
                  <a:pos x="T2" y="T3"/>
                </a:cxn>
                <a:cxn ang="0">
                  <a:pos x="T4" y="T5"/>
                </a:cxn>
                <a:cxn ang="0">
                  <a:pos x="T6" y="T7"/>
                </a:cxn>
                <a:cxn ang="0">
                  <a:pos x="T8" y="T9"/>
                </a:cxn>
              </a:cxnLst>
              <a:rect l="0" t="0" r="r" b="b"/>
              <a:pathLst>
                <a:path w="3" h="6">
                  <a:moveTo>
                    <a:pt x="2" y="5"/>
                  </a:moveTo>
                  <a:cubicBezTo>
                    <a:pt x="1" y="2"/>
                    <a:pt x="1" y="2"/>
                    <a:pt x="1" y="2"/>
                  </a:cubicBezTo>
                  <a:cubicBezTo>
                    <a:pt x="1" y="2"/>
                    <a:pt x="0" y="0"/>
                    <a:pt x="0" y="4"/>
                  </a:cubicBezTo>
                  <a:cubicBezTo>
                    <a:pt x="0" y="4"/>
                    <a:pt x="0" y="6"/>
                    <a:pt x="2" y="6"/>
                  </a:cubicBezTo>
                  <a:cubicBezTo>
                    <a:pt x="2" y="6"/>
                    <a:pt x="3" y="6"/>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7" name="Freeform 205"/>
            <p:cNvSpPr>
              <a:spLocks/>
            </p:cNvSpPr>
            <p:nvPr/>
          </p:nvSpPr>
          <p:spPr bwMode="auto">
            <a:xfrm>
              <a:off x="6752" y="3361"/>
              <a:ext cx="14" cy="18"/>
            </a:xfrm>
            <a:custGeom>
              <a:avLst/>
              <a:gdLst>
                <a:gd name="T0" fmla="*/ 0 w 8"/>
                <a:gd name="T1" fmla="*/ 2 h 10"/>
                <a:gd name="T2" fmla="*/ 2 w 8"/>
                <a:gd name="T3" fmla="*/ 5 h 10"/>
                <a:gd name="T4" fmla="*/ 4 w 8"/>
                <a:gd name="T5" fmla="*/ 7 h 10"/>
                <a:gd name="T6" fmla="*/ 7 w 8"/>
                <a:gd name="T7" fmla="*/ 9 h 10"/>
                <a:gd name="T8" fmla="*/ 6 w 8"/>
                <a:gd name="T9" fmla="*/ 9 h 10"/>
                <a:gd name="T10" fmla="*/ 6 w 8"/>
                <a:gd name="T11" fmla="*/ 5 h 10"/>
                <a:gd name="T12" fmla="*/ 6 w 8"/>
                <a:gd name="T13" fmla="*/ 1 h 10"/>
                <a:gd name="T14" fmla="*/ 4 w 8"/>
                <a:gd name="T15" fmla="*/ 1 h 10"/>
                <a:gd name="T16" fmla="*/ 4 w 8"/>
                <a:gd name="T17" fmla="*/ 4 h 10"/>
                <a:gd name="T18" fmla="*/ 2 w 8"/>
                <a:gd name="T19" fmla="*/ 1 h 10"/>
                <a:gd name="T20" fmla="*/ 0 w 8"/>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0" y="2"/>
                  </a:moveTo>
                  <a:cubicBezTo>
                    <a:pt x="0" y="2"/>
                    <a:pt x="1" y="4"/>
                    <a:pt x="2" y="5"/>
                  </a:cubicBezTo>
                  <a:cubicBezTo>
                    <a:pt x="2" y="5"/>
                    <a:pt x="4" y="5"/>
                    <a:pt x="4" y="7"/>
                  </a:cubicBezTo>
                  <a:cubicBezTo>
                    <a:pt x="4" y="8"/>
                    <a:pt x="6" y="10"/>
                    <a:pt x="7" y="9"/>
                  </a:cubicBezTo>
                  <a:cubicBezTo>
                    <a:pt x="8" y="8"/>
                    <a:pt x="6" y="9"/>
                    <a:pt x="6" y="9"/>
                  </a:cubicBezTo>
                  <a:cubicBezTo>
                    <a:pt x="6" y="9"/>
                    <a:pt x="7" y="6"/>
                    <a:pt x="6" y="5"/>
                  </a:cubicBezTo>
                  <a:cubicBezTo>
                    <a:pt x="6" y="5"/>
                    <a:pt x="8" y="1"/>
                    <a:pt x="6" y="1"/>
                  </a:cubicBezTo>
                  <a:cubicBezTo>
                    <a:pt x="6" y="1"/>
                    <a:pt x="3" y="0"/>
                    <a:pt x="4" y="1"/>
                  </a:cubicBezTo>
                  <a:cubicBezTo>
                    <a:pt x="4" y="2"/>
                    <a:pt x="5" y="5"/>
                    <a:pt x="4" y="4"/>
                  </a:cubicBezTo>
                  <a:cubicBezTo>
                    <a:pt x="3" y="3"/>
                    <a:pt x="2" y="3"/>
                    <a:pt x="2"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8" name="Freeform 206"/>
            <p:cNvSpPr>
              <a:spLocks/>
            </p:cNvSpPr>
            <p:nvPr/>
          </p:nvSpPr>
          <p:spPr bwMode="auto">
            <a:xfrm>
              <a:off x="6764" y="3370"/>
              <a:ext cx="11" cy="10"/>
            </a:xfrm>
            <a:custGeom>
              <a:avLst/>
              <a:gdLst>
                <a:gd name="T0" fmla="*/ 2 w 6"/>
                <a:gd name="T1" fmla="*/ 5 h 6"/>
                <a:gd name="T2" fmla="*/ 3 w 6"/>
                <a:gd name="T3" fmla="*/ 6 h 6"/>
                <a:gd name="T4" fmla="*/ 5 w 6"/>
                <a:gd name="T5" fmla="*/ 5 h 6"/>
                <a:gd name="T6" fmla="*/ 5 w 6"/>
                <a:gd name="T7" fmla="*/ 2 h 6"/>
                <a:gd name="T8" fmla="*/ 2 w 6"/>
                <a:gd name="T9" fmla="*/ 1 h 6"/>
                <a:gd name="T10" fmla="*/ 1 w 6"/>
                <a:gd name="T11" fmla="*/ 2 h 6"/>
                <a:gd name="T12" fmla="*/ 1 w 6"/>
                <a:gd name="T13" fmla="*/ 5 h 6"/>
                <a:gd name="T14" fmla="*/ 2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5"/>
                  </a:moveTo>
                  <a:cubicBezTo>
                    <a:pt x="3" y="6"/>
                    <a:pt x="3" y="6"/>
                    <a:pt x="3" y="6"/>
                  </a:cubicBezTo>
                  <a:cubicBezTo>
                    <a:pt x="3" y="6"/>
                    <a:pt x="4" y="5"/>
                    <a:pt x="5" y="5"/>
                  </a:cubicBezTo>
                  <a:cubicBezTo>
                    <a:pt x="5" y="5"/>
                    <a:pt x="6" y="4"/>
                    <a:pt x="5" y="2"/>
                  </a:cubicBezTo>
                  <a:cubicBezTo>
                    <a:pt x="5" y="2"/>
                    <a:pt x="3" y="0"/>
                    <a:pt x="2" y="1"/>
                  </a:cubicBezTo>
                  <a:cubicBezTo>
                    <a:pt x="2" y="1"/>
                    <a:pt x="0" y="0"/>
                    <a:pt x="1" y="2"/>
                  </a:cubicBezTo>
                  <a:cubicBezTo>
                    <a:pt x="1" y="2"/>
                    <a:pt x="1" y="4"/>
                    <a:pt x="1" y="5"/>
                  </a:cubicBez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69" name="Freeform 207"/>
            <p:cNvSpPr>
              <a:spLocks/>
            </p:cNvSpPr>
            <p:nvPr/>
          </p:nvSpPr>
          <p:spPr bwMode="auto">
            <a:xfrm>
              <a:off x="6773" y="3366"/>
              <a:ext cx="34" cy="22"/>
            </a:xfrm>
            <a:custGeom>
              <a:avLst/>
              <a:gdLst>
                <a:gd name="T0" fmla="*/ 3 w 19"/>
                <a:gd name="T1" fmla="*/ 4 h 12"/>
                <a:gd name="T2" fmla="*/ 5 w 19"/>
                <a:gd name="T3" fmla="*/ 6 h 12"/>
                <a:gd name="T4" fmla="*/ 5 w 19"/>
                <a:gd name="T5" fmla="*/ 8 h 12"/>
                <a:gd name="T6" fmla="*/ 5 w 19"/>
                <a:gd name="T7" fmla="*/ 9 h 12"/>
                <a:gd name="T8" fmla="*/ 6 w 19"/>
                <a:gd name="T9" fmla="*/ 10 h 12"/>
                <a:gd name="T10" fmla="*/ 8 w 19"/>
                <a:gd name="T11" fmla="*/ 10 h 12"/>
                <a:gd name="T12" fmla="*/ 11 w 19"/>
                <a:gd name="T13" fmla="*/ 11 h 12"/>
                <a:gd name="T14" fmla="*/ 13 w 19"/>
                <a:gd name="T15" fmla="*/ 11 h 12"/>
                <a:gd name="T16" fmla="*/ 15 w 19"/>
                <a:gd name="T17" fmla="*/ 11 h 12"/>
                <a:gd name="T18" fmla="*/ 16 w 19"/>
                <a:gd name="T19" fmla="*/ 9 h 12"/>
                <a:gd name="T20" fmla="*/ 17 w 19"/>
                <a:gd name="T21" fmla="*/ 8 h 12"/>
                <a:gd name="T22" fmla="*/ 15 w 19"/>
                <a:gd name="T23" fmla="*/ 6 h 12"/>
                <a:gd name="T24" fmla="*/ 12 w 19"/>
                <a:gd name="T25" fmla="*/ 6 h 12"/>
                <a:gd name="T26" fmla="*/ 9 w 19"/>
                <a:gd name="T27" fmla="*/ 6 h 12"/>
                <a:gd name="T28" fmla="*/ 7 w 19"/>
                <a:gd name="T29" fmla="*/ 5 h 12"/>
                <a:gd name="T30" fmla="*/ 6 w 19"/>
                <a:gd name="T31" fmla="*/ 4 h 12"/>
                <a:gd name="T32" fmla="*/ 6 w 19"/>
                <a:gd name="T33" fmla="*/ 3 h 12"/>
                <a:gd name="T34" fmla="*/ 5 w 19"/>
                <a:gd name="T35" fmla="*/ 2 h 12"/>
                <a:gd name="T36" fmla="*/ 3 w 19"/>
                <a:gd name="T37" fmla="*/ 2 h 12"/>
                <a:gd name="T38" fmla="*/ 2 w 19"/>
                <a:gd name="T39" fmla="*/ 2 h 12"/>
                <a:gd name="T40" fmla="*/ 1 w 19"/>
                <a:gd name="T41" fmla="*/ 4 h 12"/>
                <a:gd name="T42" fmla="*/ 3 w 19"/>
                <a:gd name="T4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3" y="4"/>
                  </a:moveTo>
                  <a:cubicBezTo>
                    <a:pt x="3" y="4"/>
                    <a:pt x="4" y="2"/>
                    <a:pt x="5" y="6"/>
                  </a:cubicBezTo>
                  <a:cubicBezTo>
                    <a:pt x="5" y="8"/>
                    <a:pt x="5" y="8"/>
                    <a:pt x="5" y="8"/>
                  </a:cubicBezTo>
                  <a:cubicBezTo>
                    <a:pt x="5" y="8"/>
                    <a:pt x="4" y="8"/>
                    <a:pt x="5" y="9"/>
                  </a:cubicBezTo>
                  <a:cubicBezTo>
                    <a:pt x="5" y="11"/>
                    <a:pt x="6" y="10"/>
                    <a:pt x="6" y="10"/>
                  </a:cubicBezTo>
                  <a:cubicBezTo>
                    <a:pt x="6" y="10"/>
                    <a:pt x="7" y="9"/>
                    <a:pt x="8" y="10"/>
                  </a:cubicBezTo>
                  <a:cubicBezTo>
                    <a:pt x="8" y="10"/>
                    <a:pt x="10" y="12"/>
                    <a:pt x="11" y="11"/>
                  </a:cubicBezTo>
                  <a:cubicBezTo>
                    <a:pt x="13" y="11"/>
                    <a:pt x="13" y="11"/>
                    <a:pt x="13" y="11"/>
                  </a:cubicBezTo>
                  <a:cubicBezTo>
                    <a:pt x="13" y="11"/>
                    <a:pt x="12" y="9"/>
                    <a:pt x="15" y="11"/>
                  </a:cubicBezTo>
                  <a:cubicBezTo>
                    <a:pt x="15" y="11"/>
                    <a:pt x="17" y="11"/>
                    <a:pt x="16" y="9"/>
                  </a:cubicBezTo>
                  <a:cubicBezTo>
                    <a:pt x="16" y="9"/>
                    <a:pt x="17" y="9"/>
                    <a:pt x="17" y="8"/>
                  </a:cubicBezTo>
                  <a:cubicBezTo>
                    <a:pt x="17" y="8"/>
                    <a:pt x="19" y="7"/>
                    <a:pt x="15" y="6"/>
                  </a:cubicBezTo>
                  <a:cubicBezTo>
                    <a:pt x="15" y="6"/>
                    <a:pt x="13" y="5"/>
                    <a:pt x="12" y="6"/>
                  </a:cubicBezTo>
                  <a:cubicBezTo>
                    <a:pt x="12" y="6"/>
                    <a:pt x="11" y="7"/>
                    <a:pt x="9" y="6"/>
                  </a:cubicBezTo>
                  <a:cubicBezTo>
                    <a:pt x="7" y="5"/>
                    <a:pt x="7" y="5"/>
                    <a:pt x="7" y="5"/>
                  </a:cubicBezTo>
                  <a:cubicBezTo>
                    <a:pt x="7" y="5"/>
                    <a:pt x="7" y="4"/>
                    <a:pt x="6" y="4"/>
                  </a:cubicBezTo>
                  <a:cubicBezTo>
                    <a:pt x="6" y="4"/>
                    <a:pt x="5" y="3"/>
                    <a:pt x="6" y="3"/>
                  </a:cubicBezTo>
                  <a:cubicBezTo>
                    <a:pt x="6" y="3"/>
                    <a:pt x="6" y="2"/>
                    <a:pt x="5" y="2"/>
                  </a:cubicBezTo>
                  <a:cubicBezTo>
                    <a:pt x="5" y="2"/>
                    <a:pt x="4" y="4"/>
                    <a:pt x="3" y="2"/>
                  </a:cubicBezTo>
                  <a:cubicBezTo>
                    <a:pt x="3" y="2"/>
                    <a:pt x="3" y="1"/>
                    <a:pt x="2" y="2"/>
                  </a:cubicBezTo>
                  <a:cubicBezTo>
                    <a:pt x="2" y="2"/>
                    <a:pt x="0" y="0"/>
                    <a:pt x="1" y="4"/>
                  </a:cubicBezTo>
                  <a:cubicBezTo>
                    <a:pt x="1" y="4"/>
                    <a:pt x="1" y="5"/>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0" name="Freeform 208"/>
            <p:cNvSpPr>
              <a:spLocks/>
            </p:cNvSpPr>
            <p:nvPr/>
          </p:nvSpPr>
          <p:spPr bwMode="auto">
            <a:xfrm>
              <a:off x="6757" y="3332"/>
              <a:ext cx="18" cy="20"/>
            </a:xfrm>
            <a:custGeom>
              <a:avLst/>
              <a:gdLst>
                <a:gd name="T0" fmla="*/ 2 w 10"/>
                <a:gd name="T1" fmla="*/ 3 h 11"/>
                <a:gd name="T2" fmla="*/ 4 w 10"/>
                <a:gd name="T3" fmla="*/ 4 h 11"/>
                <a:gd name="T4" fmla="*/ 5 w 10"/>
                <a:gd name="T5" fmla="*/ 6 h 11"/>
                <a:gd name="T6" fmla="*/ 7 w 10"/>
                <a:gd name="T7" fmla="*/ 8 h 11"/>
                <a:gd name="T8" fmla="*/ 8 w 10"/>
                <a:gd name="T9" fmla="*/ 10 h 11"/>
                <a:gd name="T10" fmla="*/ 10 w 10"/>
                <a:gd name="T11" fmla="*/ 9 h 11"/>
                <a:gd name="T12" fmla="*/ 10 w 10"/>
                <a:gd name="T13" fmla="*/ 4 h 11"/>
                <a:gd name="T14" fmla="*/ 8 w 10"/>
                <a:gd name="T15" fmla="*/ 3 h 11"/>
                <a:gd name="T16" fmla="*/ 7 w 10"/>
                <a:gd name="T17" fmla="*/ 4 h 11"/>
                <a:gd name="T18" fmla="*/ 7 w 10"/>
                <a:gd name="T19" fmla="*/ 1 h 11"/>
                <a:gd name="T20" fmla="*/ 5 w 10"/>
                <a:gd name="T21" fmla="*/ 3 h 11"/>
                <a:gd name="T22" fmla="*/ 4 w 10"/>
                <a:gd name="T23" fmla="*/ 2 h 11"/>
                <a:gd name="T24" fmla="*/ 2 w 10"/>
                <a:gd name="T25" fmla="*/ 0 h 11"/>
                <a:gd name="T26" fmla="*/ 2 w 10"/>
                <a:gd name="T2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2" y="3"/>
                  </a:moveTo>
                  <a:cubicBezTo>
                    <a:pt x="3" y="3"/>
                    <a:pt x="4" y="4"/>
                    <a:pt x="4" y="4"/>
                  </a:cubicBezTo>
                  <a:cubicBezTo>
                    <a:pt x="5" y="6"/>
                    <a:pt x="5" y="6"/>
                    <a:pt x="5" y="6"/>
                  </a:cubicBezTo>
                  <a:cubicBezTo>
                    <a:pt x="6" y="7"/>
                    <a:pt x="7" y="8"/>
                    <a:pt x="7" y="8"/>
                  </a:cubicBezTo>
                  <a:cubicBezTo>
                    <a:pt x="8" y="7"/>
                    <a:pt x="8" y="10"/>
                    <a:pt x="8" y="10"/>
                  </a:cubicBezTo>
                  <a:cubicBezTo>
                    <a:pt x="9" y="11"/>
                    <a:pt x="10" y="9"/>
                    <a:pt x="10" y="9"/>
                  </a:cubicBezTo>
                  <a:cubicBezTo>
                    <a:pt x="8" y="8"/>
                    <a:pt x="10" y="4"/>
                    <a:pt x="10" y="4"/>
                  </a:cubicBezTo>
                  <a:cubicBezTo>
                    <a:pt x="10" y="1"/>
                    <a:pt x="8" y="3"/>
                    <a:pt x="8" y="3"/>
                  </a:cubicBezTo>
                  <a:cubicBezTo>
                    <a:pt x="8" y="5"/>
                    <a:pt x="7" y="5"/>
                    <a:pt x="7" y="4"/>
                  </a:cubicBezTo>
                  <a:cubicBezTo>
                    <a:pt x="6" y="3"/>
                    <a:pt x="7" y="1"/>
                    <a:pt x="7" y="1"/>
                  </a:cubicBezTo>
                  <a:cubicBezTo>
                    <a:pt x="5" y="0"/>
                    <a:pt x="5" y="3"/>
                    <a:pt x="5" y="3"/>
                  </a:cubicBezTo>
                  <a:cubicBezTo>
                    <a:pt x="4" y="3"/>
                    <a:pt x="4" y="2"/>
                    <a:pt x="4" y="2"/>
                  </a:cubicBezTo>
                  <a:cubicBezTo>
                    <a:pt x="4" y="0"/>
                    <a:pt x="2" y="0"/>
                    <a:pt x="2" y="0"/>
                  </a:cubicBezTo>
                  <a:cubicBezTo>
                    <a:pt x="0" y="1"/>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1" name="Freeform 209"/>
            <p:cNvSpPr>
              <a:spLocks/>
            </p:cNvSpPr>
            <p:nvPr/>
          </p:nvSpPr>
          <p:spPr bwMode="auto">
            <a:xfrm>
              <a:off x="6776" y="3339"/>
              <a:ext cx="8" cy="13"/>
            </a:xfrm>
            <a:custGeom>
              <a:avLst/>
              <a:gdLst>
                <a:gd name="T0" fmla="*/ 4 w 4"/>
                <a:gd name="T1" fmla="*/ 4 h 7"/>
                <a:gd name="T2" fmla="*/ 2 w 4"/>
                <a:gd name="T3" fmla="*/ 0 h 7"/>
                <a:gd name="T4" fmla="*/ 0 w 4"/>
                <a:gd name="T5" fmla="*/ 3 h 7"/>
                <a:gd name="T6" fmla="*/ 0 w 4"/>
                <a:gd name="T7" fmla="*/ 5 h 7"/>
                <a:gd name="T8" fmla="*/ 4 w 4"/>
                <a:gd name="T9" fmla="*/ 4 h 7"/>
              </a:gdLst>
              <a:ahLst/>
              <a:cxnLst>
                <a:cxn ang="0">
                  <a:pos x="T0" y="T1"/>
                </a:cxn>
                <a:cxn ang="0">
                  <a:pos x="T2" y="T3"/>
                </a:cxn>
                <a:cxn ang="0">
                  <a:pos x="T4" y="T5"/>
                </a:cxn>
                <a:cxn ang="0">
                  <a:pos x="T6" y="T7"/>
                </a:cxn>
                <a:cxn ang="0">
                  <a:pos x="T8" y="T9"/>
                </a:cxn>
              </a:cxnLst>
              <a:rect l="0" t="0" r="r" b="b"/>
              <a:pathLst>
                <a:path w="4" h="7">
                  <a:moveTo>
                    <a:pt x="4" y="4"/>
                  </a:moveTo>
                  <a:cubicBezTo>
                    <a:pt x="2" y="0"/>
                    <a:pt x="2" y="0"/>
                    <a:pt x="2" y="0"/>
                  </a:cubicBezTo>
                  <a:cubicBezTo>
                    <a:pt x="2" y="0"/>
                    <a:pt x="0" y="0"/>
                    <a:pt x="0" y="3"/>
                  </a:cubicBezTo>
                  <a:cubicBezTo>
                    <a:pt x="0" y="5"/>
                    <a:pt x="0" y="5"/>
                    <a:pt x="0" y="5"/>
                  </a:cubicBezTo>
                  <a:cubicBezTo>
                    <a:pt x="0" y="5"/>
                    <a:pt x="4" y="7"/>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2" name="Freeform 210"/>
            <p:cNvSpPr>
              <a:spLocks/>
            </p:cNvSpPr>
            <p:nvPr/>
          </p:nvSpPr>
          <p:spPr bwMode="auto">
            <a:xfrm>
              <a:off x="6799" y="3341"/>
              <a:ext cx="13" cy="27"/>
            </a:xfrm>
            <a:custGeom>
              <a:avLst/>
              <a:gdLst>
                <a:gd name="T0" fmla="*/ 0 w 7"/>
                <a:gd name="T1" fmla="*/ 9 h 15"/>
                <a:gd name="T2" fmla="*/ 1 w 7"/>
                <a:gd name="T3" fmla="*/ 10 h 15"/>
                <a:gd name="T4" fmla="*/ 1 w 7"/>
                <a:gd name="T5" fmla="*/ 11 h 15"/>
                <a:gd name="T6" fmla="*/ 1 w 7"/>
                <a:gd name="T7" fmla="*/ 13 h 15"/>
                <a:gd name="T8" fmla="*/ 2 w 7"/>
                <a:gd name="T9" fmla="*/ 15 h 15"/>
                <a:gd name="T10" fmla="*/ 3 w 7"/>
                <a:gd name="T11" fmla="*/ 15 h 15"/>
                <a:gd name="T12" fmla="*/ 5 w 7"/>
                <a:gd name="T13" fmla="*/ 14 h 15"/>
                <a:gd name="T14" fmla="*/ 6 w 7"/>
                <a:gd name="T15" fmla="*/ 12 h 15"/>
                <a:gd name="T16" fmla="*/ 7 w 7"/>
                <a:gd name="T17" fmla="*/ 9 h 15"/>
                <a:gd name="T18" fmla="*/ 6 w 7"/>
                <a:gd name="T19" fmla="*/ 8 h 15"/>
                <a:gd name="T20" fmla="*/ 5 w 7"/>
                <a:gd name="T21" fmla="*/ 8 h 15"/>
                <a:gd name="T22" fmla="*/ 6 w 7"/>
                <a:gd name="T23" fmla="*/ 6 h 15"/>
                <a:gd name="T24" fmla="*/ 4 w 7"/>
                <a:gd name="T25" fmla="*/ 3 h 15"/>
                <a:gd name="T26" fmla="*/ 3 w 7"/>
                <a:gd name="T27" fmla="*/ 2 h 15"/>
                <a:gd name="T28" fmla="*/ 2 w 7"/>
                <a:gd name="T29" fmla="*/ 1 h 15"/>
                <a:gd name="T30" fmla="*/ 1 w 7"/>
                <a:gd name="T31" fmla="*/ 1 h 15"/>
                <a:gd name="T32" fmla="*/ 1 w 7"/>
                <a:gd name="T33" fmla="*/ 2 h 15"/>
                <a:gd name="T34" fmla="*/ 0 w 7"/>
                <a:gd name="T35" fmla="*/ 4 h 15"/>
                <a:gd name="T36" fmla="*/ 0 w 7"/>
                <a:gd name="T37" fmla="*/ 6 h 15"/>
                <a:gd name="T38" fmla="*/ 0 w 7"/>
                <a:gd name="T39" fmla="*/ 8 h 15"/>
                <a:gd name="T40" fmla="*/ 0 w 7"/>
                <a:gd name="T4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5">
                  <a:moveTo>
                    <a:pt x="0" y="9"/>
                  </a:moveTo>
                  <a:cubicBezTo>
                    <a:pt x="0" y="9"/>
                    <a:pt x="1" y="8"/>
                    <a:pt x="1" y="10"/>
                  </a:cubicBezTo>
                  <a:cubicBezTo>
                    <a:pt x="1" y="10"/>
                    <a:pt x="2" y="11"/>
                    <a:pt x="1" y="11"/>
                  </a:cubicBezTo>
                  <a:cubicBezTo>
                    <a:pt x="1" y="11"/>
                    <a:pt x="1" y="12"/>
                    <a:pt x="1" y="13"/>
                  </a:cubicBezTo>
                  <a:cubicBezTo>
                    <a:pt x="1" y="13"/>
                    <a:pt x="1" y="14"/>
                    <a:pt x="2" y="15"/>
                  </a:cubicBezTo>
                  <a:cubicBezTo>
                    <a:pt x="2" y="15"/>
                    <a:pt x="3" y="15"/>
                    <a:pt x="3" y="15"/>
                  </a:cubicBezTo>
                  <a:cubicBezTo>
                    <a:pt x="3" y="15"/>
                    <a:pt x="5" y="15"/>
                    <a:pt x="5" y="14"/>
                  </a:cubicBezTo>
                  <a:cubicBezTo>
                    <a:pt x="5" y="14"/>
                    <a:pt x="5" y="12"/>
                    <a:pt x="6" y="12"/>
                  </a:cubicBezTo>
                  <a:cubicBezTo>
                    <a:pt x="6" y="12"/>
                    <a:pt x="7" y="11"/>
                    <a:pt x="7" y="9"/>
                  </a:cubicBezTo>
                  <a:cubicBezTo>
                    <a:pt x="7" y="9"/>
                    <a:pt x="6" y="8"/>
                    <a:pt x="6" y="8"/>
                  </a:cubicBezTo>
                  <a:cubicBezTo>
                    <a:pt x="6" y="8"/>
                    <a:pt x="4" y="9"/>
                    <a:pt x="5" y="8"/>
                  </a:cubicBezTo>
                  <a:cubicBezTo>
                    <a:pt x="5" y="8"/>
                    <a:pt x="6" y="8"/>
                    <a:pt x="6" y="6"/>
                  </a:cubicBezTo>
                  <a:cubicBezTo>
                    <a:pt x="6" y="6"/>
                    <a:pt x="5" y="4"/>
                    <a:pt x="4" y="3"/>
                  </a:cubicBezTo>
                  <a:cubicBezTo>
                    <a:pt x="4" y="3"/>
                    <a:pt x="3" y="2"/>
                    <a:pt x="3" y="2"/>
                  </a:cubicBezTo>
                  <a:cubicBezTo>
                    <a:pt x="3" y="2"/>
                    <a:pt x="1" y="1"/>
                    <a:pt x="2" y="1"/>
                  </a:cubicBezTo>
                  <a:cubicBezTo>
                    <a:pt x="2" y="1"/>
                    <a:pt x="1" y="0"/>
                    <a:pt x="1" y="1"/>
                  </a:cubicBezTo>
                  <a:cubicBezTo>
                    <a:pt x="1" y="1"/>
                    <a:pt x="2" y="2"/>
                    <a:pt x="1" y="2"/>
                  </a:cubicBezTo>
                  <a:cubicBezTo>
                    <a:pt x="1" y="2"/>
                    <a:pt x="0" y="3"/>
                    <a:pt x="0" y="4"/>
                  </a:cubicBezTo>
                  <a:cubicBezTo>
                    <a:pt x="0" y="6"/>
                    <a:pt x="0" y="6"/>
                    <a:pt x="0" y="6"/>
                  </a:cubicBezTo>
                  <a:cubicBezTo>
                    <a:pt x="0" y="6"/>
                    <a:pt x="0" y="7"/>
                    <a:pt x="0" y="8"/>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3" name="Freeform 211"/>
            <p:cNvSpPr>
              <a:spLocks/>
            </p:cNvSpPr>
            <p:nvPr/>
          </p:nvSpPr>
          <p:spPr bwMode="auto">
            <a:xfrm>
              <a:off x="6757" y="3414"/>
              <a:ext cx="9" cy="9"/>
            </a:xfrm>
            <a:custGeom>
              <a:avLst/>
              <a:gdLst>
                <a:gd name="T0" fmla="*/ 3 w 5"/>
                <a:gd name="T1" fmla="*/ 5 h 5"/>
                <a:gd name="T2" fmla="*/ 5 w 5"/>
                <a:gd name="T3" fmla="*/ 5 h 5"/>
                <a:gd name="T4" fmla="*/ 4 w 5"/>
                <a:gd name="T5" fmla="*/ 3 h 5"/>
                <a:gd name="T6" fmla="*/ 3 w 5"/>
                <a:gd name="T7" fmla="*/ 1 h 5"/>
                <a:gd name="T8" fmla="*/ 3 w 5"/>
                <a:gd name="T9" fmla="*/ 3 h 5"/>
                <a:gd name="T10" fmla="*/ 1 w 5"/>
                <a:gd name="T11" fmla="*/ 3 h 5"/>
                <a:gd name="T12" fmla="*/ 0 w 5"/>
                <a:gd name="T13" fmla="*/ 4 h 5"/>
                <a:gd name="T14" fmla="*/ 3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5"/>
                  </a:moveTo>
                  <a:cubicBezTo>
                    <a:pt x="3" y="5"/>
                    <a:pt x="5" y="5"/>
                    <a:pt x="5" y="5"/>
                  </a:cubicBezTo>
                  <a:cubicBezTo>
                    <a:pt x="5" y="5"/>
                    <a:pt x="5" y="3"/>
                    <a:pt x="4" y="3"/>
                  </a:cubicBezTo>
                  <a:cubicBezTo>
                    <a:pt x="4" y="3"/>
                    <a:pt x="4" y="0"/>
                    <a:pt x="3" y="1"/>
                  </a:cubicBezTo>
                  <a:cubicBezTo>
                    <a:pt x="3" y="3"/>
                    <a:pt x="3" y="3"/>
                    <a:pt x="3" y="3"/>
                  </a:cubicBezTo>
                  <a:cubicBezTo>
                    <a:pt x="3" y="3"/>
                    <a:pt x="1" y="3"/>
                    <a:pt x="1" y="3"/>
                  </a:cubicBezTo>
                  <a:cubicBezTo>
                    <a:pt x="1" y="3"/>
                    <a:pt x="0" y="3"/>
                    <a:pt x="0" y="4"/>
                  </a:cubicBezTo>
                  <a:cubicBezTo>
                    <a:pt x="0" y="4"/>
                    <a:pt x="1"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4" name="Freeform 212"/>
            <p:cNvSpPr>
              <a:spLocks/>
            </p:cNvSpPr>
            <p:nvPr/>
          </p:nvSpPr>
          <p:spPr bwMode="auto">
            <a:xfrm>
              <a:off x="6762" y="3343"/>
              <a:ext cx="7" cy="7"/>
            </a:xfrm>
            <a:custGeom>
              <a:avLst/>
              <a:gdLst>
                <a:gd name="T0" fmla="*/ 3 w 4"/>
                <a:gd name="T1" fmla="*/ 3 h 4"/>
                <a:gd name="T2" fmla="*/ 2 w 4"/>
                <a:gd name="T3" fmla="*/ 1 h 4"/>
                <a:gd name="T4" fmla="*/ 0 w 4"/>
                <a:gd name="T5" fmla="*/ 1 h 4"/>
                <a:gd name="T6" fmla="*/ 1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1"/>
                    <a:pt x="2" y="1"/>
                    <a:pt x="2" y="1"/>
                  </a:cubicBezTo>
                  <a:cubicBezTo>
                    <a:pt x="2" y="1"/>
                    <a:pt x="1" y="0"/>
                    <a:pt x="0" y="1"/>
                  </a:cubicBezTo>
                  <a:cubicBezTo>
                    <a:pt x="0" y="1"/>
                    <a:pt x="0" y="2"/>
                    <a:pt x="1" y="3"/>
                  </a:cubicBezTo>
                  <a:cubicBezTo>
                    <a:pt x="1" y="3"/>
                    <a:pt x="4"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5" name="Oval 213"/>
            <p:cNvSpPr>
              <a:spLocks noChangeArrowheads="1"/>
            </p:cNvSpPr>
            <p:nvPr/>
          </p:nvSpPr>
          <p:spPr bwMode="auto">
            <a:xfrm>
              <a:off x="6755" y="3357"/>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6" name="Oval 214"/>
            <p:cNvSpPr>
              <a:spLocks noChangeArrowheads="1"/>
            </p:cNvSpPr>
            <p:nvPr/>
          </p:nvSpPr>
          <p:spPr bwMode="auto">
            <a:xfrm>
              <a:off x="6760" y="3359"/>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7" name="Oval 215"/>
            <p:cNvSpPr>
              <a:spLocks noChangeArrowheads="1"/>
            </p:cNvSpPr>
            <p:nvPr/>
          </p:nvSpPr>
          <p:spPr bwMode="auto">
            <a:xfrm>
              <a:off x="6766" y="3350"/>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8" name="Oval 216"/>
            <p:cNvSpPr>
              <a:spLocks noChangeArrowheads="1"/>
            </p:cNvSpPr>
            <p:nvPr/>
          </p:nvSpPr>
          <p:spPr bwMode="auto">
            <a:xfrm>
              <a:off x="6739" y="3363"/>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9" name="Freeform 217"/>
            <p:cNvSpPr>
              <a:spLocks/>
            </p:cNvSpPr>
            <p:nvPr/>
          </p:nvSpPr>
          <p:spPr bwMode="auto">
            <a:xfrm>
              <a:off x="6801" y="3386"/>
              <a:ext cx="11" cy="9"/>
            </a:xfrm>
            <a:custGeom>
              <a:avLst/>
              <a:gdLst>
                <a:gd name="T0" fmla="*/ 3 w 6"/>
                <a:gd name="T1" fmla="*/ 1 h 5"/>
                <a:gd name="T2" fmla="*/ 2 w 6"/>
                <a:gd name="T3" fmla="*/ 1 h 5"/>
                <a:gd name="T4" fmla="*/ 0 w 6"/>
                <a:gd name="T5" fmla="*/ 2 h 5"/>
                <a:gd name="T6" fmla="*/ 1 w 6"/>
                <a:gd name="T7" fmla="*/ 4 h 5"/>
                <a:gd name="T8" fmla="*/ 3 w 6"/>
                <a:gd name="T9" fmla="*/ 5 h 5"/>
                <a:gd name="T10" fmla="*/ 6 w 6"/>
                <a:gd name="T11" fmla="*/ 5 h 5"/>
                <a:gd name="T12" fmla="*/ 6 w 6"/>
                <a:gd name="T13" fmla="*/ 4 h 5"/>
                <a:gd name="T14" fmla="*/ 6 w 6"/>
                <a:gd name="T15" fmla="*/ 1 h 5"/>
                <a:gd name="T16" fmla="*/ 3 w 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3" y="1"/>
                  </a:moveTo>
                  <a:cubicBezTo>
                    <a:pt x="2" y="1"/>
                    <a:pt x="2" y="1"/>
                    <a:pt x="2" y="1"/>
                  </a:cubicBezTo>
                  <a:cubicBezTo>
                    <a:pt x="2" y="1"/>
                    <a:pt x="0" y="0"/>
                    <a:pt x="0" y="2"/>
                  </a:cubicBezTo>
                  <a:cubicBezTo>
                    <a:pt x="0" y="2"/>
                    <a:pt x="0" y="4"/>
                    <a:pt x="1" y="4"/>
                  </a:cubicBezTo>
                  <a:cubicBezTo>
                    <a:pt x="1" y="4"/>
                    <a:pt x="2" y="5"/>
                    <a:pt x="3" y="5"/>
                  </a:cubicBezTo>
                  <a:cubicBezTo>
                    <a:pt x="6" y="5"/>
                    <a:pt x="6" y="5"/>
                    <a:pt x="6" y="5"/>
                  </a:cubicBezTo>
                  <a:cubicBezTo>
                    <a:pt x="6" y="4"/>
                    <a:pt x="6" y="4"/>
                    <a:pt x="6" y="4"/>
                  </a:cubicBezTo>
                  <a:cubicBezTo>
                    <a:pt x="6" y="4"/>
                    <a:pt x="6" y="2"/>
                    <a:pt x="6" y="1"/>
                  </a:cubicBezTo>
                  <a:cubicBezTo>
                    <a:pt x="6" y="1"/>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0" name="Freeform 218"/>
            <p:cNvSpPr>
              <a:spLocks/>
            </p:cNvSpPr>
            <p:nvPr/>
          </p:nvSpPr>
          <p:spPr bwMode="auto">
            <a:xfrm>
              <a:off x="6808" y="3423"/>
              <a:ext cx="7" cy="7"/>
            </a:xfrm>
            <a:custGeom>
              <a:avLst/>
              <a:gdLst>
                <a:gd name="T0" fmla="*/ 3 w 4"/>
                <a:gd name="T1" fmla="*/ 3 h 4"/>
                <a:gd name="T2" fmla="*/ 2 w 4"/>
                <a:gd name="T3" fmla="*/ 0 h 4"/>
                <a:gd name="T4" fmla="*/ 0 w 4"/>
                <a:gd name="T5" fmla="*/ 2 h 4"/>
                <a:gd name="T6" fmla="*/ 1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3"/>
                    <a:pt x="4" y="0"/>
                    <a:pt x="2" y="0"/>
                  </a:cubicBezTo>
                  <a:cubicBezTo>
                    <a:pt x="2" y="0"/>
                    <a:pt x="0" y="0"/>
                    <a:pt x="0" y="2"/>
                  </a:cubicBezTo>
                  <a:cubicBezTo>
                    <a:pt x="0" y="2"/>
                    <a:pt x="0" y="3"/>
                    <a:pt x="1" y="3"/>
                  </a:cubicBezTo>
                  <a:cubicBezTo>
                    <a:pt x="1" y="3"/>
                    <a:pt x="3"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1" name="Oval 219"/>
            <p:cNvSpPr>
              <a:spLocks noChangeArrowheads="1"/>
            </p:cNvSpPr>
            <p:nvPr/>
          </p:nvSpPr>
          <p:spPr bwMode="auto">
            <a:xfrm>
              <a:off x="6796" y="3455"/>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2" name="Oval 220"/>
            <p:cNvSpPr>
              <a:spLocks noChangeArrowheads="1"/>
            </p:cNvSpPr>
            <p:nvPr/>
          </p:nvSpPr>
          <p:spPr bwMode="auto">
            <a:xfrm>
              <a:off x="6803" y="3459"/>
              <a:ext cx="2"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3" name="Oval 221"/>
            <p:cNvSpPr>
              <a:spLocks noChangeArrowheads="1"/>
            </p:cNvSpPr>
            <p:nvPr/>
          </p:nvSpPr>
          <p:spPr bwMode="auto">
            <a:xfrm>
              <a:off x="6808" y="3452"/>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4" name="Freeform 222"/>
            <p:cNvSpPr>
              <a:spLocks/>
            </p:cNvSpPr>
            <p:nvPr/>
          </p:nvSpPr>
          <p:spPr bwMode="auto">
            <a:xfrm>
              <a:off x="6808" y="3338"/>
              <a:ext cx="39" cy="48"/>
            </a:xfrm>
            <a:custGeom>
              <a:avLst/>
              <a:gdLst>
                <a:gd name="T0" fmla="*/ 2 w 22"/>
                <a:gd name="T1" fmla="*/ 21 h 27"/>
                <a:gd name="T2" fmla="*/ 1 w 22"/>
                <a:gd name="T3" fmla="*/ 22 h 27"/>
                <a:gd name="T4" fmla="*/ 1 w 22"/>
                <a:gd name="T5" fmla="*/ 25 h 27"/>
                <a:gd name="T6" fmla="*/ 4 w 22"/>
                <a:gd name="T7" fmla="*/ 26 h 27"/>
                <a:gd name="T8" fmla="*/ 7 w 22"/>
                <a:gd name="T9" fmla="*/ 25 h 27"/>
                <a:gd name="T10" fmla="*/ 8 w 22"/>
                <a:gd name="T11" fmla="*/ 23 h 27"/>
                <a:gd name="T12" fmla="*/ 11 w 22"/>
                <a:gd name="T13" fmla="*/ 20 h 27"/>
                <a:gd name="T14" fmla="*/ 10 w 22"/>
                <a:gd name="T15" fmla="*/ 19 h 27"/>
                <a:gd name="T16" fmla="*/ 12 w 22"/>
                <a:gd name="T17" fmla="*/ 17 h 27"/>
                <a:gd name="T18" fmla="*/ 14 w 22"/>
                <a:gd name="T19" fmla="*/ 16 h 27"/>
                <a:gd name="T20" fmla="*/ 15 w 22"/>
                <a:gd name="T21" fmla="*/ 15 h 27"/>
                <a:gd name="T22" fmla="*/ 16 w 22"/>
                <a:gd name="T23" fmla="*/ 14 h 27"/>
                <a:gd name="T24" fmla="*/ 18 w 22"/>
                <a:gd name="T25" fmla="*/ 13 h 27"/>
                <a:gd name="T26" fmla="*/ 21 w 22"/>
                <a:gd name="T27" fmla="*/ 11 h 27"/>
                <a:gd name="T28" fmla="*/ 20 w 22"/>
                <a:gd name="T29" fmla="*/ 10 h 27"/>
                <a:gd name="T30" fmla="*/ 19 w 22"/>
                <a:gd name="T31" fmla="*/ 10 h 27"/>
                <a:gd name="T32" fmla="*/ 20 w 22"/>
                <a:gd name="T33" fmla="*/ 9 h 27"/>
                <a:gd name="T34" fmla="*/ 22 w 22"/>
                <a:gd name="T35" fmla="*/ 8 h 27"/>
                <a:gd name="T36" fmla="*/ 21 w 22"/>
                <a:gd name="T37" fmla="*/ 5 h 27"/>
                <a:gd name="T38" fmla="*/ 20 w 22"/>
                <a:gd name="T39" fmla="*/ 3 h 27"/>
                <a:gd name="T40" fmla="*/ 19 w 22"/>
                <a:gd name="T41" fmla="*/ 1 h 27"/>
                <a:gd name="T42" fmla="*/ 17 w 22"/>
                <a:gd name="T43" fmla="*/ 1 h 27"/>
                <a:gd name="T44" fmla="*/ 13 w 22"/>
                <a:gd name="T45" fmla="*/ 0 h 27"/>
                <a:gd name="T46" fmla="*/ 12 w 22"/>
                <a:gd name="T47" fmla="*/ 1 h 27"/>
                <a:gd name="T48" fmla="*/ 9 w 22"/>
                <a:gd name="T49" fmla="*/ 2 h 27"/>
                <a:gd name="T50" fmla="*/ 9 w 22"/>
                <a:gd name="T51" fmla="*/ 2 h 27"/>
                <a:gd name="T52" fmla="*/ 6 w 22"/>
                <a:gd name="T53" fmla="*/ 3 h 27"/>
                <a:gd name="T54" fmla="*/ 5 w 22"/>
                <a:gd name="T55" fmla="*/ 4 h 27"/>
                <a:gd name="T56" fmla="*/ 4 w 22"/>
                <a:gd name="T57" fmla="*/ 5 h 27"/>
                <a:gd name="T58" fmla="*/ 5 w 22"/>
                <a:gd name="T59" fmla="*/ 7 h 27"/>
                <a:gd name="T60" fmla="*/ 6 w 22"/>
                <a:gd name="T61" fmla="*/ 7 h 27"/>
                <a:gd name="T62" fmla="*/ 9 w 22"/>
                <a:gd name="T63" fmla="*/ 8 h 27"/>
                <a:gd name="T64" fmla="*/ 13 w 22"/>
                <a:gd name="T65" fmla="*/ 8 h 27"/>
                <a:gd name="T66" fmla="*/ 11 w 22"/>
                <a:gd name="T67" fmla="*/ 9 h 27"/>
                <a:gd name="T68" fmla="*/ 8 w 22"/>
                <a:gd name="T69" fmla="*/ 10 h 27"/>
                <a:gd name="T70" fmla="*/ 8 w 22"/>
                <a:gd name="T71" fmla="*/ 12 h 27"/>
                <a:gd name="T72" fmla="*/ 7 w 22"/>
                <a:gd name="T73" fmla="*/ 14 h 27"/>
                <a:gd name="T74" fmla="*/ 6 w 22"/>
                <a:gd name="T75" fmla="*/ 11 h 27"/>
                <a:gd name="T76" fmla="*/ 5 w 22"/>
                <a:gd name="T77" fmla="*/ 13 h 27"/>
                <a:gd name="T78" fmla="*/ 5 w 22"/>
                <a:gd name="T79" fmla="*/ 16 h 27"/>
                <a:gd name="T80" fmla="*/ 6 w 22"/>
                <a:gd name="T81" fmla="*/ 17 h 27"/>
                <a:gd name="T82" fmla="*/ 3 w 22"/>
                <a:gd name="T83" fmla="*/ 18 h 27"/>
                <a:gd name="T84" fmla="*/ 3 w 22"/>
                <a:gd name="T85" fmla="*/ 19 h 27"/>
                <a:gd name="T86" fmla="*/ 4 w 22"/>
                <a:gd name="T8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27">
                  <a:moveTo>
                    <a:pt x="4" y="22"/>
                  </a:moveTo>
                  <a:cubicBezTo>
                    <a:pt x="4" y="22"/>
                    <a:pt x="3" y="22"/>
                    <a:pt x="2" y="21"/>
                  </a:cubicBezTo>
                  <a:cubicBezTo>
                    <a:pt x="2" y="21"/>
                    <a:pt x="1" y="20"/>
                    <a:pt x="1" y="21"/>
                  </a:cubicBezTo>
                  <a:cubicBezTo>
                    <a:pt x="1" y="21"/>
                    <a:pt x="3" y="22"/>
                    <a:pt x="1" y="22"/>
                  </a:cubicBezTo>
                  <a:cubicBezTo>
                    <a:pt x="1" y="22"/>
                    <a:pt x="0" y="22"/>
                    <a:pt x="0" y="24"/>
                  </a:cubicBezTo>
                  <a:cubicBezTo>
                    <a:pt x="0" y="24"/>
                    <a:pt x="0" y="24"/>
                    <a:pt x="1" y="25"/>
                  </a:cubicBezTo>
                  <a:cubicBezTo>
                    <a:pt x="1" y="25"/>
                    <a:pt x="2" y="26"/>
                    <a:pt x="3" y="25"/>
                  </a:cubicBezTo>
                  <a:cubicBezTo>
                    <a:pt x="3" y="25"/>
                    <a:pt x="4" y="25"/>
                    <a:pt x="4" y="26"/>
                  </a:cubicBezTo>
                  <a:cubicBezTo>
                    <a:pt x="4" y="26"/>
                    <a:pt x="4" y="27"/>
                    <a:pt x="6" y="26"/>
                  </a:cubicBezTo>
                  <a:cubicBezTo>
                    <a:pt x="6" y="26"/>
                    <a:pt x="7" y="26"/>
                    <a:pt x="7" y="25"/>
                  </a:cubicBezTo>
                  <a:cubicBezTo>
                    <a:pt x="7" y="25"/>
                    <a:pt x="7" y="24"/>
                    <a:pt x="7" y="24"/>
                  </a:cubicBezTo>
                  <a:cubicBezTo>
                    <a:pt x="7" y="24"/>
                    <a:pt x="7" y="22"/>
                    <a:pt x="8" y="23"/>
                  </a:cubicBezTo>
                  <a:cubicBezTo>
                    <a:pt x="8" y="23"/>
                    <a:pt x="10" y="22"/>
                    <a:pt x="10" y="21"/>
                  </a:cubicBezTo>
                  <a:cubicBezTo>
                    <a:pt x="10" y="21"/>
                    <a:pt x="10" y="20"/>
                    <a:pt x="11" y="20"/>
                  </a:cubicBezTo>
                  <a:cubicBezTo>
                    <a:pt x="11" y="20"/>
                    <a:pt x="12" y="19"/>
                    <a:pt x="11" y="19"/>
                  </a:cubicBezTo>
                  <a:cubicBezTo>
                    <a:pt x="11" y="19"/>
                    <a:pt x="10" y="18"/>
                    <a:pt x="10" y="19"/>
                  </a:cubicBezTo>
                  <a:cubicBezTo>
                    <a:pt x="10" y="19"/>
                    <a:pt x="10" y="18"/>
                    <a:pt x="11" y="18"/>
                  </a:cubicBezTo>
                  <a:cubicBezTo>
                    <a:pt x="11" y="18"/>
                    <a:pt x="11" y="18"/>
                    <a:pt x="12" y="17"/>
                  </a:cubicBezTo>
                  <a:cubicBezTo>
                    <a:pt x="12" y="17"/>
                    <a:pt x="12" y="16"/>
                    <a:pt x="13" y="16"/>
                  </a:cubicBezTo>
                  <a:cubicBezTo>
                    <a:pt x="14" y="16"/>
                    <a:pt x="14" y="16"/>
                    <a:pt x="14" y="16"/>
                  </a:cubicBezTo>
                  <a:cubicBezTo>
                    <a:pt x="14" y="16"/>
                    <a:pt x="14" y="16"/>
                    <a:pt x="14" y="16"/>
                  </a:cubicBezTo>
                  <a:cubicBezTo>
                    <a:pt x="14" y="16"/>
                    <a:pt x="15" y="16"/>
                    <a:pt x="15" y="15"/>
                  </a:cubicBezTo>
                  <a:cubicBezTo>
                    <a:pt x="15" y="15"/>
                    <a:pt x="15" y="15"/>
                    <a:pt x="15" y="15"/>
                  </a:cubicBezTo>
                  <a:cubicBezTo>
                    <a:pt x="16" y="14"/>
                    <a:pt x="16" y="14"/>
                    <a:pt x="16" y="14"/>
                  </a:cubicBezTo>
                  <a:cubicBezTo>
                    <a:pt x="16" y="14"/>
                    <a:pt x="16" y="14"/>
                    <a:pt x="16" y="14"/>
                  </a:cubicBezTo>
                  <a:cubicBezTo>
                    <a:pt x="16" y="14"/>
                    <a:pt x="17" y="14"/>
                    <a:pt x="18" y="13"/>
                  </a:cubicBezTo>
                  <a:cubicBezTo>
                    <a:pt x="18" y="13"/>
                    <a:pt x="18" y="12"/>
                    <a:pt x="20" y="11"/>
                  </a:cubicBezTo>
                  <a:cubicBezTo>
                    <a:pt x="20" y="11"/>
                    <a:pt x="22" y="11"/>
                    <a:pt x="21" y="11"/>
                  </a:cubicBezTo>
                  <a:cubicBezTo>
                    <a:pt x="20" y="11"/>
                    <a:pt x="20" y="11"/>
                    <a:pt x="20" y="11"/>
                  </a:cubicBezTo>
                  <a:cubicBezTo>
                    <a:pt x="20" y="11"/>
                    <a:pt x="19" y="10"/>
                    <a:pt x="20" y="10"/>
                  </a:cubicBezTo>
                  <a:cubicBezTo>
                    <a:pt x="20" y="10"/>
                    <a:pt x="21" y="10"/>
                    <a:pt x="20" y="10"/>
                  </a:cubicBezTo>
                  <a:cubicBezTo>
                    <a:pt x="19" y="10"/>
                    <a:pt x="19" y="10"/>
                    <a:pt x="19" y="10"/>
                  </a:cubicBezTo>
                  <a:cubicBezTo>
                    <a:pt x="19" y="10"/>
                    <a:pt x="19" y="9"/>
                    <a:pt x="19" y="9"/>
                  </a:cubicBezTo>
                  <a:cubicBezTo>
                    <a:pt x="19" y="9"/>
                    <a:pt x="20" y="9"/>
                    <a:pt x="20" y="9"/>
                  </a:cubicBezTo>
                  <a:cubicBezTo>
                    <a:pt x="20" y="9"/>
                    <a:pt x="18" y="8"/>
                    <a:pt x="20" y="8"/>
                  </a:cubicBezTo>
                  <a:cubicBezTo>
                    <a:pt x="20" y="8"/>
                    <a:pt x="21" y="9"/>
                    <a:pt x="22" y="8"/>
                  </a:cubicBezTo>
                  <a:cubicBezTo>
                    <a:pt x="22" y="7"/>
                    <a:pt x="22" y="7"/>
                    <a:pt x="22" y="7"/>
                  </a:cubicBezTo>
                  <a:cubicBezTo>
                    <a:pt x="22" y="7"/>
                    <a:pt x="21" y="6"/>
                    <a:pt x="21" y="5"/>
                  </a:cubicBezTo>
                  <a:cubicBezTo>
                    <a:pt x="22" y="4"/>
                    <a:pt x="22" y="4"/>
                    <a:pt x="21" y="3"/>
                  </a:cubicBezTo>
                  <a:cubicBezTo>
                    <a:pt x="21" y="3"/>
                    <a:pt x="21" y="3"/>
                    <a:pt x="20" y="3"/>
                  </a:cubicBezTo>
                  <a:cubicBezTo>
                    <a:pt x="21" y="3"/>
                    <a:pt x="21" y="3"/>
                    <a:pt x="21" y="3"/>
                  </a:cubicBezTo>
                  <a:cubicBezTo>
                    <a:pt x="21" y="3"/>
                    <a:pt x="20" y="2"/>
                    <a:pt x="19" y="1"/>
                  </a:cubicBezTo>
                  <a:cubicBezTo>
                    <a:pt x="19" y="0"/>
                    <a:pt x="17" y="1"/>
                    <a:pt x="17" y="1"/>
                  </a:cubicBezTo>
                  <a:cubicBezTo>
                    <a:pt x="17" y="1"/>
                    <a:pt x="17" y="1"/>
                    <a:pt x="17" y="1"/>
                  </a:cubicBezTo>
                  <a:cubicBezTo>
                    <a:pt x="17" y="0"/>
                    <a:pt x="17" y="0"/>
                    <a:pt x="17" y="0"/>
                  </a:cubicBezTo>
                  <a:cubicBezTo>
                    <a:pt x="17" y="0"/>
                    <a:pt x="14" y="0"/>
                    <a:pt x="13" y="0"/>
                  </a:cubicBezTo>
                  <a:cubicBezTo>
                    <a:pt x="13" y="0"/>
                    <a:pt x="12" y="0"/>
                    <a:pt x="12" y="0"/>
                  </a:cubicBezTo>
                  <a:cubicBezTo>
                    <a:pt x="12" y="1"/>
                    <a:pt x="12" y="1"/>
                    <a:pt x="12" y="1"/>
                  </a:cubicBezTo>
                  <a:cubicBezTo>
                    <a:pt x="11" y="1"/>
                    <a:pt x="11" y="1"/>
                    <a:pt x="11" y="1"/>
                  </a:cubicBezTo>
                  <a:cubicBezTo>
                    <a:pt x="10" y="1"/>
                    <a:pt x="9" y="2"/>
                    <a:pt x="9" y="2"/>
                  </a:cubicBezTo>
                  <a:cubicBezTo>
                    <a:pt x="9" y="3"/>
                    <a:pt x="9" y="3"/>
                    <a:pt x="9" y="3"/>
                  </a:cubicBezTo>
                  <a:cubicBezTo>
                    <a:pt x="9" y="2"/>
                    <a:pt x="9" y="2"/>
                    <a:pt x="9" y="2"/>
                  </a:cubicBezTo>
                  <a:cubicBezTo>
                    <a:pt x="9" y="2"/>
                    <a:pt x="8" y="3"/>
                    <a:pt x="7" y="3"/>
                  </a:cubicBezTo>
                  <a:cubicBezTo>
                    <a:pt x="7" y="3"/>
                    <a:pt x="6" y="3"/>
                    <a:pt x="6" y="3"/>
                  </a:cubicBezTo>
                  <a:cubicBezTo>
                    <a:pt x="6" y="4"/>
                    <a:pt x="6" y="4"/>
                    <a:pt x="6" y="4"/>
                  </a:cubicBezTo>
                  <a:cubicBezTo>
                    <a:pt x="6" y="4"/>
                    <a:pt x="6" y="4"/>
                    <a:pt x="5" y="4"/>
                  </a:cubicBezTo>
                  <a:cubicBezTo>
                    <a:pt x="4" y="3"/>
                    <a:pt x="4" y="4"/>
                    <a:pt x="4" y="4"/>
                  </a:cubicBezTo>
                  <a:cubicBezTo>
                    <a:pt x="4" y="4"/>
                    <a:pt x="4" y="5"/>
                    <a:pt x="4" y="5"/>
                  </a:cubicBezTo>
                  <a:cubicBezTo>
                    <a:pt x="4" y="5"/>
                    <a:pt x="4" y="6"/>
                    <a:pt x="4" y="6"/>
                  </a:cubicBezTo>
                  <a:cubicBezTo>
                    <a:pt x="5" y="7"/>
                    <a:pt x="5" y="7"/>
                    <a:pt x="5" y="7"/>
                  </a:cubicBezTo>
                  <a:cubicBezTo>
                    <a:pt x="5" y="7"/>
                    <a:pt x="5" y="8"/>
                    <a:pt x="6" y="7"/>
                  </a:cubicBezTo>
                  <a:cubicBezTo>
                    <a:pt x="6" y="7"/>
                    <a:pt x="6" y="7"/>
                    <a:pt x="6" y="7"/>
                  </a:cubicBezTo>
                  <a:cubicBezTo>
                    <a:pt x="6" y="7"/>
                    <a:pt x="7" y="8"/>
                    <a:pt x="8" y="7"/>
                  </a:cubicBezTo>
                  <a:cubicBezTo>
                    <a:pt x="8" y="7"/>
                    <a:pt x="9" y="7"/>
                    <a:pt x="9" y="8"/>
                  </a:cubicBezTo>
                  <a:cubicBezTo>
                    <a:pt x="12" y="8"/>
                    <a:pt x="12" y="8"/>
                    <a:pt x="12" y="8"/>
                  </a:cubicBezTo>
                  <a:cubicBezTo>
                    <a:pt x="13" y="8"/>
                    <a:pt x="13" y="8"/>
                    <a:pt x="13" y="8"/>
                  </a:cubicBezTo>
                  <a:cubicBezTo>
                    <a:pt x="13" y="8"/>
                    <a:pt x="12" y="8"/>
                    <a:pt x="12" y="8"/>
                  </a:cubicBezTo>
                  <a:cubicBezTo>
                    <a:pt x="12" y="8"/>
                    <a:pt x="11" y="9"/>
                    <a:pt x="11" y="9"/>
                  </a:cubicBezTo>
                  <a:cubicBezTo>
                    <a:pt x="11" y="9"/>
                    <a:pt x="11" y="10"/>
                    <a:pt x="10" y="9"/>
                  </a:cubicBezTo>
                  <a:cubicBezTo>
                    <a:pt x="8" y="10"/>
                    <a:pt x="8" y="10"/>
                    <a:pt x="8" y="10"/>
                  </a:cubicBezTo>
                  <a:cubicBezTo>
                    <a:pt x="8" y="10"/>
                    <a:pt x="8" y="10"/>
                    <a:pt x="8" y="11"/>
                  </a:cubicBezTo>
                  <a:cubicBezTo>
                    <a:pt x="8" y="11"/>
                    <a:pt x="8" y="11"/>
                    <a:pt x="8" y="12"/>
                  </a:cubicBezTo>
                  <a:cubicBezTo>
                    <a:pt x="8" y="12"/>
                    <a:pt x="7" y="12"/>
                    <a:pt x="8" y="13"/>
                  </a:cubicBezTo>
                  <a:cubicBezTo>
                    <a:pt x="8" y="13"/>
                    <a:pt x="7" y="15"/>
                    <a:pt x="7" y="14"/>
                  </a:cubicBezTo>
                  <a:cubicBezTo>
                    <a:pt x="7" y="12"/>
                    <a:pt x="7" y="12"/>
                    <a:pt x="7" y="12"/>
                  </a:cubicBezTo>
                  <a:cubicBezTo>
                    <a:pt x="7" y="12"/>
                    <a:pt x="6" y="11"/>
                    <a:pt x="6" y="11"/>
                  </a:cubicBezTo>
                  <a:cubicBezTo>
                    <a:pt x="6" y="11"/>
                    <a:pt x="5" y="11"/>
                    <a:pt x="5" y="12"/>
                  </a:cubicBezTo>
                  <a:cubicBezTo>
                    <a:pt x="5" y="12"/>
                    <a:pt x="5" y="12"/>
                    <a:pt x="5" y="13"/>
                  </a:cubicBezTo>
                  <a:cubicBezTo>
                    <a:pt x="5" y="13"/>
                    <a:pt x="6" y="13"/>
                    <a:pt x="5" y="14"/>
                  </a:cubicBezTo>
                  <a:cubicBezTo>
                    <a:pt x="5" y="16"/>
                    <a:pt x="5" y="16"/>
                    <a:pt x="5" y="16"/>
                  </a:cubicBezTo>
                  <a:cubicBezTo>
                    <a:pt x="5" y="16"/>
                    <a:pt x="5" y="17"/>
                    <a:pt x="6" y="16"/>
                  </a:cubicBezTo>
                  <a:cubicBezTo>
                    <a:pt x="6" y="16"/>
                    <a:pt x="7" y="16"/>
                    <a:pt x="6" y="17"/>
                  </a:cubicBezTo>
                  <a:cubicBezTo>
                    <a:pt x="6" y="17"/>
                    <a:pt x="4" y="18"/>
                    <a:pt x="4" y="18"/>
                  </a:cubicBezTo>
                  <a:cubicBezTo>
                    <a:pt x="4" y="18"/>
                    <a:pt x="3" y="17"/>
                    <a:pt x="3" y="18"/>
                  </a:cubicBezTo>
                  <a:cubicBezTo>
                    <a:pt x="3" y="18"/>
                    <a:pt x="1" y="20"/>
                    <a:pt x="2" y="20"/>
                  </a:cubicBezTo>
                  <a:cubicBezTo>
                    <a:pt x="3" y="19"/>
                    <a:pt x="3" y="19"/>
                    <a:pt x="3" y="19"/>
                  </a:cubicBezTo>
                  <a:cubicBezTo>
                    <a:pt x="3" y="19"/>
                    <a:pt x="4" y="19"/>
                    <a:pt x="3" y="20"/>
                  </a:cubicBezTo>
                  <a:cubicBezTo>
                    <a:pt x="3" y="20"/>
                    <a:pt x="3" y="20"/>
                    <a:pt x="4" y="21"/>
                  </a:cubicBezTo>
                  <a:cubicBezTo>
                    <a:pt x="4" y="21"/>
                    <a:pt x="4" y="22"/>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5" name="Freeform 223"/>
            <p:cNvSpPr>
              <a:spLocks/>
            </p:cNvSpPr>
            <p:nvPr/>
          </p:nvSpPr>
          <p:spPr bwMode="auto">
            <a:xfrm>
              <a:off x="6677" y="3480"/>
              <a:ext cx="3" cy="6"/>
            </a:xfrm>
            <a:custGeom>
              <a:avLst/>
              <a:gdLst>
                <a:gd name="T0" fmla="*/ 0 w 2"/>
                <a:gd name="T1" fmla="*/ 2 h 3"/>
                <a:gd name="T2" fmla="*/ 1 w 2"/>
                <a:gd name="T3" fmla="*/ 1 h 3"/>
                <a:gd name="T4" fmla="*/ 0 w 2"/>
                <a:gd name="T5" fmla="*/ 2 h 3"/>
              </a:gdLst>
              <a:ahLst/>
              <a:cxnLst>
                <a:cxn ang="0">
                  <a:pos x="T0" y="T1"/>
                </a:cxn>
                <a:cxn ang="0">
                  <a:pos x="T2" y="T3"/>
                </a:cxn>
                <a:cxn ang="0">
                  <a:pos x="T4" y="T5"/>
                </a:cxn>
              </a:cxnLst>
              <a:rect l="0" t="0" r="r" b="b"/>
              <a:pathLst>
                <a:path w="2" h="3">
                  <a:moveTo>
                    <a:pt x="0" y="2"/>
                  </a:moveTo>
                  <a:cubicBezTo>
                    <a:pt x="0" y="2"/>
                    <a:pt x="2" y="3"/>
                    <a:pt x="1" y="1"/>
                  </a:cubicBezTo>
                  <a:cubicBezTo>
                    <a:pt x="1"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6" name="Freeform 224"/>
            <p:cNvSpPr>
              <a:spLocks/>
            </p:cNvSpPr>
            <p:nvPr/>
          </p:nvSpPr>
          <p:spPr bwMode="auto">
            <a:xfrm>
              <a:off x="6593" y="3452"/>
              <a:ext cx="8" cy="5"/>
            </a:xfrm>
            <a:custGeom>
              <a:avLst/>
              <a:gdLst>
                <a:gd name="T0" fmla="*/ 4 w 4"/>
                <a:gd name="T1" fmla="*/ 2 h 3"/>
                <a:gd name="T2" fmla="*/ 3 w 4"/>
                <a:gd name="T3" fmla="*/ 1 h 3"/>
                <a:gd name="T4" fmla="*/ 2 w 4"/>
                <a:gd name="T5" fmla="*/ 2 h 3"/>
                <a:gd name="T6" fmla="*/ 3 w 4"/>
                <a:gd name="T7" fmla="*/ 3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1"/>
                    <a:pt x="3" y="1"/>
                    <a:pt x="3" y="1"/>
                  </a:cubicBezTo>
                  <a:cubicBezTo>
                    <a:pt x="3" y="1"/>
                    <a:pt x="0" y="0"/>
                    <a:pt x="2" y="2"/>
                  </a:cubicBezTo>
                  <a:cubicBezTo>
                    <a:pt x="2" y="2"/>
                    <a:pt x="3" y="3"/>
                    <a:pt x="3" y="3"/>
                  </a:cubicBezTo>
                  <a:cubicBezTo>
                    <a:pt x="4" y="3"/>
                    <a:pt x="4" y="2"/>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7" name="Freeform 225"/>
            <p:cNvSpPr>
              <a:spLocks/>
            </p:cNvSpPr>
            <p:nvPr/>
          </p:nvSpPr>
          <p:spPr bwMode="auto">
            <a:xfrm>
              <a:off x="6633" y="3482"/>
              <a:ext cx="3" cy="5"/>
            </a:xfrm>
            <a:custGeom>
              <a:avLst/>
              <a:gdLst>
                <a:gd name="T0" fmla="*/ 1 w 2"/>
                <a:gd name="T1" fmla="*/ 0 h 3"/>
                <a:gd name="T2" fmla="*/ 1 w 2"/>
                <a:gd name="T3" fmla="*/ 1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1" y="0"/>
                    <a:pt x="1" y="1"/>
                  </a:cubicBezTo>
                  <a:cubicBezTo>
                    <a:pt x="1" y="1"/>
                    <a:pt x="0" y="3"/>
                    <a:pt x="2" y="2"/>
                  </a:cubicBezTo>
                  <a:cubicBezTo>
                    <a:pt x="2"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8" name="Freeform 226"/>
            <p:cNvSpPr>
              <a:spLocks/>
            </p:cNvSpPr>
            <p:nvPr/>
          </p:nvSpPr>
          <p:spPr bwMode="auto">
            <a:xfrm>
              <a:off x="6069" y="3607"/>
              <a:ext cx="9" cy="3"/>
            </a:xfrm>
            <a:custGeom>
              <a:avLst/>
              <a:gdLst>
                <a:gd name="T0" fmla="*/ 3 w 5"/>
                <a:gd name="T1" fmla="*/ 1 h 2"/>
                <a:gd name="T2" fmla="*/ 2 w 5"/>
                <a:gd name="T3" fmla="*/ 0 h 2"/>
                <a:gd name="T4" fmla="*/ 0 w 5"/>
                <a:gd name="T5" fmla="*/ 2 h 2"/>
                <a:gd name="T6" fmla="*/ 1 w 5"/>
                <a:gd name="T7" fmla="*/ 2 h 2"/>
                <a:gd name="T8" fmla="*/ 3 w 5"/>
                <a:gd name="T9" fmla="*/ 1 h 2"/>
                <a:gd name="T10" fmla="*/ 4 w 5"/>
                <a:gd name="T11" fmla="*/ 2 h 2"/>
                <a:gd name="T12" fmla="*/ 5 w 5"/>
                <a:gd name="T13" fmla="*/ 1 h 2"/>
                <a:gd name="T14" fmla="*/ 3 w 5"/>
                <a:gd name="T15" fmla="*/ 1 h 2"/>
                <a:gd name="T16" fmla="*/ 3 w 5"/>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3" y="1"/>
                  </a:moveTo>
                  <a:cubicBezTo>
                    <a:pt x="2" y="1"/>
                    <a:pt x="2" y="0"/>
                    <a:pt x="2" y="0"/>
                  </a:cubicBezTo>
                  <a:cubicBezTo>
                    <a:pt x="0" y="2"/>
                    <a:pt x="0" y="2"/>
                    <a:pt x="0" y="2"/>
                  </a:cubicBezTo>
                  <a:cubicBezTo>
                    <a:pt x="1" y="2"/>
                    <a:pt x="1" y="2"/>
                    <a:pt x="1" y="2"/>
                  </a:cubicBezTo>
                  <a:cubicBezTo>
                    <a:pt x="2" y="2"/>
                    <a:pt x="2" y="1"/>
                    <a:pt x="3" y="1"/>
                  </a:cubicBezTo>
                  <a:cubicBezTo>
                    <a:pt x="3" y="1"/>
                    <a:pt x="4" y="1"/>
                    <a:pt x="4" y="2"/>
                  </a:cubicBezTo>
                  <a:cubicBezTo>
                    <a:pt x="5" y="1"/>
                    <a:pt x="5" y="1"/>
                    <a:pt x="5" y="1"/>
                  </a:cubicBezTo>
                  <a:cubicBezTo>
                    <a:pt x="3" y="1"/>
                    <a:pt x="3" y="1"/>
                    <a:pt x="3" y="1"/>
                  </a:cubicBezTo>
                  <a:cubicBezTo>
                    <a:pt x="3" y="1"/>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9" name="Freeform 227"/>
            <p:cNvSpPr>
              <a:spLocks/>
            </p:cNvSpPr>
            <p:nvPr/>
          </p:nvSpPr>
          <p:spPr bwMode="auto">
            <a:xfrm>
              <a:off x="7045" y="3366"/>
              <a:ext cx="14" cy="9"/>
            </a:xfrm>
            <a:custGeom>
              <a:avLst/>
              <a:gdLst>
                <a:gd name="T0" fmla="*/ 8 w 8"/>
                <a:gd name="T1" fmla="*/ 2 h 5"/>
                <a:gd name="T2" fmla="*/ 5 w 8"/>
                <a:gd name="T3" fmla="*/ 0 h 5"/>
                <a:gd name="T4" fmla="*/ 0 w 8"/>
                <a:gd name="T5" fmla="*/ 0 h 5"/>
                <a:gd name="T6" fmla="*/ 0 w 8"/>
                <a:gd name="T7" fmla="*/ 5 h 5"/>
                <a:gd name="T8" fmla="*/ 5 w 8"/>
                <a:gd name="T9" fmla="*/ 5 h 5"/>
                <a:gd name="T10" fmla="*/ 8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8" y="2"/>
                  </a:moveTo>
                  <a:cubicBezTo>
                    <a:pt x="8" y="1"/>
                    <a:pt x="7" y="0"/>
                    <a:pt x="5" y="0"/>
                  </a:cubicBezTo>
                  <a:cubicBezTo>
                    <a:pt x="0" y="0"/>
                    <a:pt x="0" y="0"/>
                    <a:pt x="0" y="0"/>
                  </a:cubicBezTo>
                  <a:cubicBezTo>
                    <a:pt x="0" y="5"/>
                    <a:pt x="0" y="5"/>
                    <a:pt x="0" y="5"/>
                  </a:cubicBezTo>
                  <a:cubicBezTo>
                    <a:pt x="5" y="5"/>
                    <a:pt x="5" y="5"/>
                    <a:pt x="5" y="5"/>
                  </a:cubicBezTo>
                  <a:cubicBezTo>
                    <a:pt x="7" y="5"/>
                    <a:pt x="8" y="4"/>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90" name="Freeform 228"/>
            <p:cNvSpPr>
              <a:spLocks noEditPoints="1"/>
            </p:cNvSpPr>
            <p:nvPr/>
          </p:nvSpPr>
          <p:spPr bwMode="auto">
            <a:xfrm>
              <a:off x="5968" y="3259"/>
              <a:ext cx="1123" cy="633"/>
            </a:xfrm>
            <a:custGeom>
              <a:avLst/>
              <a:gdLst>
                <a:gd name="T0" fmla="*/ 546 w 632"/>
                <a:gd name="T1" fmla="*/ 109 h 355"/>
                <a:gd name="T2" fmla="*/ 523 w 632"/>
                <a:gd name="T3" fmla="*/ 95 h 355"/>
                <a:gd name="T4" fmla="*/ 586 w 632"/>
                <a:gd name="T5" fmla="*/ 75 h 355"/>
                <a:gd name="T6" fmla="*/ 67 w 632"/>
                <a:gd name="T7" fmla="*/ 196 h 355"/>
                <a:gd name="T8" fmla="*/ 83 w 632"/>
                <a:gd name="T9" fmla="*/ 198 h 355"/>
                <a:gd name="T10" fmla="*/ 29 w 632"/>
                <a:gd name="T11" fmla="*/ 199 h 355"/>
                <a:gd name="T12" fmla="*/ 50 w 632"/>
                <a:gd name="T13" fmla="*/ 199 h 355"/>
                <a:gd name="T14" fmla="*/ 13 w 632"/>
                <a:gd name="T15" fmla="*/ 190 h 355"/>
                <a:gd name="T16" fmla="*/ 62 w 632"/>
                <a:gd name="T17" fmla="*/ 194 h 355"/>
                <a:gd name="T18" fmla="*/ 84 w 632"/>
                <a:gd name="T19" fmla="*/ 192 h 355"/>
                <a:gd name="T20" fmla="*/ 23 w 632"/>
                <a:gd name="T21" fmla="*/ 119 h 355"/>
                <a:gd name="T22" fmla="*/ 56 w 632"/>
                <a:gd name="T23" fmla="*/ 90 h 355"/>
                <a:gd name="T24" fmla="*/ 32 w 632"/>
                <a:gd name="T25" fmla="*/ 119 h 355"/>
                <a:gd name="T26" fmla="*/ 72 w 632"/>
                <a:gd name="T27" fmla="*/ 119 h 355"/>
                <a:gd name="T28" fmla="*/ 10 w 632"/>
                <a:gd name="T29" fmla="*/ 323 h 355"/>
                <a:gd name="T30" fmla="*/ 353 w 632"/>
                <a:gd name="T31" fmla="*/ 329 h 355"/>
                <a:gd name="T32" fmla="*/ 128 w 632"/>
                <a:gd name="T33" fmla="*/ 200 h 355"/>
                <a:gd name="T34" fmla="*/ 127 w 632"/>
                <a:gd name="T35" fmla="*/ 221 h 355"/>
                <a:gd name="T36" fmla="*/ 146 w 632"/>
                <a:gd name="T37" fmla="*/ 260 h 355"/>
                <a:gd name="T38" fmla="*/ 160 w 632"/>
                <a:gd name="T39" fmla="*/ 226 h 355"/>
                <a:gd name="T40" fmla="*/ 164 w 632"/>
                <a:gd name="T41" fmla="*/ 199 h 355"/>
                <a:gd name="T42" fmla="*/ 131 w 632"/>
                <a:gd name="T43" fmla="*/ 172 h 355"/>
                <a:gd name="T44" fmla="*/ 116 w 632"/>
                <a:gd name="T45" fmla="*/ 155 h 355"/>
                <a:gd name="T46" fmla="*/ 134 w 632"/>
                <a:gd name="T47" fmla="*/ 160 h 355"/>
                <a:gd name="T48" fmla="*/ 137 w 632"/>
                <a:gd name="T49" fmla="*/ 160 h 355"/>
                <a:gd name="T50" fmla="*/ 149 w 632"/>
                <a:gd name="T51" fmla="*/ 149 h 355"/>
                <a:gd name="T52" fmla="*/ 163 w 632"/>
                <a:gd name="T53" fmla="*/ 157 h 355"/>
                <a:gd name="T54" fmla="*/ 157 w 632"/>
                <a:gd name="T55" fmla="*/ 165 h 355"/>
                <a:gd name="T56" fmla="*/ 165 w 632"/>
                <a:gd name="T57" fmla="*/ 194 h 355"/>
                <a:gd name="T58" fmla="*/ 185 w 632"/>
                <a:gd name="T59" fmla="*/ 183 h 355"/>
                <a:gd name="T60" fmla="*/ 182 w 632"/>
                <a:gd name="T61" fmla="*/ 180 h 355"/>
                <a:gd name="T62" fmla="*/ 197 w 632"/>
                <a:gd name="T63" fmla="*/ 186 h 355"/>
                <a:gd name="T64" fmla="*/ 226 w 632"/>
                <a:gd name="T65" fmla="*/ 186 h 355"/>
                <a:gd name="T66" fmla="*/ 236 w 632"/>
                <a:gd name="T67" fmla="*/ 202 h 355"/>
                <a:gd name="T68" fmla="*/ 249 w 632"/>
                <a:gd name="T69" fmla="*/ 190 h 355"/>
                <a:gd name="T70" fmla="*/ 261 w 632"/>
                <a:gd name="T71" fmla="*/ 160 h 355"/>
                <a:gd name="T72" fmla="*/ 280 w 632"/>
                <a:gd name="T73" fmla="*/ 148 h 355"/>
                <a:gd name="T74" fmla="*/ 312 w 632"/>
                <a:gd name="T75" fmla="*/ 115 h 355"/>
                <a:gd name="T76" fmla="*/ 331 w 632"/>
                <a:gd name="T77" fmla="*/ 114 h 355"/>
                <a:gd name="T78" fmla="*/ 331 w 632"/>
                <a:gd name="T79" fmla="*/ 88 h 355"/>
                <a:gd name="T80" fmla="*/ 296 w 632"/>
                <a:gd name="T81" fmla="*/ 78 h 355"/>
                <a:gd name="T82" fmla="*/ 255 w 632"/>
                <a:gd name="T83" fmla="*/ 70 h 355"/>
                <a:gd name="T84" fmla="*/ 238 w 632"/>
                <a:gd name="T85" fmla="*/ 59 h 355"/>
                <a:gd name="T86" fmla="*/ 214 w 632"/>
                <a:gd name="T87" fmla="*/ 80 h 355"/>
                <a:gd name="T88" fmla="*/ 209 w 632"/>
                <a:gd name="T89" fmla="*/ 101 h 355"/>
                <a:gd name="T90" fmla="*/ 202 w 632"/>
                <a:gd name="T91" fmla="*/ 76 h 355"/>
                <a:gd name="T92" fmla="*/ 171 w 632"/>
                <a:gd name="T93" fmla="*/ 97 h 355"/>
                <a:gd name="T94" fmla="*/ 159 w 632"/>
                <a:gd name="T95" fmla="*/ 107 h 355"/>
                <a:gd name="T96" fmla="*/ 150 w 632"/>
                <a:gd name="T97" fmla="*/ 87 h 355"/>
                <a:gd name="T98" fmla="*/ 120 w 632"/>
                <a:gd name="T99" fmla="*/ 110 h 355"/>
                <a:gd name="T100" fmla="*/ 135 w 632"/>
                <a:gd name="T101" fmla="*/ 116 h 355"/>
                <a:gd name="T102" fmla="*/ 147 w 632"/>
                <a:gd name="T103" fmla="*/ 119 h 355"/>
                <a:gd name="T104" fmla="*/ 126 w 632"/>
                <a:gd name="T105" fmla="*/ 132 h 355"/>
                <a:gd name="T106" fmla="*/ 118 w 632"/>
                <a:gd name="T107" fmla="*/ 135 h 355"/>
                <a:gd name="T108" fmla="*/ 140 w 632"/>
                <a:gd name="T109" fmla="*/ 69 h 355"/>
                <a:gd name="T110" fmla="*/ 504 w 632"/>
                <a:gd name="T111" fmla="*/ 58 h 355"/>
                <a:gd name="T112" fmla="*/ 489 w 632"/>
                <a:gd name="T113" fmla="*/ 75 h 355"/>
                <a:gd name="T114" fmla="*/ 500 w 632"/>
                <a:gd name="T115" fmla="*/ 94 h 355"/>
                <a:gd name="T116" fmla="*/ 510 w 632"/>
                <a:gd name="T117" fmla="*/ 113 h 355"/>
                <a:gd name="T118" fmla="*/ 569 w 632"/>
                <a:gd name="T119" fmla="*/ 212 h 355"/>
                <a:gd name="T120" fmla="*/ 603 w 632"/>
                <a:gd name="T121" fmla="*/ 32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2" h="355">
                  <a:moveTo>
                    <a:pt x="632" y="18"/>
                  </a:moveTo>
                  <a:cubicBezTo>
                    <a:pt x="632" y="8"/>
                    <a:pt x="623" y="0"/>
                    <a:pt x="614" y="0"/>
                  </a:cubicBezTo>
                  <a:cubicBezTo>
                    <a:pt x="18" y="0"/>
                    <a:pt x="18" y="0"/>
                    <a:pt x="18" y="0"/>
                  </a:cubicBezTo>
                  <a:cubicBezTo>
                    <a:pt x="8" y="0"/>
                    <a:pt x="0" y="8"/>
                    <a:pt x="0" y="18"/>
                  </a:cubicBezTo>
                  <a:cubicBezTo>
                    <a:pt x="0" y="337"/>
                    <a:pt x="0" y="337"/>
                    <a:pt x="0" y="337"/>
                  </a:cubicBezTo>
                  <a:cubicBezTo>
                    <a:pt x="0" y="347"/>
                    <a:pt x="8" y="355"/>
                    <a:pt x="18" y="355"/>
                  </a:cubicBezTo>
                  <a:cubicBezTo>
                    <a:pt x="614" y="355"/>
                    <a:pt x="614" y="355"/>
                    <a:pt x="614" y="355"/>
                  </a:cubicBezTo>
                  <a:cubicBezTo>
                    <a:pt x="623" y="355"/>
                    <a:pt x="632" y="347"/>
                    <a:pt x="632" y="337"/>
                  </a:cubicBezTo>
                  <a:lnTo>
                    <a:pt x="632" y="18"/>
                  </a:lnTo>
                  <a:close/>
                  <a:moveTo>
                    <a:pt x="603" y="92"/>
                  </a:moveTo>
                  <a:cubicBezTo>
                    <a:pt x="603" y="109"/>
                    <a:pt x="603" y="109"/>
                    <a:pt x="603" y="109"/>
                  </a:cubicBezTo>
                  <a:cubicBezTo>
                    <a:pt x="595" y="109"/>
                    <a:pt x="595" y="109"/>
                    <a:pt x="595" y="109"/>
                  </a:cubicBezTo>
                  <a:cubicBezTo>
                    <a:pt x="595" y="92"/>
                    <a:pt x="595" y="92"/>
                    <a:pt x="595" y="92"/>
                  </a:cubicBezTo>
                  <a:lnTo>
                    <a:pt x="603" y="92"/>
                  </a:lnTo>
                  <a:close/>
                  <a:moveTo>
                    <a:pt x="554" y="149"/>
                  </a:moveTo>
                  <a:cubicBezTo>
                    <a:pt x="569" y="149"/>
                    <a:pt x="569" y="149"/>
                    <a:pt x="569" y="149"/>
                  </a:cubicBezTo>
                  <a:cubicBezTo>
                    <a:pt x="574" y="149"/>
                    <a:pt x="577" y="153"/>
                    <a:pt x="577" y="157"/>
                  </a:cubicBezTo>
                  <a:cubicBezTo>
                    <a:pt x="577" y="172"/>
                    <a:pt x="577" y="172"/>
                    <a:pt x="577" y="172"/>
                  </a:cubicBezTo>
                  <a:cubicBezTo>
                    <a:pt x="577" y="176"/>
                    <a:pt x="574" y="179"/>
                    <a:pt x="569" y="179"/>
                  </a:cubicBezTo>
                  <a:cubicBezTo>
                    <a:pt x="554" y="179"/>
                    <a:pt x="554" y="179"/>
                    <a:pt x="554" y="179"/>
                  </a:cubicBezTo>
                  <a:cubicBezTo>
                    <a:pt x="550" y="179"/>
                    <a:pt x="546" y="176"/>
                    <a:pt x="546" y="172"/>
                  </a:cubicBezTo>
                  <a:cubicBezTo>
                    <a:pt x="546" y="157"/>
                    <a:pt x="546" y="157"/>
                    <a:pt x="546" y="157"/>
                  </a:cubicBezTo>
                  <a:cubicBezTo>
                    <a:pt x="546" y="153"/>
                    <a:pt x="550" y="149"/>
                    <a:pt x="554" y="149"/>
                  </a:cubicBezTo>
                  <a:close/>
                  <a:moveTo>
                    <a:pt x="546" y="109"/>
                  </a:moveTo>
                  <a:cubicBezTo>
                    <a:pt x="546" y="75"/>
                    <a:pt x="546" y="75"/>
                    <a:pt x="546" y="75"/>
                  </a:cubicBezTo>
                  <a:cubicBezTo>
                    <a:pt x="554" y="75"/>
                    <a:pt x="554" y="75"/>
                    <a:pt x="554" y="75"/>
                  </a:cubicBezTo>
                  <a:cubicBezTo>
                    <a:pt x="554" y="109"/>
                    <a:pt x="554" y="109"/>
                    <a:pt x="554" y="109"/>
                  </a:cubicBezTo>
                  <a:lnTo>
                    <a:pt x="546" y="109"/>
                  </a:lnTo>
                  <a:close/>
                  <a:moveTo>
                    <a:pt x="562" y="109"/>
                  </a:moveTo>
                  <a:cubicBezTo>
                    <a:pt x="562" y="81"/>
                    <a:pt x="562" y="81"/>
                    <a:pt x="562" y="81"/>
                  </a:cubicBezTo>
                  <a:cubicBezTo>
                    <a:pt x="571" y="81"/>
                    <a:pt x="571" y="81"/>
                    <a:pt x="571" y="81"/>
                  </a:cubicBezTo>
                  <a:cubicBezTo>
                    <a:pt x="571" y="109"/>
                    <a:pt x="571" y="109"/>
                    <a:pt x="571" y="109"/>
                  </a:cubicBezTo>
                  <a:lnTo>
                    <a:pt x="562" y="109"/>
                  </a:lnTo>
                  <a:close/>
                  <a:moveTo>
                    <a:pt x="522" y="95"/>
                  </a:moveTo>
                  <a:cubicBezTo>
                    <a:pt x="522" y="95"/>
                    <a:pt x="523" y="94"/>
                    <a:pt x="523" y="94"/>
                  </a:cubicBezTo>
                  <a:cubicBezTo>
                    <a:pt x="523" y="94"/>
                    <a:pt x="522" y="93"/>
                    <a:pt x="523" y="93"/>
                  </a:cubicBezTo>
                  <a:cubicBezTo>
                    <a:pt x="523" y="93"/>
                    <a:pt x="523" y="93"/>
                    <a:pt x="524" y="94"/>
                  </a:cubicBezTo>
                  <a:cubicBezTo>
                    <a:pt x="524" y="95"/>
                    <a:pt x="525" y="96"/>
                    <a:pt x="525" y="96"/>
                  </a:cubicBezTo>
                  <a:cubicBezTo>
                    <a:pt x="525" y="96"/>
                    <a:pt x="525" y="96"/>
                    <a:pt x="525" y="96"/>
                  </a:cubicBezTo>
                  <a:cubicBezTo>
                    <a:pt x="525" y="97"/>
                    <a:pt x="525" y="97"/>
                    <a:pt x="525" y="97"/>
                  </a:cubicBezTo>
                  <a:cubicBezTo>
                    <a:pt x="525" y="97"/>
                    <a:pt x="525" y="97"/>
                    <a:pt x="525" y="97"/>
                  </a:cubicBezTo>
                  <a:cubicBezTo>
                    <a:pt x="524" y="97"/>
                    <a:pt x="523" y="97"/>
                    <a:pt x="523" y="97"/>
                  </a:cubicBezTo>
                  <a:cubicBezTo>
                    <a:pt x="523" y="97"/>
                    <a:pt x="522" y="97"/>
                    <a:pt x="522" y="98"/>
                  </a:cubicBezTo>
                  <a:cubicBezTo>
                    <a:pt x="521" y="98"/>
                    <a:pt x="520" y="97"/>
                    <a:pt x="520" y="97"/>
                  </a:cubicBezTo>
                  <a:cubicBezTo>
                    <a:pt x="520" y="97"/>
                    <a:pt x="520" y="97"/>
                    <a:pt x="520" y="97"/>
                  </a:cubicBezTo>
                  <a:cubicBezTo>
                    <a:pt x="521" y="97"/>
                    <a:pt x="521" y="97"/>
                    <a:pt x="521" y="97"/>
                  </a:cubicBezTo>
                  <a:cubicBezTo>
                    <a:pt x="522" y="96"/>
                    <a:pt x="522" y="96"/>
                    <a:pt x="522" y="96"/>
                  </a:cubicBezTo>
                  <a:cubicBezTo>
                    <a:pt x="523" y="95"/>
                    <a:pt x="523" y="95"/>
                    <a:pt x="523" y="95"/>
                  </a:cubicBezTo>
                  <a:lnTo>
                    <a:pt x="522" y="95"/>
                  </a:lnTo>
                  <a:close/>
                  <a:moveTo>
                    <a:pt x="611" y="96"/>
                  </a:moveTo>
                  <a:cubicBezTo>
                    <a:pt x="619" y="96"/>
                    <a:pt x="619" y="96"/>
                    <a:pt x="619" y="96"/>
                  </a:cubicBezTo>
                  <a:cubicBezTo>
                    <a:pt x="619" y="109"/>
                    <a:pt x="619" y="109"/>
                    <a:pt x="619" y="109"/>
                  </a:cubicBezTo>
                  <a:cubicBezTo>
                    <a:pt x="611" y="109"/>
                    <a:pt x="611" y="109"/>
                    <a:pt x="611" y="109"/>
                  </a:cubicBezTo>
                  <a:lnTo>
                    <a:pt x="611" y="96"/>
                  </a:lnTo>
                  <a:close/>
                  <a:moveTo>
                    <a:pt x="603" y="57"/>
                  </a:moveTo>
                  <a:cubicBezTo>
                    <a:pt x="611" y="57"/>
                    <a:pt x="611" y="57"/>
                    <a:pt x="611" y="57"/>
                  </a:cubicBezTo>
                  <a:cubicBezTo>
                    <a:pt x="615" y="57"/>
                    <a:pt x="617" y="59"/>
                    <a:pt x="617" y="62"/>
                  </a:cubicBezTo>
                  <a:cubicBezTo>
                    <a:pt x="617" y="65"/>
                    <a:pt x="616" y="67"/>
                    <a:pt x="613" y="67"/>
                  </a:cubicBezTo>
                  <a:cubicBezTo>
                    <a:pt x="619" y="75"/>
                    <a:pt x="619" y="75"/>
                    <a:pt x="619" y="75"/>
                  </a:cubicBezTo>
                  <a:cubicBezTo>
                    <a:pt x="615" y="75"/>
                    <a:pt x="615" y="75"/>
                    <a:pt x="615" y="75"/>
                  </a:cubicBezTo>
                  <a:cubicBezTo>
                    <a:pt x="609" y="67"/>
                    <a:pt x="609" y="67"/>
                    <a:pt x="609" y="67"/>
                  </a:cubicBezTo>
                  <a:cubicBezTo>
                    <a:pt x="606" y="67"/>
                    <a:pt x="606" y="67"/>
                    <a:pt x="606" y="67"/>
                  </a:cubicBezTo>
                  <a:cubicBezTo>
                    <a:pt x="606" y="75"/>
                    <a:pt x="606" y="75"/>
                    <a:pt x="606" y="75"/>
                  </a:cubicBezTo>
                  <a:cubicBezTo>
                    <a:pt x="603" y="75"/>
                    <a:pt x="603" y="75"/>
                    <a:pt x="603" y="75"/>
                  </a:cubicBezTo>
                  <a:lnTo>
                    <a:pt x="603" y="57"/>
                  </a:lnTo>
                  <a:close/>
                  <a:moveTo>
                    <a:pt x="586" y="57"/>
                  </a:moveTo>
                  <a:cubicBezTo>
                    <a:pt x="594" y="57"/>
                    <a:pt x="594" y="57"/>
                    <a:pt x="594" y="57"/>
                  </a:cubicBezTo>
                  <a:cubicBezTo>
                    <a:pt x="598" y="57"/>
                    <a:pt x="600" y="59"/>
                    <a:pt x="600" y="62"/>
                  </a:cubicBezTo>
                  <a:cubicBezTo>
                    <a:pt x="600" y="66"/>
                    <a:pt x="598" y="68"/>
                    <a:pt x="594" y="68"/>
                  </a:cubicBezTo>
                  <a:cubicBezTo>
                    <a:pt x="589" y="68"/>
                    <a:pt x="589" y="68"/>
                    <a:pt x="589" y="68"/>
                  </a:cubicBezTo>
                  <a:cubicBezTo>
                    <a:pt x="589" y="75"/>
                    <a:pt x="589" y="75"/>
                    <a:pt x="589" y="75"/>
                  </a:cubicBezTo>
                  <a:cubicBezTo>
                    <a:pt x="586" y="75"/>
                    <a:pt x="586" y="75"/>
                    <a:pt x="586" y="75"/>
                  </a:cubicBezTo>
                  <a:lnTo>
                    <a:pt x="586" y="57"/>
                  </a:lnTo>
                  <a:close/>
                  <a:moveTo>
                    <a:pt x="241" y="15"/>
                  </a:moveTo>
                  <a:cubicBezTo>
                    <a:pt x="241" y="11"/>
                    <a:pt x="245" y="8"/>
                    <a:pt x="249" y="8"/>
                  </a:cubicBezTo>
                  <a:cubicBezTo>
                    <a:pt x="382" y="8"/>
                    <a:pt x="382" y="8"/>
                    <a:pt x="382" y="8"/>
                  </a:cubicBezTo>
                  <a:cubicBezTo>
                    <a:pt x="387" y="8"/>
                    <a:pt x="390" y="11"/>
                    <a:pt x="390" y="15"/>
                  </a:cubicBezTo>
                  <a:cubicBezTo>
                    <a:pt x="390" y="22"/>
                    <a:pt x="390" y="22"/>
                    <a:pt x="390" y="22"/>
                  </a:cubicBezTo>
                  <a:cubicBezTo>
                    <a:pt x="390" y="26"/>
                    <a:pt x="387" y="30"/>
                    <a:pt x="382" y="30"/>
                  </a:cubicBezTo>
                  <a:cubicBezTo>
                    <a:pt x="249" y="30"/>
                    <a:pt x="249" y="30"/>
                    <a:pt x="249" y="30"/>
                  </a:cubicBezTo>
                  <a:cubicBezTo>
                    <a:pt x="245" y="30"/>
                    <a:pt x="241" y="26"/>
                    <a:pt x="241" y="22"/>
                  </a:cubicBezTo>
                  <a:lnTo>
                    <a:pt x="241" y="15"/>
                  </a:lnTo>
                  <a:close/>
                  <a:moveTo>
                    <a:pt x="138" y="64"/>
                  </a:moveTo>
                  <a:cubicBezTo>
                    <a:pt x="138" y="64"/>
                    <a:pt x="138" y="64"/>
                    <a:pt x="138" y="65"/>
                  </a:cubicBezTo>
                  <a:lnTo>
                    <a:pt x="138" y="64"/>
                  </a:lnTo>
                  <a:close/>
                  <a:moveTo>
                    <a:pt x="96" y="65"/>
                  </a:moveTo>
                  <a:cubicBezTo>
                    <a:pt x="96" y="119"/>
                    <a:pt x="96" y="119"/>
                    <a:pt x="96" y="119"/>
                  </a:cubicBezTo>
                  <a:cubicBezTo>
                    <a:pt x="94" y="119"/>
                    <a:pt x="94" y="119"/>
                    <a:pt x="94" y="119"/>
                  </a:cubicBezTo>
                  <a:cubicBezTo>
                    <a:pt x="94" y="65"/>
                    <a:pt x="94" y="65"/>
                    <a:pt x="94" y="65"/>
                  </a:cubicBezTo>
                  <a:lnTo>
                    <a:pt x="96" y="65"/>
                  </a:lnTo>
                  <a:close/>
                  <a:moveTo>
                    <a:pt x="78" y="195"/>
                  </a:moveTo>
                  <a:cubicBezTo>
                    <a:pt x="78" y="196"/>
                    <a:pt x="77" y="196"/>
                    <a:pt x="76" y="196"/>
                  </a:cubicBezTo>
                  <a:cubicBezTo>
                    <a:pt x="75" y="196"/>
                    <a:pt x="75" y="196"/>
                    <a:pt x="74" y="195"/>
                  </a:cubicBezTo>
                  <a:cubicBezTo>
                    <a:pt x="70" y="195"/>
                    <a:pt x="70" y="195"/>
                    <a:pt x="70" y="195"/>
                  </a:cubicBezTo>
                  <a:cubicBezTo>
                    <a:pt x="69" y="196"/>
                    <a:pt x="69" y="196"/>
                    <a:pt x="68" y="196"/>
                  </a:cubicBezTo>
                  <a:cubicBezTo>
                    <a:pt x="67" y="196"/>
                    <a:pt x="67" y="196"/>
                    <a:pt x="67" y="196"/>
                  </a:cubicBezTo>
                  <a:cubicBezTo>
                    <a:pt x="64" y="197"/>
                    <a:pt x="64" y="197"/>
                    <a:pt x="64" y="197"/>
                  </a:cubicBezTo>
                  <a:cubicBezTo>
                    <a:pt x="67" y="198"/>
                    <a:pt x="67" y="198"/>
                    <a:pt x="67" y="198"/>
                  </a:cubicBezTo>
                  <a:cubicBezTo>
                    <a:pt x="67" y="198"/>
                    <a:pt x="67" y="197"/>
                    <a:pt x="68" y="197"/>
                  </a:cubicBezTo>
                  <a:cubicBezTo>
                    <a:pt x="69" y="197"/>
                    <a:pt x="70" y="198"/>
                    <a:pt x="70" y="199"/>
                  </a:cubicBezTo>
                  <a:cubicBezTo>
                    <a:pt x="74" y="200"/>
                    <a:pt x="74" y="200"/>
                    <a:pt x="74" y="200"/>
                  </a:cubicBezTo>
                  <a:cubicBezTo>
                    <a:pt x="75" y="200"/>
                    <a:pt x="75" y="199"/>
                    <a:pt x="76" y="199"/>
                  </a:cubicBezTo>
                  <a:cubicBezTo>
                    <a:pt x="76" y="199"/>
                    <a:pt x="77" y="199"/>
                    <a:pt x="77" y="200"/>
                  </a:cubicBezTo>
                  <a:cubicBezTo>
                    <a:pt x="82" y="197"/>
                    <a:pt x="82" y="197"/>
                    <a:pt x="82" y="197"/>
                  </a:cubicBezTo>
                  <a:cubicBezTo>
                    <a:pt x="83" y="196"/>
                    <a:pt x="83" y="196"/>
                    <a:pt x="84" y="196"/>
                  </a:cubicBezTo>
                  <a:cubicBezTo>
                    <a:pt x="85" y="196"/>
                    <a:pt x="85" y="196"/>
                    <a:pt x="86" y="197"/>
                  </a:cubicBezTo>
                  <a:cubicBezTo>
                    <a:pt x="90" y="197"/>
                    <a:pt x="90" y="197"/>
                    <a:pt x="90" y="197"/>
                  </a:cubicBezTo>
                  <a:cubicBezTo>
                    <a:pt x="91" y="196"/>
                    <a:pt x="91" y="196"/>
                    <a:pt x="92" y="196"/>
                  </a:cubicBezTo>
                  <a:cubicBezTo>
                    <a:pt x="93" y="196"/>
                    <a:pt x="94" y="196"/>
                    <a:pt x="94" y="197"/>
                  </a:cubicBezTo>
                  <a:cubicBezTo>
                    <a:pt x="99" y="198"/>
                    <a:pt x="99" y="198"/>
                    <a:pt x="99" y="198"/>
                  </a:cubicBezTo>
                  <a:cubicBezTo>
                    <a:pt x="99" y="198"/>
                    <a:pt x="100" y="197"/>
                    <a:pt x="100" y="197"/>
                  </a:cubicBezTo>
                  <a:cubicBezTo>
                    <a:pt x="101" y="197"/>
                    <a:pt x="102" y="198"/>
                    <a:pt x="102" y="199"/>
                  </a:cubicBezTo>
                  <a:cubicBezTo>
                    <a:pt x="102" y="200"/>
                    <a:pt x="101" y="201"/>
                    <a:pt x="100" y="201"/>
                  </a:cubicBezTo>
                  <a:cubicBezTo>
                    <a:pt x="99" y="201"/>
                    <a:pt x="99" y="200"/>
                    <a:pt x="98" y="200"/>
                  </a:cubicBezTo>
                  <a:cubicBezTo>
                    <a:pt x="93" y="199"/>
                    <a:pt x="93" y="199"/>
                    <a:pt x="93" y="199"/>
                  </a:cubicBezTo>
                  <a:cubicBezTo>
                    <a:pt x="93" y="199"/>
                    <a:pt x="93" y="199"/>
                    <a:pt x="92" y="199"/>
                  </a:cubicBezTo>
                  <a:cubicBezTo>
                    <a:pt x="91" y="199"/>
                    <a:pt x="91" y="199"/>
                    <a:pt x="90" y="198"/>
                  </a:cubicBezTo>
                  <a:cubicBezTo>
                    <a:pt x="86" y="198"/>
                    <a:pt x="86" y="198"/>
                    <a:pt x="86" y="198"/>
                  </a:cubicBezTo>
                  <a:cubicBezTo>
                    <a:pt x="86" y="199"/>
                    <a:pt x="85" y="199"/>
                    <a:pt x="84" y="199"/>
                  </a:cubicBezTo>
                  <a:cubicBezTo>
                    <a:pt x="83" y="199"/>
                    <a:pt x="83" y="199"/>
                    <a:pt x="83" y="198"/>
                  </a:cubicBezTo>
                  <a:cubicBezTo>
                    <a:pt x="78" y="201"/>
                    <a:pt x="78" y="201"/>
                    <a:pt x="78" y="201"/>
                  </a:cubicBezTo>
                  <a:cubicBezTo>
                    <a:pt x="78" y="201"/>
                    <a:pt x="78" y="201"/>
                    <a:pt x="78" y="201"/>
                  </a:cubicBezTo>
                  <a:cubicBezTo>
                    <a:pt x="78" y="202"/>
                    <a:pt x="77" y="203"/>
                    <a:pt x="76" y="203"/>
                  </a:cubicBezTo>
                  <a:cubicBezTo>
                    <a:pt x="75" y="203"/>
                    <a:pt x="75" y="202"/>
                    <a:pt x="74" y="202"/>
                  </a:cubicBezTo>
                  <a:cubicBezTo>
                    <a:pt x="69" y="200"/>
                    <a:pt x="69" y="200"/>
                    <a:pt x="69" y="200"/>
                  </a:cubicBezTo>
                  <a:cubicBezTo>
                    <a:pt x="69" y="201"/>
                    <a:pt x="68" y="201"/>
                    <a:pt x="68" y="201"/>
                  </a:cubicBezTo>
                  <a:cubicBezTo>
                    <a:pt x="67" y="201"/>
                    <a:pt x="66" y="200"/>
                    <a:pt x="66" y="199"/>
                  </a:cubicBezTo>
                  <a:cubicBezTo>
                    <a:pt x="63" y="197"/>
                    <a:pt x="63" y="197"/>
                    <a:pt x="63" y="197"/>
                  </a:cubicBezTo>
                  <a:cubicBezTo>
                    <a:pt x="62" y="198"/>
                    <a:pt x="62" y="198"/>
                    <a:pt x="62" y="198"/>
                  </a:cubicBezTo>
                  <a:cubicBezTo>
                    <a:pt x="62" y="198"/>
                    <a:pt x="62" y="198"/>
                    <a:pt x="62" y="198"/>
                  </a:cubicBezTo>
                  <a:cubicBezTo>
                    <a:pt x="62" y="199"/>
                    <a:pt x="61" y="200"/>
                    <a:pt x="60" y="200"/>
                  </a:cubicBezTo>
                  <a:cubicBezTo>
                    <a:pt x="59" y="200"/>
                    <a:pt x="58" y="199"/>
                    <a:pt x="58" y="199"/>
                  </a:cubicBezTo>
                  <a:cubicBezTo>
                    <a:pt x="55" y="198"/>
                    <a:pt x="55" y="198"/>
                    <a:pt x="55" y="198"/>
                  </a:cubicBezTo>
                  <a:cubicBezTo>
                    <a:pt x="53" y="199"/>
                    <a:pt x="53" y="199"/>
                    <a:pt x="53" y="199"/>
                  </a:cubicBezTo>
                  <a:cubicBezTo>
                    <a:pt x="53" y="199"/>
                    <a:pt x="54" y="200"/>
                    <a:pt x="54" y="200"/>
                  </a:cubicBezTo>
                  <a:cubicBezTo>
                    <a:pt x="54" y="201"/>
                    <a:pt x="53" y="202"/>
                    <a:pt x="52" y="202"/>
                  </a:cubicBezTo>
                  <a:cubicBezTo>
                    <a:pt x="51" y="202"/>
                    <a:pt x="50" y="201"/>
                    <a:pt x="50" y="201"/>
                  </a:cubicBezTo>
                  <a:cubicBezTo>
                    <a:pt x="45" y="200"/>
                    <a:pt x="45" y="200"/>
                    <a:pt x="45" y="200"/>
                  </a:cubicBezTo>
                  <a:cubicBezTo>
                    <a:pt x="45" y="201"/>
                    <a:pt x="44" y="201"/>
                    <a:pt x="44" y="201"/>
                  </a:cubicBezTo>
                  <a:cubicBezTo>
                    <a:pt x="43" y="201"/>
                    <a:pt x="42" y="200"/>
                    <a:pt x="42" y="200"/>
                  </a:cubicBezTo>
                  <a:cubicBezTo>
                    <a:pt x="37" y="199"/>
                    <a:pt x="37" y="199"/>
                    <a:pt x="37" y="199"/>
                  </a:cubicBezTo>
                  <a:cubicBezTo>
                    <a:pt x="37" y="199"/>
                    <a:pt x="36" y="199"/>
                    <a:pt x="36" y="199"/>
                  </a:cubicBezTo>
                  <a:cubicBezTo>
                    <a:pt x="35" y="199"/>
                    <a:pt x="34" y="199"/>
                    <a:pt x="34" y="198"/>
                  </a:cubicBezTo>
                  <a:cubicBezTo>
                    <a:pt x="29" y="199"/>
                    <a:pt x="29" y="199"/>
                    <a:pt x="29" y="199"/>
                  </a:cubicBezTo>
                  <a:cubicBezTo>
                    <a:pt x="29" y="199"/>
                    <a:pt x="29" y="199"/>
                    <a:pt x="29" y="199"/>
                  </a:cubicBezTo>
                  <a:cubicBezTo>
                    <a:pt x="29" y="200"/>
                    <a:pt x="29" y="201"/>
                    <a:pt x="28" y="201"/>
                  </a:cubicBezTo>
                  <a:cubicBezTo>
                    <a:pt x="27" y="201"/>
                    <a:pt x="26" y="200"/>
                    <a:pt x="26" y="199"/>
                  </a:cubicBezTo>
                  <a:cubicBezTo>
                    <a:pt x="21" y="200"/>
                    <a:pt x="21" y="200"/>
                    <a:pt x="21" y="200"/>
                  </a:cubicBezTo>
                  <a:cubicBezTo>
                    <a:pt x="21" y="200"/>
                    <a:pt x="20" y="201"/>
                    <a:pt x="20" y="201"/>
                  </a:cubicBezTo>
                  <a:cubicBezTo>
                    <a:pt x="19" y="201"/>
                    <a:pt x="18" y="201"/>
                    <a:pt x="18" y="200"/>
                  </a:cubicBezTo>
                  <a:cubicBezTo>
                    <a:pt x="13" y="200"/>
                    <a:pt x="13" y="200"/>
                    <a:pt x="13" y="200"/>
                  </a:cubicBezTo>
                  <a:cubicBezTo>
                    <a:pt x="13" y="201"/>
                    <a:pt x="12" y="201"/>
                    <a:pt x="11" y="201"/>
                  </a:cubicBezTo>
                  <a:cubicBezTo>
                    <a:pt x="11" y="201"/>
                    <a:pt x="10" y="200"/>
                    <a:pt x="10" y="199"/>
                  </a:cubicBezTo>
                  <a:cubicBezTo>
                    <a:pt x="10" y="198"/>
                    <a:pt x="11" y="197"/>
                    <a:pt x="11" y="197"/>
                  </a:cubicBezTo>
                  <a:cubicBezTo>
                    <a:pt x="12" y="197"/>
                    <a:pt x="13" y="198"/>
                    <a:pt x="13" y="199"/>
                  </a:cubicBezTo>
                  <a:cubicBezTo>
                    <a:pt x="18" y="199"/>
                    <a:pt x="18" y="199"/>
                    <a:pt x="18" y="199"/>
                  </a:cubicBezTo>
                  <a:cubicBezTo>
                    <a:pt x="18" y="198"/>
                    <a:pt x="19" y="197"/>
                    <a:pt x="20" y="197"/>
                  </a:cubicBezTo>
                  <a:cubicBezTo>
                    <a:pt x="20" y="197"/>
                    <a:pt x="21" y="198"/>
                    <a:pt x="21" y="198"/>
                  </a:cubicBezTo>
                  <a:cubicBezTo>
                    <a:pt x="26" y="198"/>
                    <a:pt x="26" y="198"/>
                    <a:pt x="26" y="198"/>
                  </a:cubicBezTo>
                  <a:cubicBezTo>
                    <a:pt x="27" y="198"/>
                    <a:pt x="27" y="197"/>
                    <a:pt x="28" y="197"/>
                  </a:cubicBezTo>
                  <a:cubicBezTo>
                    <a:pt x="28" y="197"/>
                    <a:pt x="28" y="198"/>
                    <a:pt x="28" y="198"/>
                  </a:cubicBezTo>
                  <a:cubicBezTo>
                    <a:pt x="34" y="197"/>
                    <a:pt x="34" y="197"/>
                    <a:pt x="34" y="197"/>
                  </a:cubicBezTo>
                  <a:cubicBezTo>
                    <a:pt x="34" y="196"/>
                    <a:pt x="35" y="196"/>
                    <a:pt x="36" y="196"/>
                  </a:cubicBezTo>
                  <a:cubicBezTo>
                    <a:pt x="37" y="196"/>
                    <a:pt x="37" y="196"/>
                    <a:pt x="37" y="197"/>
                  </a:cubicBezTo>
                  <a:cubicBezTo>
                    <a:pt x="42" y="198"/>
                    <a:pt x="42" y="198"/>
                    <a:pt x="42" y="198"/>
                  </a:cubicBezTo>
                  <a:cubicBezTo>
                    <a:pt x="43" y="198"/>
                    <a:pt x="43" y="197"/>
                    <a:pt x="44" y="197"/>
                  </a:cubicBezTo>
                  <a:cubicBezTo>
                    <a:pt x="45" y="197"/>
                    <a:pt x="45" y="198"/>
                    <a:pt x="45" y="199"/>
                  </a:cubicBezTo>
                  <a:cubicBezTo>
                    <a:pt x="50" y="199"/>
                    <a:pt x="50" y="199"/>
                    <a:pt x="50" y="199"/>
                  </a:cubicBezTo>
                  <a:cubicBezTo>
                    <a:pt x="50" y="199"/>
                    <a:pt x="51" y="198"/>
                    <a:pt x="52" y="198"/>
                  </a:cubicBezTo>
                  <a:cubicBezTo>
                    <a:pt x="52" y="198"/>
                    <a:pt x="52" y="198"/>
                    <a:pt x="52" y="198"/>
                  </a:cubicBezTo>
                  <a:cubicBezTo>
                    <a:pt x="54" y="197"/>
                    <a:pt x="54" y="197"/>
                    <a:pt x="54" y="197"/>
                  </a:cubicBezTo>
                  <a:cubicBezTo>
                    <a:pt x="53" y="197"/>
                    <a:pt x="53" y="197"/>
                    <a:pt x="53" y="197"/>
                  </a:cubicBezTo>
                  <a:cubicBezTo>
                    <a:pt x="53" y="197"/>
                    <a:pt x="52" y="197"/>
                    <a:pt x="52" y="197"/>
                  </a:cubicBezTo>
                  <a:cubicBezTo>
                    <a:pt x="51" y="197"/>
                    <a:pt x="50" y="197"/>
                    <a:pt x="50" y="196"/>
                  </a:cubicBezTo>
                  <a:cubicBezTo>
                    <a:pt x="45" y="194"/>
                    <a:pt x="45" y="194"/>
                    <a:pt x="45" y="194"/>
                  </a:cubicBezTo>
                  <a:cubicBezTo>
                    <a:pt x="45" y="194"/>
                    <a:pt x="44" y="195"/>
                    <a:pt x="44" y="195"/>
                  </a:cubicBezTo>
                  <a:cubicBezTo>
                    <a:pt x="43" y="195"/>
                    <a:pt x="42" y="194"/>
                    <a:pt x="42" y="193"/>
                  </a:cubicBezTo>
                  <a:cubicBezTo>
                    <a:pt x="37" y="192"/>
                    <a:pt x="37" y="192"/>
                    <a:pt x="37" y="192"/>
                  </a:cubicBezTo>
                  <a:cubicBezTo>
                    <a:pt x="36" y="192"/>
                    <a:pt x="36" y="192"/>
                    <a:pt x="36" y="192"/>
                  </a:cubicBezTo>
                  <a:cubicBezTo>
                    <a:pt x="35" y="192"/>
                    <a:pt x="34" y="192"/>
                    <a:pt x="34" y="191"/>
                  </a:cubicBezTo>
                  <a:cubicBezTo>
                    <a:pt x="29" y="193"/>
                    <a:pt x="29" y="193"/>
                    <a:pt x="29" y="193"/>
                  </a:cubicBezTo>
                  <a:cubicBezTo>
                    <a:pt x="29" y="194"/>
                    <a:pt x="29" y="194"/>
                    <a:pt x="29" y="194"/>
                  </a:cubicBezTo>
                  <a:cubicBezTo>
                    <a:pt x="29" y="195"/>
                    <a:pt x="29" y="196"/>
                    <a:pt x="28" y="196"/>
                  </a:cubicBezTo>
                  <a:cubicBezTo>
                    <a:pt x="27" y="196"/>
                    <a:pt x="26" y="195"/>
                    <a:pt x="26" y="195"/>
                  </a:cubicBezTo>
                  <a:cubicBezTo>
                    <a:pt x="21" y="195"/>
                    <a:pt x="21" y="195"/>
                    <a:pt x="21" y="195"/>
                  </a:cubicBezTo>
                  <a:cubicBezTo>
                    <a:pt x="21" y="196"/>
                    <a:pt x="20" y="196"/>
                    <a:pt x="20" y="196"/>
                  </a:cubicBezTo>
                  <a:cubicBezTo>
                    <a:pt x="19" y="196"/>
                    <a:pt x="18" y="196"/>
                    <a:pt x="18" y="195"/>
                  </a:cubicBezTo>
                  <a:cubicBezTo>
                    <a:pt x="12" y="192"/>
                    <a:pt x="12" y="192"/>
                    <a:pt x="12" y="192"/>
                  </a:cubicBezTo>
                  <a:cubicBezTo>
                    <a:pt x="12" y="192"/>
                    <a:pt x="12" y="192"/>
                    <a:pt x="11" y="192"/>
                  </a:cubicBezTo>
                  <a:cubicBezTo>
                    <a:pt x="11" y="192"/>
                    <a:pt x="10" y="191"/>
                    <a:pt x="10" y="190"/>
                  </a:cubicBezTo>
                  <a:cubicBezTo>
                    <a:pt x="10" y="189"/>
                    <a:pt x="11" y="188"/>
                    <a:pt x="11" y="188"/>
                  </a:cubicBezTo>
                  <a:cubicBezTo>
                    <a:pt x="12" y="188"/>
                    <a:pt x="13" y="189"/>
                    <a:pt x="13" y="190"/>
                  </a:cubicBezTo>
                  <a:cubicBezTo>
                    <a:pt x="13" y="190"/>
                    <a:pt x="13" y="191"/>
                    <a:pt x="13" y="191"/>
                  </a:cubicBezTo>
                  <a:cubicBezTo>
                    <a:pt x="18" y="193"/>
                    <a:pt x="18" y="193"/>
                    <a:pt x="18" y="193"/>
                  </a:cubicBezTo>
                  <a:cubicBezTo>
                    <a:pt x="19" y="193"/>
                    <a:pt x="19" y="193"/>
                    <a:pt x="20" y="193"/>
                  </a:cubicBezTo>
                  <a:cubicBezTo>
                    <a:pt x="20" y="193"/>
                    <a:pt x="21" y="193"/>
                    <a:pt x="21" y="194"/>
                  </a:cubicBezTo>
                  <a:cubicBezTo>
                    <a:pt x="26" y="193"/>
                    <a:pt x="26" y="193"/>
                    <a:pt x="26" y="193"/>
                  </a:cubicBezTo>
                  <a:cubicBezTo>
                    <a:pt x="26" y="193"/>
                    <a:pt x="27" y="192"/>
                    <a:pt x="28" y="192"/>
                  </a:cubicBezTo>
                  <a:cubicBezTo>
                    <a:pt x="28" y="192"/>
                    <a:pt x="28" y="192"/>
                    <a:pt x="28" y="192"/>
                  </a:cubicBezTo>
                  <a:cubicBezTo>
                    <a:pt x="34" y="190"/>
                    <a:pt x="34" y="190"/>
                    <a:pt x="34" y="190"/>
                  </a:cubicBezTo>
                  <a:cubicBezTo>
                    <a:pt x="34" y="190"/>
                    <a:pt x="34" y="190"/>
                    <a:pt x="34" y="190"/>
                  </a:cubicBezTo>
                  <a:cubicBezTo>
                    <a:pt x="34" y="189"/>
                    <a:pt x="35" y="188"/>
                    <a:pt x="36" y="188"/>
                  </a:cubicBezTo>
                  <a:cubicBezTo>
                    <a:pt x="37" y="188"/>
                    <a:pt x="37" y="189"/>
                    <a:pt x="37" y="190"/>
                  </a:cubicBezTo>
                  <a:cubicBezTo>
                    <a:pt x="37" y="190"/>
                    <a:pt x="37" y="190"/>
                    <a:pt x="37" y="190"/>
                  </a:cubicBezTo>
                  <a:cubicBezTo>
                    <a:pt x="42" y="192"/>
                    <a:pt x="42" y="192"/>
                    <a:pt x="42" y="192"/>
                  </a:cubicBezTo>
                  <a:cubicBezTo>
                    <a:pt x="43" y="191"/>
                    <a:pt x="43" y="191"/>
                    <a:pt x="44" y="191"/>
                  </a:cubicBezTo>
                  <a:cubicBezTo>
                    <a:pt x="45" y="191"/>
                    <a:pt x="46" y="192"/>
                    <a:pt x="46" y="193"/>
                  </a:cubicBezTo>
                  <a:cubicBezTo>
                    <a:pt x="46" y="193"/>
                    <a:pt x="46" y="193"/>
                    <a:pt x="46" y="193"/>
                  </a:cubicBezTo>
                  <a:cubicBezTo>
                    <a:pt x="50" y="195"/>
                    <a:pt x="50" y="195"/>
                    <a:pt x="50" y="195"/>
                  </a:cubicBezTo>
                  <a:cubicBezTo>
                    <a:pt x="51" y="194"/>
                    <a:pt x="51" y="194"/>
                    <a:pt x="52" y="194"/>
                  </a:cubicBezTo>
                  <a:cubicBezTo>
                    <a:pt x="53" y="194"/>
                    <a:pt x="54" y="195"/>
                    <a:pt x="54" y="196"/>
                  </a:cubicBezTo>
                  <a:cubicBezTo>
                    <a:pt x="54" y="196"/>
                    <a:pt x="54" y="196"/>
                    <a:pt x="54" y="196"/>
                  </a:cubicBezTo>
                  <a:cubicBezTo>
                    <a:pt x="55" y="196"/>
                    <a:pt x="55" y="196"/>
                    <a:pt x="55" y="196"/>
                  </a:cubicBezTo>
                  <a:cubicBezTo>
                    <a:pt x="58" y="194"/>
                    <a:pt x="58" y="194"/>
                    <a:pt x="58" y="194"/>
                  </a:cubicBezTo>
                  <a:cubicBezTo>
                    <a:pt x="58" y="193"/>
                    <a:pt x="59" y="192"/>
                    <a:pt x="60" y="192"/>
                  </a:cubicBezTo>
                  <a:cubicBezTo>
                    <a:pt x="61" y="192"/>
                    <a:pt x="62" y="193"/>
                    <a:pt x="62" y="194"/>
                  </a:cubicBezTo>
                  <a:cubicBezTo>
                    <a:pt x="62" y="194"/>
                    <a:pt x="62" y="194"/>
                    <a:pt x="61" y="195"/>
                  </a:cubicBezTo>
                  <a:cubicBezTo>
                    <a:pt x="63" y="196"/>
                    <a:pt x="63" y="196"/>
                    <a:pt x="63" y="196"/>
                  </a:cubicBezTo>
                  <a:cubicBezTo>
                    <a:pt x="66" y="194"/>
                    <a:pt x="66" y="194"/>
                    <a:pt x="66" y="194"/>
                  </a:cubicBezTo>
                  <a:cubicBezTo>
                    <a:pt x="66" y="193"/>
                    <a:pt x="67" y="193"/>
                    <a:pt x="68" y="193"/>
                  </a:cubicBezTo>
                  <a:cubicBezTo>
                    <a:pt x="69" y="193"/>
                    <a:pt x="69" y="193"/>
                    <a:pt x="70" y="194"/>
                  </a:cubicBezTo>
                  <a:cubicBezTo>
                    <a:pt x="74" y="194"/>
                    <a:pt x="74" y="194"/>
                    <a:pt x="74" y="194"/>
                  </a:cubicBezTo>
                  <a:cubicBezTo>
                    <a:pt x="75" y="193"/>
                    <a:pt x="75" y="193"/>
                    <a:pt x="76" y="193"/>
                  </a:cubicBezTo>
                  <a:cubicBezTo>
                    <a:pt x="76" y="193"/>
                    <a:pt x="77" y="193"/>
                    <a:pt x="77" y="193"/>
                  </a:cubicBezTo>
                  <a:cubicBezTo>
                    <a:pt x="82" y="190"/>
                    <a:pt x="82" y="190"/>
                    <a:pt x="82" y="190"/>
                  </a:cubicBezTo>
                  <a:cubicBezTo>
                    <a:pt x="82" y="189"/>
                    <a:pt x="83" y="188"/>
                    <a:pt x="84" y="188"/>
                  </a:cubicBezTo>
                  <a:cubicBezTo>
                    <a:pt x="85" y="188"/>
                    <a:pt x="86" y="189"/>
                    <a:pt x="86" y="190"/>
                  </a:cubicBezTo>
                  <a:cubicBezTo>
                    <a:pt x="91" y="191"/>
                    <a:pt x="91" y="191"/>
                    <a:pt x="91" y="191"/>
                  </a:cubicBezTo>
                  <a:cubicBezTo>
                    <a:pt x="91" y="191"/>
                    <a:pt x="91" y="190"/>
                    <a:pt x="92" y="190"/>
                  </a:cubicBezTo>
                  <a:cubicBezTo>
                    <a:pt x="93" y="190"/>
                    <a:pt x="94" y="191"/>
                    <a:pt x="94" y="192"/>
                  </a:cubicBezTo>
                  <a:cubicBezTo>
                    <a:pt x="99" y="193"/>
                    <a:pt x="99" y="193"/>
                    <a:pt x="99" y="193"/>
                  </a:cubicBezTo>
                  <a:cubicBezTo>
                    <a:pt x="99" y="192"/>
                    <a:pt x="100" y="192"/>
                    <a:pt x="100" y="192"/>
                  </a:cubicBezTo>
                  <a:cubicBezTo>
                    <a:pt x="101" y="192"/>
                    <a:pt x="102" y="193"/>
                    <a:pt x="102" y="194"/>
                  </a:cubicBezTo>
                  <a:cubicBezTo>
                    <a:pt x="102" y="195"/>
                    <a:pt x="101" y="196"/>
                    <a:pt x="100" y="196"/>
                  </a:cubicBezTo>
                  <a:cubicBezTo>
                    <a:pt x="99" y="196"/>
                    <a:pt x="99" y="195"/>
                    <a:pt x="98" y="194"/>
                  </a:cubicBezTo>
                  <a:cubicBezTo>
                    <a:pt x="93" y="193"/>
                    <a:pt x="93" y="193"/>
                    <a:pt x="93" y="193"/>
                  </a:cubicBezTo>
                  <a:cubicBezTo>
                    <a:pt x="93" y="194"/>
                    <a:pt x="93" y="194"/>
                    <a:pt x="92" y="194"/>
                  </a:cubicBezTo>
                  <a:cubicBezTo>
                    <a:pt x="91" y="194"/>
                    <a:pt x="91" y="193"/>
                    <a:pt x="90" y="193"/>
                  </a:cubicBezTo>
                  <a:cubicBezTo>
                    <a:pt x="85" y="191"/>
                    <a:pt x="85" y="191"/>
                    <a:pt x="85" y="191"/>
                  </a:cubicBezTo>
                  <a:cubicBezTo>
                    <a:pt x="85" y="192"/>
                    <a:pt x="85" y="192"/>
                    <a:pt x="84" y="192"/>
                  </a:cubicBezTo>
                  <a:cubicBezTo>
                    <a:pt x="83" y="192"/>
                    <a:pt x="83" y="192"/>
                    <a:pt x="83" y="191"/>
                  </a:cubicBezTo>
                  <a:cubicBezTo>
                    <a:pt x="78" y="194"/>
                    <a:pt x="78" y="194"/>
                    <a:pt x="78" y="194"/>
                  </a:cubicBezTo>
                  <a:cubicBezTo>
                    <a:pt x="78" y="194"/>
                    <a:pt x="78" y="194"/>
                    <a:pt x="78" y="195"/>
                  </a:cubicBezTo>
                  <a:close/>
                  <a:moveTo>
                    <a:pt x="57" y="274"/>
                  </a:moveTo>
                  <a:cubicBezTo>
                    <a:pt x="57" y="279"/>
                    <a:pt x="57" y="279"/>
                    <a:pt x="57" y="279"/>
                  </a:cubicBezTo>
                  <a:cubicBezTo>
                    <a:pt x="10" y="279"/>
                    <a:pt x="10" y="279"/>
                    <a:pt x="10" y="279"/>
                  </a:cubicBezTo>
                  <a:cubicBezTo>
                    <a:pt x="10" y="274"/>
                    <a:pt x="10" y="274"/>
                    <a:pt x="10" y="274"/>
                  </a:cubicBezTo>
                  <a:lnTo>
                    <a:pt x="57" y="274"/>
                  </a:lnTo>
                  <a:close/>
                  <a:moveTo>
                    <a:pt x="10" y="119"/>
                  </a:moveTo>
                  <a:cubicBezTo>
                    <a:pt x="10" y="83"/>
                    <a:pt x="10" y="83"/>
                    <a:pt x="10" y="83"/>
                  </a:cubicBezTo>
                  <a:cubicBezTo>
                    <a:pt x="12" y="83"/>
                    <a:pt x="12" y="83"/>
                    <a:pt x="12" y="83"/>
                  </a:cubicBezTo>
                  <a:cubicBezTo>
                    <a:pt x="12" y="119"/>
                    <a:pt x="12" y="119"/>
                    <a:pt x="12" y="119"/>
                  </a:cubicBezTo>
                  <a:lnTo>
                    <a:pt x="10" y="119"/>
                  </a:lnTo>
                  <a:close/>
                  <a:moveTo>
                    <a:pt x="14" y="119"/>
                  </a:moveTo>
                  <a:cubicBezTo>
                    <a:pt x="14" y="77"/>
                    <a:pt x="14" y="77"/>
                    <a:pt x="14" y="77"/>
                  </a:cubicBezTo>
                  <a:cubicBezTo>
                    <a:pt x="17" y="77"/>
                    <a:pt x="17" y="77"/>
                    <a:pt x="17" y="77"/>
                  </a:cubicBezTo>
                  <a:cubicBezTo>
                    <a:pt x="17" y="119"/>
                    <a:pt x="17" y="119"/>
                    <a:pt x="17" y="119"/>
                  </a:cubicBezTo>
                  <a:lnTo>
                    <a:pt x="14" y="119"/>
                  </a:lnTo>
                  <a:close/>
                  <a:moveTo>
                    <a:pt x="18" y="119"/>
                  </a:moveTo>
                  <a:cubicBezTo>
                    <a:pt x="18" y="81"/>
                    <a:pt x="18" y="81"/>
                    <a:pt x="18" y="81"/>
                  </a:cubicBezTo>
                  <a:cubicBezTo>
                    <a:pt x="21" y="81"/>
                    <a:pt x="21" y="81"/>
                    <a:pt x="21" y="81"/>
                  </a:cubicBezTo>
                  <a:cubicBezTo>
                    <a:pt x="21" y="119"/>
                    <a:pt x="21" y="119"/>
                    <a:pt x="21" y="119"/>
                  </a:cubicBezTo>
                  <a:lnTo>
                    <a:pt x="18" y="119"/>
                  </a:lnTo>
                  <a:close/>
                  <a:moveTo>
                    <a:pt x="23" y="119"/>
                  </a:moveTo>
                  <a:cubicBezTo>
                    <a:pt x="23" y="83"/>
                    <a:pt x="23" y="83"/>
                    <a:pt x="23" y="83"/>
                  </a:cubicBezTo>
                  <a:cubicBezTo>
                    <a:pt x="25" y="83"/>
                    <a:pt x="25" y="83"/>
                    <a:pt x="25" y="83"/>
                  </a:cubicBezTo>
                  <a:cubicBezTo>
                    <a:pt x="25" y="119"/>
                    <a:pt x="25" y="119"/>
                    <a:pt x="25" y="119"/>
                  </a:cubicBezTo>
                  <a:lnTo>
                    <a:pt x="23" y="119"/>
                  </a:lnTo>
                  <a:close/>
                  <a:moveTo>
                    <a:pt x="70" y="76"/>
                  </a:moveTo>
                  <a:cubicBezTo>
                    <a:pt x="70" y="119"/>
                    <a:pt x="70" y="119"/>
                    <a:pt x="70" y="119"/>
                  </a:cubicBezTo>
                  <a:cubicBezTo>
                    <a:pt x="67" y="119"/>
                    <a:pt x="67" y="119"/>
                    <a:pt x="67" y="119"/>
                  </a:cubicBezTo>
                  <a:cubicBezTo>
                    <a:pt x="67" y="76"/>
                    <a:pt x="67" y="76"/>
                    <a:pt x="67" y="76"/>
                  </a:cubicBezTo>
                  <a:lnTo>
                    <a:pt x="70" y="76"/>
                  </a:lnTo>
                  <a:close/>
                  <a:moveTo>
                    <a:pt x="65" y="85"/>
                  </a:moveTo>
                  <a:cubicBezTo>
                    <a:pt x="65" y="119"/>
                    <a:pt x="65" y="119"/>
                    <a:pt x="65" y="119"/>
                  </a:cubicBezTo>
                  <a:cubicBezTo>
                    <a:pt x="63" y="119"/>
                    <a:pt x="63" y="119"/>
                    <a:pt x="63" y="119"/>
                  </a:cubicBezTo>
                  <a:cubicBezTo>
                    <a:pt x="63" y="85"/>
                    <a:pt x="63" y="85"/>
                    <a:pt x="63" y="85"/>
                  </a:cubicBezTo>
                  <a:lnTo>
                    <a:pt x="65" y="85"/>
                  </a:lnTo>
                  <a:close/>
                  <a:moveTo>
                    <a:pt x="61" y="87"/>
                  </a:moveTo>
                  <a:cubicBezTo>
                    <a:pt x="61" y="119"/>
                    <a:pt x="61" y="119"/>
                    <a:pt x="61" y="119"/>
                  </a:cubicBezTo>
                  <a:cubicBezTo>
                    <a:pt x="58" y="119"/>
                    <a:pt x="58" y="119"/>
                    <a:pt x="58" y="119"/>
                  </a:cubicBezTo>
                  <a:cubicBezTo>
                    <a:pt x="58" y="87"/>
                    <a:pt x="58" y="87"/>
                    <a:pt x="58" y="87"/>
                  </a:cubicBezTo>
                  <a:lnTo>
                    <a:pt x="61" y="87"/>
                  </a:lnTo>
                  <a:close/>
                  <a:moveTo>
                    <a:pt x="56" y="90"/>
                  </a:moveTo>
                  <a:cubicBezTo>
                    <a:pt x="56" y="119"/>
                    <a:pt x="56" y="119"/>
                    <a:pt x="56" y="119"/>
                  </a:cubicBezTo>
                  <a:cubicBezTo>
                    <a:pt x="54" y="119"/>
                    <a:pt x="54" y="119"/>
                    <a:pt x="54" y="119"/>
                  </a:cubicBezTo>
                  <a:cubicBezTo>
                    <a:pt x="54" y="90"/>
                    <a:pt x="54" y="90"/>
                    <a:pt x="54" y="90"/>
                  </a:cubicBezTo>
                  <a:lnTo>
                    <a:pt x="56" y="90"/>
                  </a:lnTo>
                  <a:close/>
                  <a:moveTo>
                    <a:pt x="52" y="88"/>
                  </a:moveTo>
                  <a:cubicBezTo>
                    <a:pt x="52" y="119"/>
                    <a:pt x="52" y="119"/>
                    <a:pt x="52" y="119"/>
                  </a:cubicBezTo>
                  <a:cubicBezTo>
                    <a:pt x="49" y="119"/>
                    <a:pt x="49" y="119"/>
                    <a:pt x="49" y="119"/>
                  </a:cubicBezTo>
                  <a:cubicBezTo>
                    <a:pt x="49" y="88"/>
                    <a:pt x="49" y="88"/>
                    <a:pt x="49" y="88"/>
                  </a:cubicBezTo>
                  <a:lnTo>
                    <a:pt x="52" y="88"/>
                  </a:lnTo>
                  <a:close/>
                  <a:moveTo>
                    <a:pt x="48" y="87"/>
                  </a:moveTo>
                  <a:cubicBezTo>
                    <a:pt x="48" y="119"/>
                    <a:pt x="48" y="119"/>
                    <a:pt x="48" y="119"/>
                  </a:cubicBezTo>
                  <a:cubicBezTo>
                    <a:pt x="45" y="119"/>
                    <a:pt x="45" y="119"/>
                    <a:pt x="45" y="119"/>
                  </a:cubicBezTo>
                  <a:cubicBezTo>
                    <a:pt x="45" y="87"/>
                    <a:pt x="45" y="87"/>
                    <a:pt x="45" y="87"/>
                  </a:cubicBezTo>
                  <a:lnTo>
                    <a:pt x="48" y="87"/>
                  </a:lnTo>
                  <a:close/>
                  <a:moveTo>
                    <a:pt x="43" y="83"/>
                  </a:moveTo>
                  <a:cubicBezTo>
                    <a:pt x="43" y="119"/>
                    <a:pt x="43" y="119"/>
                    <a:pt x="43" y="119"/>
                  </a:cubicBezTo>
                  <a:cubicBezTo>
                    <a:pt x="40" y="119"/>
                    <a:pt x="40" y="119"/>
                    <a:pt x="40" y="119"/>
                  </a:cubicBezTo>
                  <a:cubicBezTo>
                    <a:pt x="40" y="83"/>
                    <a:pt x="40" y="83"/>
                    <a:pt x="40" y="83"/>
                  </a:cubicBezTo>
                  <a:lnTo>
                    <a:pt x="43" y="83"/>
                  </a:lnTo>
                  <a:close/>
                  <a:moveTo>
                    <a:pt x="39" y="81"/>
                  </a:moveTo>
                  <a:cubicBezTo>
                    <a:pt x="39" y="119"/>
                    <a:pt x="39" y="119"/>
                    <a:pt x="39" y="119"/>
                  </a:cubicBezTo>
                  <a:cubicBezTo>
                    <a:pt x="36" y="119"/>
                    <a:pt x="36" y="119"/>
                    <a:pt x="36" y="119"/>
                  </a:cubicBezTo>
                  <a:cubicBezTo>
                    <a:pt x="36" y="81"/>
                    <a:pt x="36" y="81"/>
                    <a:pt x="36" y="81"/>
                  </a:cubicBezTo>
                  <a:lnTo>
                    <a:pt x="39" y="81"/>
                  </a:lnTo>
                  <a:close/>
                  <a:moveTo>
                    <a:pt x="32" y="76"/>
                  </a:moveTo>
                  <a:cubicBezTo>
                    <a:pt x="34" y="76"/>
                    <a:pt x="34" y="76"/>
                    <a:pt x="34" y="76"/>
                  </a:cubicBezTo>
                  <a:cubicBezTo>
                    <a:pt x="34" y="119"/>
                    <a:pt x="34" y="119"/>
                    <a:pt x="34" y="119"/>
                  </a:cubicBezTo>
                  <a:cubicBezTo>
                    <a:pt x="32" y="119"/>
                    <a:pt x="32" y="119"/>
                    <a:pt x="32" y="119"/>
                  </a:cubicBezTo>
                  <a:lnTo>
                    <a:pt x="32" y="76"/>
                  </a:lnTo>
                  <a:close/>
                  <a:moveTo>
                    <a:pt x="88" y="76"/>
                  </a:moveTo>
                  <a:cubicBezTo>
                    <a:pt x="88" y="119"/>
                    <a:pt x="88" y="119"/>
                    <a:pt x="88" y="119"/>
                  </a:cubicBezTo>
                  <a:cubicBezTo>
                    <a:pt x="85" y="119"/>
                    <a:pt x="85" y="119"/>
                    <a:pt x="85" y="119"/>
                  </a:cubicBezTo>
                  <a:cubicBezTo>
                    <a:pt x="85" y="76"/>
                    <a:pt x="85" y="76"/>
                    <a:pt x="85" y="76"/>
                  </a:cubicBezTo>
                  <a:lnTo>
                    <a:pt x="88" y="76"/>
                  </a:lnTo>
                  <a:close/>
                  <a:moveTo>
                    <a:pt x="80" y="85"/>
                  </a:moveTo>
                  <a:cubicBezTo>
                    <a:pt x="83" y="85"/>
                    <a:pt x="83" y="85"/>
                    <a:pt x="83" y="85"/>
                  </a:cubicBezTo>
                  <a:cubicBezTo>
                    <a:pt x="83" y="119"/>
                    <a:pt x="83" y="119"/>
                    <a:pt x="83" y="119"/>
                  </a:cubicBezTo>
                  <a:cubicBezTo>
                    <a:pt x="80" y="119"/>
                    <a:pt x="80" y="119"/>
                    <a:pt x="80" y="119"/>
                  </a:cubicBezTo>
                  <a:lnTo>
                    <a:pt x="80" y="85"/>
                  </a:lnTo>
                  <a:close/>
                  <a:moveTo>
                    <a:pt x="92" y="71"/>
                  </a:moveTo>
                  <a:cubicBezTo>
                    <a:pt x="92" y="119"/>
                    <a:pt x="92" y="119"/>
                    <a:pt x="92" y="119"/>
                  </a:cubicBezTo>
                  <a:cubicBezTo>
                    <a:pt x="89" y="119"/>
                    <a:pt x="89" y="119"/>
                    <a:pt x="89" y="119"/>
                  </a:cubicBezTo>
                  <a:cubicBezTo>
                    <a:pt x="89" y="71"/>
                    <a:pt x="89" y="71"/>
                    <a:pt x="89" y="71"/>
                  </a:cubicBezTo>
                  <a:lnTo>
                    <a:pt x="92" y="71"/>
                  </a:lnTo>
                  <a:close/>
                  <a:moveTo>
                    <a:pt x="79" y="68"/>
                  </a:moveTo>
                  <a:cubicBezTo>
                    <a:pt x="79" y="119"/>
                    <a:pt x="79" y="119"/>
                    <a:pt x="79" y="119"/>
                  </a:cubicBezTo>
                  <a:cubicBezTo>
                    <a:pt x="76" y="119"/>
                    <a:pt x="76" y="119"/>
                    <a:pt x="76" y="119"/>
                  </a:cubicBezTo>
                  <a:cubicBezTo>
                    <a:pt x="76" y="68"/>
                    <a:pt x="76" y="68"/>
                    <a:pt x="76" y="68"/>
                  </a:cubicBezTo>
                  <a:lnTo>
                    <a:pt x="79" y="68"/>
                  </a:lnTo>
                  <a:close/>
                  <a:moveTo>
                    <a:pt x="74" y="71"/>
                  </a:moveTo>
                  <a:cubicBezTo>
                    <a:pt x="74" y="119"/>
                    <a:pt x="74" y="119"/>
                    <a:pt x="74" y="119"/>
                  </a:cubicBezTo>
                  <a:cubicBezTo>
                    <a:pt x="72" y="119"/>
                    <a:pt x="72" y="119"/>
                    <a:pt x="72" y="119"/>
                  </a:cubicBezTo>
                  <a:cubicBezTo>
                    <a:pt x="72" y="71"/>
                    <a:pt x="72" y="71"/>
                    <a:pt x="72" y="71"/>
                  </a:cubicBezTo>
                  <a:lnTo>
                    <a:pt x="74" y="71"/>
                  </a:lnTo>
                  <a:close/>
                  <a:moveTo>
                    <a:pt x="27" y="74"/>
                  </a:moveTo>
                  <a:cubicBezTo>
                    <a:pt x="30" y="74"/>
                    <a:pt x="30" y="74"/>
                    <a:pt x="30" y="74"/>
                  </a:cubicBezTo>
                  <a:cubicBezTo>
                    <a:pt x="30" y="119"/>
                    <a:pt x="30" y="119"/>
                    <a:pt x="30" y="119"/>
                  </a:cubicBezTo>
                  <a:cubicBezTo>
                    <a:pt x="27" y="119"/>
                    <a:pt x="27" y="119"/>
                    <a:pt x="27" y="119"/>
                  </a:cubicBezTo>
                  <a:lnTo>
                    <a:pt x="27" y="74"/>
                  </a:lnTo>
                  <a:close/>
                  <a:moveTo>
                    <a:pt x="10" y="304"/>
                  </a:moveTo>
                  <a:cubicBezTo>
                    <a:pt x="10" y="301"/>
                    <a:pt x="10" y="301"/>
                    <a:pt x="10" y="301"/>
                  </a:cubicBezTo>
                  <a:cubicBezTo>
                    <a:pt x="61" y="301"/>
                    <a:pt x="61" y="301"/>
                    <a:pt x="61" y="301"/>
                  </a:cubicBezTo>
                  <a:cubicBezTo>
                    <a:pt x="61" y="304"/>
                    <a:pt x="61" y="304"/>
                    <a:pt x="61" y="304"/>
                  </a:cubicBezTo>
                  <a:lnTo>
                    <a:pt x="10" y="304"/>
                  </a:lnTo>
                  <a:close/>
                  <a:moveTo>
                    <a:pt x="57" y="313"/>
                  </a:moveTo>
                  <a:cubicBezTo>
                    <a:pt x="57" y="318"/>
                    <a:pt x="57" y="318"/>
                    <a:pt x="57" y="318"/>
                  </a:cubicBezTo>
                  <a:cubicBezTo>
                    <a:pt x="10" y="318"/>
                    <a:pt x="10" y="318"/>
                    <a:pt x="10" y="318"/>
                  </a:cubicBezTo>
                  <a:cubicBezTo>
                    <a:pt x="10" y="313"/>
                    <a:pt x="10" y="313"/>
                    <a:pt x="10" y="313"/>
                  </a:cubicBezTo>
                  <a:lnTo>
                    <a:pt x="57" y="313"/>
                  </a:lnTo>
                  <a:close/>
                  <a:moveTo>
                    <a:pt x="57" y="299"/>
                  </a:moveTo>
                  <a:cubicBezTo>
                    <a:pt x="10" y="299"/>
                    <a:pt x="10" y="299"/>
                    <a:pt x="10" y="299"/>
                  </a:cubicBezTo>
                  <a:cubicBezTo>
                    <a:pt x="10" y="294"/>
                    <a:pt x="10" y="294"/>
                    <a:pt x="10" y="294"/>
                  </a:cubicBezTo>
                  <a:cubicBezTo>
                    <a:pt x="57" y="294"/>
                    <a:pt x="57" y="294"/>
                    <a:pt x="57" y="294"/>
                  </a:cubicBezTo>
                  <a:lnTo>
                    <a:pt x="57" y="299"/>
                  </a:lnTo>
                  <a:close/>
                  <a:moveTo>
                    <a:pt x="75" y="323"/>
                  </a:moveTo>
                  <a:cubicBezTo>
                    <a:pt x="10" y="323"/>
                    <a:pt x="10" y="323"/>
                    <a:pt x="10" y="323"/>
                  </a:cubicBezTo>
                  <a:cubicBezTo>
                    <a:pt x="10" y="320"/>
                    <a:pt x="10" y="320"/>
                    <a:pt x="10" y="320"/>
                  </a:cubicBezTo>
                  <a:cubicBezTo>
                    <a:pt x="75" y="320"/>
                    <a:pt x="75" y="320"/>
                    <a:pt x="75" y="320"/>
                  </a:cubicBezTo>
                  <a:lnTo>
                    <a:pt x="75" y="323"/>
                  </a:lnTo>
                  <a:close/>
                  <a:moveTo>
                    <a:pt x="106" y="285"/>
                  </a:moveTo>
                  <a:cubicBezTo>
                    <a:pt x="10" y="285"/>
                    <a:pt x="10" y="285"/>
                    <a:pt x="10" y="285"/>
                  </a:cubicBezTo>
                  <a:cubicBezTo>
                    <a:pt x="10" y="282"/>
                    <a:pt x="10" y="282"/>
                    <a:pt x="10" y="282"/>
                  </a:cubicBezTo>
                  <a:cubicBezTo>
                    <a:pt x="106" y="282"/>
                    <a:pt x="106" y="282"/>
                    <a:pt x="106" y="282"/>
                  </a:cubicBezTo>
                  <a:lnTo>
                    <a:pt x="106" y="285"/>
                  </a:lnTo>
                  <a:close/>
                  <a:moveTo>
                    <a:pt x="255" y="335"/>
                  </a:moveTo>
                  <a:cubicBezTo>
                    <a:pt x="255" y="338"/>
                    <a:pt x="253" y="339"/>
                    <a:pt x="251" y="339"/>
                  </a:cubicBezTo>
                  <a:cubicBezTo>
                    <a:pt x="176" y="339"/>
                    <a:pt x="176" y="339"/>
                    <a:pt x="176" y="339"/>
                  </a:cubicBezTo>
                  <a:cubicBezTo>
                    <a:pt x="174" y="339"/>
                    <a:pt x="172" y="338"/>
                    <a:pt x="172" y="335"/>
                  </a:cubicBezTo>
                  <a:cubicBezTo>
                    <a:pt x="172" y="333"/>
                    <a:pt x="172" y="333"/>
                    <a:pt x="172" y="333"/>
                  </a:cubicBezTo>
                  <a:cubicBezTo>
                    <a:pt x="172" y="331"/>
                    <a:pt x="174" y="329"/>
                    <a:pt x="176" y="329"/>
                  </a:cubicBezTo>
                  <a:cubicBezTo>
                    <a:pt x="251" y="329"/>
                    <a:pt x="251" y="329"/>
                    <a:pt x="251" y="329"/>
                  </a:cubicBezTo>
                  <a:cubicBezTo>
                    <a:pt x="253" y="329"/>
                    <a:pt x="255" y="331"/>
                    <a:pt x="255" y="333"/>
                  </a:cubicBezTo>
                  <a:lnTo>
                    <a:pt x="255" y="335"/>
                  </a:lnTo>
                  <a:close/>
                  <a:moveTo>
                    <a:pt x="357" y="335"/>
                  </a:moveTo>
                  <a:cubicBezTo>
                    <a:pt x="357" y="338"/>
                    <a:pt x="355" y="339"/>
                    <a:pt x="353" y="339"/>
                  </a:cubicBezTo>
                  <a:cubicBezTo>
                    <a:pt x="279" y="339"/>
                    <a:pt x="279" y="339"/>
                    <a:pt x="279" y="339"/>
                  </a:cubicBezTo>
                  <a:cubicBezTo>
                    <a:pt x="276" y="339"/>
                    <a:pt x="275" y="338"/>
                    <a:pt x="275" y="335"/>
                  </a:cubicBezTo>
                  <a:cubicBezTo>
                    <a:pt x="275" y="333"/>
                    <a:pt x="275" y="333"/>
                    <a:pt x="275" y="333"/>
                  </a:cubicBezTo>
                  <a:cubicBezTo>
                    <a:pt x="275" y="331"/>
                    <a:pt x="276" y="329"/>
                    <a:pt x="279" y="329"/>
                  </a:cubicBezTo>
                  <a:cubicBezTo>
                    <a:pt x="353" y="329"/>
                    <a:pt x="353" y="329"/>
                    <a:pt x="353" y="329"/>
                  </a:cubicBezTo>
                  <a:cubicBezTo>
                    <a:pt x="355" y="329"/>
                    <a:pt x="357" y="331"/>
                    <a:pt x="357" y="333"/>
                  </a:cubicBezTo>
                  <a:lnTo>
                    <a:pt x="357" y="335"/>
                  </a:lnTo>
                  <a:close/>
                  <a:moveTo>
                    <a:pt x="459" y="335"/>
                  </a:moveTo>
                  <a:cubicBezTo>
                    <a:pt x="459" y="338"/>
                    <a:pt x="457" y="339"/>
                    <a:pt x="455" y="339"/>
                  </a:cubicBezTo>
                  <a:cubicBezTo>
                    <a:pt x="381" y="339"/>
                    <a:pt x="381" y="339"/>
                    <a:pt x="381" y="339"/>
                  </a:cubicBezTo>
                  <a:cubicBezTo>
                    <a:pt x="379" y="339"/>
                    <a:pt x="377" y="338"/>
                    <a:pt x="377" y="335"/>
                  </a:cubicBezTo>
                  <a:cubicBezTo>
                    <a:pt x="377" y="333"/>
                    <a:pt x="377" y="333"/>
                    <a:pt x="377" y="333"/>
                  </a:cubicBezTo>
                  <a:cubicBezTo>
                    <a:pt x="377" y="331"/>
                    <a:pt x="379" y="329"/>
                    <a:pt x="381" y="329"/>
                  </a:cubicBezTo>
                  <a:cubicBezTo>
                    <a:pt x="455" y="329"/>
                    <a:pt x="455" y="329"/>
                    <a:pt x="455" y="329"/>
                  </a:cubicBezTo>
                  <a:cubicBezTo>
                    <a:pt x="457" y="329"/>
                    <a:pt x="459" y="331"/>
                    <a:pt x="459" y="333"/>
                  </a:cubicBezTo>
                  <a:lnTo>
                    <a:pt x="459" y="335"/>
                  </a:lnTo>
                  <a:close/>
                  <a:moveTo>
                    <a:pt x="533" y="238"/>
                  </a:moveTo>
                  <a:cubicBezTo>
                    <a:pt x="502" y="316"/>
                    <a:pt x="502" y="316"/>
                    <a:pt x="502" y="316"/>
                  </a:cubicBezTo>
                  <a:cubicBezTo>
                    <a:pt x="149" y="316"/>
                    <a:pt x="149" y="316"/>
                    <a:pt x="149" y="316"/>
                  </a:cubicBezTo>
                  <a:cubicBezTo>
                    <a:pt x="115" y="235"/>
                    <a:pt x="115" y="235"/>
                    <a:pt x="115" y="235"/>
                  </a:cubicBezTo>
                  <a:cubicBezTo>
                    <a:pt x="115" y="207"/>
                    <a:pt x="115" y="207"/>
                    <a:pt x="115" y="207"/>
                  </a:cubicBezTo>
                  <a:cubicBezTo>
                    <a:pt x="115" y="207"/>
                    <a:pt x="115" y="207"/>
                    <a:pt x="115" y="207"/>
                  </a:cubicBezTo>
                  <a:cubicBezTo>
                    <a:pt x="115" y="207"/>
                    <a:pt x="116" y="209"/>
                    <a:pt x="118" y="209"/>
                  </a:cubicBezTo>
                  <a:cubicBezTo>
                    <a:pt x="118" y="209"/>
                    <a:pt x="121" y="210"/>
                    <a:pt x="122" y="210"/>
                  </a:cubicBezTo>
                  <a:cubicBezTo>
                    <a:pt x="123" y="208"/>
                    <a:pt x="123" y="208"/>
                    <a:pt x="123" y="208"/>
                  </a:cubicBezTo>
                  <a:cubicBezTo>
                    <a:pt x="123" y="206"/>
                    <a:pt x="123" y="206"/>
                    <a:pt x="123" y="206"/>
                  </a:cubicBezTo>
                  <a:cubicBezTo>
                    <a:pt x="123" y="206"/>
                    <a:pt x="125" y="204"/>
                    <a:pt x="126" y="205"/>
                  </a:cubicBezTo>
                  <a:cubicBezTo>
                    <a:pt x="126" y="205"/>
                    <a:pt x="127" y="205"/>
                    <a:pt x="128" y="202"/>
                  </a:cubicBezTo>
                  <a:cubicBezTo>
                    <a:pt x="128" y="202"/>
                    <a:pt x="128" y="201"/>
                    <a:pt x="128" y="200"/>
                  </a:cubicBezTo>
                  <a:cubicBezTo>
                    <a:pt x="128" y="201"/>
                    <a:pt x="128" y="202"/>
                    <a:pt x="128" y="202"/>
                  </a:cubicBezTo>
                  <a:cubicBezTo>
                    <a:pt x="127" y="205"/>
                    <a:pt x="126" y="205"/>
                    <a:pt x="126" y="205"/>
                  </a:cubicBezTo>
                  <a:cubicBezTo>
                    <a:pt x="125" y="204"/>
                    <a:pt x="123" y="206"/>
                    <a:pt x="123" y="206"/>
                  </a:cubicBezTo>
                  <a:cubicBezTo>
                    <a:pt x="123" y="208"/>
                    <a:pt x="123" y="208"/>
                    <a:pt x="123" y="208"/>
                  </a:cubicBezTo>
                  <a:cubicBezTo>
                    <a:pt x="122" y="210"/>
                    <a:pt x="122" y="210"/>
                    <a:pt x="122" y="210"/>
                  </a:cubicBezTo>
                  <a:cubicBezTo>
                    <a:pt x="122" y="210"/>
                    <a:pt x="122" y="211"/>
                    <a:pt x="123" y="211"/>
                  </a:cubicBezTo>
                  <a:cubicBezTo>
                    <a:pt x="123" y="211"/>
                    <a:pt x="124" y="211"/>
                    <a:pt x="124" y="212"/>
                  </a:cubicBezTo>
                  <a:cubicBezTo>
                    <a:pt x="124" y="212"/>
                    <a:pt x="125" y="212"/>
                    <a:pt x="126" y="212"/>
                  </a:cubicBezTo>
                  <a:cubicBezTo>
                    <a:pt x="125" y="212"/>
                    <a:pt x="125" y="212"/>
                    <a:pt x="125" y="212"/>
                  </a:cubicBezTo>
                  <a:cubicBezTo>
                    <a:pt x="124" y="212"/>
                    <a:pt x="124" y="212"/>
                    <a:pt x="124" y="212"/>
                  </a:cubicBezTo>
                  <a:cubicBezTo>
                    <a:pt x="124" y="212"/>
                    <a:pt x="123" y="212"/>
                    <a:pt x="122" y="214"/>
                  </a:cubicBezTo>
                  <a:cubicBezTo>
                    <a:pt x="124" y="214"/>
                    <a:pt x="124" y="214"/>
                    <a:pt x="124" y="214"/>
                  </a:cubicBezTo>
                  <a:cubicBezTo>
                    <a:pt x="124" y="214"/>
                    <a:pt x="124" y="214"/>
                    <a:pt x="124" y="214"/>
                  </a:cubicBezTo>
                  <a:cubicBezTo>
                    <a:pt x="124" y="214"/>
                    <a:pt x="124" y="214"/>
                    <a:pt x="124" y="214"/>
                  </a:cubicBezTo>
                  <a:cubicBezTo>
                    <a:pt x="122" y="214"/>
                    <a:pt x="122" y="214"/>
                    <a:pt x="122" y="214"/>
                  </a:cubicBezTo>
                  <a:cubicBezTo>
                    <a:pt x="121" y="216"/>
                    <a:pt x="121" y="216"/>
                    <a:pt x="121" y="216"/>
                  </a:cubicBezTo>
                  <a:cubicBezTo>
                    <a:pt x="121" y="217"/>
                    <a:pt x="121" y="217"/>
                    <a:pt x="121" y="217"/>
                  </a:cubicBezTo>
                  <a:cubicBezTo>
                    <a:pt x="122" y="218"/>
                    <a:pt x="123" y="219"/>
                    <a:pt x="123" y="219"/>
                  </a:cubicBezTo>
                  <a:cubicBezTo>
                    <a:pt x="123" y="219"/>
                    <a:pt x="124" y="220"/>
                    <a:pt x="124" y="220"/>
                  </a:cubicBezTo>
                  <a:cubicBezTo>
                    <a:pt x="124" y="220"/>
                    <a:pt x="124" y="220"/>
                    <a:pt x="124" y="220"/>
                  </a:cubicBezTo>
                  <a:cubicBezTo>
                    <a:pt x="124" y="220"/>
                    <a:pt x="124" y="220"/>
                    <a:pt x="124" y="220"/>
                  </a:cubicBezTo>
                  <a:cubicBezTo>
                    <a:pt x="124" y="221"/>
                    <a:pt x="124" y="221"/>
                    <a:pt x="124" y="221"/>
                  </a:cubicBezTo>
                  <a:cubicBezTo>
                    <a:pt x="125" y="222"/>
                    <a:pt x="125" y="222"/>
                    <a:pt x="125" y="222"/>
                  </a:cubicBezTo>
                  <a:cubicBezTo>
                    <a:pt x="126" y="221"/>
                    <a:pt x="126" y="221"/>
                    <a:pt x="127" y="221"/>
                  </a:cubicBezTo>
                  <a:cubicBezTo>
                    <a:pt x="127" y="221"/>
                    <a:pt x="126" y="221"/>
                    <a:pt x="126" y="221"/>
                  </a:cubicBezTo>
                  <a:cubicBezTo>
                    <a:pt x="125" y="222"/>
                    <a:pt x="125" y="222"/>
                    <a:pt x="125" y="222"/>
                  </a:cubicBezTo>
                  <a:cubicBezTo>
                    <a:pt x="125" y="222"/>
                    <a:pt x="125" y="222"/>
                    <a:pt x="125" y="222"/>
                  </a:cubicBezTo>
                  <a:cubicBezTo>
                    <a:pt x="125" y="223"/>
                    <a:pt x="125" y="223"/>
                    <a:pt x="125" y="223"/>
                  </a:cubicBezTo>
                  <a:cubicBezTo>
                    <a:pt x="125" y="224"/>
                    <a:pt x="125" y="224"/>
                    <a:pt x="125" y="224"/>
                  </a:cubicBezTo>
                  <a:cubicBezTo>
                    <a:pt x="125" y="225"/>
                    <a:pt x="125" y="225"/>
                    <a:pt x="125" y="225"/>
                  </a:cubicBezTo>
                  <a:cubicBezTo>
                    <a:pt x="126" y="226"/>
                    <a:pt x="126" y="226"/>
                    <a:pt x="126" y="226"/>
                  </a:cubicBezTo>
                  <a:cubicBezTo>
                    <a:pt x="127" y="228"/>
                    <a:pt x="127" y="228"/>
                    <a:pt x="127" y="228"/>
                  </a:cubicBezTo>
                  <a:cubicBezTo>
                    <a:pt x="128" y="231"/>
                    <a:pt x="127" y="231"/>
                    <a:pt x="127" y="231"/>
                  </a:cubicBezTo>
                  <a:cubicBezTo>
                    <a:pt x="126" y="232"/>
                    <a:pt x="126" y="234"/>
                    <a:pt x="126" y="234"/>
                  </a:cubicBezTo>
                  <a:cubicBezTo>
                    <a:pt x="126" y="235"/>
                    <a:pt x="125" y="238"/>
                    <a:pt x="125" y="238"/>
                  </a:cubicBezTo>
                  <a:cubicBezTo>
                    <a:pt x="125" y="238"/>
                    <a:pt x="125" y="238"/>
                    <a:pt x="125" y="238"/>
                  </a:cubicBezTo>
                  <a:cubicBezTo>
                    <a:pt x="125" y="239"/>
                    <a:pt x="125" y="239"/>
                    <a:pt x="125" y="239"/>
                  </a:cubicBezTo>
                  <a:cubicBezTo>
                    <a:pt x="125" y="239"/>
                    <a:pt x="126" y="242"/>
                    <a:pt x="127" y="244"/>
                  </a:cubicBezTo>
                  <a:cubicBezTo>
                    <a:pt x="127" y="244"/>
                    <a:pt x="128" y="251"/>
                    <a:pt x="129" y="252"/>
                  </a:cubicBezTo>
                  <a:cubicBezTo>
                    <a:pt x="129" y="252"/>
                    <a:pt x="130" y="254"/>
                    <a:pt x="131" y="255"/>
                  </a:cubicBezTo>
                  <a:cubicBezTo>
                    <a:pt x="131" y="255"/>
                    <a:pt x="131" y="255"/>
                    <a:pt x="131" y="255"/>
                  </a:cubicBezTo>
                  <a:cubicBezTo>
                    <a:pt x="132" y="257"/>
                    <a:pt x="132" y="257"/>
                    <a:pt x="132" y="257"/>
                  </a:cubicBezTo>
                  <a:cubicBezTo>
                    <a:pt x="133" y="259"/>
                    <a:pt x="133" y="259"/>
                    <a:pt x="133" y="259"/>
                  </a:cubicBezTo>
                  <a:cubicBezTo>
                    <a:pt x="133" y="262"/>
                    <a:pt x="133" y="262"/>
                    <a:pt x="133" y="262"/>
                  </a:cubicBezTo>
                  <a:cubicBezTo>
                    <a:pt x="133" y="262"/>
                    <a:pt x="133" y="264"/>
                    <a:pt x="136" y="264"/>
                  </a:cubicBezTo>
                  <a:cubicBezTo>
                    <a:pt x="136" y="264"/>
                    <a:pt x="140" y="262"/>
                    <a:pt x="141" y="263"/>
                  </a:cubicBezTo>
                  <a:cubicBezTo>
                    <a:pt x="141" y="263"/>
                    <a:pt x="143" y="263"/>
                    <a:pt x="145" y="262"/>
                  </a:cubicBezTo>
                  <a:cubicBezTo>
                    <a:pt x="145" y="262"/>
                    <a:pt x="146" y="261"/>
                    <a:pt x="146" y="260"/>
                  </a:cubicBezTo>
                  <a:cubicBezTo>
                    <a:pt x="146" y="260"/>
                    <a:pt x="149" y="257"/>
                    <a:pt x="149" y="257"/>
                  </a:cubicBezTo>
                  <a:cubicBezTo>
                    <a:pt x="149" y="257"/>
                    <a:pt x="151" y="255"/>
                    <a:pt x="151" y="255"/>
                  </a:cubicBezTo>
                  <a:cubicBezTo>
                    <a:pt x="151" y="255"/>
                    <a:pt x="152" y="254"/>
                    <a:pt x="152" y="253"/>
                  </a:cubicBezTo>
                  <a:cubicBezTo>
                    <a:pt x="152" y="253"/>
                    <a:pt x="153" y="252"/>
                    <a:pt x="153" y="251"/>
                  </a:cubicBezTo>
                  <a:cubicBezTo>
                    <a:pt x="153" y="251"/>
                    <a:pt x="153" y="251"/>
                    <a:pt x="153" y="251"/>
                  </a:cubicBezTo>
                  <a:cubicBezTo>
                    <a:pt x="153" y="251"/>
                    <a:pt x="153" y="251"/>
                    <a:pt x="153" y="251"/>
                  </a:cubicBezTo>
                  <a:cubicBezTo>
                    <a:pt x="153" y="251"/>
                    <a:pt x="153" y="251"/>
                    <a:pt x="153" y="251"/>
                  </a:cubicBezTo>
                  <a:cubicBezTo>
                    <a:pt x="153" y="251"/>
                    <a:pt x="153" y="250"/>
                    <a:pt x="154" y="250"/>
                  </a:cubicBezTo>
                  <a:cubicBezTo>
                    <a:pt x="154" y="250"/>
                    <a:pt x="155" y="250"/>
                    <a:pt x="155" y="249"/>
                  </a:cubicBezTo>
                  <a:cubicBezTo>
                    <a:pt x="155" y="249"/>
                    <a:pt x="156" y="248"/>
                    <a:pt x="155" y="248"/>
                  </a:cubicBezTo>
                  <a:cubicBezTo>
                    <a:pt x="155" y="248"/>
                    <a:pt x="155" y="245"/>
                    <a:pt x="155" y="243"/>
                  </a:cubicBezTo>
                  <a:cubicBezTo>
                    <a:pt x="155" y="243"/>
                    <a:pt x="155" y="242"/>
                    <a:pt x="156" y="241"/>
                  </a:cubicBezTo>
                  <a:cubicBezTo>
                    <a:pt x="156" y="241"/>
                    <a:pt x="157" y="241"/>
                    <a:pt x="158" y="240"/>
                  </a:cubicBezTo>
                  <a:cubicBezTo>
                    <a:pt x="158" y="240"/>
                    <a:pt x="159" y="239"/>
                    <a:pt x="160" y="239"/>
                  </a:cubicBezTo>
                  <a:cubicBezTo>
                    <a:pt x="160" y="239"/>
                    <a:pt x="163" y="238"/>
                    <a:pt x="162" y="235"/>
                  </a:cubicBezTo>
                  <a:cubicBezTo>
                    <a:pt x="162" y="235"/>
                    <a:pt x="162" y="233"/>
                    <a:pt x="162" y="231"/>
                  </a:cubicBezTo>
                  <a:cubicBezTo>
                    <a:pt x="162" y="231"/>
                    <a:pt x="162" y="231"/>
                    <a:pt x="162" y="231"/>
                  </a:cubicBezTo>
                  <a:cubicBezTo>
                    <a:pt x="162" y="230"/>
                    <a:pt x="162" y="230"/>
                    <a:pt x="162" y="230"/>
                  </a:cubicBezTo>
                  <a:cubicBezTo>
                    <a:pt x="160" y="231"/>
                    <a:pt x="160" y="231"/>
                    <a:pt x="160" y="231"/>
                  </a:cubicBezTo>
                  <a:cubicBezTo>
                    <a:pt x="158" y="231"/>
                    <a:pt x="158" y="231"/>
                    <a:pt x="158" y="231"/>
                  </a:cubicBezTo>
                  <a:cubicBezTo>
                    <a:pt x="160" y="231"/>
                    <a:pt x="160" y="231"/>
                    <a:pt x="160" y="231"/>
                  </a:cubicBezTo>
                  <a:cubicBezTo>
                    <a:pt x="162" y="230"/>
                    <a:pt x="162" y="230"/>
                    <a:pt x="162" y="230"/>
                  </a:cubicBezTo>
                  <a:cubicBezTo>
                    <a:pt x="160" y="228"/>
                    <a:pt x="160" y="228"/>
                    <a:pt x="160" y="228"/>
                  </a:cubicBezTo>
                  <a:cubicBezTo>
                    <a:pt x="160" y="226"/>
                    <a:pt x="160" y="226"/>
                    <a:pt x="160" y="226"/>
                  </a:cubicBezTo>
                  <a:cubicBezTo>
                    <a:pt x="160" y="226"/>
                    <a:pt x="159" y="225"/>
                    <a:pt x="159" y="224"/>
                  </a:cubicBezTo>
                  <a:cubicBezTo>
                    <a:pt x="160" y="222"/>
                    <a:pt x="160" y="222"/>
                    <a:pt x="160" y="222"/>
                  </a:cubicBezTo>
                  <a:cubicBezTo>
                    <a:pt x="159" y="221"/>
                    <a:pt x="159" y="221"/>
                    <a:pt x="159" y="221"/>
                  </a:cubicBezTo>
                  <a:cubicBezTo>
                    <a:pt x="159" y="221"/>
                    <a:pt x="159" y="221"/>
                    <a:pt x="159" y="221"/>
                  </a:cubicBezTo>
                  <a:cubicBezTo>
                    <a:pt x="159" y="221"/>
                    <a:pt x="159" y="221"/>
                    <a:pt x="159" y="221"/>
                  </a:cubicBezTo>
                  <a:cubicBezTo>
                    <a:pt x="160" y="222"/>
                    <a:pt x="160" y="222"/>
                    <a:pt x="160" y="222"/>
                  </a:cubicBezTo>
                  <a:cubicBezTo>
                    <a:pt x="160" y="221"/>
                    <a:pt x="160" y="221"/>
                    <a:pt x="160" y="221"/>
                  </a:cubicBezTo>
                  <a:cubicBezTo>
                    <a:pt x="162" y="219"/>
                    <a:pt x="162" y="219"/>
                    <a:pt x="162" y="219"/>
                  </a:cubicBezTo>
                  <a:cubicBezTo>
                    <a:pt x="164" y="216"/>
                    <a:pt x="164" y="216"/>
                    <a:pt x="164" y="216"/>
                  </a:cubicBezTo>
                  <a:cubicBezTo>
                    <a:pt x="164" y="216"/>
                    <a:pt x="164" y="216"/>
                    <a:pt x="164" y="216"/>
                  </a:cubicBezTo>
                  <a:cubicBezTo>
                    <a:pt x="167" y="215"/>
                    <a:pt x="167" y="215"/>
                    <a:pt x="167" y="215"/>
                  </a:cubicBezTo>
                  <a:cubicBezTo>
                    <a:pt x="167" y="215"/>
                    <a:pt x="171" y="211"/>
                    <a:pt x="172" y="208"/>
                  </a:cubicBezTo>
                  <a:cubicBezTo>
                    <a:pt x="173" y="206"/>
                    <a:pt x="175" y="203"/>
                    <a:pt x="175" y="203"/>
                  </a:cubicBezTo>
                  <a:cubicBezTo>
                    <a:pt x="175" y="202"/>
                    <a:pt x="175" y="202"/>
                    <a:pt x="175" y="202"/>
                  </a:cubicBezTo>
                  <a:cubicBezTo>
                    <a:pt x="176" y="200"/>
                    <a:pt x="176" y="200"/>
                    <a:pt x="176" y="200"/>
                  </a:cubicBezTo>
                  <a:cubicBezTo>
                    <a:pt x="175" y="200"/>
                    <a:pt x="175" y="200"/>
                    <a:pt x="175" y="200"/>
                  </a:cubicBezTo>
                  <a:cubicBezTo>
                    <a:pt x="175" y="200"/>
                    <a:pt x="174" y="200"/>
                    <a:pt x="173" y="200"/>
                  </a:cubicBezTo>
                  <a:cubicBezTo>
                    <a:pt x="172" y="200"/>
                    <a:pt x="169" y="201"/>
                    <a:pt x="169" y="201"/>
                  </a:cubicBezTo>
                  <a:cubicBezTo>
                    <a:pt x="167" y="201"/>
                    <a:pt x="167" y="201"/>
                    <a:pt x="167" y="201"/>
                  </a:cubicBezTo>
                  <a:cubicBezTo>
                    <a:pt x="167" y="201"/>
                    <a:pt x="166" y="201"/>
                    <a:pt x="166" y="201"/>
                  </a:cubicBezTo>
                  <a:cubicBezTo>
                    <a:pt x="165" y="202"/>
                    <a:pt x="165" y="202"/>
                    <a:pt x="165" y="202"/>
                  </a:cubicBezTo>
                  <a:cubicBezTo>
                    <a:pt x="164" y="202"/>
                    <a:pt x="164" y="202"/>
                    <a:pt x="164" y="202"/>
                  </a:cubicBezTo>
                  <a:cubicBezTo>
                    <a:pt x="164" y="200"/>
                    <a:pt x="164" y="200"/>
                    <a:pt x="164" y="200"/>
                  </a:cubicBezTo>
                  <a:cubicBezTo>
                    <a:pt x="164" y="199"/>
                    <a:pt x="164" y="199"/>
                    <a:pt x="164" y="199"/>
                  </a:cubicBezTo>
                  <a:cubicBezTo>
                    <a:pt x="165" y="200"/>
                    <a:pt x="165" y="200"/>
                    <a:pt x="165" y="200"/>
                  </a:cubicBezTo>
                  <a:cubicBezTo>
                    <a:pt x="165" y="199"/>
                    <a:pt x="165" y="199"/>
                    <a:pt x="165" y="199"/>
                  </a:cubicBezTo>
                  <a:cubicBezTo>
                    <a:pt x="165" y="199"/>
                    <a:pt x="165" y="199"/>
                    <a:pt x="163" y="197"/>
                  </a:cubicBezTo>
                  <a:cubicBezTo>
                    <a:pt x="163" y="197"/>
                    <a:pt x="161" y="195"/>
                    <a:pt x="160" y="194"/>
                  </a:cubicBezTo>
                  <a:cubicBezTo>
                    <a:pt x="160" y="194"/>
                    <a:pt x="160" y="193"/>
                    <a:pt x="160" y="193"/>
                  </a:cubicBezTo>
                  <a:cubicBezTo>
                    <a:pt x="160" y="192"/>
                    <a:pt x="160" y="192"/>
                    <a:pt x="160" y="192"/>
                  </a:cubicBezTo>
                  <a:cubicBezTo>
                    <a:pt x="160" y="192"/>
                    <a:pt x="160" y="192"/>
                    <a:pt x="160" y="192"/>
                  </a:cubicBezTo>
                  <a:cubicBezTo>
                    <a:pt x="160" y="192"/>
                    <a:pt x="159" y="190"/>
                    <a:pt x="158" y="189"/>
                  </a:cubicBezTo>
                  <a:cubicBezTo>
                    <a:pt x="158" y="189"/>
                    <a:pt x="158" y="188"/>
                    <a:pt x="158" y="188"/>
                  </a:cubicBezTo>
                  <a:cubicBezTo>
                    <a:pt x="158" y="188"/>
                    <a:pt x="158" y="187"/>
                    <a:pt x="157" y="186"/>
                  </a:cubicBezTo>
                  <a:cubicBezTo>
                    <a:pt x="157" y="186"/>
                    <a:pt x="157" y="186"/>
                    <a:pt x="157" y="186"/>
                  </a:cubicBezTo>
                  <a:cubicBezTo>
                    <a:pt x="157" y="186"/>
                    <a:pt x="157" y="186"/>
                    <a:pt x="157" y="186"/>
                  </a:cubicBezTo>
                  <a:cubicBezTo>
                    <a:pt x="157" y="184"/>
                    <a:pt x="152" y="175"/>
                    <a:pt x="152" y="175"/>
                  </a:cubicBezTo>
                  <a:cubicBezTo>
                    <a:pt x="151" y="174"/>
                    <a:pt x="152" y="173"/>
                    <a:pt x="152" y="173"/>
                  </a:cubicBezTo>
                  <a:cubicBezTo>
                    <a:pt x="150" y="173"/>
                    <a:pt x="150" y="173"/>
                    <a:pt x="150" y="173"/>
                  </a:cubicBezTo>
                  <a:cubicBezTo>
                    <a:pt x="147" y="174"/>
                    <a:pt x="147" y="174"/>
                    <a:pt x="147" y="174"/>
                  </a:cubicBezTo>
                  <a:cubicBezTo>
                    <a:pt x="147" y="174"/>
                    <a:pt x="146" y="173"/>
                    <a:pt x="146" y="173"/>
                  </a:cubicBezTo>
                  <a:cubicBezTo>
                    <a:pt x="145" y="173"/>
                    <a:pt x="143" y="173"/>
                    <a:pt x="143" y="173"/>
                  </a:cubicBezTo>
                  <a:cubicBezTo>
                    <a:pt x="142" y="173"/>
                    <a:pt x="142" y="173"/>
                    <a:pt x="142" y="173"/>
                  </a:cubicBezTo>
                  <a:cubicBezTo>
                    <a:pt x="142" y="172"/>
                    <a:pt x="140" y="172"/>
                    <a:pt x="140" y="172"/>
                  </a:cubicBezTo>
                  <a:cubicBezTo>
                    <a:pt x="140" y="172"/>
                    <a:pt x="138" y="172"/>
                    <a:pt x="137" y="172"/>
                  </a:cubicBezTo>
                  <a:cubicBezTo>
                    <a:pt x="136" y="172"/>
                    <a:pt x="136" y="174"/>
                    <a:pt x="136" y="174"/>
                  </a:cubicBezTo>
                  <a:cubicBezTo>
                    <a:pt x="137" y="176"/>
                    <a:pt x="134" y="175"/>
                    <a:pt x="133" y="175"/>
                  </a:cubicBezTo>
                  <a:cubicBezTo>
                    <a:pt x="132" y="174"/>
                    <a:pt x="131" y="173"/>
                    <a:pt x="131" y="172"/>
                  </a:cubicBezTo>
                  <a:cubicBezTo>
                    <a:pt x="131" y="172"/>
                    <a:pt x="130" y="171"/>
                    <a:pt x="130" y="171"/>
                  </a:cubicBezTo>
                  <a:cubicBezTo>
                    <a:pt x="128" y="171"/>
                    <a:pt x="128" y="171"/>
                    <a:pt x="128" y="171"/>
                  </a:cubicBezTo>
                  <a:cubicBezTo>
                    <a:pt x="128" y="170"/>
                    <a:pt x="126" y="170"/>
                    <a:pt x="126" y="170"/>
                  </a:cubicBezTo>
                  <a:cubicBezTo>
                    <a:pt x="125" y="169"/>
                    <a:pt x="125" y="169"/>
                    <a:pt x="125" y="169"/>
                  </a:cubicBezTo>
                  <a:cubicBezTo>
                    <a:pt x="125" y="169"/>
                    <a:pt x="125" y="171"/>
                    <a:pt x="125" y="171"/>
                  </a:cubicBezTo>
                  <a:cubicBezTo>
                    <a:pt x="125" y="171"/>
                    <a:pt x="125" y="170"/>
                    <a:pt x="125" y="169"/>
                  </a:cubicBezTo>
                  <a:cubicBezTo>
                    <a:pt x="125" y="169"/>
                    <a:pt x="124" y="169"/>
                    <a:pt x="125" y="168"/>
                  </a:cubicBezTo>
                  <a:cubicBezTo>
                    <a:pt x="125" y="168"/>
                    <a:pt x="125" y="168"/>
                    <a:pt x="125" y="168"/>
                  </a:cubicBezTo>
                  <a:cubicBezTo>
                    <a:pt x="125" y="168"/>
                    <a:pt x="125" y="167"/>
                    <a:pt x="125" y="167"/>
                  </a:cubicBezTo>
                  <a:cubicBezTo>
                    <a:pt x="125" y="167"/>
                    <a:pt x="124" y="167"/>
                    <a:pt x="125" y="166"/>
                  </a:cubicBezTo>
                  <a:cubicBezTo>
                    <a:pt x="125" y="166"/>
                    <a:pt x="125" y="165"/>
                    <a:pt x="125" y="165"/>
                  </a:cubicBezTo>
                  <a:cubicBezTo>
                    <a:pt x="125" y="164"/>
                    <a:pt x="125" y="164"/>
                    <a:pt x="125" y="164"/>
                  </a:cubicBezTo>
                  <a:cubicBezTo>
                    <a:pt x="123" y="163"/>
                    <a:pt x="123" y="163"/>
                    <a:pt x="123" y="163"/>
                  </a:cubicBezTo>
                  <a:cubicBezTo>
                    <a:pt x="123" y="163"/>
                    <a:pt x="123" y="163"/>
                    <a:pt x="122" y="164"/>
                  </a:cubicBezTo>
                  <a:cubicBezTo>
                    <a:pt x="122" y="164"/>
                    <a:pt x="121" y="164"/>
                    <a:pt x="121" y="164"/>
                  </a:cubicBezTo>
                  <a:cubicBezTo>
                    <a:pt x="121" y="163"/>
                    <a:pt x="119" y="164"/>
                    <a:pt x="119" y="164"/>
                  </a:cubicBezTo>
                  <a:cubicBezTo>
                    <a:pt x="117" y="164"/>
                    <a:pt x="117" y="164"/>
                    <a:pt x="117" y="164"/>
                  </a:cubicBezTo>
                  <a:cubicBezTo>
                    <a:pt x="117" y="164"/>
                    <a:pt x="116" y="164"/>
                    <a:pt x="115" y="164"/>
                  </a:cubicBezTo>
                  <a:cubicBezTo>
                    <a:pt x="115" y="156"/>
                    <a:pt x="115" y="156"/>
                    <a:pt x="115" y="156"/>
                  </a:cubicBezTo>
                  <a:cubicBezTo>
                    <a:pt x="115" y="156"/>
                    <a:pt x="115" y="156"/>
                    <a:pt x="115" y="156"/>
                  </a:cubicBezTo>
                  <a:cubicBezTo>
                    <a:pt x="116" y="156"/>
                    <a:pt x="116" y="156"/>
                    <a:pt x="116" y="156"/>
                  </a:cubicBezTo>
                  <a:cubicBezTo>
                    <a:pt x="116" y="155"/>
                    <a:pt x="116" y="155"/>
                    <a:pt x="116" y="155"/>
                  </a:cubicBezTo>
                  <a:cubicBezTo>
                    <a:pt x="116" y="155"/>
                    <a:pt x="116" y="155"/>
                    <a:pt x="116" y="155"/>
                  </a:cubicBezTo>
                  <a:cubicBezTo>
                    <a:pt x="116" y="155"/>
                    <a:pt x="116" y="155"/>
                    <a:pt x="116" y="155"/>
                  </a:cubicBezTo>
                  <a:cubicBezTo>
                    <a:pt x="116" y="154"/>
                    <a:pt x="116" y="154"/>
                    <a:pt x="116" y="154"/>
                  </a:cubicBezTo>
                  <a:cubicBezTo>
                    <a:pt x="117" y="153"/>
                    <a:pt x="117" y="153"/>
                    <a:pt x="117" y="153"/>
                  </a:cubicBezTo>
                  <a:cubicBezTo>
                    <a:pt x="118" y="153"/>
                    <a:pt x="120" y="153"/>
                    <a:pt x="120" y="153"/>
                  </a:cubicBezTo>
                  <a:cubicBezTo>
                    <a:pt x="121" y="153"/>
                    <a:pt x="121" y="153"/>
                    <a:pt x="121" y="153"/>
                  </a:cubicBezTo>
                  <a:cubicBezTo>
                    <a:pt x="121" y="153"/>
                    <a:pt x="121" y="153"/>
                    <a:pt x="121" y="153"/>
                  </a:cubicBezTo>
                  <a:cubicBezTo>
                    <a:pt x="121" y="153"/>
                    <a:pt x="121" y="153"/>
                    <a:pt x="121" y="153"/>
                  </a:cubicBezTo>
                  <a:cubicBezTo>
                    <a:pt x="122" y="153"/>
                    <a:pt x="122" y="153"/>
                    <a:pt x="122" y="153"/>
                  </a:cubicBezTo>
                  <a:cubicBezTo>
                    <a:pt x="124" y="152"/>
                    <a:pt x="124" y="152"/>
                    <a:pt x="124" y="152"/>
                  </a:cubicBezTo>
                  <a:cubicBezTo>
                    <a:pt x="125" y="152"/>
                    <a:pt x="125" y="153"/>
                    <a:pt x="125" y="153"/>
                  </a:cubicBezTo>
                  <a:cubicBezTo>
                    <a:pt x="127" y="155"/>
                    <a:pt x="127" y="155"/>
                    <a:pt x="127" y="155"/>
                  </a:cubicBezTo>
                  <a:cubicBezTo>
                    <a:pt x="128" y="156"/>
                    <a:pt x="128" y="156"/>
                    <a:pt x="128" y="156"/>
                  </a:cubicBezTo>
                  <a:cubicBezTo>
                    <a:pt x="129" y="157"/>
                    <a:pt x="129" y="157"/>
                    <a:pt x="129" y="157"/>
                  </a:cubicBezTo>
                  <a:cubicBezTo>
                    <a:pt x="131" y="159"/>
                    <a:pt x="131" y="159"/>
                    <a:pt x="131" y="159"/>
                  </a:cubicBezTo>
                  <a:cubicBezTo>
                    <a:pt x="132" y="159"/>
                    <a:pt x="132" y="159"/>
                    <a:pt x="132" y="159"/>
                  </a:cubicBezTo>
                  <a:cubicBezTo>
                    <a:pt x="132" y="159"/>
                    <a:pt x="132" y="159"/>
                    <a:pt x="132" y="159"/>
                  </a:cubicBezTo>
                  <a:cubicBezTo>
                    <a:pt x="132" y="161"/>
                    <a:pt x="132" y="161"/>
                    <a:pt x="132" y="161"/>
                  </a:cubicBezTo>
                  <a:cubicBezTo>
                    <a:pt x="131" y="161"/>
                    <a:pt x="132" y="161"/>
                    <a:pt x="132" y="161"/>
                  </a:cubicBezTo>
                  <a:cubicBezTo>
                    <a:pt x="132" y="162"/>
                    <a:pt x="132" y="162"/>
                    <a:pt x="132" y="162"/>
                  </a:cubicBezTo>
                  <a:cubicBezTo>
                    <a:pt x="132" y="163"/>
                    <a:pt x="132" y="163"/>
                    <a:pt x="132" y="163"/>
                  </a:cubicBezTo>
                  <a:cubicBezTo>
                    <a:pt x="133" y="162"/>
                    <a:pt x="133" y="162"/>
                    <a:pt x="133" y="162"/>
                  </a:cubicBezTo>
                  <a:cubicBezTo>
                    <a:pt x="133" y="161"/>
                    <a:pt x="133" y="161"/>
                    <a:pt x="133" y="161"/>
                  </a:cubicBezTo>
                  <a:cubicBezTo>
                    <a:pt x="134" y="161"/>
                    <a:pt x="134" y="161"/>
                    <a:pt x="134" y="161"/>
                  </a:cubicBezTo>
                  <a:cubicBezTo>
                    <a:pt x="133" y="160"/>
                    <a:pt x="133" y="160"/>
                    <a:pt x="133" y="160"/>
                  </a:cubicBezTo>
                  <a:cubicBezTo>
                    <a:pt x="134" y="160"/>
                    <a:pt x="134" y="160"/>
                    <a:pt x="134" y="160"/>
                  </a:cubicBezTo>
                  <a:cubicBezTo>
                    <a:pt x="134" y="160"/>
                    <a:pt x="134" y="160"/>
                    <a:pt x="134" y="160"/>
                  </a:cubicBezTo>
                  <a:cubicBezTo>
                    <a:pt x="135" y="161"/>
                    <a:pt x="135" y="161"/>
                    <a:pt x="135" y="161"/>
                  </a:cubicBezTo>
                  <a:cubicBezTo>
                    <a:pt x="136" y="160"/>
                    <a:pt x="136" y="160"/>
                    <a:pt x="136" y="160"/>
                  </a:cubicBezTo>
                  <a:cubicBezTo>
                    <a:pt x="135" y="158"/>
                    <a:pt x="135" y="158"/>
                    <a:pt x="135" y="158"/>
                  </a:cubicBezTo>
                  <a:cubicBezTo>
                    <a:pt x="134" y="157"/>
                    <a:pt x="134" y="157"/>
                    <a:pt x="134" y="157"/>
                  </a:cubicBezTo>
                  <a:cubicBezTo>
                    <a:pt x="131" y="154"/>
                    <a:pt x="131" y="154"/>
                    <a:pt x="131" y="154"/>
                  </a:cubicBezTo>
                  <a:cubicBezTo>
                    <a:pt x="130" y="154"/>
                    <a:pt x="130" y="153"/>
                    <a:pt x="130" y="153"/>
                  </a:cubicBezTo>
                  <a:cubicBezTo>
                    <a:pt x="129" y="153"/>
                    <a:pt x="128" y="151"/>
                    <a:pt x="128" y="151"/>
                  </a:cubicBezTo>
                  <a:cubicBezTo>
                    <a:pt x="129" y="150"/>
                    <a:pt x="129" y="150"/>
                    <a:pt x="129" y="150"/>
                  </a:cubicBezTo>
                  <a:cubicBezTo>
                    <a:pt x="129" y="150"/>
                    <a:pt x="129" y="150"/>
                    <a:pt x="129" y="150"/>
                  </a:cubicBezTo>
                  <a:cubicBezTo>
                    <a:pt x="129" y="150"/>
                    <a:pt x="129" y="150"/>
                    <a:pt x="129" y="150"/>
                  </a:cubicBezTo>
                  <a:cubicBezTo>
                    <a:pt x="129" y="150"/>
                    <a:pt x="129" y="150"/>
                    <a:pt x="129" y="150"/>
                  </a:cubicBezTo>
                  <a:cubicBezTo>
                    <a:pt x="129" y="150"/>
                    <a:pt x="129" y="150"/>
                    <a:pt x="129" y="150"/>
                  </a:cubicBezTo>
                  <a:cubicBezTo>
                    <a:pt x="130" y="151"/>
                    <a:pt x="130" y="151"/>
                    <a:pt x="130" y="151"/>
                  </a:cubicBezTo>
                  <a:cubicBezTo>
                    <a:pt x="131" y="152"/>
                    <a:pt x="131" y="152"/>
                    <a:pt x="131" y="152"/>
                  </a:cubicBezTo>
                  <a:cubicBezTo>
                    <a:pt x="132" y="151"/>
                    <a:pt x="132" y="151"/>
                    <a:pt x="132" y="151"/>
                  </a:cubicBezTo>
                  <a:cubicBezTo>
                    <a:pt x="132" y="152"/>
                    <a:pt x="133" y="153"/>
                    <a:pt x="133" y="153"/>
                  </a:cubicBezTo>
                  <a:cubicBezTo>
                    <a:pt x="134" y="153"/>
                    <a:pt x="134" y="153"/>
                    <a:pt x="134" y="153"/>
                  </a:cubicBezTo>
                  <a:cubicBezTo>
                    <a:pt x="136" y="155"/>
                    <a:pt x="136" y="155"/>
                    <a:pt x="136" y="155"/>
                  </a:cubicBezTo>
                  <a:cubicBezTo>
                    <a:pt x="137" y="156"/>
                    <a:pt x="137" y="156"/>
                    <a:pt x="137" y="156"/>
                  </a:cubicBezTo>
                  <a:cubicBezTo>
                    <a:pt x="137" y="156"/>
                    <a:pt x="137" y="157"/>
                    <a:pt x="137" y="158"/>
                  </a:cubicBezTo>
                  <a:cubicBezTo>
                    <a:pt x="137" y="158"/>
                    <a:pt x="137" y="158"/>
                    <a:pt x="137" y="158"/>
                  </a:cubicBezTo>
                  <a:cubicBezTo>
                    <a:pt x="137" y="159"/>
                    <a:pt x="137" y="159"/>
                    <a:pt x="137" y="159"/>
                  </a:cubicBezTo>
                  <a:cubicBezTo>
                    <a:pt x="137" y="159"/>
                    <a:pt x="137" y="160"/>
                    <a:pt x="137" y="160"/>
                  </a:cubicBezTo>
                  <a:cubicBezTo>
                    <a:pt x="137" y="160"/>
                    <a:pt x="137" y="159"/>
                    <a:pt x="138" y="159"/>
                  </a:cubicBezTo>
                  <a:cubicBezTo>
                    <a:pt x="137" y="159"/>
                    <a:pt x="137" y="159"/>
                    <a:pt x="137" y="160"/>
                  </a:cubicBezTo>
                  <a:cubicBezTo>
                    <a:pt x="137" y="160"/>
                    <a:pt x="137" y="160"/>
                    <a:pt x="137" y="161"/>
                  </a:cubicBezTo>
                  <a:cubicBezTo>
                    <a:pt x="137" y="161"/>
                    <a:pt x="139" y="164"/>
                    <a:pt x="140" y="165"/>
                  </a:cubicBezTo>
                  <a:cubicBezTo>
                    <a:pt x="141" y="165"/>
                    <a:pt x="141" y="165"/>
                    <a:pt x="141" y="165"/>
                  </a:cubicBezTo>
                  <a:cubicBezTo>
                    <a:pt x="141" y="163"/>
                    <a:pt x="141" y="163"/>
                    <a:pt x="141" y="163"/>
                  </a:cubicBezTo>
                  <a:cubicBezTo>
                    <a:pt x="141" y="163"/>
                    <a:pt x="142" y="163"/>
                    <a:pt x="143" y="161"/>
                  </a:cubicBezTo>
                  <a:cubicBezTo>
                    <a:pt x="143" y="161"/>
                    <a:pt x="142" y="160"/>
                    <a:pt x="143" y="159"/>
                  </a:cubicBezTo>
                  <a:cubicBezTo>
                    <a:pt x="143" y="159"/>
                    <a:pt x="144" y="157"/>
                    <a:pt x="145" y="158"/>
                  </a:cubicBezTo>
                  <a:cubicBezTo>
                    <a:pt x="145" y="159"/>
                    <a:pt x="145" y="159"/>
                    <a:pt x="145" y="159"/>
                  </a:cubicBezTo>
                  <a:cubicBezTo>
                    <a:pt x="145" y="159"/>
                    <a:pt x="146" y="159"/>
                    <a:pt x="146" y="159"/>
                  </a:cubicBezTo>
                  <a:cubicBezTo>
                    <a:pt x="146" y="159"/>
                    <a:pt x="147" y="158"/>
                    <a:pt x="147" y="158"/>
                  </a:cubicBezTo>
                  <a:cubicBezTo>
                    <a:pt x="147" y="158"/>
                    <a:pt x="147" y="158"/>
                    <a:pt x="147" y="158"/>
                  </a:cubicBezTo>
                  <a:cubicBezTo>
                    <a:pt x="147" y="158"/>
                    <a:pt x="148" y="158"/>
                    <a:pt x="148" y="158"/>
                  </a:cubicBezTo>
                  <a:cubicBezTo>
                    <a:pt x="149" y="158"/>
                    <a:pt x="149" y="157"/>
                    <a:pt x="149" y="157"/>
                  </a:cubicBezTo>
                  <a:cubicBezTo>
                    <a:pt x="148" y="155"/>
                    <a:pt x="148" y="155"/>
                    <a:pt x="148" y="155"/>
                  </a:cubicBezTo>
                  <a:cubicBezTo>
                    <a:pt x="148" y="155"/>
                    <a:pt x="147" y="155"/>
                    <a:pt x="147" y="155"/>
                  </a:cubicBezTo>
                  <a:cubicBezTo>
                    <a:pt x="148" y="155"/>
                    <a:pt x="148" y="155"/>
                    <a:pt x="148" y="155"/>
                  </a:cubicBezTo>
                  <a:cubicBezTo>
                    <a:pt x="147" y="154"/>
                    <a:pt x="148" y="153"/>
                    <a:pt x="148" y="153"/>
                  </a:cubicBezTo>
                  <a:cubicBezTo>
                    <a:pt x="148" y="153"/>
                    <a:pt x="149" y="152"/>
                    <a:pt x="149" y="152"/>
                  </a:cubicBezTo>
                  <a:cubicBezTo>
                    <a:pt x="149" y="152"/>
                    <a:pt x="149" y="151"/>
                    <a:pt x="149" y="151"/>
                  </a:cubicBezTo>
                  <a:cubicBezTo>
                    <a:pt x="149" y="151"/>
                    <a:pt x="149" y="151"/>
                    <a:pt x="149" y="150"/>
                  </a:cubicBezTo>
                  <a:cubicBezTo>
                    <a:pt x="149" y="151"/>
                    <a:pt x="149" y="151"/>
                    <a:pt x="149" y="151"/>
                  </a:cubicBezTo>
                  <a:cubicBezTo>
                    <a:pt x="149" y="151"/>
                    <a:pt x="149" y="149"/>
                    <a:pt x="149" y="149"/>
                  </a:cubicBezTo>
                  <a:cubicBezTo>
                    <a:pt x="149" y="149"/>
                    <a:pt x="149" y="149"/>
                    <a:pt x="149" y="149"/>
                  </a:cubicBezTo>
                  <a:cubicBezTo>
                    <a:pt x="150" y="148"/>
                    <a:pt x="150" y="148"/>
                    <a:pt x="150" y="148"/>
                  </a:cubicBezTo>
                  <a:cubicBezTo>
                    <a:pt x="150" y="148"/>
                    <a:pt x="151" y="148"/>
                    <a:pt x="151" y="148"/>
                  </a:cubicBezTo>
                  <a:cubicBezTo>
                    <a:pt x="152" y="147"/>
                    <a:pt x="154" y="149"/>
                    <a:pt x="154" y="149"/>
                  </a:cubicBezTo>
                  <a:cubicBezTo>
                    <a:pt x="154" y="149"/>
                    <a:pt x="154" y="149"/>
                    <a:pt x="154" y="149"/>
                  </a:cubicBezTo>
                  <a:cubicBezTo>
                    <a:pt x="155" y="149"/>
                    <a:pt x="155" y="149"/>
                    <a:pt x="155" y="149"/>
                  </a:cubicBezTo>
                  <a:cubicBezTo>
                    <a:pt x="156" y="148"/>
                    <a:pt x="156" y="149"/>
                    <a:pt x="156" y="149"/>
                  </a:cubicBezTo>
                  <a:cubicBezTo>
                    <a:pt x="156" y="149"/>
                    <a:pt x="156" y="149"/>
                    <a:pt x="156" y="149"/>
                  </a:cubicBezTo>
                  <a:cubicBezTo>
                    <a:pt x="156" y="150"/>
                    <a:pt x="156" y="150"/>
                    <a:pt x="156" y="150"/>
                  </a:cubicBezTo>
                  <a:cubicBezTo>
                    <a:pt x="156" y="151"/>
                    <a:pt x="156" y="151"/>
                    <a:pt x="156" y="151"/>
                  </a:cubicBezTo>
                  <a:cubicBezTo>
                    <a:pt x="156" y="151"/>
                    <a:pt x="156" y="151"/>
                    <a:pt x="156" y="151"/>
                  </a:cubicBezTo>
                  <a:cubicBezTo>
                    <a:pt x="157" y="151"/>
                    <a:pt x="158" y="150"/>
                    <a:pt x="158" y="150"/>
                  </a:cubicBezTo>
                  <a:cubicBezTo>
                    <a:pt x="157" y="150"/>
                    <a:pt x="157" y="150"/>
                    <a:pt x="157" y="150"/>
                  </a:cubicBezTo>
                  <a:cubicBezTo>
                    <a:pt x="157" y="149"/>
                    <a:pt x="157" y="149"/>
                    <a:pt x="157" y="149"/>
                  </a:cubicBezTo>
                  <a:cubicBezTo>
                    <a:pt x="157" y="149"/>
                    <a:pt x="157" y="149"/>
                    <a:pt x="157" y="148"/>
                  </a:cubicBezTo>
                  <a:cubicBezTo>
                    <a:pt x="157" y="148"/>
                    <a:pt x="158" y="147"/>
                    <a:pt x="158" y="147"/>
                  </a:cubicBezTo>
                  <a:cubicBezTo>
                    <a:pt x="159" y="147"/>
                    <a:pt x="160" y="147"/>
                    <a:pt x="160" y="148"/>
                  </a:cubicBezTo>
                  <a:cubicBezTo>
                    <a:pt x="160" y="149"/>
                    <a:pt x="159" y="149"/>
                    <a:pt x="159" y="149"/>
                  </a:cubicBezTo>
                  <a:cubicBezTo>
                    <a:pt x="158" y="149"/>
                    <a:pt x="158" y="149"/>
                    <a:pt x="158" y="149"/>
                  </a:cubicBezTo>
                  <a:cubicBezTo>
                    <a:pt x="158" y="150"/>
                    <a:pt x="158" y="150"/>
                    <a:pt x="159" y="151"/>
                  </a:cubicBezTo>
                  <a:cubicBezTo>
                    <a:pt x="159" y="151"/>
                    <a:pt x="160" y="151"/>
                    <a:pt x="160" y="151"/>
                  </a:cubicBezTo>
                  <a:cubicBezTo>
                    <a:pt x="160" y="152"/>
                    <a:pt x="161" y="153"/>
                    <a:pt x="161" y="153"/>
                  </a:cubicBezTo>
                  <a:cubicBezTo>
                    <a:pt x="161" y="153"/>
                    <a:pt x="164" y="154"/>
                    <a:pt x="164" y="154"/>
                  </a:cubicBezTo>
                  <a:cubicBezTo>
                    <a:pt x="164" y="155"/>
                    <a:pt x="164" y="157"/>
                    <a:pt x="163" y="157"/>
                  </a:cubicBezTo>
                  <a:cubicBezTo>
                    <a:pt x="162" y="157"/>
                    <a:pt x="161" y="156"/>
                    <a:pt x="161" y="156"/>
                  </a:cubicBezTo>
                  <a:cubicBezTo>
                    <a:pt x="161" y="156"/>
                    <a:pt x="159" y="156"/>
                    <a:pt x="159" y="156"/>
                  </a:cubicBezTo>
                  <a:cubicBezTo>
                    <a:pt x="159" y="156"/>
                    <a:pt x="158" y="156"/>
                    <a:pt x="158" y="156"/>
                  </a:cubicBezTo>
                  <a:cubicBezTo>
                    <a:pt x="157" y="156"/>
                    <a:pt x="156" y="155"/>
                    <a:pt x="156" y="155"/>
                  </a:cubicBezTo>
                  <a:cubicBezTo>
                    <a:pt x="154" y="154"/>
                    <a:pt x="154" y="155"/>
                    <a:pt x="154" y="155"/>
                  </a:cubicBezTo>
                  <a:cubicBezTo>
                    <a:pt x="153" y="156"/>
                    <a:pt x="151" y="156"/>
                    <a:pt x="151" y="156"/>
                  </a:cubicBezTo>
                  <a:cubicBezTo>
                    <a:pt x="151" y="156"/>
                    <a:pt x="150" y="156"/>
                    <a:pt x="150" y="156"/>
                  </a:cubicBezTo>
                  <a:cubicBezTo>
                    <a:pt x="149" y="157"/>
                    <a:pt x="149" y="158"/>
                    <a:pt x="149" y="158"/>
                  </a:cubicBezTo>
                  <a:cubicBezTo>
                    <a:pt x="149" y="159"/>
                    <a:pt x="150" y="159"/>
                    <a:pt x="150" y="159"/>
                  </a:cubicBezTo>
                  <a:cubicBezTo>
                    <a:pt x="149" y="159"/>
                    <a:pt x="149" y="159"/>
                    <a:pt x="149" y="159"/>
                  </a:cubicBezTo>
                  <a:cubicBezTo>
                    <a:pt x="149" y="159"/>
                    <a:pt x="148" y="159"/>
                    <a:pt x="148" y="159"/>
                  </a:cubicBezTo>
                  <a:cubicBezTo>
                    <a:pt x="147" y="159"/>
                    <a:pt x="147" y="159"/>
                    <a:pt x="147" y="159"/>
                  </a:cubicBezTo>
                  <a:cubicBezTo>
                    <a:pt x="146" y="159"/>
                    <a:pt x="145" y="160"/>
                    <a:pt x="145" y="160"/>
                  </a:cubicBezTo>
                  <a:cubicBezTo>
                    <a:pt x="145" y="160"/>
                    <a:pt x="145" y="162"/>
                    <a:pt x="145" y="162"/>
                  </a:cubicBezTo>
                  <a:cubicBezTo>
                    <a:pt x="146" y="162"/>
                    <a:pt x="146" y="162"/>
                    <a:pt x="146" y="162"/>
                  </a:cubicBezTo>
                  <a:cubicBezTo>
                    <a:pt x="146" y="163"/>
                    <a:pt x="147" y="164"/>
                    <a:pt x="147" y="164"/>
                  </a:cubicBezTo>
                  <a:cubicBezTo>
                    <a:pt x="147" y="164"/>
                    <a:pt x="149" y="165"/>
                    <a:pt x="149" y="165"/>
                  </a:cubicBezTo>
                  <a:cubicBezTo>
                    <a:pt x="149" y="165"/>
                    <a:pt x="150" y="166"/>
                    <a:pt x="150" y="166"/>
                  </a:cubicBezTo>
                  <a:cubicBezTo>
                    <a:pt x="151" y="166"/>
                    <a:pt x="151" y="165"/>
                    <a:pt x="151" y="165"/>
                  </a:cubicBezTo>
                  <a:cubicBezTo>
                    <a:pt x="152" y="165"/>
                    <a:pt x="154" y="166"/>
                    <a:pt x="154" y="166"/>
                  </a:cubicBezTo>
                  <a:cubicBezTo>
                    <a:pt x="154" y="166"/>
                    <a:pt x="155" y="165"/>
                    <a:pt x="155" y="165"/>
                  </a:cubicBezTo>
                  <a:cubicBezTo>
                    <a:pt x="155" y="165"/>
                    <a:pt x="155" y="165"/>
                    <a:pt x="155" y="165"/>
                  </a:cubicBezTo>
                  <a:cubicBezTo>
                    <a:pt x="156" y="165"/>
                    <a:pt x="156" y="165"/>
                    <a:pt x="156" y="165"/>
                  </a:cubicBezTo>
                  <a:cubicBezTo>
                    <a:pt x="157" y="165"/>
                    <a:pt x="157" y="165"/>
                    <a:pt x="157" y="165"/>
                  </a:cubicBezTo>
                  <a:cubicBezTo>
                    <a:pt x="157" y="165"/>
                    <a:pt x="157" y="165"/>
                    <a:pt x="157" y="165"/>
                  </a:cubicBezTo>
                  <a:cubicBezTo>
                    <a:pt x="157" y="165"/>
                    <a:pt x="157" y="165"/>
                    <a:pt x="157" y="166"/>
                  </a:cubicBezTo>
                  <a:cubicBezTo>
                    <a:pt x="157" y="166"/>
                    <a:pt x="157" y="166"/>
                    <a:pt x="157" y="166"/>
                  </a:cubicBezTo>
                  <a:cubicBezTo>
                    <a:pt x="157" y="166"/>
                    <a:pt x="157" y="166"/>
                    <a:pt x="157" y="167"/>
                  </a:cubicBezTo>
                  <a:cubicBezTo>
                    <a:pt x="157" y="167"/>
                    <a:pt x="157" y="167"/>
                    <a:pt x="157" y="167"/>
                  </a:cubicBezTo>
                  <a:cubicBezTo>
                    <a:pt x="157" y="167"/>
                    <a:pt x="156" y="167"/>
                    <a:pt x="156" y="168"/>
                  </a:cubicBezTo>
                  <a:cubicBezTo>
                    <a:pt x="156" y="168"/>
                    <a:pt x="157" y="167"/>
                    <a:pt x="157" y="168"/>
                  </a:cubicBezTo>
                  <a:cubicBezTo>
                    <a:pt x="157" y="168"/>
                    <a:pt x="157" y="168"/>
                    <a:pt x="157" y="168"/>
                  </a:cubicBezTo>
                  <a:cubicBezTo>
                    <a:pt x="157" y="168"/>
                    <a:pt x="157" y="169"/>
                    <a:pt x="157" y="169"/>
                  </a:cubicBezTo>
                  <a:cubicBezTo>
                    <a:pt x="157" y="169"/>
                    <a:pt x="156" y="170"/>
                    <a:pt x="156" y="170"/>
                  </a:cubicBezTo>
                  <a:cubicBezTo>
                    <a:pt x="156" y="170"/>
                    <a:pt x="156" y="170"/>
                    <a:pt x="156" y="170"/>
                  </a:cubicBezTo>
                  <a:cubicBezTo>
                    <a:pt x="156" y="173"/>
                    <a:pt x="156" y="173"/>
                    <a:pt x="156" y="173"/>
                  </a:cubicBezTo>
                  <a:cubicBezTo>
                    <a:pt x="156" y="176"/>
                    <a:pt x="156" y="176"/>
                    <a:pt x="156" y="176"/>
                  </a:cubicBezTo>
                  <a:cubicBezTo>
                    <a:pt x="156" y="176"/>
                    <a:pt x="156" y="176"/>
                    <a:pt x="156" y="176"/>
                  </a:cubicBezTo>
                  <a:cubicBezTo>
                    <a:pt x="157" y="176"/>
                    <a:pt x="158" y="176"/>
                    <a:pt x="158" y="176"/>
                  </a:cubicBezTo>
                  <a:cubicBezTo>
                    <a:pt x="158" y="176"/>
                    <a:pt x="158" y="176"/>
                    <a:pt x="158" y="176"/>
                  </a:cubicBezTo>
                  <a:cubicBezTo>
                    <a:pt x="156" y="176"/>
                    <a:pt x="156" y="176"/>
                    <a:pt x="156" y="176"/>
                  </a:cubicBezTo>
                  <a:cubicBezTo>
                    <a:pt x="156" y="177"/>
                    <a:pt x="156" y="177"/>
                    <a:pt x="156" y="177"/>
                  </a:cubicBezTo>
                  <a:cubicBezTo>
                    <a:pt x="156" y="178"/>
                    <a:pt x="156" y="178"/>
                    <a:pt x="156" y="178"/>
                  </a:cubicBezTo>
                  <a:cubicBezTo>
                    <a:pt x="156" y="178"/>
                    <a:pt x="157" y="180"/>
                    <a:pt x="158" y="181"/>
                  </a:cubicBezTo>
                  <a:cubicBezTo>
                    <a:pt x="158" y="181"/>
                    <a:pt x="160" y="184"/>
                    <a:pt x="160" y="184"/>
                  </a:cubicBezTo>
                  <a:cubicBezTo>
                    <a:pt x="160" y="184"/>
                    <a:pt x="161" y="186"/>
                    <a:pt x="161" y="187"/>
                  </a:cubicBezTo>
                  <a:cubicBezTo>
                    <a:pt x="162" y="189"/>
                    <a:pt x="162" y="189"/>
                    <a:pt x="162" y="189"/>
                  </a:cubicBezTo>
                  <a:cubicBezTo>
                    <a:pt x="163" y="190"/>
                    <a:pt x="165" y="194"/>
                    <a:pt x="165" y="194"/>
                  </a:cubicBezTo>
                  <a:cubicBezTo>
                    <a:pt x="165" y="194"/>
                    <a:pt x="165" y="194"/>
                    <a:pt x="165" y="194"/>
                  </a:cubicBezTo>
                  <a:cubicBezTo>
                    <a:pt x="165" y="194"/>
                    <a:pt x="165" y="194"/>
                    <a:pt x="165" y="194"/>
                  </a:cubicBezTo>
                  <a:cubicBezTo>
                    <a:pt x="165" y="195"/>
                    <a:pt x="165" y="196"/>
                    <a:pt x="165" y="196"/>
                  </a:cubicBezTo>
                  <a:cubicBezTo>
                    <a:pt x="166" y="197"/>
                    <a:pt x="166" y="197"/>
                    <a:pt x="166" y="197"/>
                  </a:cubicBezTo>
                  <a:cubicBezTo>
                    <a:pt x="166" y="199"/>
                    <a:pt x="166" y="199"/>
                    <a:pt x="166" y="199"/>
                  </a:cubicBezTo>
                  <a:cubicBezTo>
                    <a:pt x="166" y="199"/>
                    <a:pt x="166" y="199"/>
                    <a:pt x="167" y="199"/>
                  </a:cubicBezTo>
                  <a:cubicBezTo>
                    <a:pt x="167" y="199"/>
                    <a:pt x="167" y="199"/>
                    <a:pt x="167" y="199"/>
                  </a:cubicBezTo>
                  <a:cubicBezTo>
                    <a:pt x="167" y="199"/>
                    <a:pt x="168" y="199"/>
                    <a:pt x="168" y="199"/>
                  </a:cubicBezTo>
                  <a:cubicBezTo>
                    <a:pt x="168" y="198"/>
                    <a:pt x="168" y="198"/>
                    <a:pt x="168" y="198"/>
                  </a:cubicBezTo>
                  <a:cubicBezTo>
                    <a:pt x="168" y="199"/>
                    <a:pt x="168" y="199"/>
                    <a:pt x="168" y="199"/>
                  </a:cubicBezTo>
                  <a:cubicBezTo>
                    <a:pt x="168" y="199"/>
                    <a:pt x="168" y="199"/>
                    <a:pt x="168" y="199"/>
                  </a:cubicBezTo>
                  <a:cubicBezTo>
                    <a:pt x="168" y="199"/>
                    <a:pt x="167" y="199"/>
                    <a:pt x="167" y="199"/>
                  </a:cubicBezTo>
                  <a:cubicBezTo>
                    <a:pt x="167" y="199"/>
                    <a:pt x="167" y="199"/>
                    <a:pt x="167" y="199"/>
                  </a:cubicBezTo>
                  <a:cubicBezTo>
                    <a:pt x="167" y="199"/>
                    <a:pt x="167" y="199"/>
                    <a:pt x="168" y="199"/>
                  </a:cubicBezTo>
                  <a:cubicBezTo>
                    <a:pt x="171" y="199"/>
                    <a:pt x="171" y="199"/>
                    <a:pt x="171" y="199"/>
                  </a:cubicBezTo>
                  <a:cubicBezTo>
                    <a:pt x="172" y="197"/>
                    <a:pt x="172" y="197"/>
                    <a:pt x="172" y="197"/>
                  </a:cubicBezTo>
                  <a:cubicBezTo>
                    <a:pt x="172" y="197"/>
                    <a:pt x="174" y="197"/>
                    <a:pt x="175" y="196"/>
                  </a:cubicBezTo>
                  <a:cubicBezTo>
                    <a:pt x="176" y="195"/>
                    <a:pt x="176" y="194"/>
                    <a:pt x="179" y="194"/>
                  </a:cubicBezTo>
                  <a:cubicBezTo>
                    <a:pt x="182" y="193"/>
                    <a:pt x="183" y="191"/>
                    <a:pt x="183" y="191"/>
                  </a:cubicBezTo>
                  <a:cubicBezTo>
                    <a:pt x="183" y="191"/>
                    <a:pt x="182" y="190"/>
                    <a:pt x="184" y="190"/>
                  </a:cubicBezTo>
                  <a:cubicBezTo>
                    <a:pt x="184" y="190"/>
                    <a:pt x="185" y="189"/>
                    <a:pt x="185" y="188"/>
                  </a:cubicBezTo>
                  <a:cubicBezTo>
                    <a:pt x="185" y="188"/>
                    <a:pt x="188" y="187"/>
                    <a:pt x="187" y="186"/>
                  </a:cubicBezTo>
                  <a:cubicBezTo>
                    <a:pt x="187" y="186"/>
                    <a:pt x="185" y="186"/>
                    <a:pt x="185" y="184"/>
                  </a:cubicBezTo>
                  <a:cubicBezTo>
                    <a:pt x="185" y="184"/>
                    <a:pt x="185" y="184"/>
                    <a:pt x="185" y="183"/>
                  </a:cubicBezTo>
                  <a:cubicBezTo>
                    <a:pt x="184" y="184"/>
                    <a:pt x="184" y="184"/>
                    <a:pt x="184" y="184"/>
                  </a:cubicBezTo>
                  <a:cubicBezTo>
                    <a:pt x="184" y="183"/>
                    <a:pt x="184" y="184"/>
                    <a:pt x="184" y="184"/>
                  </a:cubicBezTo>
                  <a:cubicBezTo>
                    <a:pt x="183" y="184"/>
                    <a:pt x="183" y="185"/>
                    <a:pt x="183" y="185"/>
                  </a:cubicBezTo>
                  <a:cubicBezTo>
                    <a:pt x="183" y="185"/>
                    <a:pt x="183" y="185"/>
                    <a:pt x="183" y="185"/>
                  </a:cubicBezTo>
                  <a:cubicBezTo>
                    <a:pt x="183" y="185"/>
                    <a:pt x="183" y="185"/>
                    <a:pt x="183" y="185"/>
                  </a:cubicBezTo>
                  <a:cubicBezTo>
                    <a:pt x="181" y="185"/>
                    <a:pt x="181" y="185"/>
                    <a:pt x="181" y="185"/>
                  </a:cubicBezTo>
                  <a:cubicBezTo>
                    <a:pt x="179" y="185"/>
                    <a:pt x="179" y="185"/>
                    <a:pt x="179" y="185"/>
                  </a:cubicBezTo>
                  <a:cubicBezTo>
                    <a:pt x="179" y="185"/>
                    <a:pt x="178" y="185"/>
                    <a:pt x="179" y="183"/>
                  </a:cubicBezTo>
                  <a:cubicBezTo>
                    <a:pt x="178" y="183"/>
                    <a:pt x="178" y="183"/>
                    <a:pt x="178" y="183"/>
                  </a:cubicBezTo>
                  <a:cubicBezTo>
                    <a:pt x="178" y="183"/>
                    <a:pt x="176" y="184"/>
                    <a:pt x="176" y="183"/>
                  </a:cubicBezTo>
                  <a:cubicBezTo>
                    <a:pt x="176" y="182"/>
                    <a:pt x="175" y="180"/>
                    <a:pt x="175" y="180"/>
                  </a:cubicBezTo>
                  <a:cubicBezTo>
                    <a:pt x="173" y="178"/>
                    <a:pt x="173" y="178"/>
                    <a:pt x="173" y="178"/>
                  </a:cubicBezTo>
                  <a:cubicBezTo>
                    <a:pt x="171" y="178"/>
                    <a:pt x="171" y="178"/>
                    <a:pt x="171" y="178"/>
                  </a:cubicBezTo>
                  <a:cubicBezTo>
                    <a:pt x="171" y="178"/>
                    <a:pt x="171" y="177"/>
                    <a:pt x="170" y="177"/>
                  </a:cubicBezTo>
                  <a:cubicBezTo>
                    <a:pt x="170" y="177"/>
                    <a:pt x="169" y="176"/>
                    <a:pt x="168" y="176"/>
                  </a:cubicBezTo>
                  <a:cubicBezTo>
                    <a:pt x="169" y="176"/>
                    <a:pt x="169" y="176"/>
                    <a:pt x="169" y="176"/>
                  </a:cubicBezTo>
                  <a:cubicBezTo>
                    <a:pt x="171" y="175"/>
                    <a:pt x="171" y="175"/>
                    <a:pt x="171" y="175"/>
                  </a:cubicBezTo>
                  <a:cubicBezTo>
                    <a:pt x="171" y="175"/>
                    <a:pt x="172" y="175"/>
                    <a:pt x="172" y="175"/>
                  </a:cubicBezTo>
                  <a:cubicBezTo>
                    <a:pt x="173" y="175"/>
                    <a:pt x="173" y="175"/>
                    <a:pt x="173" y="175"/>
                  </a:cubicBezTo>
                  <a:cubicBezTo>
                    <a:pt x="174" y="175"/>
                    <a:pt x="174" y="175"/>
                    <a:pt x="174" y="175"/>
                  </a:cubicBezTo>
                  <a:cubicBezTo>
                    <a:pt x="174" y="175"/>
                    <a:pt x="175" y="176"/>
                    <a:pt x="176" y="177"/>
                  </a:cubicBezTo>
                  <a:cubicBezTo>
                    <a:pt x="178" y="179"/>
                    <a:pt x="178" y="179"/>
                    <a:pt x="178" y="179"/>
                  </a:cubicBezTo>
                  <a:cubicBezTo>
                    <a:pt x="178" y="179"/>
                    <a:pt x="179" y="180"/>
                    <a:pt x="180" y="180"/>
                  </a:cubicBezTo>
                  <a:cubicBezTo>
                    <a:pt x="181" y="180"/>
                    <a:pt x="182" y="180"/>
                    <a:pt x="182" y="180"/>
                  </a:cubicBezTo>
                  <a:cubicBezTo>
                    <a:pt x="182" y="179"/>
                    <a:pt x="182" y="179"/>
                    <a:pt x="182" y="179"/>
                  </a:cubicBezTo>
                  <a:cubicBezTo>
                    <a:pt x="183" y="180"/>
                    <a:pt x="183" y="180"/>
                    <a:pt x="183" y="180"/>
                  </a:cubicBezTo>
                  <a:cubicBezTo>
                    <a:pt x="183" y="181"/>
                    <a:pt x="183" y="181"/>
                    <a:pt x="183" y="181"/>
                  </a:cubicBezTo>
                  <a:cubicBezTo>
                    <a:pt x="184" y="182"/>
                    <a:pt x="184" y="182"/>
                    <a:pt x="184" y="182"/>
                  </a:cubicBezTo>
                  <a:cubicBezTo>
                    <a:pt x="184" y="182"/>
                    <a:pt x="186" y="181"/>
                    <a:pt x="186" y="183"/>
                  </a:cubicBezTo>
                  <a:cubicBezTo>
                    <a:pt x="187" y="184"/>
                    <a:pt x="187" y="184"/>
                    <a:pt x="187" y="184"/>
                  </a:cubicBezTo>
                  <a:cubicBezTo>
                    <a:pt x="189" y="183"/>
                    <a:pt x="189" y="183"/>
                    <a:pt x="189" y="183"/>
                  </a:cubicBezTo>
                  <a:cubicBezTo>
                    <a:pt x="189" y="183"/>
                    <a:pt x="189" y="181"/>
                    <a:pt x="189" y="181"/>
                  </a:cubicBezTo>
                  <a:cubicBezTo>
                    <a:pt x="189" y="181"/>
                    <a:pt x="189" y="181"/>
                    <a:pt x="189" y="181"/>
                  </a:cubicBezTo>
                  <a:cubicBezTo>
                    <a:pt x="189" y="181"/>
                    <a:pt x="189" y="181"/>
                    <a:pt x="189" y="181"/>
                  </a:cubicBezTo>
                  <a:cubicBezTo>
                    <a:pt x="189" y="181"/>
                    <a:pt x="189" y="182"/>
                    <a:pt x="189" y="183"/>
                  </a:cubicBezTo>
                  <a:cubicBezTo>
                    <a:pt x="189" y="183"/>
                    <a:pt x="190" y="182"/>
                    <a:pt x="191" y="182"/>
                  </a:cubicBezTo>
                  <a:cubicBezTo>
                    <a:pt x="191" y="182"/>
                    <a:pt x="193" y="182"/>
                    <a:pt x="193" y="182"/>
                  </a:cubicBezTo>
                  <a:cubicBezTo>
                    <a:pt x="193" y="182"/>
                    <a:pt x="195" y="182"/>
                    <a:pt x="195" y="183"/>
                  </a:cubicBezTo>
                  <a:cubicBezTo>
                    <a:pt x="196" y="184"/>
                    <a:pt x="196" y="184"/>
                    <a:pt x="196" y="184"/>
                  </a:cubicBezTo>
                  <a:cubicBezTo>
                    <a:pt x="196" y="184"/>
                    <a:pt x="196" y="184"/>
                    <a:pt x="196" y="184"/>
                  </a:cubicBezTo>
                  <a:cubicBezTo>
                    <a:pt x="196" y="184"/>
                    <a:pt x="196" y="184"/>
                    <a:pt x="196" y="184"/>
                  </a:cubicBezTo>
                  <a:cubicBezTo>
                    <a:pt x="197" y="182"/>
                    <a:pt x="197" y="182"/>
                    <a:pt x="197" y="182"/>
                  </a:cubicBezTo>
                  <a:cubicBezTo>
                    <a:pt x="197" y="182"/>
                    <a:pt x="197" y="182"/>
                    <a:pt x="197" y="182"/>
                  </a:cubicBezTo>
                  <a:cubicBezTo>
                    <a:pt x="196" y="184"/>
                    <a:pt x="196" y="184"/>
                    <a:pt x="196" y="184"/>
                  </a:cubicBezTo>
                  <a:cubicBezTo>
                    <a:pt x="196" y="184"/>
                    <a:pt x="196" y="184"/>
                    <a:pt x="196" y="184"/>
                  </a:cubicBezTo>
                  <a:cubicBezTo>
                    <a:pt x="196" y="184"/>
                    <a:pt x="197" y="185"/>
                    <a:pt x="198" y="184"/>
                  </a:cubicBezTo>
                  <a:cubicBezTo>
                    <a:pt x="198" y="184"/>
                    <a:pt x="200" y="184"/>
                    <a:pt x="199" y="184"/>
                  </a:cubicBezTo>
                  <a:cubicBezTo>
                    <a:pt x="199" y="184"/>
                    <a:pt x="198" y="186"/>
                    <a:pt x="197" y="186"/>
                  </a:cubicBezTo>
                  <a:cubicBezTo>
                    <a:pt x="197" y="186"/>
                    <a:pt x="197" y="188"/>
                    <a:pt x="200" y="189"/>
                  </a:cubicBezTo>
                  <a:cubicBezTo>
                    <a:pt x="200" y="189"/>
                    <a:pt x="200" y="189"/>
                    <a:pt x="201" y="188"/>
                  </a:cubicBezTo>
                  <a:cubicBezTo>
                    <a:pt x="201" y="188"/>
                    <a:pt x="201" y="187"/>
                    <a:pt x="202" y="187"/>
                  </a:cubicBezTo>
                  <a:cubicBezTo>
                    <a:pt x="202" y="187"/>
                    <a:pt x="201" y="188"/>
                    <a:pt x="202" y="188"/>
                  </a:cubicBezTo>
                  <a:cubicBezTo>
                    <a:pt x="202" y="188"/>
                    <a:pt x="201" y="189"/>
                    <a:pt x="201" y="189"/>
                  </a:cubicBezTo>
                  <a:cubicBezTo>
                    <a:pt x="201" y="190"/>
                    <a:pt x="201" y="190"/>
                    <a:pt x="201" y="190"/>
                  </a:cubicBezTo>
                  <a:cubicBezTo>
                    <a:pt x="202" y="193"/>
                    <a:pt x="202" y="193"/>
                    <a:pt x="202" y="193"/>
                  </a:cubicBezTo>
                  <a:cubicBezTo>
                    <a:pt x="203" y="198"/>
                    <a:pt x="203" y="198"/>
                    <a:pt x="203" y="198"/>
                  </a:cubicBezTo>
                  <a:cubicBezTo>
                    <a:pt x="205" y="201"/>
                    <a:pt x="205" y="201"/>
                    <a:pt x="205" y="201"/>
                  </a:cubicBezTo>
                  <a:cubicBezTo>
                    <a:pt x="205" y="201"/>
                    <a:pt x="206" y="201"/>
                    <a:pt x="206" y="203"/>
                  </a:cubicBezTo>
                  <a:cubicBezTo>
                    <a:pt x="206" y="203"/>
                    <a:pt x="207" y="203"/>
                    <a:pt x="207" y="204"/>
                  </a:cubicBezTo>
                  <a:cubicBezTo>
                    <a:pt x="207" y="204"/>
                    <a:pt x="207" y="205"/>
                    <a:pt x="208" y="205"/>
                  </a:cubicBezTo>
                  <a:cubicBezTo>
                    <a:pt x="209" y="205"/>
                    <a:pt x="209" y="204"/>
                    <a:pt x="209" y="204"/>
                  </a:cubicBezTo>
                  <a:cubicBezTo>
                    <a:pt x="209" y="204"/>
                    <a:pt x="210" y="203"/>
                    <a:pt x="210" y="203"/>
                  </a:cubicBezTo>
                  <a:cubicBezTo>
                    <a:pt x="210" y="203"/>
                    <a:pt x="211" y="202"/>
                    <a:pt x="211" y="202"/>
                  </a:cubicBezTo>
                  <a:cubicBezTo>
                    <a:pt x="211" y="202"/>
                    <a:pt x="212" y="199"/>
                    <a:pt x="212" y="198"/>
                  </a:cubicBezTo>
                  <a:cubicBezTo>
                    <a:pt x="211" y="197"/>
                    <a:pt x="211" y="195"/>
                    <a:pt x="212" y="195"/>
                  </a:cubicBezTo>
                  <a:cubicBezTo>
                    <a:pt x="212" y="195"/>
                    <a:pt x="214" y="194"/>
                    <a:pt x="214" y="194"/>
                  </a:cubicBezTo>
                  <a:cubicBezTo>
                    <a:pt x="215" y="193"/>
                    <a:pt x="218" y="191"/>
                    <a:pt x="218" y="191"/>
                  </a:cubicBezTo>
                  <a:cubicBezTo>
                    <a:pt x="219" y="190"/>
                    <a:pt x="220" y="189"/>
                    <a:pt x="221" y="188"/>
                  </a:cubicBezTo>
                  <a:cubicBezTo>
                    <a:pt x="221" y="188"/>
                    <a:pt x="221" y="187"/>
                    <a:pt x="222" y="187"/>
                  </a:cubicBezTo>
                  <a:cubicBezTo>
                    <a:pt x="223" y="187"/>
                    <a:pt x="223" y="187"/>
                    <a:pt x="223" y="187"/>
                  </a:cubicBezTo>
                  <a:cubicBezTo>
                    <a:pt x="224" y="187"/>
                    <a:pt x="224" y="186"/>
                    <a:pt x="224" y="186"/>
                  </a:cubicBezTo>
                  <a:cubicBezTo>
                    <a:pt x="225" y="186"/>
                    <a:pt x="226" y="186"/>
                    <a:pt x="226" y="186"/>
                  </a:cubicBezTo>
                  <a:cubicBezTo>
                    <a:pt x="227" y="186"/>
                    <a:pt x="227" y="187"/>
                    <a:pt x="227" y="187"/>
                  </a:cubicBezTo>
                  <a:cubicBezTo>
                    <a:pt x="227" y="188"/>
                    <a:pt x="227" y="188"/>
                    <a:pt x="227" y="188"/>
                  </a:cubicBezTo>
                  <a:cubicBezTo>
                    <a:pt x="227" y="188"/>
                    <a:pt x="227" y="188"/>
                    <a:pt x="227" y="188"/>
                  </a:cubicBezTo>
                  <a:cubicBezTo>
                    <a:pt x="228" y="189"/>
                    <a:pt x="228" y="189"/>
                    <a:pt x="228" y="189"/>
                  </a:cubicBezTo>
                  <a:cubicBezTo>
                    <a:pt x="228" y="189"/>
                    <a:pt x="230" y="192"/>
                    <a:pt x="230" y="192"/>
                  </a:cubicBezTo>
                  <a:cubicBezTo>
                    <a:pt x="230" y="193"/>
                    <a:pt x="230" y="195"/>
                    <a:pt x="230" y="195"/>
                  </a:cubicBezTo>
                  <a:cubicBezTo>
                    <a:pt x="231" y="196"/>
                    <a:pt x="231" y="196"/>
                    <a:pt x="231" y="196"/>
                  </a:cubicBezTo>
                  <a:cubicBezTo>
                    <a:pt x="234" y="194"/>
                    <a:pt x="234" y="194"/>
                    <a:pt x="234" y="194"/>
                  </a:cubicBezTo>
                  <a:cubicBezTo>
                    <a:pt x="235" y="196"/>
                    <a:pt x="235" y="201"/>
                    <a:pt x="235" y="201"/>
                  </a:cubicBezTo>
                  <a:cubicBezTo>
                    <a:pt x="234" y="205"/>
                    <a:pt x="235" y="206"/>
                    <a:pt x="235" y="206"/>
                  </a:cubicBezTo>
                  <a:cubicBezTo>
                    <a:pt x="235" y="206"/>
                    <a:pt x="235" y="206"/>
                    <a:pt x="236" y="208"/>
                  </a:cubicBezTo>
                  <a:cubicBezTo>
                    <a:pt x="237" y="208"/>
                    <a:pt x="237" y="208"/>
                    <a:pt x="237" y="208"/>
                  </a:cubicBezTo>
                  <a:cubicBezTo>
                    <a:pt x="236" y="208"/>
                    <a:pt x="236" y="208"/>
                    <a:pt x="236" y="208"/>
                  </a:cubicBezTo>
                  <a:cubicBezTo>
                    <a:pt x="238" y="210"/>
                    <a:pt x="238" y="210"/>
                    <a:pt x="238" y="210"/>
                  </a:cubicBezTo>
                  <a:cubicBezTo>
                    <a:pt x="238" y="210"/>
                    <a:pt x="242" y="214"/>
                    <a:pt x="243" y="214"/>
                  </a:cubicBezTo>
                  <a:cubicBezTo>
                    <a:pt x="243" y="214"/>
                    <a:pt x="243" y="214"/>
                    <a:pt x="243" y="214"/>
                  </a:cubicBezTo>
                  <a:cubicBezTo>
                    <a:pt x="243" y="214"/>
                    <a:pt x="243" y="214"/>
                    <a:pt x="243" y="214"/>
                  </a:cubicBezTo>
                  <a:cubicBezTo>
                    <a:pt x="243" y="214"/>
                    <a:pt x="243" y="213"/>
                    <a:pt x="243" y="213"/>
                  </a:cubicBezTo>
                  <a:cubicBezTo>
                    <a:pt x="242" y="212"/>
                    <a:pt x="242" y="212"/>
                    <a:pt x="242" y="212"/>
                  </a:cubicBezTo>
                  <a:cubicBezTo>
                    <a:pt x="242" y="212"/>
                    <a:pt x="242" y="210"/>
                    <a:pt x="241" y="210"/>
                  </a:cubicBezTo>
                  <a:cubicBezTo>
                    <a:pt x="241" y="209"/>
                    <a:pt x="241" y="209"/>
                    <a:pt x="241" y="209"/>
                  </a:cubicBezTo>
                  <a:cubicBezTo>
                    <a:pt x="239" y="207"/>
                    <a:pt x="239" y="207"/>
                    <a:pt x="239" y="207"/>
                  </a:cubicBezTo>
                  <a:cubicBezTo>
                    <a:pt x="237" y="205"/>
                    <a:pt x="237" y="205"/>
                    <a:pt x="237" y="205"/>
                  </a:cubicBezTo>
                  <a:cubicBezTo>
                    <a:pt x="237" y="205"/>
                    <a:pt x="236" y="204"/>
                    <a:pt x="236" y="202"/>
                  </a:cubicBezTo>
                  <a:cubicBezTo>
                    <a:pt x="236" y="202"/>
                    <a:pt x="237" y="198"/>
                    <a:pt x="237" y="197"/>
                  </a:cubicBezTo>
                  <a:cubicBezTo>
                    <a:pt x="237" y="197"/>
                    <a:pt x="237" y="196"/>
                    <a:pt x="238" y="197"/>
                  </a:cubicBezTo>
                  <a:cubicBezTo>
                    <a:pt x="238" y="197"/>
                    <a:pt x="238" y="197"/>
                    <a:pt x="238" y="198"/>
                  </a:cubicBezTo>
                  <a:cubicBezTo>
                    <a:pt x="239" y="199"/>
                    <a:pt x="239" y="199"/>
                    <a:pt x="239" y="199"/>
                  </a:cubicBezTo>
                  <a:cubicBezTo>
                    <a:pt x="240" y="200"/>
                    <a:pt x="240" y="200"/>
                    <a:pt x="240" y="200"/>
                  </a:cubicBezTo>
                  <a:cubicBezTo>
                    <a:pt x="240" y="200"/>
                    <a:pt x="240" y="199"/>
                    <a:pt x="240" y="198"/>
                  </a:cubicBezTo>
                  <a:cubicBezTo>
                    <a:pt x="240" y="199"/>
                    <a:pt x="240" y="200"/>
                    <a:pt x="240" y="200"/>
                  </a:cubicBezTo>
                  <a:cubicBezTo>
                    <a:pt x="242" y="202"/>
                    <a:pt x="242" y="202"/>
                    <a:pt x="242" y="202"/>
                  </a:cubicBezTo>
                  <a:cubicBezTo>
                    <a:pt x="244" y="201"/>
                    <a:pt x="244" y="201"/>
                    <a:pt x="244" y="201"/>
                  </a:cubicBezTo>
                  <a:cubicBezTo>
                    <a:pt x="244" y="201"/>
                    <a:pt x="244" y="201"/>
                    <a:pt x="244" y="201"/>
                  </a:cubicBezTo>
                  <a:cubicBezTo>
                    <a:pt x="246" y="202"/>
                    <a:pt x="246" y="202"/>
                    <a:pt x="246" y="202"/>
                  </a:cubicBezTo>
                  <a:cubicBezTo>
                    <a:pt x="246" y="202"/>
                    <a:pt x="249" y="199"/>
                    <a:pt x="249" y="198"/>
                  </a:cubicBezTo>
                  <a:cubicBezTo>
                    <a:pt x="249" y="198"/>
                    <a:pt x="249" y="197"/>
                    <a:pt x="249" y="197"/>
                  </a:cubicBezTo>
                  <a:cubicBezTo>
                    <a:pt x="248" y="195"/>
                    <a:pt x="248" y="195"/>
                    <a:pt x="248" y="195"/>
                  </a:cubicBezTo>
                  <a:cubicBezTo>
                    <a:pt x="248" y="195"/>
                    <a:pt x="249" y="193"/>
                    <a:pt x="247" y="193"/>
                  </a:cubicBezTo>
                  <a:cubicBezTo>
                    <a:pt x="246" y="192"/>
                    <a:pt x="246" y="192"/>
                    <a:pt x="246" y="192"/>
                  </a:cubicBezTo>
                  <a:cubicBezTo>
                    <a:pt x="245" y="190"/>
                    <a:pt x="245" y="190"/>
                    <a:pt x="245" y="190"/>
                  </a:cubicBezTo>
                  <a:cubicBezTo>
                    <a:pt x="245" y="189"/>
                    <a:pt x="245" y="189"/>
                    <a:pt x="245" y="189"/>
                  </a:cubicBezTo>
                  <a:cubicBezTo>
                    <a:pt x="245" y="189"/>
                    <a:pt x="245" y="188"/>
                    <a:pt x="246" y="188"/>
                  </a:cubicBezTo>
                  <a:cubicBezTo>
                    <a:pt x="246" y="188"/>
                    <a:pt x="247" y="188"/>
                    <a:pt x="247" y="187"/>
                  </a:cubicBezTo>
                  <a:cubicBezTo>
                    <a:pt x="247" y="187"/>
                    <a:pt x="247" y="187"/>
                    <a:pt x="247" y="187"/>
                  </a:cubicBezTo>
                  <a:cubicBezTo>
                    <a:pt x="247" y="187"/>
                    <a:pt x="247" y="187"/>
                    <a:pt x="248" y="187"/>
                  </a:cubicBezTo>
                  <a:cubicBezTo>
                    <a:pt x="248" y="187"/>
                    <a:pt x="248" y="187"/>
                    <a:pt x="249" y="187"/>
                  </a:cubicBezTo>
                  <a:cubicBezTo>
                    <a:pt x="250" y="187"/>
                    <a:pt x="250" y="189"/>
                    <a:pt x="249" y="190"/>
                  </a:cubicBezTo>
                  <a:cubicBezTo>
                    <a:pt x="248" y="190"/>
                    <a:pt x="249" y="191"/>
                    <a:pt x="249" y="191"/>
                  </a:cubicBezTo>
                  <a:cubicBezTo>
                    <a:pt x="251" y="191"/>
                    <a:pt x="251" y="191"/>
                    <a:pt x="251" y="191"/>
                  </a:cubicBezTo>
                  <a:cubicBezTo>
                    <a:pt x="251" y="191"/>
                    <a:pt x="251" y="189"/>
                    <a:pt x="251" y="188"/>
                  </a:cubicBezTo>
                  <a:cubicBezTo>
                    <a:pt x="250" y="187"/>
                    <a:pt x="252" y="187"/>
                    <a:pt x="252" y="187"/>
                  </a:cubicBezTo>
                  <a:cubicBezTo>
                    <a:pt x="253" y="187"/>
                    <a:pt x="253" y="187"/>
                    <a:pt x="253" y="187"/>
                  </a:cubicBezTo>
                  <a:cubicBezTo>
                    <a:pt x="254" y="186"/>
                    <a:pt x="254" y="186"/>
                    <a:pt x="254" y="186"/>
                  </a:cubicBezTo>
                  <a:cubicBezTo>
                    <a:pt x="255" y="186"/>
                    <a:pt x="258" y="186"/>
                    <a:pt x="258" y="186"/>
                  </a:cubicBezTo>
                  <a:cubicBezTo>
                    <a:pt x="258" y="185"/>
                    <a:pt x="258" y="185"/>
                    <a:pt x="258" y="185"/>
                  </a:cubicBezTo>
                  <a:cubicBezTo>
                    <a:pt x="260" y="184"/>
                    <a:pt x="260" y="184"/>
                    <a:pt x="260" y="184"/>
                  </a:cubicBezTo>
                  <a:cubicBezTo>
                    <a:pt x="262" y="182"/>
                    <a:pt x="262" y="182"/>
                    <a:pt x="262" y="182"/>
                  </a:cubicBezTo>
                  <a:cubicBezTo>
                    <a:pt x="263" y="179"/>
                    <a:pt x="263" y="179"/>
                    <a:pt x="263" y="179"/>
                  </a:cubicBezTo>
                  <a:cubicBezTo>
                    <a:pt x="264" y="177"/>
                    <a:pt x="264" y="177"/>
                    <a:pt x="264" y="177"/>
                  </a:cubicBezTo>
                  <a:cubicBezTo>
                    <a:pt x="264" y="177"/>
                    <a:pt x="265" y="176"/>
                    <a:pt x="265" y="175"/>
                  </a:cubicBezTo>
                  <a:cubicBezTo>
                    <a:pt x="265" y="174"/>
                    <a:pt x="265" y="173"/>
                    <a:pt x="265" y="173"/>
                  </a:cubicBezTo>
                  <a:cubicBezTo>
                    <a:pt x="264" y="170"/>
                    <a:pt x="264" y="170"/>
                    <a:pt x="264" y="170"/>
                  </a:cubicBezTo>
                  <a:cubicBezTo>
                    <a:pt x="264" y="170"/>
                    <a:pt x="263" y="168"/>
                    <a:pt x="262" y="167"/>
                  </a:cubicBezTo>
                  <a:cubicBezTo>
                    <a:pt x="261" y="166"/>
                    <a:pt x="263" y="165"/>
                    <a:pt x="263" y="165"/>
                  </a:cubicBezTo>
                  <a:cubicBezTo>
                    <a:pt x="263" y="165"/>
                    <a:pt x="264" y="165"/>
                    <a:pt x="265" y="164"/>
                  </a:cubicBezTo>
                  <a:cubicBezTo>
                    <a:pt x="266" y="164"/>
                    <a:pt x="266" y="164"/>
                    <a:pt x="266" y="163"/>
                  </a:cubicBezTo>
                  <a:cubicBezTo>
                    <a:pt x="266" y="163"/>
                    <a:pt x="264" y="163"/>
                    <a:pt x="263" y="163"/>
                  </a:cubicBezTo>
                  <a:cubicBezTo>
                    <a:pt x="262" y="163"/>
                    <a:pt x="262" y="163"/>
                    <a:pt x="262" y="163"/>
                  </a:cubicBezTo>
                  <a:cubicBezTo>
                    <a:pt x="262" y="163"/>
                    <a:pt x="260" y="162"/>
                    <a:pt x="259" y="161"/>
                  </a:cubicBezTo>
                  <a:cubicBezTo>
                    <a:pt x="258" y="161"/>
                    <a:pt x="259" y="160"/>
                    <a:pt x="259" y="160"/>
                  </a:cubicBezTo>
                  <a:cubicBezTo>
                    <a:pt x="259" y="160"/>
                    <a:pt x="260" y="160"/>
                    <a:pt x="261" y="160"/>
                  </a:cubicBezTo>
                  <a:cubicBezTo>
                    <a:pt x="263" y="160"/>
                    <a:pt x="263" y="158"/>
                    <a:pt x="264" y="159"/>
                  </a:cubicBezTo>
                  <a:cubicBezTo>
                    <a:pt x="265" y="159"/>
                    <a:pt x="264" y="160"/>
                    <a:pt x="264" y="160"/>
                  </a:cubicBezTo>
                  <a:cubicBezTo>
                    <a:pt x="263" y="161"/>
                    <a:pt x="264" y="161"/>
                    <a:pt x="264" y="161"/>
                  </a:cubicBezTo>
                  <a:cubicBezTo>
                    <a:pt x="265" y="161"/>
                    <a:pt x="267" y="160"/>
                    <a:pt x="267" y="160"/>
                  </a:cubicBezTo>
                  <a:cubicBezTo>
                    <a:pt x="267" y="160"/>
                    <a:pt x="267" y="160"/>
                    <a:pt x="267" y="160"/>
                  </a:cubicBezTo>
                  <a:cubicBezTo>
                    <a:pt x="268" y="159"/>
                    <a:pt x="268" y="159"/>
                    <a:pt x="268" y="159"/>
                  </a:cubicBezTo>
                  <a:cubicBezTo>
                    <a:pt x="269" y="160"/>
                    <a:pt x="269" y="160"/>
                    <a:pt x="269" y="160"/>
                  </a:cubicBezTo>
                  <a:cubicBezTo>
                    <a:pt x="268" y="162"/>
                    <a:pt x="268" y="162"/>
                    <a:pt x="268" y="162"/>
                  </a:cubicBezTo>
                  <a:cubicBezTo>
                    <a:pt x="268" y="162"/>
                    <a:pt x="269" y="163"/>
                    <a:pt x="270" y="163"/>
                  </a:cubicBezTo>
                  <a:cubicBezTo>
                    <a:pt x="271" y="163"/>
                    <a:pt x="271" y="164"/>
                    <a:pt x="271" y="164"/>
                  </a:cubicBezTo>
                  <a:cubicBezTo>
                    <a:pt x="271" y="164"/>
                    <a:pt x="271" y="165"/>
                    <a:pt x="270" y="166"/>
                  </a:cubicBezTo>
                  <a:cubicBezTo>
                    <a:pt x="270" y="167"/>
                    <a:pt x="272" y="168"/>
                    <a:pt x="272" y="168"/>
                  </a:cubicBezTo>
                  <a:cubicBezTo>
                    <a:pt x="273" y="168"/>
                    <a:pt x="274" y="166"/>
                    <a:pt x="274" y="166"/>
                  </a:cubicBezTo>
                  <a:cubicBezTo>
                    <a:pt x="274" y="164"/>
                    <a:pt x="274" y="164"/>
                    <a:pt x="274" y="164"/>
                  </a:cubicBezTo>
                  <a:cubicBezTo>
                    <a:pt x="274" y="161"/>
                    <a:pt x="273" y="161"/>
                    <a:pt x="273" y="161"/>
                  </a:cubicBezTo>
                  <a:cubicBezTo>
                    <a:pt x="271" y="159"/>
                    <a:pt x="272" y="159"/>
                    <a:pt x="272" y="159"/>
                  </a:cubicBezTo>
                  <a:cubicBezTo>
                    <a:pt x="274" y="157"/>
                    <a:pt x="276" y="155"/>
                    <a:pt x="276" y="155"/>
                  </a:cubicBezTo>
                  <a:cubicBezTo>
                    <a:pt x="277" y="153"/>
                    <a:pt x="278" y="151"/>
                    <a:pt x="278" y="151"/>
                  </a:cubicBezTo>
                  <a:cubicBezTo>
                    <a:pt x="278" y="151"/>
                    <a:pt x="278" y="151"/>
                    <a:pt x="278" y="151"/>
                  </a:cubicBezTo>
                  <a:cubicBezTo>
                    <a:pt x="278" y="150"/>
                    <a:pt x="278" y="150"/>
                    <a:pt x="278" y="150"/>
                  </a:cubicBezTo>
                  <a:cubicBezTo>
                    <a:pt x="279" y="149"/>
                    <a:pt x="279" y="149"/>
                    <a:pt x="279" y="149"/>
                  </a:cubicBezTo>
                  <a:cubicBezTo>
                    <a:pt x="280" y="148"/>
                    <a:pt x="280" y="148"/>
                    <a:pt x="280" y="148"/>
                  </a:cubicBezTo>
                  <a:cubicBezTo>
                    <a:pt x="281" y="147"/>
                    <a:pt x="281" y="146"/>
                    <a:pt x="282" y="145"/>
                  </a:cubicBezTo>
                  <a:cubicBezTo>
                    <a:pt x="281" y="146"/>
                    <a:pt x="281" y="147"/>
                    <a:pt x="280" y="148"/>
                  </a:cubicBezTo>
                  <a:cubicBezTo>
                    <a:pt x="278" y="150"/>
                    <a:pt x="278" y="150"/>
                    <a:pt x="278" y="150"/>
                  </a:cubicBezTo>
                  <a:cubicBezTo>
                    <a:pt x="278" y="151"/>
                    <a:pt x="278" y="151"/>
                    <a:pt x="278" y="151"/>
                  </a:cubicBezTo>
                  <a:cubicBezTo>
                    <a:pt x="279" y="150"/>
                    <a:pt x="278" y="152"/>
                    <a:pt x="278" y="152"/>
                  </a:cubicBezTo>
                  <a:cubicBezTo>
                    <a:pt x="278" y="154"/>
                    <a:pt x="280" y="155"/>
                    <a:pt x="280" y="155"/>
                  </a:cubicBezTo>
                  <a:cubicBezTo>
                    <a:pt x="282" y="153"/>
                    <a:pt x="288" y="143"/>
                    <a:pt x="288" y="143"/>
                  </a:cubicBezTo>
                  <a:cubicBezTo>
                    <a:pt x="288" y="140"/>
                    <a:pt x="289" y="138"/>
                    <a:pt x="289" y="138"/>
                  </a:cubicBezTo>
                  <a:cubicBezTo>
                    <a:pt x="290" y="136"/>
                    <a:pt x="290" y="136"/>
                    <a:pt x="290" y="136"/>
                  </a:cubicBezTo>
                  <a:cubicBezTo>
                    <a:pt x="290" y="136"/>
                    <a:pt x="290" y="133"/>
                    <a:pt x="289" y="132"/>
                  </a:cubicBezTo>
                  <a:cubicBezTo>
                    <a:pt x="288" y="131"/>
                    <a:pt x="287" y="132"/>
                    <a:pt x="286" y="132"/>
                  </a:cubicBezTo>
                  <a:cubicBezTo>
                    <a:pt x="285" y="132"/>
                    <a:pt x="284" y="131"/>
                    <a:pt x="284" y="131"/>
                  </a:cubicBezTo>
                  <a:cubicBezTo>
                    <a:pt x="283" y="130"/>
                    <a:pt x="283" y="130"/>
                    <a:pt x="283" y="130"/>
                  </a:cubicBezTo>
                  <a:cubicBezTo>
                    <a:pt x="285" y="128"/>
                    <a:pt x="285" y="128"/>
                    <a:pt x="285" y="128"/>
                  </a:cubicBezTo>
                  <a:cubicBezTo>
                    <a:pt x="285" y="127"/>
                    <a:pt x="285" y="127"/>
                    <a:pt x="285" y="127"/>
                  </a:cubicBezTo>
                  <a:cubicBezTo>
                    <a:pt x="288" y="125"/>
                    <a:pt x="288" y="125"/>
                    <a:pt x="288" y="125"/>
                  </a:cubicBezTo>
                  <a:cubicBezTo>
                    <a:pt x="292" y="120"/>
                    <a:pt x="292" y="120"/>
                    <a:pt x="292" y="120"/>
                  </a:cubicBezTo>
                  <a:cubicBezTo>
                    <a:pt x="292" y="120"/>
                    <a:pt x="299" y="121"/>
                    <a:pt x="299" y="121"/>
                  </a:cubicBezTo>
                  <a:cubicBezTo>
                    <a:pt x="300" y="121"/>
                    <a:pt x="299" y="120"/>
                    <a:pt x="299" y="120"/>
                  </a:cubicBezTo>
                  <a:cubicBezTo>
                    <a:pt x="300" y="119"/>
                    <a:pt x="300" y="119"/>
                    <a:pt x="300" y="119"/>
                  </a:cubicBezTo>
                  <a:cubicBezTo>
                    <a:pt x="302" y="119"/>
                    <a:pt x="302" y="119"/>
                    <a:pt x="302" y="119"/>
                  </a:cubicBezTo>
                  <a:cubicBezTo>
                    <a:pt x="303" y="119"/>
                    <a:pt x="303" y="119"/>
                    <a:pt x="303" y="119"/>
                  </a:cubicBezTo>
                  <a:cubicBezTo>
                    <a:pt x="303" y="121"/>
                    <a:pt x="303" y="121"/>
                    <a:pt x="303" y="121"/>
                  </a:cubicBezTo>
                  <a:cubicBezTo>
                    <a:pt x="308" y="120"/>
                    <a:pt x="308" y="120"/>
                    <a:pt x="308" y="120"/>
                  </a:cubicBezTo>
                  <a:cubicBezTo>
                    <a:pt x="308" y="119"/>
                    <a:pt x="308" y="119"/>
                    <a:pt x="308" y="119"/>
                  </a:cubicBezTo>
                  <a:cubicBezTo>
                    <a:pt x="312" y="115"/>
                    <a:pt x="312" y="115"/>
                    <a:pt x="312" y="115"/>
                  </a:cubicBezTo>
                  <a:cubicBezTo>
                    <a:pt x="312" y="115"/>
                    <a:pt x="313" y="114"/>
                    <a:pt x="314" y="114"/>
                  </a:cubicBezTo>
                  <a:cubicBezTo>
                    <a:pt x="315" y="113"/>
                    <a:pt x="315" y="114"/>
                    <a:pt x="314" y="116"/>
                  </a:cubicBezTo>
                  <a:cubicBezTo>
                    <a:pt x="313" y="117"/>
                    <a:pt x="315" y="117"/>
                    <a:pt x="315" y="116"/>
                  </a:cubicBezTo>
                  <a:cubicBezTo>
                    <a:pt x="316" y="116"/>
                    <a:pt x="318" y="113"/>
                    <a:pt x="318" y="113"/>
                  </a:cubicBezTo>
                  <a:cubicBezTo>
                    <a:pt x="317" y="114"/>
                    <a:pt x="318" y="116"/>
                    <a:pt x="318" y="116"/>
                  </a:cubicBezTo>
                  <a:cubicBezTo>
                    <a:pt x="315" y="119"/>
                    <a:pt x="315" y="119"/>
                    <a:pt x="315" y="119"/>
                  </a:cubicBezTo>
                  <a:cubicBezTo>
                    <a:pt x="314" y="122"/>
                    <a:pt x="314" y="122"/>
                    <a:pt x="314" y="122"/>
                  </a:cubicBezTo>
                  <a:cubicBezTo>
                    <a:pt x="310" y="125"/>
                    <a:pt x="310" y="125"/>
                    <a:pt x="310" y="125"/>
                  </a:cubicBezTo>
                  <a:cubicBezTo>
                    <a:pt x="308" y="129"/>
                    <a:pt x="308" y="129"/>
                    <a:pt x="308" y="129"/>
                  </a:cubicBezTo>
                  <a:cubicBezTo>
                    <a:pt x="308" y="129"/>
                    <a:pt x="307" y="130"/>
                    <a:pt x="308" y="132"/>
                  </a:cubicBezTo>
                  <a:cubicBezTo>
                    <a:pt x="309" y="134"/>
                    <a:pt x="310" y="138"/>
                    <a:pt x="310" y="138"/>
                  </a:cubicBezTo>
                  <a:cubicBezTo>
                    <a:pt x="312" y="136"/>
                    <a:pt x="312" y="136"/>
                    <a:pt x="312" y="136"/>
                  </a:cubicBezTo>
                  <a:cubicBezTo>
                    <a:pt x="315" y="131"/>
                    <a:pt x="315" y="131"/>
                    <a:pt x="315" y="131"/>
                  </a:cubicBezTo>
                  <a:cubicBezTo>
                    <a:pt x="316" y="131"/>
                    <a:pt x="316" y="131"/>
                    <a:pt x="316" y="131"/>
                  </a:cubicBezTo>
                  <a:cubicBezTo>
                    <a:pt x="316" y="131"/>
                    <a:pt x="316" y="129"/>
                    <a:pt x="317" y="127"/>
                  </a:cubicBezTo>
                  <a:cubicBezTo>
                    <a:pt x="318" y="125"/>
                    <a:pt x="317" y="124"/>
                    <a:pt x="317" y="124"/>
                  </a:cubicBezTo>
                  <a:cubicBezTo>
                    <a:pt x="317" y="124"/>
                    <a:pt x="317" y="123"/>
                    <a:pt x="317" y="122"/>
                  </a:cubicBezTo>
                  <a:cubicBezTo>
                    <a:pt x="317" y="122"/>
                    <a:pt x="318" y="121"/>
                    <a:pt x="319" y="121"/>
                  </a:cubicBezTo>
                  <a:cubicBezTo>
                    <a:pt x="321" y="121"/>
                    <a:pt x="320" y="119"/>
                    <a:pt x="321" y="119"/>
                  </a:cubicBezTo>
                  <a:cubicBezTo>
                    <a:pt x="322" y="119"/>
                    <a:pt x="322" y="119"/>
                    <a:pt x="324" y="117"/>
                  </a:cubicBezTo>
                  <a:cubicBezTo>
                    <a:pt x="326" y="116"/>
                    <a:pt x="327" y="118"/>
                    <a:pt x="327" y="118"/>
                  </a:cubicBezTo>
                  <a:cubicBezTo>
                    <a:pt x="329" y="117"/>
                    <a:pt x="329" y="117"/>
                    <a:pt x="329" y="117"/>
                  </a:cubicBezTo>
                  <a:cubicBezTo>
                    <a:pt x="330" y="115"/>
                    <a:pt x="330" y="115"/>
                    <a:pt x="330" y="115"/>
                  </a:cubicBezTo>
                  <a:cubicBezTo>
                    <a:pt x="331" y="114"/>
                    <a:pt x="331" y="114"/>
                    <a:pt x="331" y="114"/>
                  </a:cubicBezTo>
                  <a:cubicBezTo>
                    <a:pt x="333" y="113"/>
                    <a:pt x="333" y="113"/>
                    <a:pt x="333" y="113"/>
                  </a:cubicBezTo>
                  <a:cubicBezTo>
                    <a:pt x="333" y="112"/>
                    <a:pt x="333" y="112"/>
                    <a:pt x="333" y="112"/>
                  </a:cubicBezTo>
                  <a:cubicBezTo>
                    <a:pt x="335" y="112"/>
                    <a:pt x="335" y="112"/>
                    <a:pt x="335" y="112"/>
                  </a:cubicBezTo>
                  <a:cubicBezTo>
                    <a:pt x="335" y="112"/>
                    <a:pt x="336" y="112"/>
                    <a:pt x="337" y="112"/>
                  </a:cubicBezTo>
                  <a:cubicBezTo>
                    <a:pt x="337" y="113"/>
                    <a:pt x="339" y="111"/>
                    <a:pt x="339" y="111"/>
                  </a:cubicBezTo>
                  <a:cubicBezTo>
                    <a:pt x="339" y="111"/>
                    <a:pt x="337" y="108"/>
                    <a:pt x="336" y="107"/>
                  </a:cubicBezTo>
                  <a:cubicBezTo>
                    <a:pt x="335" y="107"/>
                    <a:pt x="335" y="105"/>
                    <a:pt x="336" y="106"/>
                  </a:cubicBezTo>
                  <a:cubicBezTo>
                    <a:pt x="337" y="106"/>
                    <a:pt x="338" y="105"/>
                    <a:pt x="338" y="105"/>
                  </a:cubicBezTo>
                  <a:cubicBezTo>
                    <a:pt x="340" y="103"/>
                    <a:pt x="340" y="103"/>
                    <a:pt x="340" y="103"/>
                  </a:cubicBezTo>
                  <a:cubicBezTo>
                    <a:pt x="340" y="101"/>
                    <a:pt x="340" y="101"/>
                    <a:pt x="340" y="101"/>
                  </a:cubicBezTo>
                  <a:cubicBezTo>
                    <a:pt x="341" y="101"/>
                    <a:pt x="341" y="101"/>
                    <a:pt x="341" y="101"/>
                  </a:cubicBezTo>
                  <a:cubicBezTo>
                    <a:pt x="342" y="102"/>
                    <a:pt x="342" y="102"/>
                    <a:pt x="342" y="102"/>
                  </a:cubicBezTo>
                  <a:cubicBezTo>
                    <a:pt x="343" y="103"/>
                    <a:pt x="343" y="103"/>
                    <a:pt x="343" y="103"/>
                  </a:cubicBezTo>
                  <a:cubicBezTo>
                    <a:pt x="343" y="103"/>
                    <a:pt x="346" y="105"/>
                    <a:pt x="347" y="106"/>
                  </a:cubicBezTo>
                  <a:cubicBezTo>
                    <a:pt x="347" y="107"/>
                    <a:pt x="348" y="106"/>
                    <a:pt x="348" y="106"/>
                  </a:cubicBezTo>
                  <a:cubicBezTo>
                    <a:pt x="348" y="104"/>
                    <a:pt x="348" y="104"/>
                    <a:pt x="348" y="104"/>
                  </a:cubicBezTo>
                  <a:cubicBezTo>
                    <a:pt x="348" y="103"/>
                    <a:pt x="348" y="103"/>
                    <a:pt x="348" y="103"/>
                  </a:cubicBezTo>
                  <a:cubicBezTo>
                    <a:pt x="348" y="103"/>
                    <a:pt x="351" y="103"/>
                    <a:pt x="351" y="102"/>
                  </a:cubicBezTo>
                  <a:cubicBezTo>
                    <a:pt x="352" y="101"/>
                    <a:pt x="349" y="100"/>
                    <a:pt x="348" y="99"/>
                  </a:cubicBezTo>
                  <a:cubicBezTo>
                    <a:pt x="346" y="98"/>
                    <a:pt x="346" y="99"/>
                    <a:pt x="346" y="99"/>
                  </a:cubicBezTo>
                  <a:cubicBezTo>
                    <a:pt x="345" y="98"/>
                    <a:pt x="345" y="98"/>
                    <a:pt x="345" y="98"/>
                  </a:cubicBezTo>
                  <a:cubicBezTo>
                    <a:pt x="343" y="94"/>
                    <a:pt x="338" y="92"/>
                    <a:pt x="338" y="92"/>
                  </a:cubicBezTo>
                  <a:cubicBezTo>
                    <a:pt x="334" y="89"/>
                    <a:pt x="334" y="89"/>
                    <a:pt x="334" y="89"/>
                  </a:cubicBezTo>
                  <a:cubicBezTo>
                    <a:pt x="334" y="89"/>
                    <a:pt x="331" y="89"/>
                    <a:pt x="331" y="88"/>
                  </a:cubicBezTo>
                  <a:cubicBezTo>
                    <a:pt x="330" y="88"/>
                    <a:pt x="328" y="88"/>
                    <a:pt x="328" y="88"/>
                  </a:cubicBezTo>
                  <a:cubicBezTo>
                    <a:pt x="328" y="90"/>
                    <a:pt x="328" y="90"/>
                    <a:pt x="328" y="90"/>
                  </a:cubicBezTo>
                  <a:cubicBezTo>
                    <a:pt x="328" y="92"/>
                    <a:pt x="328" y="92"/>
                    <a:pt x="328" y="92"/>
                  </a:cubicBezTo>
                  <a:cubicBezTo>
                    <a:pt x="328" y="93"/>
                    <a:pt x="328" y="93"/>
                    <a:pt x="328" y="93"/>
                  </a:cubicBezTo>
                  <a:cubicBezTo>
                    <a:pt x="327" y="93"/>
                    <a:pt x="327" y="93"/>
                    <a:pt x="327" y="93"/>
                  </a:cubicBezTo>
                  <a:cubicBezTo>
                    <a:pt x="327" y="92"/>
                    <a:pt x="327" y="92"/>
                    <a:pt x="327" y="92"/>
                  </a:cubicBezTo>
                  <a:cubicBezTo>
                    <a:pt x="325" y="90"/>
                    <a:pt x="325" y="90"/>
                    <a:pt x="325" y="90"/>
                  </a:cubicBezTo>
                  <a:cubicBezTo>
                    <a:pt x="326" y="89"/>
                    <a:pt x="326" y="89"/>
                    <a:pt x="326" y="89"/>
                  </a:cubicBezTo>
                  <a:cubicBezTo>
                    <a:pt x="326" y="88"/>
                    <a:pt x="326" y="88"/>
                    <a:pt x="326" y="88"/>
                  </a:cubicBezTo>
                  <a:cubicBezTo>
                    <a:pt x="322" y="90"/>
                    <a:pt x="322" y="90"/>
                    <a:pt x="322" y="90"/>
                  </a:cubicBezTo>
                  <a:cubicBezTo>
                    <a:pt x="322" y="89"/>
                    <a:pt x="322" y="89"/>
                    <a:pt x="322" y="89"/>
                  </a:cubicBezTo>
                  <a:cubicBezTo>
                    <a:pt x="317" y="89"/>
                    <a:pt x="317" y="89"/>
                    <a:pt x="317" y="89"/>
                  </a:cubicBezTo>
                  <a:cubicBezTo>
                    <a:pt x="316" y="91"/>
                    <a:pt x="316" y="91"/>
                    <a:pt x="316" y="91"/>
                  </a:cubicBezTo>
                  <a:cubicBezTo>
                    <a:pt x="314" y="89"/>
                    <a:pt x="314" y="89"/>
                    <a:pt x="314" y="89"/>
                  </a:cubicBezTo>
                  <a:cubicBezTo>
                    <a:pt x="314" y="89"/>
                    <a:pt x="315" y="88"/>
                    <a:pt x="314" y="85"/>
                  </a:cubicBezTo>
                  <a:cubicBezTo>
                    <a:pt x="313" y="83"/>
                    <a:pt x="309" y="84"/>
                    <a:pt x="309" y="84"/>
                  </a:cubicBezTo>
                  <a:cubicBezTo>
                    <a:pt x="309" y="84"/>
                    <a:pt x="306" y="85"/>
                    <a:pt x="305" y="84"/>
                  </a:cubicBezTo>
                  <a:cubicBezTo>
                    <a:pt x="304" y="83"/>
                    <a:pt x="303" y="83"/>
                    <a:pt x="303" y="83"/>
                  </a:cubicBezTo>
                  <a:cubicBezTo>
                    <a:pt x="303" y="83"/>
                    <a:pt x="303" y="83"/>
                    <a:pt x="303" y="83"/>
                  </a:cubicBezTo>
                  <a:cubicBezTo>
                    <a:pt x="302" y="82"/>
                    <a:pt x="302" y="82"/>
                    <a:pt x="302" y="82"/>
                  </a:cubicBezTo>
                  <a:cubicBezTo>
                    <a:pt x="302" y="82"/>
                    <a:pt x="302" y="81"/>
                    <a:pt x="302" y="79"/>
                  </a:cubicBezTo>
                  <a:cubicBezTo>
                    <a:pt x="301" y="78"/>
                    <a:pt x="299" y="80"/>
                    <a:pt x="299" y="80"/>
                  </a:cubicBezTo>
                  <a:cubicBezTo>
                    <a:pt x="299" y="80"/>
                    <a:pt x="298" y="80"/>
                    <a:pt x="298" y="80"/>
                  </a:cubicBezTo>
                  <a:cubicBezTo>
                    <a:pt x="298" y="79"/>
                    <a:pt x="298" y="78"/>
                    <a:pt x="296" y="78"/>
                  </a:cubicBezTo>
                  <a:cubicBezTo>
                    <a:pt x="294" y="78"/>
                    <a:pt x="291" y="77"/>
                    <a:pt x="291" y="77"/>
                  </a:cubicBezTo>
                  <a:cubicBezTo>
                    <a:pt x="291" y="78"/>
                    <a:pt x="291" y="78"/>
                    <a:pt x="289" y="78"/>
                  </a:cubicBezTo>
                  <a:cubicBezTo>
                    <a:pt x="288" y="78"/>
                    <a:pt x="289" y="82"/>
                    <a:pt x="289" y="82"/>
                  </a:cubicBezTo>
                  <a:cubicBezTo>
                    <a:pt x="288" y="82"/>
                    <a:pt x="288" y="82"/>
                    <a:pt x="288" y="82"/>
                  </a:cubicBezTo>
                  <a:cubicBezTo>
                    <a:pt x="287" y="83"/>
                    <a:pt x="287" y="83"/>
                    <a:pt x="287" y="83"/>
                  </a:cubicBezTo>
                  <a:cubicBezTo>
                    <a:pt x="284" y="82"/>
                    <a:pt x="284" y="82"/>
                    <a:pt x="284" y="82"/>
                  </a:cubicBezTo>
                  <a:cubicBezTo>
                    <a:pt x="283" y="82"/>
                    <a:pt x="283" y="82"/>
                    <a:pt x="283" y="82"/>
                  </a:cubicBezTo>
                  <a:cubicBezTo>
                    <a:pt x="282" y="82"/>
                    <a:pt x="282" y="82"/>
                    <a:pt x="282" y="82"/>
                  </a:cubicBezTo>
                  <a:cubicBezTo>
                    <a:pt x="281" y="80"/>
                    <a:pt x="281" y="80"/>
                    <a:pt x="281" y="80"/>
                  </a:cubicBezTo>
                  <a:cubicBezTo>
                    <a:pt x="281" y="80"/>
                    <a:pt x="279" y="82"/>
                    <a:pt x="279" y="83"/>
                  </a:cubicBezTo>
                  <a:cubicBezTo>
                    <a:pt x="279" y="83"/>
                    <a:pt x="278" y="85"/>
                    <a:pt x="278" y="85"/>
                  </a:cubicBezTo>
                  <a:cubicBezTo>
                    <a:pt x="277" y="83"/>
                    <a:pt x="277" y="83"/>
                    <a:pt x="277" y="83"/>
                  </a:cubicBezTo>
                  <a:cubicBezTo>
                    <a:pt x="277" y="82"/>
                    <a:pt x="277" y="82"/>
                    <a:pt x="277" y="82"/>
                  </a:cubicBezTo>
                  <a:cubicBezTo>
                    <a:pt x="277" y="79"/>
                    <a:pt x="277" y="79"/>
                    <a:pt x="277" y="79"/>
                  </a:cubicBezTo>
                  <a:cubicBezTo>
                    <a:pt x="277" y="77"/>
                    <a:pt x="277" y="77"/>
                    <a:pt x="277" y="77"/>
                  </a:cubicBezTo>
                  <a:cubicBezTo>
                    <a:pt x="277" y="75"/>
                    <a:pt x="275" y="76"/>
                    <a:pt x="275" y="76"/>
                  </a:cubicBezTo>
                  <a:cubicBezTo>
                    <a:pt x="275" y="76"/>
                    <a:pt x="274" y="74"/>
                    <a:pt x="272" y="74"/>
                  </a:cubicBezTo>
                  <a:cubicBezTo>
                    <a:pt x="270" y="74"/>
                    <a:pt x="270" y="74"/>
                    <a:pt x="269" y="75"/>
                  </a:cubicBezTo>
                  <a:cubicBezTo>
                    <a:pt x="268" y="76"/>
                    <a:pt x="264" y="74"/>
                    <a:pt x="264" y="74"/>
                  </a:cubicBezTo>
                  <a:cubicBezTo>
                    <a:pt x="261" y="73"/>
                    <a:pt x="261" y="73"/>
                    <a:pt x="261" y="73"/>
                  </a:cubicBezTo>
                  <a:cubicBezTo>
                    <a:pt x="258" y="73"/>
                    <a:pt x="255" y="71"/>
                    <a:pt x="255" y="71"/>
                  </a:cubicBezTo>
                  <a:cubicBezTo>
                    <a:pt x="254" y="71"/>
                    <a:pt x="254" y="71"/>
                    <a:pt x="254" y="71"/>
                  </a:cubicBezTo>
                  <a:cubicBezTo>
                    <a:pt x="254" y="70"/>
                    <a:pt x="254" y="70"/>
                    <a:pt x="254" y="70"/>
                  </a:cubicBezTo>
                  <a:cubicBezTo>
                    <a:pt x="255" y="70"/>
                    <a:pt x="255" y="70"/>
                    <a:pt x="255" y="70"/>
                  </a:cubicBezTo>
                  <a:cubicBezTo>
                    <a:pt x="255" y="70"/>
                    <a:pt x="255" y="69"/>
                    <a:pt x="255" y="68"/>
                  </a:cubicBezTo>
                  <a:cubicBezTo>
                    <a:pt x="254" y="68"/>
                    <a:pt x="253" y="68"/>
                    <a:pt x="253" y="68"/>
                  </a:cubicBezTo>
                  <a:cubicBezTo>
                    <a:pt x="253" y="68"/>
                    <a:pt x="252" y="71"/>
                    <a:pt x="251" y="71"/>
                  </a:cubicBezTo>
                  <a:cubicBezTo>
                    <a:pt x="250" y="72"/>
                    <a:pt x="249" y="74"/>
                    <a:pt x="249" y="74"/>
                  </a:cubicBezTo>
                  <a:cubicBezTo>
                    <a:pt x="248" y="74"/>
                    <a:pt x="248" y="74"/>
                    <a:pt x="248" y="74"/>
                  </a:cubicBezTo>
                  <a:cubicBezTo>
                    <a:pt x="248" y="72"/>
                    <a:pt x="248" y="72"/>
                    <a:pt x="248" y="72"/>
                  </a:cubicBezTo>
                  <a:cubicBezTo>
                    <a:pt x="247" y="71"/>
                    <a:pt x="247" y="71"/>
                    <a:pt x="247" y="71"/>
                  </a:cubicBezTo>
                  <a:cubicBezTo>
                    <a:pt x="249" y="70"/>
                    <a:pt x="249" y="70"/>
                    <a:pt x="249" y="70"/>
                  </a:cubicBezTo>
                  <a:cubicBezTo>
                    <a:pt x="252" y="67"/>
                    <a:pt x="252" y="67"/>
                    <a:pt x="252" y="67"/>
                  </a:cubicBezTo>
                  <a:cubicBezTo>
                    <a:pt x="254" y="65"/>
                    <a:pt x="255" y="63"/>
                    <a:pt x="255" y="63"/>
                  </a:cubicBezTo>
                  <a:cubicBezTo>
                    <a:pt x="255" y="61"/>
                    <a:pt x="255" y="61"/>
                    <a:pt x="255" y="61"/>
                  </a:cubicBezTo>
                  <a:cubicBezTo>
                    <a:pt x="255" y="59"/>
                    <a:pt x="254" y="57"/>
                    <a:pt x="253" y="57"/>
                  </a:cubicBezTo>
                  <a:cubicBezTo>
                    <a:pt x="252" y="56"/>
                    <a:pt x="251" y="57"/>
                    <a:pt x="249" y="58"/>
                  </a:cubicBezTo>
                  <a:cubicBezTo>
                    <a:pt x="247" y="58"/>
                    <a:pt x="246" y="58"/>
                    <a:pt x="246" y="58"/>
                  </a:cubicBezTo>
                  <a:cubicBezTo>
                    <a:pt x="246" y="56"/>
                    <a:pt x="246" y="56"/>
                    <a:pt x="246" y="56"/>
                  </a:cubicBezTo>
                  <a:cubicBezTo>
                    <a:pt x="245" y="56"/>
                    <a:pt x="245" y="56"/>
                    <a:pt x="245" y="56"/>
                  </a:cubicBezTo>
                  <a:cubicBezTo>
                    <a:pt x="246" y="53"/>
                    <a:pt x="246" y="53"/>
                    <a:pt x="246" y="53"/>
                  </a:cubicBezTo>
                  <a:cubicBezTo>
                    <a:pt x="246" y="53"/>
                    <a:pt x="248" y="52"/>
                    <a:pt x="246" y="52"/>
                  </a:cubicBezTo>
                  <a:cubicBezTo>
                    <a:pt x="245" y="51"/>
                    <a:pt x="243" y="52"/>
                    <a:pt x="243" y="53"/>
                  </a:cubicBezTo>
                  <a:cubicBezTo>
                    <a:pt x="242" y="54"/>
                    <a:pt x="240" y="57"/>
                    <a:pt x="240" y="57"/>
                  </a:cubicBezTo>
                  <a:cubicBezTo>
                    <a:pt x="240" y="57"/>
                    <a:pt x="240" y="57"/>
                    <a:pt x="240" y="57"/>
                  </a:cubicBezTo>
                  <a:cubicBezTo>
                    <a:pt x="239" y="59"/>
                    <a:pt x="239" y="59"/>
                    <a:pt x="239" y="59"/>
                  </a:cubicBezTo>
                  <a:cubicBezTo>
                    <a:pt x="237" y="58"/>
                    <a:pt x="237" y="58"/>
                    <a:pt x="237" y="58"/>
                  </a:cubicBezTo>
                  <a:cubicBezTo>
                    <a:pt x="236" y="58"/>
                    <a:pt x="238" y="59"/>
                    <a:pt x="238" y="59"/>
                  </a:cubicBezTo>
                  <a:cubicBezTo>
                    <a:pt x="240" y="61"/>
                    <a:pt x="240" y="61"/>
                    <a:pt x="240" y="61"/>
                  </a:cubicBezTo>
                  <a:cubicBezTo>
                    <a:pt x="240" y="61"/>
                    <a:pt x="240" y="62"/>
                    <a:pt x="240" y="63"/>
                  </a:cubicBezTo>
                  <a:cubicBezTo>
                    <a:pt x="240" y="65"/>
                    <a:pt x="239" y="64"/>
                    <a:pt x="238" y="62"/>
                  </a:cubicBezTo>
                  <a:cubicBezTo>
                    <a:pt x="238" y="60"/>
                    <a:pt x="235" y="60"/>
                    <a:pt x="233" y="60"/>
                  </a:cubicBezTo>
                  <a:cubicBezTo>
                    <a:pt x="231" y="61"/>
                    <a:pt x="231" y="60"/>
                    <a:pt x="231" y="60"/>
                  </a:cubicBezTo>
                  <a:cubicBezTo>
                    <a:pt x="231" y="60"/>
                    <a:pt x="229" y="61"/>
                    <a:pt x="229" y="61"/>
                  </a:cubicBezTo>
                  <a:cubicBezTo>
                    <a:pt x="228" y="62"/>
                    <a:pt x="227" y="63"/>
                    <a:pt x="226" y="63"/>
                  </a:cubicBezTo>
                  <a:cubicBezTo>
                    <a:pt x="224" y="63"/>
                    <a:pt x="223" y="67"/>
                    <a:pt x="223" y="67"/>
                  </a:cubicBezTo>
                  <a:cubicBezTo>
                    <a:pt x="222" y="68"/>
                    <a:pt x="221" y="69"/>
                    <a:pt x="220" y="69"/>
                  </a:cubicBezTo>
                  <a:cubicBezTo>
                    <a:pt x="220" y="70"/>
                    <a:pt x="220" y="70"/>
                    <a:pt x="220" y="71"/>
                  </a:cubicBezTo>
                  <a:cubicBezTo>
                    <a:pt x="220" y="72"/>
                    <a:pt x="219" y="72"/>
                    <a:pt x="217" y="73"/>
                  </a:cubicBezTo>
                  <a:cubicBezTo>
                    <a:pt x="214" y="73"/>
                    <a:pt x="215" y="78"/>
                    <a:pt x="215" y="78"/>
                  </a:cubicBezTo>
                  <a:cubicBezTo>
                    <a:pt x="215" y="79"/>
                    <a:pt x="217" y="79"/>
                    <a:pt x="217" y="79"/>
                  </a:cubicBezTo>
                  <a:cubicBezTo>
                    <a:pt x="217" y="80"/>
                    <a:pt x="219" y="81"/>
                    <a:pt x="219" y="81"/>
                  </a:cubicBezTo>
                  <a:cubicBezTo>
                    <a:pt x="219" y="86"/>
                    <a:pt x="219" y="86"/>
                    <a:pt x="219" y="86"/>
                  </a:cubicBezTo>
                  <a:cubicBezTo>
                    <a:pt x="217" y="88"/>
                    <a:pt x="219" y="89"/>
                    <a:pt x="219" y="89"/>
                  </a:cubicBezTo>
                  <a:cubicBezTo>
                    <a:pt x="219" y="89"/>
                    <a:pt x="219" y="89"/>
                    <a:pt x="219" y="89"/>
                  </a:cubicBezTo>
                  <a:cubicBezTo>
                    <a:pt x="218" y="89"/>
                    <a:pt x="218" y="89"/>
                    <a:pt x="218" y="89"/>
                  </a:cubicBezTo>
                  <a:cubicBezTo>
                    <a:pt x="217" y="89"/>
                    <a:pt x="216" y="88"/>
                    <a:pt x="216" y="87"/>
                  </a:cubicBezTo>
                  <a:cubicBezTo>
                    <a:pt x="216" y="86"/>
                    <a:pt x="217" y="86"/>
                    <a:pt x="216" y="85"/>
                  </a:cubicBezTo>
                  <a:cubicBezTo>
                    <a:pt x="216" y="85"/>
                    <a:pt x="216" y="85"/>
                    <a:pt x="216" y="84"/>
                  </a:cubicBezTo>
                  <a:cubicBezTo>
                    <a:pt x="217" y="84"/>
                    <a:pt x="217" y="83"/>
                    <a:pt x="217" y="82"/>
                  </a:cubicBezTo>
                  <a:cubicBezTo>
                    <a:pt x="217" y="81"/>
                    <a:pt x="217" y="81"/>
                    <a:pt x="216" y="81"/>
                  </a:cubicBezTo>
                  <a:cubicBezTo>
                    <a:pt x="214" y="81"/>
                    <a:pt x="215" y="80"/>
                    <a:pt x="214" y="80"/>
                  </a:cubicBezTo>
                  <a:cubicBezTo>
                    <a:pt x="214" y="80"/>
                    <a:pt x="212" y="80"/>
                    <a:pt x="211" y="79"/>
                  </a:cubicBezTo>
                  <a:cubicBezTo>
                    <a:pt x="210" y="78"/>
                    <a:pt x="210" y="79"/>
                    <a:pt x="210" y="79"/>
                  </a:cubicBezTo>
                  <a:cubicBezTo>
                    <a:pt x="209" y="79"/>
                    <a:pt x="209" y="77"/>
                    <a:pt x="209" y="76"/>
                  </a:cubicBezTo>
                  <a:cubicBezTo>
                    <a:pt x="209" y="75"/>
                    <a:pt x="207" y="76"/>
                    <a:pt x="207" y="76"/>
                  </a:cubicBezTo>
                  <a:cubicBezTo>
                    <a:pt x="206" y="76"/>
                    <a:pt x="207" y="77"/>
                    <a:pt x="207" y="78"/>
                  </a:cubicBezTo>
                  <a:cubicBezTo>
                    <a:pt x="207" y="79"/>
                    <a:pt x="208" y="80"/>
                    <a:pt x="206" y="80"/>
                  </a:cubicBezTo>
                  <a:cubicBezTo>
                    <a:pt x="205" y="81"/>
                    <a:pt x="205" y="82"/>
                    <a:pt x="205" y="83"/>
                  </a:cubicBezTo>
                  <a:cubicBezTo>
                    <a:pt x="206" y="84"/>
                    <a:pt x="206" y="84"/>
                    <a:pt x="206" y="84"/>
                  </a:cubicBezTo>
                  <a:cubicBezTo>
                    <a:pt x="206" y="85"/>
                    <a:pt x="206" y="86"/>
                    <a:pt x="206" y="87"/>
                  </a:cubicBezTo>
                  <a:cubicBezTo>
                    <a:pt x="205" y="87"/>
                    <a:pt x="205" y="91"/>
                    <a:pt x="205" y="91"/>
                  </a:cubicBezTo>
                  <a:cubicBezTo>
                    <a:pt x="207" y="91"/>
                    <a:pt x="207" y="91"/>
                    <a:pt x="207" y="91"/>
                  </a:cubicBezTo>
                  <a:cubicBezTo>
                    <a:pt x="208" y="90"/>
                    <a:pt x="208" y="90"/>
                    <a:pt x="208" y="90"/>
                  </a:cubicBezTo>
                  <a:cubicBezTo>
                    <a:pt x="210" y="89"/>
                    <a:pt x="210" y="91"/>
                    <a:pt x="210" y="91"/>
                  </a:cubicBezTo>
                  <a:cubicBezTo>
                    <a:pt x="210" y="91"/>
                    <a:pt x="211" y="94"/>
                    <a:pt x="211" y="95"/>
                  </a:cubicBezTo>
                  <a:cubicBezTo>
                    <a:pt x="211" y="96"/>
                    <a:pt x="212" y="96"/>
                    <a:pt x="212" y="96"/>
                  </a:cubicBezTo>
                  <a:cubicBezTo>
                    <a:pt x="212" y="96"/>
                    <a:pt x="214" y="96"/>
                    <a:pt x="214" y="96"/>
                  </a:cubicBezTo>
                  <a:cubicBezTo>
                    <a:pt x="214" y="97"/>
                    <a:pt x="216" y="97"/>
                    <a:pt x="216" y="97"/>
                  </a:cubicBezTo>
                  <a:cubicBezTo>
                    <a:pt x="215" y="98"/>
                    <a:pt x="214" y="98"/>
                    <a:pt x="214" y="98"/>
                  </a:cubicBezTo>
                  <a:cubicBezTo>
                    <a:pt x="213" y="98"/>
                    <a:pt x="213" y="99"/>
                    <a:pt x="213" y="100"/>
                  </a:cubicBezTo>
                  <a:cubicBezTo>
                    <a:pt x="214" y="100"/>
                    <a:pt x="214" y="102"/>
                    <a:pt x="213" y="103"/>
                  </a:cubicBezTo>
                  <a:cubicBezTo>
                    <a:pt x="213" y="104"/>
                    <a:pt x="212" y="103"/>
                    <a:pt x="212" y="102"/>
                  </a:cubicBezTo>
                  <a:cubicBezTo>
                    <a:pt x="212" y="101"/>
                    <a:pt x="211" y="99"/>
                    <a:pt x="211" y="99"/>
                  </a:cubicBezTo>
                  <a:cubicBezTo>
                    <a:pt x="211" y="98"/>
                    <a:pt x="210" y="99"/>
                    <a:pt x="210" y="99"/>
                  </a:cubicBezTo>
                  <a:cubicBezTo>
                    <a:pt x="210" y="100"/>
                    <a:pt x="209" y="101"/>
                    <a:pt x="209" y="101"/>
                  </a:cubicBezTo>
                  <a:cubicBezTo>
                    <a:pt x="208" y="101"/>
                    <a:pt x="209" y="100"/>
                    <a:pt x="209" y="100"/>
                  </a:cubicBezTo>
                  <a:cubicBezTo>
                    <a:pt x="210" y="99"/>
                    <a:pt x="209" y="92"/>
                    <a:pt x="209" y="92"/>
                  </a:cubicBezTo>
                  <a:cubicBezTo>
                    <a:pt x="209" y="91"/>
                    <a:pt x="209" y="91"/>
                    <a:pt x="209" y="91"/>
                  </a:cubicBezTo>
                  <a:cubicBezTo>
                    <a:pt x="208" y="92"/>
                    <a:pt x="208" y="92"/>
                    <a:pt x="208" y="92"/>
                  </a:cubicBezTo>
                  <a:cubicBezTo>
                    <a:pt x="208" y="92"/>
                    <a:pt x="208" y="92"/>
                    <a:pt x="207" y="92"/>
                  </a:cubicBezTo>
                  <a:cubicBezTo>
                    <a:pt x="206" y="92"/>
                    <a:pt x="206" y="93"/>
                    <a:pt x="206" y="93"/>
                  </a:cubicBezTo>
                  <a:cubicBezTo>
                    <a:pt x="206" y="93"/>
                    <a:pt x="206" y="97"/>
                    <a:pt x="206" y="98"/>
                  </a:cubicBezTo>
                  <a:cubicBezTo>
                    <a:pt x="206" y="99"/>
                    <a:pt x="205" y="100"/>
                    <a:pt x="204" y="100"/>
                  </a:cubicBezTo>
                  <a:cubicBezTo>
                    <a:pt x="204" y="100"/>
                    <a:pt x="203" y="100"/>
                    <a:pt x="203" y="100"/>
                  </a:cubicBezTo>
                  <a:cubicBezTo>
                    <a:pt x="201" y="101"/>
                    <a:pt x="198" y="100"/>
                    <a:pt x="198" y="100"/>
                  </a:cubicBezTo>
                  <a:cubicBezTo>
                    <a:pt x="199" y="99"/>
                    <a:pt x="202" y="99"/>
                    <a:pt x="202" y="99"/>
                  </a:cubicBezTo>
                  <a:cubicBezTo>
                    <a:pt x="203" y="99"/>
                    <a:pt x="203" y="98"/>
                    <a:pt x="203" y="98"/>
                  </a:cubicBezTo>
                  <a:cubicBezTo>
                    <a:pt x="203" y="97"/>
                    <a:pt x="203" y="97"/>
                    <a:pt x="203" y="97"/>
                  </a:cubicBezTo>
                  <a:cubicBezTo>
                    <a:pt x="203" y="96"/>
                    <a:pt x="205" y="94"/>
                    <a:pt x="205" y="94"/>
                  </a:cubicBezTo>
                  <a:cubicBezTo>
                    <a:pt x="205" y="93"/>
                    <a:pt x="205" y="93"/>
                    <a:pt x="205" y="93"/>
                  </a:cubicBezTo>
                  <a:cubicBezTo>
                    <a:pt x="204" y="93"/>
                    <a:pt x="204" y="92"/>
                    <a:pt x="204" y="92"/>
                  </a:cubicBezTo>
                  <a:cubicBezTo>
                    <a:pt x="204" y="91"/>
                    <a:pt x="204" y="86"/>
                    <a:pt x="204" y="86"/>
                  </a:cubicBezTo>
                  <a:cubicBezTo>
                    <a:pt x="204" y="84"/>
                    <a:pt x="203" y="83"/>
                    <a:pt x="203" y="83"/>
                  </a:cubicBezTo>
                  <a:cubicBezTo>
                    <a:pt x="203" y="80"/>
                    <a:pt x="203" y="80"/>
                    <a:pt x="203" y="80"/>
                  </a:cubicBezTo>
                  <a:cubicBezTo>
                    <a:pt x="204" y="80"/>
                    <a:pt x="204" y="80"/>
                    <a:pt x="204" y="80"/>
                  </a:cubicBezTo>
                  <a:cubicBezTo>
                    <a:pt x="204" y="79"/>
                    <a:pt x="204" y="79"/>
                    <a:pt x="204" y="79"/>
                  </a:cubicBezTo>
                  <a:cubicBezTo>
                    <a:pt x="205" y="77"/>
                    <a:pt x="205" y="77"/>
                    <a:pt x="205" y="77"/>
                  </a:cubicBezTo>
                  <a:cubicBezTo>
                    <a:pt x="206" y="77"/>
                    <a:pt x="204" y="76"/>
                    <a:pt x="204" y="76"/>
                  </a:cubicBezTo>
                  <a:cubicBezTo>
                    <a:pt x="202" y="76"/>
                    <a:pt x="202" y="76"/>
                    <a:pt x="202" y="76"/>
                  </a:cubicBezTo>
                  <a:cubicBezTo>
                    <a:pt x="201" y="76"/>
                    <a:pt x="201" y="76"/>
                    <a:pt x="201" y="76"/>
                  </a:cubicBezTo>
                  <a:cubicBezTo>
                    <a:pt x="199" y="76"/>
                    <a:pt x="199" y="79"/>
                    <a:pt x="199" y="79"/>
                  </a:cubicBezTo>
                  <a:cubicBezTo>
                    <a:pt x="199" y="80"/>
                    <a:pt x="197" y="82"/>
                    <a:pt x="197" y="82"/>
                  </a:cubicBezTo>
                  <a:cubicBezTo>
                    <a:pt x="196" y="83"/>
                    <a:pt x="196" y="88"/>
                    <a:pt x="196" y="88"/>
                  </a:cubicBezTo>
                  <a:cubicBezTo>
                    <a:pt x="196" y="88"/>
                    <a:pt x="197" y="90"/>
                    <a:pt x="197" y="91"/>
                  </a:cubicBezTo>
                  <a:cubicBezTo>
                    <a:pt x="197" y="92"/>
                    <a:pt x="197" y="91"/>
                    <a:pt x="197" y="91"/>
                  </a:cubicBezTo>
                  <a:cubicBezTo>
                    <a:pt x="193" y="88"/>
                    <a:pt x="193" y="88"/>
                    <a:pt x="193" y="88"/>
                  </a:cubicBezTo>
                  <a:cubicBezTo>
                    <a:pt x="190" y="88"/>
                    <a:pt x="190" y="88"/>
                    <a:pt x="190" y="88"/>
                  </a:cubicBezTo>
                  <a:cubicBezTo>
                    <a:pt x="189" y="89"/>
                    <a:pt x="189" y="89"/>
                    <a:pt x="189" y="89"/>
                  </a:cubicBezTo>
                  <a:cubicBezTo>
                    <a:pt x="190" y="90"/>
                    <a:pt x="190" y="90"/>
                    <a:pt x="190" y="90"/>
                  </a:cubicBezTo>
                  <a:cubicBezTo>
                    <a:pt x="190" y="91"/>
                    <a:pt x="190" y="91"/>
                    <a:pt x="190" y="91"/>
                  </a:cubicBezTo>
                  <a:cubicBezTo>
                    <a:pt x="188" y="93"/>
                    <a:pt x="188" y="93"/>
                    <a:pt x="188" y="93"/>
                  </a:cubicBezTo>
                  <a:cubicBezTo>
                    <a:pt x="188" y="91"/>
                    <a:pt x="188" y="91"/>
                    <a:pt x="188" y="91"/>
                  </a:cubicBezTo>
                  <a:cubicBezTo>
                    <a:pt x="187" y="91"/>
                    <a:pt x="187" y="91"/>
                    <a:pt x="187" y="91"/>
                  </a:cubicBezTo>
                  <a:cubicBezTo>
                    <a:pt x="186" y="91"/>
                    <a:pt x="186" y="91"/>
                    <a:pt x="186" y="91"/>
                  </a:cubicBezTo>
                  <a:cubicBezTo>
                    <a:pt x="186" y="93"/>
                    <a:pt x="186" y="93"/>
                    <a:pt x="186" y="93"/>
                  </a:cubicBezTo>
                  <a:cubicBezTo>
                    <a:pt x="184" y="92"/>
                    <a:pt x="184" y="92"/>
                    <a:pt x="184" y="92"/>
                  </a:cubicBezTo>
                  <a:cubicBezTo>
                    <a:pt x="182" y="92"/>
                    <a:pt x="181" y="93"/>
                    <a:pt x="181" y="93"/>
                  </a:cubicBezTo>
                  <a:cubicBezTo>
                    <a:pt x="181" y="91"/>
                    <a:pt x="181" y="91"/>
                    <a:pt x="181" y="91"/>
                  </a:cubicBezTo>
                  <a:cubicBezTo>
                    <a:pt x="181" y="91"/>
                    <a:pt x="181" y="91"/>
                    <a:pt x="181" y="91"/>
                  </a:cubicBezTo>
                  <a:cubicBezTo>
                    <a:pt x="180" y="91"/>
                    <a:pt x="177" y="93"/>
                    <a:pt x="177" y="93"/>
                  </a:cubicBezTo>
                  <a:cubicBezTo>
                    <a:pt x="174" y="94"/>
                    <a:pt x="173" y="97"/>
                    <a:pt x="173" y="97"/>
                  </a:cubicBezTo>
                  <a:cubicBezTo>
                    <a:pt x="173" y="99"/>
                    <a:pt x="172" y="98"/>
                    <a:pt x="172" y="98"/>
                  </a:cubicBezTo>
                  <a:cubicBezTo>
                    <a:pt x="171" y="97"/>
                    <a:pt x="171" y="97"/>
                    <a:pt x="171" y="97"/>
                  </a:cubicBezTo>
                  <a:cubicBezTo>
                    <a:pt x="171" y="96"/>
                    <a:pt x="171" y="96"/>
                    <a:pt x="171" y="96"/>
                  </a:cubicBezTo>
                  <a:cubicBezTo>
                    <a:pt x="172" y="95"/>
                    <a:pt x="172" y="94"/>
                    <a:pt x="172" y="94"/>
                  </a:cubicBezTo>
                  <a:cubicBezTo>
                    <a:pt x="172" y="92"/>
                    <a:pt x="169" y="91"/>
                    <a:pt x="169" y="91"/>
                  </a:cubicBezTo>
                  <a:cubicBezTo>
                    <a:pt x="169" y="92"/>
                    <a:pt x="167" y="92"/>
                    <a:pt x="167" y="92"/>
                  </a:cubicBezTo>
                  <a:cubicBezTo>
                    <a:pt x="168" y="93"/>
                    <a:pt x="168" y="93"/>
                    <a:pt x="168" y="93"/>
                  </a:cubicBezTo>
                  <a:cubicBezTo>
                    <a:pt x="168" y="95"/>
                    <a:pt x="168" y="95"/>
                    <a:pt x="168" y="95"/>
                  </a:cubicBezTo>
                  <a:cubicBezTo>
                    <a:pt x="168" y="97"/>
                    <a:pt x="168" y="97"/>
                    <a:pt x="168" y="97"/>
                  </a:cubicBezTo>
                  <a:cubicBezTo>
                    <a:pt x="168" y="97"/>
                    <a:pt x="169" y="98"/>
                    <a:pt x="169" y="98"/>
                  </a:cubicBezTo>
                  <a:cubicBezTo>
                    <a:pt x="169" y="99"/>
                    <a:pt x="168" y="100"/>
                    <a:pt x="168" y="100"/>
                  </a:cubicBezTo>
                  <a:cubicBezTo>
                    <a:pt x="168" y="100"/>
                    <a:pt x="168" y="100"/>
                    <a:pt x="168" y="100"/>
                  </a:cubicBezTo>
                  <a:cubicBezTo>
                    <a:pt x="167" y="99"/>
                    <a:pt x="167" y="99"/>
                    <a:pt x="167" y="99"/>
                  </a:cubicBezTo>
                  <a:cubicBezTo>
                    <a:pt x="166" y="99"/>
                    <a:pt x="166" y="99"/>
                    <a:pt x="166" y="99"/>
                  </a:cubicBezTo>
                  <a:cubicBezTo>
                    <a:pt x="164" y="101"/>
                    <a:pt x="164" y="101"/>
                    <a:pt x="164" y="101"/>
                  </a:cubicBezTo>
                  <a:cubicBezTo>
                    <a:pt x="163" y="102"/>
                    <a:pt x="163" y="102"/>
                    <a:pt x="163" y="102"/>
                  </a:cubicBezTo>
                  <a:cubicBezTo>
                    <a:pt x="162" y="103"/>
                    <a:pt x="164" y="104"/>
                    <a:pt x="164" y="104"/>
                  </a:cubicBezTo>
                  <a:cubicBezTo>
                    <a:pt x="164" y="105"/>
                    <a:pt x="164" y="105"/>
                    <a:pt x="164" y="105"/>
                  </a:cubicBezTo>
                  <a:cubicBezTo>
                    <a:pt x="161" y="105"/>
                    <a:pt x="161" y="105"/>
                    <a:pt x="161" y="105"/>
                  </a:cubicBezTo>
                  <a:cubicBezTo>
                    <a:pt x="160" y="104"/>
                    <a:pt x="160" y="104"/>
                    <a:pt x="160" y="104"/>
                  </a:cubicBezTo>
                  <a:cubicBezTo>
                    <a:pt x="160" y="102"/>
                    <a:pt x="160" y="102"/>
                    <a:pt x="160" y="102"/>
                  </a:cubicBezTo>
                  <a:cubicBezTo>
                    <a:pt x="159" y="102"/>
                    <a:pt x="159" y="102"/>
                    <a:pt x="159" y="102"/>
                  </a:cubicBezTo>
                  <a:cubicBezTo>
                    <a:pt x="159" y="103"/>
                    <a:pt x="159" y="103"/>
                    <a:pt x="159" y="103"/>
                  </a:cubicBezTo>
                  <a:cubicBezTo>
                    <a:pt x="159" y="105"/>
                    <a:pt x="159" y="105"/>
                    <a:pt x="159" y="105"/>
                  </a:cubicBezTo>
                  <a:cubicBezTo>
                    <a:pt x="160" y="107"/>
                    <a:pt x="160" y="107"/>
                    <a:pt x="160" y="107"/>
                  </a:cubicBezTo>
                  <a:cubicBezTo>
                    <a:pt x="160" y="108"/>
                    <a:pt x="159" y="107"/>
                    <a:pt x="159" y="107"/>
                  </a:cubicBezTo>
                  <a:cubicBezTo>
                    <a:pt x="158" y="106"/>
                    <a:pt x="158" y="106"/>
                    <a:pt x="158" y="106"/>
                  </a:cubicBezTo>
                  <a:cubicBezTo>
                    <a:pt x="157" y="105"/>
                    <a:pt x="157" y="105"/>
                    <a:pt x="157" y="105"/>
                  </a:cubicBezTo>
                  <a:cubicBezTo>
                    <a:pt x="157" y="105"/>
                    <a:pt x="156" y="104"/>
                    <a:pt x="157" y="103"/>
                  </a:cubicBezTo>
                  <a:cubicBezTo>
                    <a:pt x="157" y="103"/>
                    <a:pt x="157" y="102"/>
                    <a:pt x="157" y="102"/>
                  </a:cubicBezTo>
                  <a:cubicBezTo>
                    <a:pt x="154" y="99"/>
                    <a:pt x="154" y="99"/>
                    <a:pt x="154" y="99"/>
                  </a:cubicBezTo>
                  <a:cubicBezTo>
                    <a:pt x="154" y="98"/>
                    <a:pt x="154" y="98"/>
                    <a:pt x="154" y="98"/>
                  </a:cubicBezTo>
                  <a:cubicBezTo>
                    <a:pt x="156" y="99"/>
                    <a:pt x="156" y="99"/>
                    <a:pt x="156" y="99"/>
                  </a:cubicBezTo>
                  <a:cubicBezTo>
                    <a:pt x="157" y="99"/>
                    <a:pt x="157" y="99"/>
                    <a:pt x="157" y="99"/>
                  </a:cubicBezTo>
                  <a:cubicBezTo>
                    <a:pt x="158" y="100"/>
                    <a:pt x="158" y="100"/>
                    <a:pt x="158" y="100"/>
                  </a:cubicBezTo>
                  <a:cubicBezTo>
                    <a:pt x="159" y="101"/>
                    <a:pt x="159" y="101"/>
                    <a:pt x="159" y="101"/>
                  </a:cubicBezTo>
                  <a:cubicBezTo>
                    <a:pt x="160" y="102"/>
                    <a:pt x="163" y="101"/>
                    <a:pt x="163" y="101"/>
                  </a:cubicBezTo>
                  <a:cubicBezTo>
                    <a:pt x="164" y="99"/>
                    <a:pt x="164" y="99"/>
                    <a:pt x="164" y="99"/>
                  </a:cubicBezTo>
                  <a:cubicBezTo>
                    <a:pt x="165" y="98"/>
                    <a:pt x="165" y="96"/>
                    <a:pt x="165" y="96"/>
                  </a:cubicBezTo>
                  <a:cubicBezTo>
                    <a:pt x="165" y="95"/>
                    <a:pt x="162" y="94"/>
                    <a:pt x="162" y="94"/>
                  </a:cubicBezTo>
                  <a:cubicBezTo>
                    <a:pt x="161" y="92"/>
                    <a:pt x="161" y="92"/>
                    <a:pt x="161" y="92"/>
                  </a:cubicBezTo>
                  <a:cubicBezTo>
                    <a:pt x="159" y="89"/>
                    <a:pt x="155" y="89"/>
                    <a:pt x="155" y="89"/>
                  </a:cubicBezTo>
                  <a:cubicBezTo>
                    <a:pt x="154" y="89"/>
                    <a:pt x="153" y="88"/>
                    <a:pt x="153" y="88"/>
                  </a:cubicBezTo>
                  <a:cubicBezTo>
                    <a:pt x="153" y="88"/>
                    <a:pt x="153" y="88"/>
                    <a:pt x="153" y="88"/>
                  </a:cubicBezTo>
                  <a:cubicBezTo>
                    <a:pt x="154" y="88"/>
                    <a:pt x="154" y="88"/>
                    <a:pt x="154" y="88"/>
                  </a:cubicBezTo>
                  <a:cubicBezTo>
                    <a:pt x="155" y="88"/>
                    <a:pt x="155" y="88"/>
                    <a:pt x="155" y="88"/>
                  </a:cubicBezTo>
                  <a:cubicBezTo>
                    <a:pt x="153" y="87"/>
                    <a:pt x="153" y="87"/>
                    <a:pt x="153" y="87"/>
                  </a:cubicBezTo>
                  <a:cubicBezTo>
                    <a:pt x="152" y="88"/>
                    <a:pt x="152" y="88"/>
                    <a:pt x="152" y="88"/>
                  </a:cubicBezTo>
                  <a:cubicBezTo>
                    <a:pt x="151" y="87"/>
                    <a:pt x="151" y="87"/>
                    <a:pt x="151" y="87"/>
                  </a:cubicBezTo>
                  <a:cubicBezTo>
                    <a:pt x="150" y="87"/>
                    <a:pt x="150" y="87"/>
                    <a:pt x="150" y="87"/>
                  </a:cubicBezTo>
                  <a:cubicBezTo>
                    <a:pt x="149" y="86"/>
                    <a:pt x="148" y="86"/>
                    <a:pt x="148" y="86"/>
                  </a:cubicBezTo>
                  <a:cubicBezTo>
                    <a:pt x="150" y="86"/>
                    <a:pt x="150" y="86"/>
                    <a:pt x="150" y="86"/>
                  </a:cubicBezTo>
                  <a:cubicBezTo>
                    <a:pt x="150" y="86"/>
                    <a:pt x="149" y="86"/>
                    <a:pt x="150" y="86"/>
                  </a:cubicBezTo>
                  <a:cubicBezTo>
                    <a:pt x="152" y="86"/>
                    <a:pt x="152" y="84"/>
                    <a:pt x="152" y="84"/>
                  </a:cubicBezTo>
                  <a:cubicBezTo>
                    <a:pt x="150" y="84"/>
                    <a:pt x="150" y="84"/>
                    <a:pt x="150" y="84"/>
                  </a:cubicBezTo>
                  <a:cubicBezTo>
                    <a:pt x="150" y="83"/>
                    <a:pt x="150" y="83"/>
                    <a:pt x="150" y="83"/>
                  </a:cubicBezTo>
                  <a:cubicBezTo>
                    <a:pt x="149" y="82"/>
                    <a:pt x="149" y="82"/>
                    <a:pt x="149" y="82"/>
                  </a:cubicBezTo>
                  <a:cubicBezTo>
                    <a:pt x="147" y="83"/>
                    <a:pt x="147" y="83"/>
                    <a:pt x="147" y="83"/>
                  </a:cubicBezTo>
                  <a:cubicBezTo>
                    <a:pt x="145" y="82"/>
                    <a:pt x="145" y="82"/>
                    <a:pt x="145" y="82"/>
                  </a:cubicBezTo>
                  <a:cubicBezTo>
                    <a:pt x="144" y="83"/>
                    <a:pt x="142" y="83"/>
                    <a:pt x="142" y="83"/>
                  </a:cubicBezTo>
                  <a:cubicBezTo>
                    <a:pt x="141" y="83"/>
                    <a:pt x="140" y="84"/>
                    <a:pt x="140" y="84"/>
                  </a:cubicBezTo>
                  <a:cubicBezTo>
                    <a:pt x="140" y="84"/>
                    <a:pt x="140" y="86"/>
                    <a:pt x="139" y="86"/>
                  </a:cubicBezTo>
                  <a:cubicBezTo>
                    <a:pt x="138" y="86"/>
                    <a:pt x="138" y="85"/>
                    <a:pt x="138" y="85"/>
                  </a:cubicBezTo>
                  <a:cubicBezTo>
                    <a:pt x="137" y="85"/>
                    <a:pt x="136" y="87"/>
                    <a:pt x="136" y="87"/>
                  </a:cubicBezTo>
                  <a:cubicBezTo>
                    <a:pt x="135" y="87"/>
                    <a:pt x="135" y="87"/>
                    <a:pt x="135" y="87"/>
                  </a:cubicBezTo>
                  <a:cubicBezTo>
                    <a:pt x="134" y="87"/>
                    <a:pt x="133" y="90"/>
                    <a:pt x="133" y="90"/>
                  </a:cubicBezTo>
                  <a:cubicBezTo>
                    <a:pt x="132" y="93"/>
                    <a:pt x="132" y="93"/>
                    <a:pt x="132" y="93"/>
                  </a:cubicBezTo>
                  <a:cubicBezTo>
                    <a:pt x="130" y="97"/>
                    <a:pt x="130" y="97"/>
                    <a:pt x="130" y="97"/>
                  </a:cubicBezTo>
                  <a:cubicBezTo>
                    <a:pt x="130" y="97"/>
                    <a:pt x="129" y="100"/>
                    <a:pt x="129" y="100"/>
                  </a:cubicBezTo>
                  <a:cubicBezTo>
                    <a:pt x="129" y="101"/>
                    <a:pt x="127" y="104"/>
                    <a:pt x="127" y="104"/>
                  </a:cubicBezTo>
                  <a:cubicBezTo>
                    <a:pt x="126" y="105"/>
                    <a:pt x="126" y="105"/>
                    <a:pt x="126" y="105"/>
                  </a:cubicBezTo>
                  <a:cubicBezTo>
                    <a:pt x="124" y="107"/>
                    <a:pt x="124" y="107"/>
                    <a:pt x="124" y="107"/>
                  </a:cubicBezTo>
                  <a:cubicBezTo>
                    <a:pt x="122" y="109"/>
                    <a:pt x="122" y="109"/>
                    <a:pt x="122" y="109"/>
                  </a:cubicBezTo>
                  <a:cubicBezTo>
                    <a:pt x="121" y="110"/>
                    <a:pt x="120" y="110"/>
                    <a:pt x="120" y="110"/>
                  </a:cubicBezTo>
                  <a:cubicBezTo>
                    <a:pt x="120" y="111"/>
                    <a:pt x="119" y="112"/>
                    <a:pt x="119" y="112"/>
                  </a:cubicBezTo>
                  <a:cubicBezTo>
                    <a:pt x="118" y="113"/>
                    <a:pt x="119" y="116"/>
                    <a:pt x="119" y="116"/>
                  </a:cubicBezTo>
                  <a:cubicBezTo>
                    <a:pt x="120" y="116"/>
                    <a:pt x="120" y="116"/>
                    <a:pt x="120" y="116"/>
                  </a:cubicBezTo>
                  <a:cubicBezTo>
                    <a:pt x="119" y="116"/>
                    <a:pt x="119" y="118"/>
                    <a:pt x="119" y="118"/>
                  </a:cubicBezTo>
                  <a:cubicBezTo>
                    <a:pt x="118" y="119"/>
                    <a:pt x="119" y="121"/>
                    <a:pt x="119" y="121"/>
                  </a:cubicBezTo>
                  <a:cubicBezTo>
                    <a:pt x="119" y="123"/>
                    <a:pt x="122" y="123"/>
                    <a:pt x="122" y="123"/>
                  </a:cubicBezTo>
                  <a:cubicBezTo>
                    <a:pt x="123" y="123"/>
                    <a:pt x="124" y="121"/>
                    <a:pt x="124" y="121"/>
                  </a:cubicBezTo>
                  <a:cubicBezTo>
                    <a:pt x="124" y="120"/>
                    <a:pt x="124" y="119"/>
                    <a:pt x="124" y="119"/>
                  </a:cubicBezTo>
                  <a:cubicBezTo>
                    <a:pt x="125" y="119"/>
                    <a:pt x="126" y="118"/>
                    <a:pt x="126" y="118"/>
                  </a:cubicBezTo>
                  <a:cubicBezTo>
                    <a:pt x="127" y="117"/>
                    <a:pt x="127" y="116"/>
                    <a:pt x="127" y="116"/>
                  </a:cubicBezTo>
                  <a:cubicBezTo>
                    <a:pt x="127" y="118"/>
                    <a:pt x="127" y="118"/>
                    <a:pt x="127" y="118"/>
                  </a:cubicBezTo>
                  <a:cubicBezTo>
                    <a:pt x="127" y="118"/>
                    <a:pt x="127" y="119"/>
                    <a:pt x="127" y="120"/>
                  </a:cubicBezTo>
                  <a:cubicBezTo>
                    <a:pt x="127" y="120"/>
                    <a:pt x="127" y="122"/>
                    <a:pt x="127" y="122"/>
                  </a:cubicBezTo>
                  <a:cubicBezTo>
                    <a:pt x="127" y="125"/>
                    <a:pt x="127" y="125"/>
                    <a:pt x="127" y="125"/>
                  </a:cubicBezTo>
                  <a:cubicBezTo>
                    <a:pt x="129" y="126"/>
                    <a:pt x="129" y="126"/>
                    <a:pt x="129" y="126"/>
                  </a:cubicBezTo>
                  <a:cubicBezTo>
                    <a:pt x="129" y="128"/>
                    <a:pt x="129" y="128"/>
                    <a:pt x="129" y="128"/>
                  </a:cubicBezTo>
                  <a:cubicBezTo>
                    <a:pt x="130" y="129"/>
                    <a:pt x="130" y="129"/>
                    <a:pt x="130" y="129"/>
                  </a:cubicBezTo>
                  <a:cubicBezTo>
                    <a:pt x="131" y="128"/>
                    <a:pt x="131" y="128"/>
                    <a:pt x="131" y="128"/>
                  </a:cubicBezTo>
                  <a:cubicBezTo>
                    <a:pt x="131" y="127"/>
                    <a:pt x="133" y="127"/>
                    <a:pt x="133" y="127"/>
                  </a:cubicBezTo>
                  <a:cubicBezTo>
                    <a:pt x="133" y="125"/>
                    <a:pt x="134" y="122"/>
                    <a:pt x="134" y="122"/>
                  </a:cubicBezTo>
                  <a:cubicBezTo>
                    <a:pt x="134" y="122"/>
                    <a:pt x="134" y="122"/>
                    <a:pt x="134" y="122"/>
                  </a:cubicBezTo>
                  <a:cubicBezTo>
                    <a:pt x="136" y="120"/>
                    <a:pt x="136" y="120"/>
                    <a:pt x="136" y="120"/>
                  </a:cubicBezTo>
                  <a:cubicBezTo>
                    <a:pt x="137" y="119"/>
                    <a:pt x="137" y="117"/>
                    <a:pt x="137" y="117"/>
                  </a:cubicBezTo>
                  <a:cubicBezTo>
                    <a:pt x="136" y="116"/>
                    <a:pt x="135" y="116"/>
                    <a:pt x="135" y="116"/>
                  </a:cubicBezTo>
                  <a:cubicBezTo>
                    <a:pt x="135" y="112"/>
                    <a:pt x="135" y="112"/>
                    <a:pt x="135" y="112"/>
                  </a:cubicBezTo>
                  <a:cubicBezTo>
                    <a:pt x="135" y="112"/>
                    <a:pt x="135" y="113"/>
                    <a:pt x="135" y="112"/>
                  </a:cubicBezTo>
                  <a:cubicBezTo>
                    <a:pt x="135" y="111"/>
                    <a:pt x="136" y="110"/>
                    <a:pt x="136" y="110"/>
                  </a:cubicBezTo>
                  <a:cubicBezTo>
                    <a:pt x="136" y="109"/>
                    <a:pt x="138" y="108"/>
                    <a:pt x="138" y="108"/>
                  </a:cubicBezTo>
                  <a:cubicBezTo>
                    <a:pt x="140" y="107"/>
                    <a:pt x="140" y="105"/>
                    <a:pt x="140" y="105"/>
                  </a:cubicBezTo>
                  <a:cubicBezTo>
                    <a:pt x="140" y="104"/>
                    <a:pt x="140" y="104"/>
                    <a:pt x="140" y="104"/>
                  </a:cubicBezTo>
                  <a:cubicBezTo>
                    <a:pt x="141" y="102"/>
                    <a:pt x="141" y="102"/>
                    <a:pt x="141" y="102"/>
                  </a:cubicBezTo>
                  <a:cubicBezTo>
                    <a:pt x="142" y="101"/>
                    <a:pt x="143" y="101"/>
                    <a:pt x="144" y="102"/>
                  </a:cubicBezTo>
                  <a:cubicBezTo>
                    <a:pt x="146" y="103"/>
                    <a:pt x="143" y="105"/>
                    <a:pt x="143" y="105"/>
                  </a:cubicBezTo>
                  <a:cubicBezTo>
                    <a:pt x="141" y="107"/>
                    <a:pt x="141" y="107"/>
                    <a:pt x="141" y="107"/>
                  </a:cubicBezTo>
                  <a:cubicBezTo>
                    <a:pt x="140" y="108"/>
                    <a:pt x="139" y="110"/>
                    <a:pt x="139" y="110"/>
                  </a:cubicBezTo>
                  <a:cubicBezTo>
                    <a:pt x="140" y="113"/>
                    <a:pt x="140" y="113"/>
                    <a:pt x="140" y="113"/>
                  </a:cubicBezTo>
                  <a:cubicBezTo>
                    <a:pt x="139" y="114"/>
                    <a:pt x="140" y="116"/>
                    <a:pt x="140" y="116"/>
                  </a:cubicBezTo>
                  <a:cubicBezTo>
                    <a:pt x="140" y="116"/>
                    <a:pt x="141" y="117"/>
                    <a:pt x="141" y="117"/>
                  </a:cubicBezTo>
                  <a:cubicBezTo>
                    <a:pt x="143" y="118"/>
                    <a:pt x="143" y="118"/>
                    <a:pt x="143" y="118"/>
                  </a:cubicBezTo>
                  <a:cubicBezTo>
                    <a:pt x="143" y="117"/>
                    <a:pt x="144" y="117"/>
                    <a:pt x="144" y="117"/>
                  </a:cubicBezTo>
                  <a:cubicBezTo>
                    <a:pt x="146" y="117"/>
                    <a:pt x="146" y="117"/>
                    <a:pt x="146" y="117"/>
                  </a:cubicBezTo>
                  <a:cubicBezTo>
                    <a:pt x="146" y="116"/>
                    <a:pt x="147" y="116"/>
                    <a:pt x="148" y="116"/>
                  </a:cubicBezTo>
                  <a:cubicBezTo>
                    <a:pt x="148" y="116"/>
                    <a:pt x="148" y="116"/>
                    <a:pt x="148" y="116"/>
                  </a:cubicBezTo>
                  <a:cubicBezTo>
                    <a:pt x="148" y="117"/>
                    <a:pt x="150" y="117"/>
                    <a:pt x="151" y="117"/>
                  </a:cubicBezTo>
                  <a:cubicBezTo>
                    <a:pt x="151" y="117"/>
                    <a:pt x="151" y="117"/>
                    <a:pt x="151" y="117"/>
                  </a:cubicBezTo>
                  <a:cubicBezTo>
                    <a:pt x="151" y="117"/>
                    <a:pt x="151" y="117"/>
                    <a:pt x="151" y="117"/>
                  </a:cubicBezTo>
                  <a:cubicBezTo>
                    <a:pt x="150" y="117"/>
                    <a:pt x="149" y="118"/>
                    <a:pt x="149" y="118"/>
                  </a:cubicBezTo>
                  <a:cubicBezTo>
                    <a:pt x="148" y="118"/>
                    <a:pt x="147" y="119"/>
                    <a:pt x="147" y="119"/>
                  </a:cubicBezTo>
                  <a:cubicBezTo>
                    <a:pt x="146" y="119"/>
                    <a:pt x="146" y="119"/>
                    <a:pt x="146" y="119"/>
                  </a:cubicBezTo>
                  <a:cubicBezTo>
                    <a:pt x="145" y="118"/>
                    <a:pt x="145" y="118"/>
                    <a:pt x="145" y="118"/>
                  </a:cubicBezTo>
                  <a:cubicBezTo>
                    <a:pt x="143" y="118"/>
                    <a:pt x="143" y="120"/>
                    <a:pt x="143" y="120"/>
                  </a:cubicBezTo>
                  <a:cubicBezTo>
                    <a:pt x="142" y="120"/>
                    <a:pt x="142" y="122"/>
                    <a:pt x="142" y="122"/>
                  </a:cubicBezTo>
                  <a:cubicBezTo>
                    <a:pt x="143" y="122"/>
                    <a:pt x="143" y="122"/>
                    <a:pt x="143" y="122"/>
                  </a:cubicBezTo>
                  <a:cubicBezTo>
                    <a:pt x="143" y="123"/>
                    <a:pt x="143" y="123"/>
                    <a:pt x="143" y="123"/>
                  </a:cubicBezTo>
                  <a:cubicBezTo>
                    <a:pt x="143" y="125"/>
                    <a:pt x="143" y="125"/>
                    <a:pt x="143" y="125"/>
                  </a:cubicBezTo>
                  <a:cubicBezTo>
                    <a:pt x="141" y="125"/>
                    <a:pt x="141" y="124"/>
                    <a:pt x="141" y="124"/>
                  </a:cubicBezTo>
                  <a:cubicBezTo>
                    <a:pt x="140" y="123"/>
                    <a:pt x="140" y="123"/>
                    <a:pt x="140" y="123"/>
                  </a:cubicBezTo>
                  <a:cubicBezTo>
                    <a:pt x="139" y="125"/>
                    <a:pt x="139" y="125"/>
                    <a:pt x="139" y="125"/>
                  </a:cubicBezTo>
                  <a:cubicBezTo>
                    <a:pt x="138" y="125"/>
                    <a:pt x="138" y="126"/>
                    <a:pt x="138" y="127"/>
                  </a:cubicBezTo>
                  <a:cubicBezTo>
                    <a:pt x="138" y="129"/>
                    <a:pt x="138" y="129"/>
                    <a:pt x="138" y="129"/>
                  </a:cubicBezTo>
                  <a:cubicBezTo>
                    <a:pt x="138" y="129"/>
                    <a:pt x="138" y="129"/>
                    <a:pt x="138" y="129"/>
                  </a:cubicBezTo>
                  <a:cubicBezTo>
                    <a:pt x="138" y="129"/>
                    <a:pt x="137" y="130"/>
                    <a:pt x="137" y="130"/>
                  </a:cubicBezTo>
                  <a:cubicBezTo>
                    <a:pt x="135" y="130"/>
                    <a:pt x="135" y="130"/>
                    <a:pt x="135" y="130"/>
                  </a:cubicBezTo>
                  <a:cubicBezTo>
                    <a:pt x="135" y="130"/>
                    <a:pt x="134" y="130"/>
                    <a:pt x="134" y="130"/>
                  </a:cubicBezTo>
                  <a:cubicBezTo>
                    <a:pt x="134" y="130"/>
                    <a:pt x="132" y="131"/>
                    <a:pt x="132" y="131"/>
                  </a:cubicBezTo>
                  <a:cubicBezTo>
                    <a:pt x="130" y="132"/>
                    <a:pt x="130" y="132"/>
                    <a:pt x="130" y="132"/>
                  </a:cubicBezTo>
                  <a:cubicBezTo>
                    <a:pt x="129" y="131"/>
                    <a:pt x="129" y="131"/>
                    <a:pt x="129" y="131"/>
                  </a:cubicBezTo>
                  <a:cubicBezTo>
                    <a:pt x="128" y="131"/>
                    <a:pt x="128" y="131"/>
                    <a:pt x="128" y="131"/>
                  </a:cubicBezTo>
                  <a:cubicBezTo>
                    <a:pt x="127" y="132"/>
                    <a:pt x="127" y="132"/>
                    <a:pt x="127" y="132"/>
                  </a:cubicBezTo>
                  <a:cubicBezTo>
                    <a:pt x="127" y="132"/>
                    <a:pt x="127" y="132"/>
                    <a:pt x="127" y="132"/>
                  </a:cubicBezTo>
                  <a:cubicBezTo>
                    <a:pt x="126" y="132"/>
                    <a:pt x="126" y="132"/>
                    <a:pt x="126" y="132"/>
                  </a:cubicBezTo>
                  <a:cubicBezTo>
                    <a:pt x="126" y="132"/>
                    <a:pt x="126" y="132"/>
                    <a:pt x="126" y="132"/>
                  </a:cubicBezTo>
                  <a:cubicBezTo>
                    <a:pt x="126" y="132"/>
                    <a:pt x="126" y="132"/>
                    <a:pt x="126" y="132"/>
                  </a:cubicBezTo>
                  <a:cubicBezTo>
                    <a:pt x="126" y="132"/>
                    <a:pt x="126" y="131"/>
                    <a:pt x="126" y="131"/>
                  </a:cubicBezTo>
                  <a:cubicBezTo>
                    <a:pt x="126" y="130"/>
                    <a:pt x="126" y="130"/>
                    <a:pt x="126" y="130"/>
                  </a:cubicBezTo>
                  <a:cubicBezTo>
                    <a:pt x="125" y="130"/>
                    <a:pt x="125" y="130"/>
                    <a:pt x="125" y="130"/>
                  </a:cubicBezTo>
                  <a:cubicBezTo>
                    <a:pt x="125" y="130"/>
                    <a:pt x="125" y="130"/>
                    <a:pt x="125" y="130"/>
                  </a:cubicBezTo>
                  <a:cubicBezTo>
                    <a:pt x="125" y="129"/>
                    <a:pt x="125" y="129"/>
                    <a:pt x="125" y="129"/>
                  </a:cubicBezTo>
                  <a:cubicBezTo>
                    <a:pt x="125" y="128"/>
                    <a:pt x="125" y="128"/>
                    <a:pt x="125" y="128"/>
                  </a:cubicBezTo>
                  <a:cubicBezTo>
                    <a:pt x="125" y="128"/>
                    <a:pt x="125" y="127"/>
                    <a:pt x="125" y="127"/>
                  </a:cubicBezTo>
                  <a:cubicBezTo>
                    <a:pt x="125" y="127"/>
                    <a:pt x="125" y="126"/>
                    <a:pt x="126" y="126"/>
                  </a:cubicBezTo>
                  <a:cubicBezTo>
                    <a:pt x="126" y="126"/>
                    <a:pt x="125" y="125"/>
                    <a:pt x="125" y="125"/>
                  </a:cubicBezTo>
                  <a:cubicBezTo>
                    <a:pt x="125" y="124"/>
                    <a:pt x="125" y="123"/>
                    <a:pt x="125" y="123"/>
                  </a:cubicBezTo>
                  <a:cubicBezTo>
                    <a:pt x="125" y="123"/>
                    <a:pt x="125" y="123"/>
                    <a:pt x="125" y="123"/>
                  </a:cubicBezTo>
                  <a:cubicBezTo>
                    <a:pt x="123" y="125"/>
                    <a:pt x="123" y="125"/>
                    <a:pt x="123" y="125"/>
                  </a:cubicBezTo>
                  <a:cubicBezTo>
                    <a:pt x="122" y="126"/>
                    <a:pt x="122" y="128"/>
                    <a:pt x="122" y="128"/>
                  </a:cubicBezTo>
                  <a:cubicBezTo>
                    <a:pt x="123" y="129"/>
                    <a:pt x="123" y="129"/>
                    <a:pt x="123" y="129"/>
                  </a:cubicBezTo>
                  <a:cubicBezTo>
                    <a:pt x="123" y="130"/>
                    <a:pt x="123" y="130"/>
                    <a:pt x="123" y="130"/>
                  </a:cubicBezTo>
                  <a:cubicBezTo>
                    <a:pt x="123" y="132"/>
                    <a:pt x="123" y="132"/>
                    <a:pt x="123" y="132"/>
                  </a:cubicBezTo>
                  <a:cubicBezTo>
                    <a:pt x="123" y="132"/>
                    <a:pt x="123" y="132"/>
                    <a:pt x="123" y="132"/>
                  </a:cubicBezTo>
                  <a:cubicBezTo>
                    <a:pt x="122" y="132"/>
                    <a:pt x="122" y="132"/>
                    <a:pt x="122" y="132"/>
                  </a:cubicBezTo>
                  <a:cubicBezTo>
                    <a:pt x="122" y="132"/>
                    <a:pt x="122" y="132"/>
                    <a:pt x="122" y="132"/>
                  </a:cubicBezTo>
                  <a:cubicBezTo>
                    <a:pt x="121" y="133"/>
                    <a:pt x="121" y="133"/>
                    <a:pt x="121" y="133"/>
                  </a:cubicBezTo>
                  <a:cubicBezTo>
                    <a:pt x="121" y="133"/>
                    <a:pt x="121" y="133"/>
                    <a:pt x="121" y="133"/>
                  </a:cubicBezTo>
                  <a:cubicBezTo>
                    <a:pt x="120" y="133"/>
                    <a:pt x="120" y="133"/>
                    <a:pt x="120" y="133"/>
                  </a:cubicBezTo>
                  <a:cubicBezTo>
                    <a:pt x="118" y="133"/>
                    <a:pt x="118" y="135"/>
                    <a:pt x="118" y="135"/>
                  </a:cubicBezTo>
                  <a:cubicBezTo>
                    <a:pt x="118" y="136"/>
                    <a:pt x="117" y="137"/>
                    <a:pt x="117" y="137"/>
                  </a:cubicBezTo>
                  <a:cubicBezTo>
                    <a:pt x="116" y="137"/>
                    <a:pt x="116" y="137"/>
                    <a:pt x="116" y="137"/>
                  </a:cubicBezTo>
                  <a:cubicBezTo>
                    <a:pt x="116" y="138"/>
                    <a:pt x="116" y="138"/>
                    <a:pt x="116" y="138"/>
                  </a:cubicBezTo>
                  <a:cubicBezTo>
                    <a:pt x="117" y="140"/>
                    <a:pt x="117" y="140"/>
                    <a:pt x="117" y="140"/>
                  </a:cubicBezTo>
                  <a:cubicBezTo>
                    <a:pt x="117" y="140"/>
                    <a:pt x="117" y="141"/>
                    <a:pt x="118" y="141"/>
                  </a:cubicBezTo>
                  <a:cubicBezTo>
                    <a:pt x="118" y="141"/>
                    <a:pt x="118" y="141"/>
                    <a:pt x="118" y="142"/>
                  </a:cubicBezTo>
                  <a:cubicBezTo>
                    <a:pt x="118" y="142"/>
                    <a:pt x="118" y="142"/>
                    <a:pt x="119" y="142"/>
                  </a:cubicBezTo>
                  <a:cubicBezTo>
                    <a:pt x="119" y="142"/>
                    <a:pt x="118" y="142"/>
                    <a:pt x="118" y="142"/>
                  </a:cubicBezTo>
                  <a:cubicBezTo>
                    <a:pt x="118" y="142"/>
                    <a:pt x="118" y="143"/>
                    <a:pt x="119" y="143"/>
                  </a:cubicBezTo>
                  <a:cubicBezTo>
                    <a:pt x="120" y="143"/>
                    <a:pt x="120" y="143"/>
                    <a:pt x="120" y="143"/>
                  </a:cubicBezTo>
                  <a:cubicBezTo>
                    <a:pt x="120" y="143"/>
                    <a:pt x="120" y="143"/>
                    <a:pt x="120" y="143"/>
                  </a:cubicBezTo>
                  <a:cubicBezTo>
                    <a:pt x="120" y="143"/>
                    <a:pt x="120" y="143"/>
                    <a:pt x="120" y="143"/>
                  </a:cubicBezTo>
                  <a:cubicBezTo>
                    <a:pt x="119" y="143"/>
                    <a:pt x="119" y="142"/>
                    <a:pt x="119" y="142"/>
                  </a:cubicBezTo>
                  <a:cubicBezTo>
                    <a:pt x="118" y="142"/>
                    <a:pt x="118" y="141"/>
                    <a:pt x="118" y="141"/>
                  </a:cubicBezTo>
                  <a:cubicBezTo>
                    <a:pt x="117" y="141"/>
                    <a:pt x="117" y="140"/>
                    <a:pt x="117" y="140"/>
                  </a:cubicBezTo>
                  <a:cubicBezTo>
                    <a:pt x="117" y="140"/>
                    <a:pt x="116" y="138"/>
                    <a:pt x="116" y="138"/>
                  </a:cubicBezTo>
                  <a:cubicBezTo>
                    <a:pt x="115" y="138"/>
                    <a:pt x="115" y="138"/>
                    <a:pt x="115" y="139"/>
                  </a:cubicBezTo>
                  <a:cubicBezTo>
                    <a:pt x="115" y="116"/>
                    <a:pt x="115" y="116"/>
                    <a:pt x="115" y="116"/>
                  </a:cubicBezTo>
                  <a:cubicBezTo>
                    <a:pt x="135" y="71"/>
                    <a:pt x="135" y="71"/>
                    <a:pt x="135" y="71"/>
                  </a:cubicBezTo>
                  <a:cubicBezTo>
                    <a:pt x="135" y="71"/>
                    <a:pt x="136" y="72"/>
                    <a:pt x="136" y="73"/>
                  </a:cubicBezTo>
                  <a:cubicBezTo>
                    <a:pt x="137" y="73"/>
                    <a:pt x="138" y="75"/>
                    <a:pt x="138" y="75"/>
                  </a:cubicBezTo>
                  <a:cubicBezTo>
                    <a:pt x="139" y="75"/>
                    <a:pt x="139" y="75"/>
                    <a:pt x="139" y="75"/>
                  </a:cubicBezTo>
                  <a:cubicBezTo>
                    <a:pt x="140" y="71"/>
                    <a:pt x="140" y="71"/>
                    <a:pt x="140" y="71"/>
                  </a:cubicBezTo>
                  <a:cubicBezTo>
                    <a:pt x="140" y="69"/>
                    <a:pt x="140" y="69"/>
                    <a:pt x="140" y="69"/>
                  </a:cubicBezTo>
                  <a:cubicBezTo>
                    <a:pt x="141" y="66"/>
                    <a:pt x="141" y="66"/>
                    <a:pt x="141" y="66"/>
                  </a:cubicBezTo>
                  <a:cubicBezTo>
                    <a:pt x="142" y="63"/>
                    <a:pt x="142" y="63"/>
                    <a:pt x="142" y="63"/>
                  </a:cubicBezTo>
                  <a:cubicBezTo>
                    <a:pt x="142" y="63"/>
                    <a:pt x="142" y="61"/>
                    <a:pt x="142" y="60"/>
                  </a:cubicBezTo>
                  <a:cubicBezTo>
                    <a:pt x="141" y="58"/>
                    <a:pt x="141" y="58"/>
                    <a:pt x="141" y="58"/>
                  </a:cubicBezTo>
                  <a:cubicBezTo>
                    <a:pt x="141" y="57"/>
                    <a:pt x="141" y="57"/>
                    <a:pt x="141" y="57"/>
                  </a:cubicBezTo>
                  <a:cubicBezTo>
                    <a:pt x="142" y="55"/>
                    <a:pt x="142" y="55"/>
                    <a:pt x="142" y="55"/>
                  </a:cubicBezTo>
                  <a:cubicBezTo>
                    <a:pt x="143" y="55"/>
                    <a:pt x="144" y="55"/>
                    <a:pt x="143" y="56"/>
                  </a:cubicBezTo>
                  <a:cubicBezTo>
                    <a:pt x="142" y="57"/>
                    <a:pt x="143" y="58"/>
                    <a:pt x="144" y="58"/>
                  </a:cubicBezTo>
                  <a:cubicBezTo>
                    <a:pt x="145" y="58"/>
                    <a:pt x="146" y="58"/>
                    <a:pt x="148" y="59"/>
                  </a:cubicBezTo>
                  <a:cubicBezTo>
                    <a:pt x="152" y="54"/>
                    <a:pt x="152" y="54"/>
                    <a:pt x="152" y="54"/>
                  </a:cubicBezTo>
                  <a:cubicBezTo>
                    <a:pt x="151" y="52"/>
                    <a:pt x="151" y="52"/>
                    <a:pt x="151" y="52"/>
                  </a:cubicBezTo>
                  <a:cubicBezTo>
                    <a:pt x="149" y="51"/>
                    <a:pt x="149" y="51"/>
                    <a:pt x="149" y="51"/>
                  </a:cubicBezTo>
                  <a:cubicBezTo>
                    <a:pt x="146" y="49"/>
                    <a:pt x="146" y="49"/>
                    <a:pt x="146" y="49"/>
                  </a:cubicBezTo>
                  <a:cubicBezTo>
                    <a:pt x="145" y="51"/>
                    <a:pt x="145" y="51"/>
                    <a:pt x="145" y="51"/>
                  </a:cubicBezTo>
                  <a:cubicBezTo>
                    <a:pt x="144" y="50"/>
                    <a:pt x="144" y="50"/>
                    <a:pt x="144" y="50"/>
                  </a:cubicBezTo>
                  <a:cubicBezTo>
                    <a:pt x="149" y="38"/>
                    <a:pt x="149" y="38"/>
                    <a:pt x="149" y="38"/>
                  </a:cubicBezTo>
                  <a:cubicBezTo>
                    <a:pt x="502" y="38"/>
                    <a:pt x="502" y="38"/>
                    <a:pt x="502" y="38"/>
                  </a:cubicBezTo>
                  <a:cubicBezTo>
                    <a:pt x="508" y="55"/>
                    <a:pt x="508" y="55"/>
                    <a:pt x="508" y="55"/>
                  </a:cubicBezTo>
                  <a:cubicBezTo>
                    <a:pt x="507" y="54"/>
                    <a:pt x="507" y="54"/>
                    <a:pt x="507" y="54"/>
                  </a:cubicBezTo>
                  <a:cubicBezTo>
                    <a:pt x="506" y="54"/>
                    <a:pt x="506" y="54"/>
                    <a:pt x="506" y="54"/>
                  </a:cubicBezTo>
                  <a:cubicBezTo>
                    <a:pt x="507" y="56"/>
                    <a:pt x="507" y="56"/>
                    <a:pt x="507" y="56"/>
                  </a:cubicBezTo>
                  <a:cubicBezTo>
                    <a:pt x="505" y="55"/>
                    <a:pt x="505" y="55"/>
                    <a:pt x="505" y="55"/>
                  </a:cubicBezTo>
                  <a:cubicBezTo>
                    <a:pt x="503" y="56"/>
                    <a:pt x="503" y="56"/>
                    <a:pt x="503" y="56"/>
                  </a:cubicBezTo>
                  <a:cubicBezTo>
                    <a:pt x="503" y="56"/>
                    <a:pt x="502" y="57"/>
                    <a:pt x="504" y="58"/>
                  </a:cubicBezTo>
                  <a:cubicBezTo>
                    <a:pt x="502" y="56"/>
                    <a:pt x="502" y="56"/>
                    <a:pt x="502" y="56"/>
                  </a:cubicBezTo>
                  <a:cubicBezTo>
                    <a:pt x="500" y="57"/>
                    <a:pt x="500" y="57"/>
                    <a:pt x="500" y="57"/>
                  </a:cubicBezTo>
                  <a:cubicBezTo>
                    <a:pt x="497" y="58"/>
                    <a:pt x="497" y="58"/>
                    <a:pt x="497" y="58"/>
                  </a:cubicBezTo>
                  <a:cubicBezTo>
                    <a:pt x="497" y="58"/>
                    <a:pt x="496" y="59"/>
                    <a:pt x="496" y="59"/>
                  </a:cubicBezTo>
                  <a:cubicBezTo>
                    <a:pt x="496" y="59"/>
                    <a:pt x="496" y="60"/>
                    <a:pt x="496" y="61"/>
                  </a:cubicBezTo>
                  <a:cubicBezTo>
                    <a:pt x="496" y="61"/>
                    <a:pt x="497" y="62"/>
                    <a:pt x="496" y="62"/>
                  </a:cubicBezTo>
                  <a:cubicBezTo>
                    <a:pt x="494" y="62"/>
                    <a:pt x="494" y="62"/>
                    <a:pt x="494" y="62"/>
                  </a:cubicBezTo>
                  <a:cubicBezTo>
                    <a:pt x="494" y="62"/>
                    <a:pt x="494" y="63"/>
                    <a:pt x="493" y="63"/>
                  </a:cubicBezTo>
                  <a:cubicBezTo>
                    <a:pt x="492" y="63"/>
                    <a:pt x="492" y="63"/>
                    <a:pt x="492" y="63"/>
                  </a:cubicBezTo>
                  <a:cubicBezTo>
                    <a:pt x="492" y="63"/>
                    <a:pt x="493" y="64"/>
                    <a:pt x="492" y="64"/>
                  </a:cubicBezTo>
                  <a:cubicBezTo>
                    <a:pt x="492" y="64"/>
                    <a:pt x="491" y="65"/>
                    <a:pt x="492" y="66"/>
                  </a:cubicBezTo>
                  <a:cubicBezTo>
                    <a:pt x="492" y="66"/>
                    <a:pt x="493" y="66"/>
                    <a:pt x="493" y="66"/>
                  </a:cubicBezTo>
                  <a:cubicBezTo>
                    <a:pt x="493" y="66"/>
                    <a:pt x="494" y="66"/>
                    <a:pt x="493" y="67"/>
                  </a:cubicBezTo>
                  <a:cubicBezTo>
                    <a:pt x="493" y="67"/>
                    <a:pt x="493" y="68"/>
                    <a:pt x="494" y="68"/>
                  </a:cubicBezTo>
                  <a:cubicBezTo>
                    <a:pt x="494" y="69"/>
                    <a:pt x="494" y="69"/>
                    <a:pt x="493" y="69"/>
                  </a:cubicBezTo>
                  <a:cubicBezTo>
                    <a:pt x="493" y="69"/>
                    <a:pt x="492" y="70"/>
                    <a:pt x="492" y="70"/>
                  </a:cubicBezTo>
                  <a:cubicBezTo>
                    <a:pt x="492" y="71"/>
                    <a:pt x="492" y="70"/>
                    <a:pt x="491" y="70"/>
                  </a:cubicBezTo>
                  <a:cubicBezTo>
                    <a:pt x="491" y="70"/>
                    <a:pt x="491" y="70"/>
                    <a:pt x="491" y="71"/>
                  </a:cubicBezTo>
                  <a:cubicBezTo>
                    <a:pt x="490" y="72"/>
                    <a:pt x="489" y="72"/>
                    <a:pt x="489" y="72"/>
                  </a:cubicBezTo>
                  <a:cubicBezTo>
                    <a:pt x="489" y="72"/>
                    <a:pt x="488" y="72"/>
                    <a:pt x="488" y="72"/>
                  </a:cubicBezTo>
                  <a:cubicBezTo>
                    <a:pt x="488" y="72"/>
                    <a:pt x="487" y="72"/>
                    <a:pt x="487" y="73"/>
                  </a:cubicBezTo>
                  <a:cubicBezTo>
                    <a:pt x="487" y="74"/>
                    <a:pt x="487" y="74"/>
                    <a:pt x="488" y="74"/>
                  </a:cubicBezTo>
                  <a:cubicBezTo>
                    <a:pt x="489" y="75"/>
                    <a:pt x="489" y="75"/>
                    <a:pt x="489" y="75"/>
                  </a:cubicBezTo>
                  <a:cubicBezTo>
                    <a:pt x="489" y="75"/>
                    <a:pt x="489" y="75"/>
                    <a:pt x="489" y="75"/>
                  </a:cubicBezTo>
                  <a:cubicBezTo>
                    <a:pt x="489" y="75"/>
                    <a:pt x="490" y="76"/>
                    <a:pt x="491" y="76"/>
                  </a:cubicBezTo>
                  <a:cubicBezTo>
                    <a:pt x="491" y="76"/>
                    <a:pt x="491" y="75"/>
                    <a:pt x="491" y="75"/>
                  </a:cubicBezTo>
                  <a:cubicBezTo>
                    <a:pt x="492" y="76"/>
                    <a:pt x="492" y="76"/>
                    <a:pt x="492" y="76"/>
                  </a:cubicBezTo>
                  <a:cubicBezTo>
                    <a:pt x="491" y="77"/>
                    <a:pt x="491" y="77"/>
                    <a:pt x="491" y="77"/>
                  </a:cubicBezTo>
                  <a:cubicBezTo>
                    <a:pt x="491" y="78"/>
                    <a:pt x="491" y="78"/>
                    <a:pt x="491" y="77"/>
                  </a:cubicBezTo>
                  <a:cubicBezTo>
                    <a:pt x="490" y="77"/>
                    <a:pt x="490" y="77"/>
                    <a:pt x="490" y="77"/>
                  </a:cubicBezTo>
                  <a:cubicBezTo>
                    <a:pt x="490" y="78"/>
                    <a:pt x="490" y="78"/>
                    <a:pt x="489" y="78"/>
                  </a:cubicBezTo>
                  <a:cubicBezTo>
                    <a:pt x="489" y="77"/>
                    <a:pt x="488" y="77"/>
                    <a:pt x="488" y="78"/>
                  </a:cubicBezTo>
                  <a:cubicBezTo>
                    <a:pt x="487" y="78"/>
                    <a:pt x="487" y="78"/>
                    <a:pt x="488" y="79"/>
                  </a:cubicBezTo>
                  <a:cubicBezTo>
                    <a:pt x="488" y="79"/>
                    <a:pt x="489" y="80"/>
                    <a:pt x="489" y="80"/>
                  </a:cubicBezTo>
                  <a:cubicBezTo>
                    <a:pt x="489" y="80"/>
                    <a:pt x="489" y="80"/>
                    <a:pt x="489" y="80"/>
                  </a:cubicBezTo>
                  <a:cubicBezTo>
                    <a:pt x="489" y="80"/>
                    <a:pt x="491" y="81"/>
                    <a:pt x="491" y="81"/>
                  </a:cubicBezTo>
                  <a:cubicBezTo>
                    <a:pt x="491" y="82"/>
                    <a:pt x="491" y="82"/>
                    <a:pt x="493" y="82"/>
                  </a:cubicBezTo>
                  <a:cubicBezTo>
                    <a:pt x="494" y="81"/>
                    <a:pt x="494" y="81"/>
                    <a:pt x="495" y="81"/>
                  </a:cubicBezTo>
                  <a:cubicBezTo>
                    <a:pt x="496" y="81"/>
                    <a:pt x="498" y="80"/>
                    <a:pt x="498" y="80"/>
                  </a:cubicBezTo>
                  <a:cubicBezTo>
                    <a:pt x="498" y="80"/>
                    <a:pt x="498" y="81"/>
                    <a:pt x="498" y="82"/>
                  </a:cubicBezTo>
                  <a:cubicBezTo>
                    <a:pt x="498" y="82"/>
                    <a:pt x="499" y="82"/>
                    <a:pt x="500" y="83"/>
                  </a:cubicBezTo>
                  <a:cubicBezTo>
                    <a:pt x="500" y="85"/>
                    <a:pt x="500" y="85"/>
                    <a:pt x="500" y="85"/>
                  </a:cubicBezTo>
                  <a:cubicBezTo>
                    <a:pt x="500" y="85"/>
                    <a:pt x="501" y="86"/>
                    <a:pt x="501" y="87"/>
                  </a:cubicBezTo>
                  <a:cubicBezTo>
                    <a:pt x="501" y="89"/>
                    <a:pt x="500" y="89"/>
                    <a:pt x="501" y="90"/>
                  </a:cubicBezTo>
                  <a:cubicBezTo>
                    <a:pt x="502" y="91"/>
                    <a:pt x="501" y="91"/>
                    <a:pt x="501" y="91"/>
                  </a:cubicBezTo>
                  <a:cubicBezTo>
                    <a:pt x="501" y="91"/>
                    <a:pt x="500" y="91"/>
                    <a:pt x="501" y="92"/>
                  </a:cubicBezTo>
                  <a:cubicBezTo>
                    <a:pt x="501" y="92"/>
                    <a:pt x="502" y="92"/>
                    <a:pt x="501" y="93"/>
                  </a:cubicBezTo>
                  <a:cubicBezTo>
                    <a:pt x="500" y="94"/>
                    <a:pt x="499" y="94"/>
                    <a:pt x="500" y="94"/>
                  </a:cubicBezTo>
                  <a:cubicBezTo>
                    <a:pt x="502" y="94"/>
                    <a:pt x="501" y="94"/>
                    <a:pt x="502" y="93"/>
                  </a:cubicBezTo>
                  <a:cubicBezTo>
                    <a:pt x="502" y="92"/>
                    <a:pt x="502" y="92"/>
                    <a:pt x="503" y="93"/>
                  </a:cubicBezTo>
                  <a:cubicBezTo>
                    <a:pt x="503" y="94"/>
                    <a:pt x="503" y="95"/>
                    <a:pt x="504" y="95"/>
                  </a:cubicBezTo>
                  <a:cubicBezTo>
                    <a:pt x="504" y="95"/>
                    <a:pt x="505" y="96"/>
                    <a:pt x="505" y="96"/>
                  </a:cubicBezTo>
                  <a:cubicBezTo>
                    <a:pt x="505" y="97"/>
                    <a:pt x="504" y="97"/>
                    <a:pt x="503" y="96"/>
                  </a:cubicBezTo>
                  <a:cubicBezTo>
                    <a:pt x="502" y="95"/>
                    <a:pt x="501" y="96"/>
                    <a:pt x="501" y="96"/>
                  </a:cubicBezTo>
                  <a:cubicBezTo>
                    <a:pt x="501" y="96"/>
                    <a:pt x="501" y="96"/>
                    <a:pt x="502" y="97"/>
                  </a:cubicBezTo>
                  <a:cubicBezTo>
                    <a:pt x="503" y="97"/>
                    <a:pt x="504" y="97"/>
                    <a:pt x="504" y="97"/>
                  </a:cubicBezTo>
                  <a:cubicBezTo>
                    <a:pt x="504" y="98"/>
                    <a:pt x="505" y="98"/>
                    <a:pt x="504" y="99"/>
                  </a:cubicBezTo>
                  <a:cubicBezTo>
                    <a:pt x="503" y="100"/>
                    <a:pt x="503" y="100"/>
                    <a:pt x="502" y="100"/>
                  </a:cubicBezTo>
                  <a:cubicBezTo>
                    <a:pt x="502" y="101"/>
                    <a:pt x="503" y="101"/>
                    <a:pt x="503" y="101"/>
                  </a:cubicBezTo>
                  <a:cubicBezTo>
                    <a:pt x="502" y="102"/>
                    <a:pt x="502" y="102"/>
                    <a:pt x="502" y="102"/>
                  </a:cubicBezTo>
                  <a:cubicBezTo>
                    <a:pt x="502" y="103"/>
                    <a:pt x="502" y="103"/>
                    <a:pt x="502" y="103"/>
                  </a:cubicBezTo>
                  <a:cubicBezTo>
                    <a:pt x="502" y="103"/>
                    <a:pt x="502" y="104"/>
                    <a:pt x="502" y="104"/>
                  </a:cubicBezTo>
                  <a:cubicBezTo>
                    <a:pt x="502" y="105"/>
                    <a:pt x="502" y="107"/>
                    <a:pt x="503" y="107"/>
                  </a:cubicBezTo>
                  <a:cubicBezTo>
                    <a:pt x="503" y="108"/>
                    <a:pt x="503" y="110"/>
                    <a:pt x="503" y="110"/>
                  </a:cubicBezTo>
                  <a:cubicBezTo>
                    <a:pt x="505" y="112"/>
                    <a:pt x="505" y="112"/>
                    <a:pt x="505" y="112"/>
                  </a:cubicBezTo>
                  <a:cubicBezTo>
                    <a:pt x="505" y="112"/>
                    <a:pt x="505" y="113"/>
                    <a:pt x="505" y="114"/>
                  </a:cubicBezTo>
                  <a:cubicBezTo>
                    <a:pt x="505" y="114"/>
                    <a:pt x="505" y="115"/>
                    <a:pt x="506" y="115"/>
                  </a:cubicBezTo>
                  <a:cubicBezTo>
                    <a:pt x="507" y="115"/>
                    <a:pt x="507" y="115"/>
                    <a:pt x="508" y="114"/>
                  </a:cubicBezTo>
                  <a:cubicBezTo>
                    <a:pt x="508" y="114"/>
                    <a:pt x="509" y="114"/>
                    <a:pt x="509" y="115"/>
                  </a:cubicBezTo>
                  <a:cubicBezTo>
                    <a:pt x="508" y="115"/>
                    <a:pt x="507" y="115"/>
                    <a:pt x="508" y="115"/>
                  </a:cubicBezTo>
                  <a:cubicBezTo>
                    <a:pt x="509" y="116"/>
                    <a:pt x="510" y="116"/>
                    <a:pt x="510" y="115"/>
                  </a:cubicBezTo>
                  <a:cubicBezTo>
                    <a:pt x="510" y="114"/>
                    <a:pt x="510" y="113"/>
                    <a:pt x="510" y="113"/>
                  </a:cubicBezTo>
                  <a:cubicBezTo>
                    <a:pt x="511" y="113"/>
                    <a:pt x="511" y="112"/>
                    <a:pt x="510" y="112"/>
                  </a:cubicBezTo>
                  <a:cubicBezTo>
                    <a:pt x="510" y="112"/>
                    <a:pt x="511" y="111"/>
                    <a:pt x="511" y="111"/>
                  </a:cubicBezTo>
                  <a:cubicBezTo>
                    <a:pt x="512" y="109"/>
                    <a:pt x="512" y="109"/>
                    <a:pt x="512" y="109"/>
                  </a:cubicBezTo>
                  <a:cubicBezTo>
                    <a:pt x="512" y="108"/>
                    <a:pt x="512" y="108"/>
                    <a:pt x="512" y="108"/>
                  </a:cubicBezTo>
                  <a:cubicBezTo>
                    <a:pt x="512" y="108"/>
                    <a:pt x="512" y="107"/>
                    <a:pt x="512" y="107"/>
                  </a:cubicBezTo>
                  <a:cubicBezTo>
                    <a:pt x="512" y="107"/>
                    <a:pt x="513" y="107"/>
                    <a:pt x="513" y="107"/>
                  </a:cubicBezTo>
                  <a:cubicBezTo>
                    <a:pt x="513" y="107"/>
                    <a:pt x="513" y="107"/>
                    <a:pt x="514" y="106"/>
                  </a:cubicBezTo>
                  <a:cubicBezTo>
                    <a:pt x="514" y="106"/>
                    <a:pt x="515" y="106"/>
                    <a:pt x="515" y="106"/>
                  </a:cubicBezTo>
                  <a:cubicBezTo>
                    <a:pt x="515" y="106"/>
                    <a:pt x="518" y="102"/>
                    <a:pt x="519" y="102"/>
                  </a:cubicBezTo>
                  <a:cubicBezTo>
                    <a:pt x="519" y="102"/>
                    <a:pt x="519" y="101"/>
                    <a:pt x="520" y="101"/>
                  </a:cubicBezTo>
                  <a:cubicBezTo>
                    <a:pt x="520" y="100"/>
                    <a:pt x="520" y="100"/>
                    <a:pt x="521" y="100"/>
                  </a:cubicBezTo>
                  <a:cubicBezTo>
                    <a:pt x="521" y="101"/>
                    <a:pt x="521" y="101"/>
                    <a:pt x="522" y="100"/>
                  </a:cubicBezTo>
                  <a:cubicBezTo>
                    <a:pt x="522" y="100"/>
                    <a:pt x="523" y="100"/>
                    <a:pt x="523" y="100"/>
                  </a:cubicBezTo>
                  <a:cubicBezTo>
                    <a:pt x="523" y="100"/>
                    <a:pt x="523" y="99"/>
                    <a:pt x="524" y="99"/>
                  </a:cubicBezTo>
                  <a:cubicBezTo>
                    <a:pt x="524" y="99"/>
                    <a:pt x="525" y="98"/>
                    <a:pt x="525" y="98"/>
                  </a:cubicBezTo>
                  <a:cubicBezTo>
                    <a:pt x="533" y="116"/>
                    <a:pt x="533" y="116"/>
                    <a:pt x="533" y="116"/>
                  </a:cubicBezTo>
                  <a:lnTo>
                    <a:pt x="533" y="238"/>
                  </a:lnTo>
                  <a:close/>
                  <a:moveTo>
                    <a:pt x="129" y="150"/>
                  </a:moveTo>
                  <a:cubicBezTo>
                    <a:pt x="129" y="150"/>
                    <a:pt x="129" y="150"/>
                    <a:pt x="129" y="150"/>
                  </a:cubicBezTo>
                  <a:cubicBezTo>
                    <a:pt x="129" y="150"/>
                    <a:pt x="129" y="150"/>
                    <a:pt x="129" y="150"/>
                  </a:cubicBezTo>
                  <a:close/>
                  <a:moveTo>
                    <a:pt x="546" y="234"/>
                  </a:moveTo>
                  <a:cubicBezTo>
                    <a:pt x="546" y="220"/>
                    <a:pt x="546" y="220"/>
                    <a:pt x="546" y="220"/>
                  </a:cubicBezTo>
                  <a:cubicBezTo>
                    <a:pt x="546" y="215"/>
                    <a:pt x="550" y="212"/>
                    <a:pt x="554" y="212"/>
                  </a:cubicBezTo>
                  <a:cubicBezTo>
                    <a:pt x="569" y="212"/>
                    <a:pt x="569" y="212"/>
                    <a:pt x="569" y="212"/>
                  </a:cubicBezTo>
                  <a:cubicBezTo>
                    <a:pt x="574" y="212"/>
                    <a:pt x="577" y="215"/>
                    <a:pt x="577" y="220"/>
                  </a:cubicBezTo>
                  <a:cubicBezTo>
                    <a:pt x="577" y="234"/>
                    <a:pt x="577" y="234"/>
                    <a:pt x="577" y="234"/>
                  </a:cubicBezTo>
                  <a:cubicBezTo>
                    <a:pt x="577" y="238"/>
                    <a:pt x="574" y="242"/>
                    <a:pt x="569" y="242"/>
                  </a:cubicBezTo>
                  <a:cubicBezTo>
                    <a:pt x="554" y="242"/>
                    <a:pt x="554" y="242"/>
                    <a:pt x="554" y="242"/>
                  </a:cubicBezTo>
                  <a:cubicBezTo>
                    <a:pt x="550" y="242"/>
                    <a:pt x="546" y="238"/>
                    <a:pt x="546" y="234"/>
                  </a:cubicBezTo>
                  <a:close/>
                  <a:moveTo>
                    <a:pt x="585" y="333"/>
                  </a:moveTo>
                  <a:cubicBezTo>
                    <a:pt x="566" y="333"/>
                    <a:pt x="551" y="317"/>
                    <a:pt x="551" y="299"/>
                  </a:cubicBezTo>
                  <a:cubicBezTo>
                    <a:pt x="551" y="286"/>
                    <a:pt x="558" y="275"/>
                    <a:pt x="568" y="269"/>
                  </a:cubicBezTo>
                  <a:cubicBezTo>
                    <a:pt x="573" y="266"/>
                    <a:pt x="579" y="264"/>
                    <a:pt x="585" y="264"/>
                  </a:cubicBezTo>
                  <a:lnTo>
                    <a:pt x="585" y="333"/>
                  </a:lnTo>
                  <a:close/>
                  <a:moveTo>
                    <a:pt x="587" y="109"/>
                  </a:moveTo>
                  <a:cubicBezTo>
                    <a:pt x="579" y="109"/>
                    <a:pt x="579" y="109"/>
                    <a:pt x="579" y="109"/>
                  </a:cubicBezTo>
                  <a:cubicBezTo>
                    <a:pt x="579" y="87"/>
                    <a:pt x="579" y="87"/>
                    <a:pt x="579" y="87"/>
                  </a:cubicBezTo>
                  <a:cubicBezTo>
                    <a:pt x="587" y="87"/>
                    <a:pt x="587" y="87"/>
                    <a:pt x="587" y="87"/>
                  </a:cubicBezTo>
                  <a:lnTo>
                    <a:pt x="587" y="109"/>
                  </a:lnTo>
                  <a:close/>
                  <a:moveTo>
                    <a:pt x="587" y="320"/>
                  </a:moveTo>
                  <a:cubicBezTo>
                    <a:pt x="587" y="301"/>
                    <a:pt x="587" y="301"/>
                    <a:pt x="587" y="301"/>
                  </a:cubicBezTo>
                  <a:cubicBezTo>
                    <a:pt x="597" y="316"/>
                    <a:pt x="597" y="316"/>
                    <a:pt x="597" y="316"/>
                  </a:cubicBezTo>
                  <a:cubicBezTo>
                    <a:pt x="594" y="318"/>
                    <a:pt x="591" y="319"/>
                    <a:pt x="587" y="320"/>
                  </a:cubicBezTo>
                  <a:close/>
                  <a:moveTo>
                    <a:pt x="603" y="321"/>
                  </a:moveTo>
                  <a:cubicBezTo>
                    <a:pt x="587" y="297"/>
                    <a:pt x="587" y="297"/>
                    <a:pt x="587" y="297"/>
                  </a:cubicBezTo>
                  <a:cubicBezTo>
                    <a:pt x="587" y="271"/>
                    <a:pt x="587" y="271"/>
                    <a:pt x="587" y="271"/>
                  </a:cubicBezTo>
                  <a:cubicBezTo>
                    <a:pt x="602" y="271"/>
                    <a:pt x="614" y="284"/>
                    <a:pt x="614" y="299"/>
                  </a:cubicBezTo>
                  <a:cubicBezTo>
                    <a:pt x="614" y="307"/>
                    <a:pt x="610" y="316"/>
                    <a:pt x="603" y="321"/>
                  </a:cubicBezTo>
                  <a:close/>
                  <a:moveTo>
                    <a:pt x="619" y="203"/>
                  </a:moveTo>
                  <a:cubicBezTo>
                    <a:pt x="619" y="207"/>
                    <a:pt x="616" y="211"/>
                    <a:pt x="611" y="211"/>
                  </a:cubicBezTo>
                  <a:cubicBezTo>
                    <a:pt x="596" y="211"/>
                    <a:pt x="596" y="211"/>
                    <a:pt x="596" y="211"/>
                  </a:cubicBezTo>
                  <a:cubicBezTo>
                    <a:pt x="592" y="211"/>
                    <a:pt x="588" y="207"/>
                    <a:pt x="588" y="203"/>
                  </a:cubicBezTo>
                  <a:cubicBezTo>
                    <a:pt x="588" y="188"/>
                    <a:pt x="588" y="188"/>
                    <a:pt x="588" y="188"/>
                  </a:cubicBezTo>
                  <a:cubicBezTo>
                    <a:pt x="588" y="184"/>
                    <a:pt x="592" y="181"/>
                    <a:pt x="596" y="181"/>
                  </a:cubicBezTo>
                  <a:cubicBezTo>
                    <a:pt x="611" y="181"/>
                    <a:pt x="611" y="181"/>
                    <a:pt x="611" y="181"/>
                  </a:cubicBezTo>
                  <a:cubicBezTo>
                    <a:pt x="616" y="181"/>
                    <a:pt x="619" y="184"/>
                    <a:pt x="619" y="188"/>
                  </a:cubicBezTo>
                  <a:lnTo>
                    <a:pt x="619"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91" name="Freeform 229"/>
            <p:cNvSpPr>
              <a:spLocks/>
            </p:cNvSpPr>
            <p:nvPr/>
          </p:nvSpPr>
          <p:spPr bwMode="auto">
            <a:xfrm>
              <a:off x="7014" y="3366"/>
              <a:ext cx="15" cy="9"/>
            </a:xfrm>
            <a:custGeom>
              <a:avLst/>
              <a:gdLst>
                <a:gd name="T0" fmla="*/ 8 w 8"/>
                <a:gd name="T1" fmla="*/ 2 h 5"/>
                <a:gd name="T2" fmla="*/ 5 w 8"/>
                <a:gd name="T3" fmla="*/ 0 h 5"/>
                <a:gd name="T4" fmla="*/ 0 w 8"/>
                <a:gd name="T5" fmla="*/ 0 h 5"/>
                <a:gd name="T6" fmla="*/ 0 w 8"/>
                <a:gd name="T7" fmla="*/ 5 h 5"/>
                <a:gd name="T8" fmla="*/ 5 w 8"/>
                <a:gd name="T9" fmla="*/ 5 h 5"/>
                <a:gd name="T10" fmla="*/ 8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8" y="2"/>
                  </a:moveTo>
                  <a:cubicBezTo>
                    <a:pt x="8" y="1"/>
                    <a:pt x="7" y="0"/>
                    <a:pt x="5" y="0"/>
                  </a:cubicBezTo>
                  <a:cubicBezTo>
                    <a:pt x="0" y="0"/>
                    <a:pt x="0" y="0"/>
                    <a:pt x="0" y="0"/>
                  </a:cubicBezTo>
                  <a:cubicBezTo>
                    <a:pt x="0" y="5"/>
                    <a:pt x="0" y="5"/>
                    <a:pt x="0" y="5"/>
                  </a:cubicBezTo>
                  <a:cubicBezTo>
                    <a:pt x="5" y="5"/>
                    <a:pt x="5" y="5"/>
                    <a:pt x="5" y="5"/>
                  </a:cubicBezTo>
                  <a:cubicBezTo>
                    <a:pt x="7" y="5"/>
                    <a:pt x="8" y="4"/>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92" name="Freeform 230"/>
            <p:cNvSpPr>
              <a:spLocks/>
            </p:cNvSpPr>
            <p:nvPr/>
          </p:nvSpPr>
          <p:spPr bwMode="auto">
            <a:xfrm>
              <a:off x="6633" y="3617"/>
              <a:ext cx="47" cy="47"/>
            </a:xfrm>
            <a:custGeom>
              <a:avLst/>
              <a:gdLst>
                <a:gd name="T0" fmla="*/ 40 w 47"/>
                <a:gd name="T1" fmla="*/ 13 h 47"/>
                <a:gd name="T2" fmla="*/ 0 w 47"/>
                <a:gd name="T3" fmla="*/ 0 h 47"/>
                <a:gd name="T4" fmla="*/ 12 w 47"/>
                <a:gd name="T5" fmla="*/ 40 h 47"/>
                <a:gd name="T6" fmla="*/ 21 w 47"/>
                <a:gd name="T7" fmla="*/ 31 h 47"/>
                <a:gd name="T8" fmla="*/ 37 w 47"/>
                <a:gd name="T9" fmla="*/ 47 h 47"/>
                <a:gd name="T10" fmla="*/ 47 w 47"/>
                <a:gd name="T11" fmla="*/ 36 h 47"/>
                <a:gd name="T12" fmla="*/ 31 w 47"/>
                <a:gd name="T13" fmla="*/ 20 h 47"/>
                <a:gd name="T14" fmla="*/ 40 w 47"/>
                <a:gd name="T15" fmla="*/ 1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7">
                  <a:moveTo>
                    <a:pt x="40" y="13"/>
                  </a:moveTo>
                  <a:lnTo>
                    <a:pt x="0" y="0"/>
                  </a:lnTo>
                  <a:lnTo>
                    <a:pt x="12" y="40"/>
                  </a:lnTo>
                  <a:lnTo>
                    <a:pt x="21" y="31"/>
                  </a:lnTo>
                  <a:lnTo>
                    <a:pt x="37" y="47"/>
                  </a:lnTo>
                  <a:lnTo>
                    <a:pt x="47" y="36"/>
                  </a:lnTo>
                  <a:lnTo>
                    <a:pt x="31" y="20"/>
                  </a:lnTo>
                  <a:lnTo>
                    <a:pt x="4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sp>
        <p:nvSpPr>
          <p:cNvPr id="398" name="TextBox 114"/>
          <p:cNvSpPr txBox="1"/>
          <p:nvPr/>
        </p:nvSpPr>
        <p:spPr>
          <a:xfrm>
            <a:off x="6591592" y="1591640"/>
            <a:ext cx="4733569" cy="1727251"/>
          </a:xfrm>
          <a:prstGeom prst="rect">
            <a:avLst/>
          </a:prstGeom>
          <a:solidFill>
            <a:srgbClr val="F68B1F"/>
          </a:solidFill>
        </p:spPr>
        <p:txBody>
          <a:bodyPr wrap="square" lIns="121935" tIns="60968" rIns="121935" bIns="60968" rtlCol="0" anchor="ctr">
            <a:noAutofit/>
          </a:bodyPr>
          <a:lstStyle/>
          <a:p>
            <a:pPr marL="0" marR="0" lvl="0" indent="0" algn="ctr" defTabSz="914400" eaLnBrk="1" fontAlgn="base" latinLnBrk="0" hangingPunct="1">
              <a:lnSpc>
                <a:spcPct val="100000"/>
              </a:lnSpc>
              <a:spcBef>
                <a:spcPct val="0"/>
              </a:spcBef>
              <a:spcAft>
                <a:spcPts val="600"/>
              </a:spcAft>
              <a:buClr>
                <a:srgbClr val="FFC000"/>
              </a:buClr>
              <a:buSzPct val="50000"/>
              <a:buFontTx/>
              <a:buNone/>
              <a:tabLst/>
              <a:defRPr/>
            </a:pPr>
            <a:endParaRPr kumimoji="0" lang="en-US" altLang="zh-CN" sz="400" b="0"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99" name="TextBox 117"/>
          <p:cNvSpPr txBox="1"/>
          <p:nvPr/>
        </p:nvSpPr>
        <p:spPr>
          <a:xfrm>
            <a:off x="6591592" y="4805990"/>
            <a:ext cx="4733570" cy="1557414"/>
          </a:xfrm>
          <a:prstGeom prst="rect">
            <a:avLst/>
          </a:prstGeom>
          <a:solidFill>
            <a:srgbClr val="00B0F0"/>
          </a:solidFill>
        </p:spPr>
        <p:txBody>
          <a:bodyPr wrap="square" lIns="121935" tIns="60968" rIns="121935" bIns="60968" rtlCol="0" anchor="ctr">
            <a:noAutofit/>
          </a:bodyPr>
          <a:lstStyle/>
          <a:p>
            <a:pPr marL="0" marR="0" lvl="0" indent="0" algn="ctr" defTabSz="914400" eaLnBrk="1" fontAlgn="base" latinLnBrk="0" hangingPunct="1">
              <a:lnSpc>
                <a:spcPct val="100000"/>
              </a:lnSpc>
              <a:spcBef>
                <a:spcPct val="0"/>
              </a:spcBef>
              <a:spcAft>
                <a:spcPts val="600"/>
              </a:spcAft>
              <a:buClr>
                <a:srgbClr val="FFC000"/>
              </a:buClr>
              <a:buSzPct val="50000"/>
              <a:buFontTx/>
              <a:buNone/>
              <a:tabLst/>
              <a:defRPr/>
            </a:pPr>
            <a:endParaRPr lang="en-US" altLang="zh-CN" sz="2000" kern="0" noProof="0" dirty="0" smtClean="0">
              <a:solidFill>
                <a:srgbClr val="FBFBFB"/>
              </a:solidFill>
              <a:latin typeface="微软雅黑" panose="020B0503020204020204" pitchFamily="34" charset="-122"/>
              <a:ea typeface="微软雅黑" panose="020B0503020204020204" pitchFamily="34" charset="-122"/>
              <a:cs typeface="+mn-ea"/>
              <a:sym typeface="+mn-lt"/>
            </a:endParaRPr>
          </a:p>
          <a:p>
            <a:pPr marL="0" marR="0" lvl="0" indent="0" algn="ctr" defTabSz="914400" eaLnBrk="1" fontAlgn="base" latinLnBrk="0" hangingPunct="1">
              <a:lnSpc>
                <a:spcPct val="100000"/>
              </a:lnSpc>
              <a:spcBef>
                <a:spcPct val="0"/>
              </a:spcBef>
              <a:spcAft>
                <a:spcPts val="600"/>
              </a:spcAft>
              <a:buClr>
                <a:srgbClr val="FFC000"/>
              </a:buClr>
              <a:buSzPct val="50000"/>
              <a:buFontTx/>
              <a:buNone/>
              <a:tabLst/>
              <a:defRPr/>
            </a:pPr>
            <a:endParaRPr kumimoji="0" lang="en-US" altLang="zh-CN" sz="2000" b="0"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eaLnBrk="1" fontAlgn="base" latinLnBrk="0" hangingPunct="1">
              <a:lnSpc>
                <a:spcPct val="100000"/>
              </a:lnSpc>
              <a:spcBef>
                <a:spcPct val="0"/>
              </a:spcBef>
              <a:spcAft>
                <a:spcPts val="600"/>
              </a:spcAft>
              <a:buClr>
                <a:srgbClr val="FFC000"/>
              </a:buClr>
              <a:buSzPct val="50000"/>
              <a:buFontTx/>
              <a:buNone/>
              <a:tabLst/>
              <a:defRPr/>
            </a:pPr>
            <a:endParaRPr kumimoji="0" lang="en-US" altLang="zh-CN" sz="2000" b="0"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06" name="TextBox 117"/>
          <p:cNvSpPr txBox="1"/>
          <p:nvPr/>
        </p:nvSpPr>
        <p:spPr>
          <a:xfrm>
            <a:off x="6591592" y="3353510"/>
            <a:ext cx="4733570" cy="1416038"/>
          </a:xfrm>
          <a:prstGeom prst="rect">
            <a:avLst/>
          </a:prstGeom>
          <a:solidFill>
            <a:srgbClr val="8DCA3F"/>
          </a:solidFill>
        </p:spPr>
        <p:txBody>
          <a:bodyPr wrap="square" lIns="121935" tIns="60968" rIns="121935" bIns="60968" rtlCol="0" anchor="ctr">
            <a:noAutofit/>
          </a:bodyPr>
          <a:lstStyle/>
          <a:p>
            <a:pPr marL="0" marR="0" lvl="0" indent="0" algn="ctr" defTabSz="914400" eaLnBrk="1" fontAlgn="base" latinLnBrk="0" hangingPunct="1">
              <a:lnSpc>
                <a:spcPct val="100000"/>
              </a:lnSpc>
              <a:spcBef>
                <a:spcPct val="0"/>
              </a:spcBef>
              <a:spcAft>
                <a:spcPts val="600"/>
              </a:spcAft>
              <a:buClr>
                <a:srgbClr val="FFC000"/>
              </a:buClr>
              <a:buSzPct val="50000"/>
              <a:buFontTx/>
              <a:buNone/>
              <a:tabLst/>
              <a:defRPr/>
            </a:pPr>
            <a:endParaRPr kumimoji="0" lang="en-US" altLang="zh-CN" sz="2000" b="0"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4" name="矩形 23"/>
          <p:cNvSpPr/>
          <p:nvPr/>
        </p:nvSpPr>
        <p:spPr>
          <a:xfrm>
            <a:off x="7808247" y="3959014"/>
            <a:ext cx="3516914" cy="723275"/>
          </a:xfrm>
          <a:prstGeom prst="rect">
            <a:avLst/>
          </a:prstGeom>
        </p:spPr>
        <p:txBody>
          <a:bodyPr wrap="square">
            <a:spAutoFit/>
          </a:bodyPr>
          <a:lstStyle/>
          <a:p>
            <a:pPr lvl="0" fontAlgn="base">
              <a:spcBef>
                <a:spcPct val="0"/>
              </a:spcBef>
              <a:spcAft>
                <a:spcPts val="600"/>
              </a:spcAft>
              <a:buClr>
                <a:srgbClr val="FFC000"/>
              </a:buClr>
              <a:buSzPct val="50000"/>
              <a:defRPr/>
            </a:pPr>
            <a:r>
              <a:rPr lang="zh-CN" altLang="en-US" b="1" kern="0" dirty="0" smtClean="0">
                <a:solidFill>
                  <a:srgbClr val="FBFBFB"/>
                </a:solidFill>
                <a:latin typeface="微软雅黑" panose="020B0503020204020204" pitchFamily="34" charset="-122"/>
                <a:ea typeface="微软雅黑" panose="020B0503020204020204" pitchFamily="34" charset="-122"/>
                <a:cs typeface="+mn-ea"/>
                <a:sym typeface="+mn-lt"/>
              </a:rPr>
              <a:t>组串级高精度监控</a:t>
            </a:r>
            <a:r>
              <a:rPr lang="en-US" altLang="zh-CN" b="1" kern="0" dirty="0" smtClean="0">
                <a:solidFill>
                  <a:srgbClr val="FBFBFB"/>
                </a:solidFill>
                <a:latin typeface="微软雅黑" panose="020B0503020204020204" pitchFamily="34" charset="-122"/>
                <a:ea typeface="微软雅黑" panose="020B0503020204020204" pitchFamily="34" charset="-122"/>
                <a:cs typeface="+mn-ea"/>
                <a:sym typeface="+mn-lt"/>
              </a:rPr>
              <a:t>,</a:t>
            </a:r>
            <a:r>
              <a:rPr lang="zh-CN" altLang="en-US" b="1" kern="0" dirty="0" smtClean="0">
                <a:solidFill>
                  <a:srgbClr val="FBFBFB"/>
                </a:solidFill>
                <a:latin typeface="微软雅黑" panose="020B0503020204020204" pitchFamily="34" charset="-122"/>
                <a:ea typeface="微软雅黑" panose="020B0503020204020204" pitchFamily="34" charset="-122"/>
                <a:cs typeface="+mn-ea"/>
                <a:sym typeface="+mn-lt"/>
              </a:rPr>
              <a:t>全量数据</a:t>
            </a:r>
            <a:endParaRPr lang="en-US" altLang="zh-CN" b="1" kern="0" dirty="0" smtClean="0">
              <a:solidFill>
                <a:srgbClr val="FBFBFB"/>
              </a:solidFill>
              <a:latin typeface="微软雅黑" panose="020B0503020204020204" pitchFamily="34" charset="-122"/>
              <a:ea typeface="微软雅黑" panose="020B0503020204020204" pitchFamily="34" charset="-122"/>
              <a:cs typeface="+mn-ea"/>
              <a:sym typeface="+mn-lt"/>
            </a:endParaRPr>
          </a:p>
          <a:p>
            <a:pPr lvl="0" fontAlgn="base">
              <a:spcBef>
                <a:spcPct val="0"/>
              </a:spcBef>
              <a:spcAft>
                <a:spcPts val="600"/>
              </a:spcAft>
              <a:buClr>
                <a:srgbClr val="FFC000"/>
              </a:buClr>
              <a:buSzPct val="50000"/>
              <a:defRPr/>
            </a:pPr>
            <a:r>
              <a:rPr lang="zh-CN" altLang="en-US" b="1" kern="0" dirty="0" smtClean="0">
                <a:solidFill>
                  <a:srgbClr val="FBFBFB"/>
                </a:solidFill>
                <a:latin typeface="微软雅黑" panose="020B0503020204020204" pitchFamily="34" charset="-122"/>
                <a:ea typeface="微软雅黑" panose="020B0503020204020204" pitchFamily="34" charset="-122"/>
                <a:cs typeface="+mn-ea"/>
                <a:sym typeface="+mn-lt"/>
              </a:rPr>
              <a:t>高速</a:t>
            </a:r>
            <a:r>
              <a:rPr lang="zh-CN" altLang="en-US" b="1" kern="0" dirty="0">
                <a:solidFill>
                  <a:srgbClr val="FBFBFB"/>
                </a:solidFill>
                <a:latin typeface="微软雅黑" panose="020B0503020204020204" pitchFamily="34" charset="-122"/>
                <a:ea typeface="微软雅黑" panose="020B0503020204020204" pitchFamily="34" charset="-122"/>
                <a:cs typeface="+mn-ea"/>
                <a:sym typeface="+mn-lt"/>
              </a:rPr>
              <a:t>可靠低成本传输</a:t>
            </a:r>
            <a:endParaRPr lang="en-US" altLang="zh-CN" b="1" kern="0" dirty="0">
              <a:solidFill>
                <a:srgbClr val="FBFBFB"/>
              </a:solidFill>
              <a:latin typeface="微软雅黑" panose="020B0503020204020204" pitchFamily="34" charset="-122"/>
              <a:ea typeface="微软雅黑" panose="020B0503020204020204" pitchFamily="34" charset="-122"/>
              <a:cs typeface="+mn-ea"/>
              <a:sym typeface="+mn-lt"/>
            </a:endParaRPr>
          </a:p>
        </p:txBody>
      </p:sp>
      <p:sp>
        <p:nvSpPr>
          <p:cNvPr id="28" name="矩形 27"/>
          <p:cNvSpPr/>
          <p:nvPr/>
        </p:nvSpPr>
        <p:spPr>
          <a:xfrm>
            <a:off x="7808247" y="5476692"/>
            <a:ext cx="3516914" cy="723275"/>
          </a:xfrm>
          <a:prstGeom prst="rect">
            <a:avLst/>
          </a:prstGeom>
        </p:spPr>
        <p:txBody>
          <a:bodyPr wrap="square">
            <a:spAutoFit/>
          </a:bodyPr>
          <a:lstStyle/>
          <a:p>
            <a:pPr lvl="0" fontAlgn="base">
              <a:spcBef>
                <a:spcPct val="0"/>
              </a:spcBef>
              <a:spcAft>
                <a:spcPts val="600"/>
              </a:spcAft>
              <a:buClr>
                <a:srgbClr val="FFC000"/>
              </a:buClr>
              <a:buSzPct val="50000"/>
              <a:defRPr/>
            </a:pPr>
            <a:r>
              <a:rPr lang="zh-CN" altLang="en-US" b="1" kern="0" dirty="0">
                <a:solidFill>
                  <a:srgbClr val="FBFBFB"/>
                </a:solidFill>
                <a:latin typeface="微软雅黑" panose="020B0503020204020204" pitchFamily="34" charset="-122"/>
                <a:ea typeface="微软雅黑" panose="020B0503020204020204" pitchFamily="34" charset="-122"/>
                <a:cs typeface="+mn-ea"/>
                <a:sym typeface="+mn-lt"/>
              </a:rPr>
              <a:t>减少易损件，免维护设计；</a:t>
            </a:r>
            <a:endParaRPr lang="en-US" altLang="zh-CN" b="1" kern="0" dirty="0">
              <a:solidFill>
                <a:srgbClr val="FBFBFB"/>
              </a:solidFill>
              <a:latin typeface="微软雅黑" panose="020B0503020204020204" pitchFamily="34" charset="-122"/>
              <a:ea typeface="微软雅黑" panose="020B0503020204020204" pitchFamily="34" charset="-122"/>
              <a:cs typeface="+mn-ea"/>
              <a:sym typeface="+mn-lt"/>
            </a:endParaRPr>
          </a:p>
          <a:p>
            <a:pPr lvl="0" fontAlgn="base">
              <a:spcBef>
                <a:spcPct val="0"/>
              </a:spcBef>
              <a:spcAft>
                <a:spcPts val="600"/>
              </a:spcAft>
              <a:buClr>
                <a:srgbClr val="FFC000"/>
              </a:buClr>
              <a:buSzPct val="50000"/>
              <a:defRPr/>
            </a:pPr>
            <a:r>
              <a:rPr lang="zh-CN" altLang="en-US" b="1" kern="0" dirty="0">
                <a:solidFill>
                  <a:srgbClr val="FBFBFB"/>
                </a:solidFill>
                <a:latin typeface="微软雅黑" panose="020B0503020204020204" pitchFamily="34" charset="-122"/>
                <a:ea typeface="微软雅黑" panose="020B0503020204020204" pitchFamily="34" charset="-122"/>
                <a:cs typeface="+mn-ea"/>
                <a:sym typeface="+mn-lt"/>
              </a:rPr>
              <a:t>维护简单，无需专家现场修复；</a:t>
            </a:r>
            <a:endParaRPr lang="en-US" altLang="zh-CN" b="1" kern="0" dirty="0">
              <a:solidFill>
                <a:srgbClr val="FBFBFB"/>
              </a:solidFill>
              <a:latin typeface="微软雅黑" panose="020B0503020204020204" pitchFamily="34" charset="-122"/>
              <a:ea typeface="微软雅黑" panose="020B0503020204020204" pitchFamily="34" charset="-122"/>
              <a:cs typeface="+mn-ea"/>
              <a:sym typeface="+mn-lt"/>
            </a:endParaRPr>
          </a:p>
        </p:txBody>
      </p:sp>
      <p:sp>
        <p:nvSpPr>
          <p:cNvPr id="407" name="矩形 406"/>
          <p:cNvSpPr/>
          <p:nvPr/>
        </p:nvSpPr>
        <p:spPr>
          <a:xfrm>
            <a:off x="7808247" y="2256698"/>
            <a:ext cx="3513013" cy="723275"/>
          </a:xfrm>
          <a:prstGeom prst="rect">
            <a:avLst/>
          </a:prstGeom>
        </p:spPr>
        <p:txBody>
          <a:bodyPr wrap="square">
            <a:spAutoFit/>
          </a:bodyPr>
          <a:lstStyle/>
          <a:p>
            <a:pPr lvl="0" fontAlgn="base">
              <a:spcBef>
                <a:spcPct val="0"/>
              </a:spcBef>
              <a:spcAft>
                <a:spcPts val="600"/>
              </a:spcAft>
              <a:buClr>
                <a:srgbClr val="FFC000"/>
              </a:buClr>
              <a:buSzPct val="50000"/>
              <a:defRPr/>
            </a:pPr>
            <a:r>
              <a:rPr lang="zh-CN" altLang="en-US" b="1" kern="0" dirty="0">
                <a:solidFill>
                  <a:srgbClr val="FBFBFB"/>
                </a:solidFill>
                <a:latin typeface="微软雅黑" panose="020B0503020204020204" pitchFamily="34" charset="-122"/>
                <a:ea typeface="微软雅黑" panose="020B0503020204020204" pitchFamily="34" charset="-122"/>
                <a:cs typeface="+mn-ea"/>
                <a:sym typeface="+mn-lt"/>
              </a:rPr>
              <a:t>大</a:t>
            </a:r>
            <a:r>
              <a:rPr lang="zh-CN" altLang="en-US" b="1" kern="0" dirty="0" smtClean="0">
                <a:solidFill>
                  <a:srgbClr val="FBFBFB"/>
                </a:solidFill>
                <a:latin typeface="微软雅黑" panose="020B0503020204020204" pitchFamily="34" charset="-122"/>
                <a:ea typeface="微软雅黑" panose="020B0503020204020204" pitchFamily="34" charset="-122"/>
                <a:cs typeface="+mn-ea"/>
                <a:sym typeface="+mn-lt"/>
              </a:rPr>
              <a:t>数据分析</a:t>
            </a:r>
            <a:r>
              <a:rPr lang="en-US" altLang="zh-CN" b="1" kern="0" dirty="0" smtClean="0">
                <a:solidFill>
                  <a:srgbClr val="FBFBFB"/>
                </a:solidFill>
                <a:latin typeface="微软雅黑" panose="020B0503020204020204" pitchFamily="34" charset="-122"/>
                <a:ea typeface="微软雅黑" panose="020B0503020204020204" pitchFamily="34" charset="-122"/>
                <a:cs typeface="+mn-ea"/>
                <a:sym typeface="+mn-lt"/>
              </a:rPr>
              <a:t>,</a:t>
            </a:r>
            <a:r>
              <a:rPr lang="zh-CN" altLang="en-US" b="1" kern="0" dirty="0" smtClean="0">
                <a:solidFill>
                  <a:srgbClr val="FBFBFB"/>
                </a:solidFill>
                <a:latin typeface="微软雅黑" panose="020B0503020204020204" pitchFamily="34" charset="-122"/>
                <a:ea typeface="微软雅黑" panose="020B0503020204020204" pitchFamily="34" charset="-122"/>
                <a:cs typeface="+mn-ea"/>
                <a:sym typeface="+mn-lt"/>
              </a:rPr>
              <a:t>预防性运维</a:t>
            </a:r>
            <a:endParaRPr lang="en-US" altLang="zh-CN" b="1" kern="0" dirty="0" smtClean="0">
              <a:solidFill>
                <a:srgbClr val="FBFBFB"/>
              </a:solidFill>
              <a:latin typeface="微软雅黑" panose="020B0503020204020204" pitchFamily="34" charset="-122"/>
              <a:ea typeface="微软雅黑" panose="020B0503020204020204" pitchFamily="34" charset="-122"/>
              <a:cs typeface="+mn-ea"/>
              <a:sym typeface="+mn-lt"/>
            </a:endParaRPr>
          </a:p>
          <a:p>
            <a:pPr lvl="0" fontAlgn="base">
              <a:spcBef>
                <a:spcPct val="0"/>
              </a:spcBef>
              <a:spcAft>
                <a:spcPts val="600"/>
              </a:spcAft>
              <a:buClr>
                <a:srgbClr val="FFC000"/>
              </a:buClr>
              <a:buSzPct val="50000"/>
              <a:defRPr/>
            </a:pPr>
            <a:r>
              <a:rPr lang="zh-CN" altLang="en-US" b="1" kern="0" dirty="0" smtClean="0">
                <a:solidFill>
                  <a:srgbClr val="FBFBFB"/>
                </a:solidFill>
                <a:latin typeface="微软雅黑" panose="020B0503020204020204" pitchFamily="34" charset="-122"/>
                <a:ea typeface="微软雅黑" panose="020B0503020204020204" pitchFamily="34" charset="-122"/>
                <a:cs typeface="+mn-ea"/>
                <a:sym typeface="+mn-lt"/>
              </a:rPr>
              <a:t>专家运维系统，远程运维指导</a:t>
            </a:r>
            <a:endParaRPr lang="en-US" altLang="zh-CN" b="1" kern="0" dirty="0">
              <a:solidFill>
                <a:srgbClr val="FBFBFB"/>
              </a:solidFill>
              <a:latin typeface="微软雅黑" panose="020B0503020204020204" pitchFamily="34" charset="-122"/>
              <a:ea typeface="微软雅黑" panose="020B0503020204020204" pitchFamily="34" charset="-122"/>
              <a:cs typeface="+mn-ea"/>
              <a:sym typeface="+mn-lt"/>
            </a:endParaRPr>
          </a:p>
        </p:txBody>
      </p:sp>
      <p:pic>
        <p:nvPicPr>
          <p:cNvPr id="240" name="图片 23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5611" y="4440290"/>
            <a:ext cx="5143500" cy="1074420"/>
          </a:xfrm>
          <a:prstGeom prst="rect">
            <a:avLst/>
          </a:prstGeom>
        </p:spPr>
      </p:pic>
      <p:pic>
        <p:nvPicPr>
          <p:cNvPr id="393" name="图片 392"/>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86945" y="3647056"/>
            <a:ext cx="3009900" cy="556260"/>
          </a:xfrm>
          <a:prstGeom prst="rect">
            <a:avLst/>
          </a:prstGeom>
        </p:spPr>
      </p:pic>
      <p:sp>
        <p:nvSpPr>
          <p:cNvPr id="394" name="上箭头 393"/>
          <p:cNvSpPr/>
          <p:nvPr/>
        </p:nvSpPr>
        <p:spPr bwMode="auto">
          <a:xfrm>
            <a:off x="2782225" y="3080280"/>
            <a:ext cx="970909" cy="360145"/>
          </a:xfrm>
          <a:prstGeom prst="upArrow">
            <a:avLst>
              <a:gd name="adj1" fmla="val 50000"/>
              <a:gd name="adj2" fmla="val 37941"/>
            </a:avLst>
          </a:prstGeom>
          <a:gradFill flip="none" rotWithShape="1">
            <a:gsLst>
              <a:gs pos="28000">
                <a:srgbClr val="FBFBFB">
                  <a:lumMod val="50000"/>
                  <a:alpha val="0"/>
                </a:srgbClr>
              </a:gs>
              <a:gs pos="52320">
                <a:srgbClr val="FBFBFB">
                  <a:lumMod val="76000"/>
                </a:srgbClr>
              </a:gs>
              <a:gs pos="100000">
                <a:srgbClr val="FBFBFB"/>
              </a:gs>
              <a:gs pos="86000">
                <a:srgbClr val="FBFBFB">
                  <a:lumMod val="75000"/>
                </a:srgbClr>
              </a:gs>
            </a:gsLst>
            <a:lin ang="16200000" scaled="1"/>
            <a:tileRect/>
          </a:gradFill>
          <a:ln w="12700" algn="ctr">
            <a:noFill/>
            <a:round/>
            <a:headEnd/>
            <a:tailEnd/>
          </a:ln>
          <a:effectLst/>
          <a:extLst/>
        </p:spPr>
        <p:txBody>
          <a:bodyPr wrap="none" lIns="121935" tIns="60968" rIns="121935" bIns="60968" anchor="ctr"/>
          <a:lstStyle/>
          <a:p>
            <a:pPr marL="0" marR="0" lvl="0" indent="0" defTabSz="914270" eaLnBrk="0" fontAlgn="auto" latinLnBrk="0" hangingPunct="0">
              <a:lnSpc>
                <a:spcPct val="100000"/>
              </a:lnSpc>
              <a:spcBef>
                <a:spcPts val="0"/>
              </a:spcBef>
              <a:spcAft>
                <a:spcPts val="0"/>
              </a:spcAft>
              <a:buClr>
                <a:srgbClr val="990000"/>
              </a:buClr>
              <a:buSzPct val="60000"/>
              <a:buFontTx/>
              <a:buNone/>
              <a:tabLst/>
              <a:defRPr/>
            </a:pPr>
            <a:endParaRPr kumimoji="0" lang="zh-CN" altLang="en-US" sz="19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95" name="组合 614"/>
          <p:cNvGrpSpPr>
            <a:grpSpLocks noChangeAspect="1"/>
          </p:cNvGrpSpPr>
          <p:nvPr/>
        </p:nvGrpSpPr>
        <p:grpSpPr>
          <a:xfrm>
            <a:off x="2814756" y="3953073"/>
            <a:ext cx="850391" cy="648000"/>
            <a:chOff x="2306801" y="2559050"/>
            <a:chExt cx="494313" cy="376668"/>
          </a:xfrm>
          <a:solidFill>
            <a:schemeClr val="tx1">
              <a:lumMod val="65000"/>
              <a:lumOff val="35000"/>
            </a:schemeClr>
          </a:solidFill>
        </p:grpSpPr>
        <p:sp>
          <p:nvSpPr>
            <p:cNvPr id="396" name="Freeform 18"/>
            <p:cNvSpPr>
              <a:spLocks noEditPoints="1"/>
            </p:cNvSpPr>
            <p:nvPr/>
          </p:nvSpPr>
          <p:spPr bwMode="auto">
            <a:xfrm>
              <a:off x="2415097" y="2613179"/>
              <a:ext cx="246079" cy="196696"/>
            </a:xfrm>
            <a:custGeom>
              <a:avLst/>
              <a:gdLst/>
              <a:ahLst/>
              <a:cxnLst>
                <a:cxn ang="0">
                  <a:pos x="354" y="18"/>
                </a:cxn>
                <a:cxn ang="0">
                  <a:pos x="442" y="110"/>
                </a:cxn>
                <a:cxn ang="0">
                  <a:pos x="476" y="114"/>
                </a:cxn>
                <a:cxn ang="0">
                  <a:pos x="536" y="142"/>
                </a:cxn>
                <a:cxn ang="0">
                  <a:pos x="576" y="196"/>
                </a:cxn>
                <a:cxn ang="0">
                  <a:pos x="588" y="250"/>
                </a:cxn>
                <a:cxn ang="0">
                  <a:pos x="554" y="340"/>
                </a:cxn>
                <a:cxn ang="0">
                  <a:pos x="516" y="354"/>
                </a:cxn>
                <a:cxn ang="0">
                  <a:pos x="508" y="272"/>
                </a:cxn>
                <a:cxn ang="0">
                  <a:pos x="464" y="208"/>
                </a:cxn>
                <a:cxn ang="0">
                  <a:pos x="412" y="178"/>
                </a:cxn>
                <a:cxn ang="0">
                  <a:pos x="316" y="200"/>
                </a:cxn>
                <a:cxn ang="0">
                  <a:pos x="248" y="212"/>
                </a:cxn>
                <a:cxn ang="0">
                  <a:pos x="208" y="274"/>
                </a:cxn>
                <a:cxn ang="0">
                  <a:pos x="224" y="340"/>
                </a:cxn>
                <a:cxn ang="0">
                  <a:pos x="116" y="390"/>
                </a:cxn>
                <a:cxn ang="0">
                  <a:pos x="34" y="356"/>
                </a:cxn>
                <a:cxn ang="0">
                  <a:pos x="0" y="274"/>
                </a:cxn>
                <a:cxn ang="0">
                  <a:pos x="28" y="198"/>
                </a:cxn>
                <a:cxn ang="0">
                  <a:pos x="98" y="158"/>
                </a:cxn>
                <a:cxn ang="0">
                  <a:pos x="124" y="82"/>
                </a:cxn>
                <a:cxn ang="0">
                  <a:pos x="182" y="26"/>
                </a:cxn>
                <a:cxn ang="0">
                  <a:pos x="258" y="0"/>
                </a:cxn>
                <a:cxn ang="0">
                  <a:pos x="476" y="246"/>
                </a:cxn>
                <a:cxn ang="0">
                  <a:pos x="502" y="332"/>
                </a:cxn>
                <a:cxn ang="0">
                  <a:pos x="456" y="432"/>
                </a:cxn>
                <a:cxn ang="0">
                  <a:pos x="356" y="448"/>
                </a:cxn>
                <a:cxn ang="0">
                  <a:pos x="316" y="440"/>
                </a:cxn>
                <a:cxn ang="0">
                  <a:pos x="228" y="390"/>
                </a:cxn>
                <a:cxn ang="0">
                  <a:pos x="218" y="302"/>
                </a:cxn>
                <a:cxn ang="0">
                  <a:pos x="260" y="222"/>
                </a:cxn>
                <a:cxn ang="0">
                  <a:pos x="362" y="184"/>
                </a:cxn>
                <a:cxn ang="0">
                  <a:pos x="444" y="244"/>
                </a:cxn>
                <a:cxn ang="0">
                  <a:pos x="402" y="282"/>
                </a:cxn>
                <a:cxn ang="0">
                  <a:pos x="420" y="326"/>
                </a:cxn>
                <a:cxn ang="0">
                  <a:pos x="402" y="372"/>
                </a:cxn>
                <a:cxn ang="0">
                  <a:pos x="360" y="390"/>
                </a:cxn>
                <a:cxn ang="0">
                  <a:pos x="314" y="372"/>
                </a:cxn>
                <a:cxn ang="0">
                  <a:pos x="296" y="328"/>
                </a:cxn>
                <a:cxn ang="0">
                  <a:pos x="314" y="284"/>
                </a:cxn>
                <a:cxn ang="0">
                  <a:pos x="358" y="264"/>
                </a:cxn>
                <a:cxn ang="0">
                  <a:pos x="396" y="320"/>
                </a:cxn>
                <a:cxn ang="0">
                  <a:pos x="380" y="296"/>
                </a:cxn>
                <a:cxn ang="0">
                  <a:pos x="350" y="290"/>
                </a:cxn>
                <a:cxn ang="0">
                  <a:pos x="326" y="306"/>
                </a:cxn>
                <a:cxn ang="0">
                  <a:pos x="320" y="336"/>
                </a:cxn>
                <a:cxn ang="0">
                  <a:pos x="338" y="360"/>
                </a:cxn>
                <a:cxn ang="0">
                  <a:pos x="366" y="366"/>
                </a:cxn>
                <a:cxn ang="0">
                  <a:pos x="390" y="348"/>
                </a:cxn>
                <a:cxn ang="0">
                  <a:pos x="396" y="320"/>
                </a:cxn>
                <a:cxn ang="0">
                  <a:pos x="418" y="288"/>
                </a:cxn>
                <a:cxn ang="0">
                  <a:pos x="426" y="354"/>
                </a:cxn>
                <a:cxn ang="0">
                  <a:pos x="386" y="394"/>
                </a:cxn>
                <a:cxn ang="0">
                  <a:pos x="318" y="388"/>
                </a:cxn>
                <a:cxn ang="0">
                  <a:pos x="288" y="342"/>
                </a:cxn>
                <a:cxn ang="0">
                  <a:pos x="298" y="288"/>
                </a:cxn>
                <a:cxn ang="0">
                  <a:pos x="358" y="256"/>
                </a:cxn>
              </a:cxnLst>
              <a:rect l="0" t="0" r="r" b="b"/>
              <a:pathLst>
                <a:path w="588" h="470">
                  <a:moveTo>
                    <a:pt x="276" y="0"/>
                  </a:moveTo>
                  <a:lnTo>
                    <a:pt x="276" y="0"/>
                  </a:lnTo>
                  <a:lnTo>
                    <a:pt x="304" y="2"/>
                  </a:lnTo>
                  <a:lnTo>
                    <a:pt x="330" y="8"/>
                  </a:lnTo>
                  <a:lnTo>
                    <a:pt x="354" y="18"/>
                  </a:lnTo>
                  <a:lnTo>
                    <a:pt x="376" y="30"/>
                  </a:lnTo>
                  <a:lnTo>
                    <a:pt x="396" y="46"/>
                  </a:lnTo>
                  <a:lnTo>
                    <a:pt x="414" y="66"/>
                  </a:lnTo>
                  <a:lnTo>
                    <a:pt x="430" y="88"/>
                  </a:lnTo>
                  <a:lnTo>
                    <a:pt x="442" y="110"/>
                  </a:lnTo>
                  <a:lnTo>
                    <a:pt x="442" y="110"/>
                  </a:lnTo>
                  <a:lnTo>
                    <a:pt x="448" y="110"/>
                  </a:lnTo>
                  <a:lnTo>
                    <a:pt x="448" y="110"/>
                  </a:lnTo>
                  <a:lnTo>
                    <a:pt x="462" y="112"/>
                  </a:lnTo>
                  <a:lnTo>
                    <a:pt x="476" y="114"/>
                  </a:lnTo>
                  <a:lnTo>
                    <a:pt x="490" y="116"/>
                  </a:lnTo>
                  <a:lnTo>
                    <a:pt x="502" y="122"/>
                  </a:lnTo>
                  <a:lnTo>
                    <a:pt x="514" y="128"/>
                  </a:lnTo>
                  <a:lnTo>
                    <a:pt x="526" y="134"/>
                  </a:lnTo>
                  <a:lnTo>
                    <a:pt x="536" y="142"/>
                  </a:lnTo>
                  <a:lnTo>
                    <a:pt x="546" y="152"/>
                  </a:lnTo>
                  <a:lnTo>
                    <a:pt x="556" y="162"/>
                  </a:lnTo>
                  <a:lnTo>
                    <a:pt x="564" y="172"/>
                  </a:lnTo>
                  <a:lnTo>
                    <a:pt x="570" y="184"/>
                  </a:lnTo>
                  <a:lnTo>
                    <a:pt x="576" y="196"/>
                  </a:lnTo>
                  <a:lnTo>
                    <a:pt x="582" y="208"/>
                  </a:lnTo>
                  <a:lnTo>
                    <a:pt x="584" y="222"/>
                  </a:lnTo>
                  <a:lnTo>
                    <a:pt x="586" y="236"/>
                  </a:lnTo>
                  <a:lnTo>
                    <a:pt x="588" y="250"/>
                  </a:lnTo>
                  <a:lnTo>
                    <a:pt x="588" y="250"/>
                  </a:lnTo>
                  <a:lnTo>
                    <a:pt x="586" y="270"/>
                  </a:lnTo>
                  <a:lnTo>
                    <a:pt x="582" y="290"/>
                  </a:lnTo>
                  <a:lnTo>
                    <a:pt x="576" y="308"/>
                  </a:lnTo>
                  <a:lnTo>
                    <a:pt x="566" y="324"/>
                  </a:lnTo>
                  <a:lnTo>
                    <a:pt x="554" y="340"/>
                  </a:lnTo>
                  <a:lnTo>
                    <a:pt x="542" y="354"/>
                  </a:lnTo>
                  <a:lnTo>
                    <a:pt x="526" y="366"/>
                  </a:lnTo>
                  <a:lnTo>
                    <a:pt x="510" y="376"/>
                  </a:lnTo>
                  <a:lnTo>
                    <a:pt x="510" y="376"/>
                  </a:lnTo>
                  <a:lnTo>
                    <a:pt x="516" y="354"/>
                  </a:lnTo>
                  <a:lnTo>
                    <a:pt x="518" y="332"/>
                  </a:lnTo>
                  <a:lnTo>
                    <a:pt x="518" y="318"/>
                  </a:lnTo>
                  <a:lnTo>
                    <a:pt x="492" y="314"/>
                  </a:lnTo>
                  <a:lnTo>
                    <a:pt x="486" y="286"/>
                  </a:lnTo>
                  <a:lnTo>
                    <a:pt x="508" y="272"/>
                  </a:lnTo>
                  <a:lnTo>
                    <a:pt x="502" y="258"/>
                  </a:lnTo>
                  <a:lnTo>
                    <a:pt x="502" y="258"/>
                  </a:lnTo>
                  <a:lnTo>
                    <a:pt x="490" y="238"/>
                  </a:lnTo>
                  <a:lnTo>
                    <a:pt x="474" y="218"/>
                  </a:lnTo>
                  <a:lnTo>
                    <a:pt x="464" y="208"/>
                  </a:lnTo>
                  <a:lnTo>
                    <a:pt x="444" y="224"/>
                  </a:lnTo>
                  <a:lnTo>
                    <a:pt x="418" y="208"/>
                  </a:lnTo>
                  <a:lnTo>
                    <a:pt x="426" y="182"/>
                  </a:lnTo>
                  <a:lnTo>
                    <a:pt x="412" y="178"/>
                  </a:lnTo>
                  <a:lnTo>
                    <a:pt x="412" y="178"/>
                  </a:lnTo>
                  <a:lnTo>
                    <a:pt x="388" y="170"/>
                  </a:lnTo>
                  <a:lnTo>
                    <a:pt x="362" y="168"/>
                  </a:lnTo>
                  <a:lnTo>
                    <a:pt x="348" y="168"/>
                  </a:lnTo>
                  <a:lnTo>
                    <a:pt x="346" y="194"/>
                  </a:lnTo>
                  <a:lnTo>
                    <a:pt x="316" y="200"/>
                  </a:lnTo>
                  <a:lnTo>
                    <a:pt x="302" y="178"/>
                  </a:lnTo>
                  <a:lnTo>
                    <a:pt x="290" y="184"/>
                  </a:lnTo>
                  <a:lnTo>
                    <a:pt x="290" y="184"/>
                  </a:lnTo>
                  <a:lnTo>
                    <a:pt x="268" y="196"/>
                  </a:lnTo>
                  <a:lnTo>
                    <a:pt x="248" y="212"/>
                  </a:lnTo>
                  <a:lnTo>
                    <a:pt x="238" y="222"/>
                  </a:lnTo>
                  <a:lnTo>
                    <a:pt x="254" y="242"/>
                  </a:lnTo>
                  <a:lnTo>
                    <a:pt x="238" y="268"/>
                  </a:lnTo>
                  <a:lnTo>
                    <a:pt x="212" y="260"/>
                  </a:lnTo>
                  <a:lnTo>
                    <a:pt x="208" y="274"/>
                  </a:lnTo>
                  <a:lnTo>
                    <a:pt x="208" y="274"/>
                  </a:lnTo>
                  <a:lnTo>
                    <a:pt x="202" y="298"/>
                  </a:lnTo>
                  <a:lnTo>
                    <a:pt x="198" y="322"/>
                  </a:lnTo>
                  <a:lnTo>
                    <a:pt x="198" y="338"/>
                  </a:lnTo>
                  <a:lnTo>
                    <a:pt x="224" y="340"/>
                  </a:lnTo>
                  <a:lnTo>
                    <a:pt x="230" y="370"/>
                  </a:lnTo>
                  <a:lnTo>
                    <a:pt x="208" y="382"/>
                  </a:lnTo>
                  <a:lnTo>
                    <a:pt x="212" y="390"/>
                  </a:lnTo>
                  <a:lnTo>
                    <a:pt x="116" y="390"/>
                  </a:lnTo>
                  <a:lnTo>
                    <a:pt x="116" y="390"/>
                  </a:lnTo>
                  <a:lnTo>
                    <a:pt x="104" y="390"/>
                  </a:lnTo>
                  <a:lnTo>
                    <a:pt x="94" y="388"/>
                  </a:lnTo>
                  <a:lnTo>
                    <a:pt x="72" y="380"/>
                  </a:lnTo>
                  <a:lnTo>
                    <a:pt x="52" y="370"/>
                  </a:lnTo>
                  <a:lnTo>
                    <a:pt x="34" y="356"/>
                  </a:lnTo>
                  <a:lnTo>
                    <a:pt x="20" y="338"/>
                  </a:lnTo>
                  <a:lnTo>
                    <a:pt x="10" y="318"/>
                  </a:lnTo>
                  <a:lnTo>
                    <a:pt x="4" y="296"/>
                  </a:lnTo>
                  <a:lnTo>
                    <a:pt x="2" y="286"/>
                  </a:lnTo>
                  <a:lnTo>
                    <a:pt x="0" y="274"/>
                  </a:lnTo>
                  <a:lnTo>
                    <a:pt x="0" y="274"/>
                  </a:lnTo>
                  <a:lnTo>
                    <a:pt x="2" y="252"/>
                  </a:lnTo>
                  <a:lnTo>
                    <a:pt x="8" y="232"/>
                  </a:lnTo>
                  <a:lnTo>
                    <a:pt x="16" y="214"/>
                  </a:lnTo>
                  <a:lnTo>
                    <a:pt x="28" y="198"/>
                  </a:lnTo>
                  <a:lnTo>
                    <a:pt x="42" y="184"/>
                  </a:lnTo>
                  <a:lnTo>
                    <a:pt x="60" y="172"/>
                  </a:lnTo>
                  <a:lnTo>
                    <a:pt x="78" y="164"/>
                  </a:lnTo>
                  <a:lnTo>
                    <a:pt x="98" y="158"/>
                  </a:lnTo>
                  <a:lnTo>
                    <a:pt x="98" y="158"/>
                  </a:lnTo>
                  <a:lnTo>
                    <a:pt x="100" y="142"/>
                  </a:lnTo>
                  <a:lnTo>
                    <a:pt x="104" y="126"/>
                  </a:lnTo>
                  <a:lnTo>
                    <a:pt x="110" y="110"/>
                  </a:lnTo>
                  <a:lnTo>
                    <a:pt x="116" y="96"/>
                  </a:lnTo>
                  <a:lnTo>
                    <a:pt x="124" y="82"/>
                  </a:lnTo>
                  <a:lnTo>
                    <a:pt x="134" y="70"/>
                  </a:lnTo>
                  <a:lnTo>
                    <a:pt x="144" y="56"/>
                  </a:lnTo>
                  <a:lnTo>
                    <a:pt x="156" y="46"/>
                  </a:lnTo>
                  <a:lnTo>
                    <a:pt x="168" y="36"/>
                  </a:lnTo>
                  <a:lnTo>
                    <a:pt x="182" y="26"/>
                  </a:lnTo>
                  <a:lnTo>
                    <a:pt x="196" y="18"/>
                  </a:lnTo>
                  <a:lnTo>
                    <a:pt x="210" y="12"/>
                  </a:lnTo>
                  <a:lnTo>
                    <a:pt x="226" y="6"/>
                  </a:lnTo>
                  <a:lnTo>
                    <a:pt x="242" y="2"/>
                  </a:lnTo>
                  <a:lnTo>
                    <a:pt x="258" y="0"/>
                  </a:lnTo>
                  <a:lnTo>
                    <a:pt x="276" y="0"/>
                  </a:lnTo>
                  <a:lnTo>
                    <a:pt x="276" y="0"/>
                  </a:lnTo>
                  <a:close/>
                  <a:moveTo>
                    <a:pt x="462" y="228"/>
                  </a:moveTo>
                  <a:lnTo>
                    <a:pt x="462" y="228"/>
                  </a:lnTo>
                  <a:lnTo>
                    <a:pt x="476" y="246"/>
                  </a:lnTo>
                  <a:lnTo>
                    <a:pt x="488" y="266"/>
                  </a:lnTo>
                  <a:lnTo>
                    <a:pt x="468" y="278"/>
                  </a:lnTo>
                  <a:lnTo>
                    <a:pt x="480" y="328"/>
                  </a:lnTo>
                  <a:lnTo>
                    <a:pt x="502" y="332"/>
                  </a:lnTo>
                  <a:lnTo>
                    <a:pt x="502" y="332"/>
                  </a:lnTo>
                  <a:lnTo>
                    <a:pt x="500" y="354"/>
                  </a:lnTo>
                  <a:lnTo>
                    <a:pt x="494" y="376"/>
                  </a:lnTo>
                  <a:lnTo>
                    <a:pt x="472" y="370"/>
                  </a:lnTo>
                  <a:lnTo>
                    <a:pt x="442" y="414"/>
                  </a:lnTo>
                  <a:lnTo>
                    <a:pt x="456" y="432"/>
                  </a:lnTo>
                  <a:lnTo>
                    <a:pt x="456" y="432"/>
                  </a:lnTo>
                  <a:lnTo>
                    <a:pt x="440" y="446"/>
                  </a:lnTo>
                  <a:lnTo>
                    <a:pt x="420" y="456"/>
                  </a:lnTo>
                  <a:lnTo>
                    <a:pt x="408" y="438"/>
                  </a:lnTo>
                  <a:lnTo>
                    <a:pt x="356" y="448"/>
                  </a:lnTo>
                  <a:lnTo>
                    <a:pt x="354" y="470"/>
                  </a:lnTo>
                  <a:lnTo>
                    <a:pt x="354" y="470"/>
                  </a:lnTo>
                  <a:lnTo>
                    <a:pt x="332" y="468"/>
                  </a:lnTo>
                  <a:lnTo>
                    <a:pt x="310" y="462"/>
                  </a:lnTo>
                  <a:lnTo>
                    <a:pt x="316" y="440"/>
                  </a:lnTo>
                  <a:lnTo>
                    <a:pt x="272" y="412"/>
                  </a:lnTo>
                  <a:lnTo>
                    <a:pt x="254" y="426"/>
                  </a:lnTo>
                  <a:lnTo>
                    <a:pt x="254" y="426"/>
                  </a:lnTo>
                  <a:lnTo>
                    <a:pt x="240" y="408"/>
                  </a:lnTo>
                  <a:lnTo>
                    <a:pt x="228" y="390"/>
                  </a:lnTo>
                  <a:lnTo>
                    <a:pt x="248" y="378"/>
                  </a:lnTo>
                  <a:lnTo>
                    <a:pt x="238" y="326"/>
                  </a:lnTo>
                  <a:lnTo>
                    <a:pt x="214" y="324"/>
                  </a:lnTo>
                  <a:lnTo>
                    <a:pt x="214" y="324"/>
                  </a:lnTo>
                  <a:lnTo>
                    <a:pt x="218" y="302"/>
                  </a:lnTo>
                  <a:lnTo>
                    <a:pt x="222" y="280"/>
                  </a:lnTo>
                  <a:lnTo>
                    <a:pt x="246" y="286"/>
                  </a:lnTo>
                  <a:lnTo>
                    <a:pt x="274" y="240"/>
                  </a:lnTo>
                  <a:lnTo>
                    <a:pt x="260" y="222"/>
                  </a:lnTo>
                  <a:lnTo>
                    <a:pt x="260" y="222"/>
                  </a:lnTo>
                  <a:lnTo>
                    <a:pt x="278" y="208"/>
                  </a:lnTo>
                  <a:lnTo>
                    <a:pt x="296" y="198"/>
                  </a:lnTo>
                  <a:lnTo>
                    <a:pt x="308" y="218"/>
                  </a:lnTo>
                  <a:lnTo>
                    <a:pt x="360" y="206"/>
                  </a:lnTo>
                  <a:lnTo>
                    <a:pt x="362" y="184"/>
                  </a:lnTo>
                  <a:lnTo>
                    <a:pt x="362" y="184"/>
                  </a:lnTo>
                  <a:lnTo>
                    <a:pt x="384" y="186"/>
                  </a:lnTo>
                  <a:lnTo>
                    <a:pt x="406" y="192"/>
                  </a:lnTo>
                  <a:lnTo>
                    <a:pt x="400" y="214"/>
                  </a:lnTo>
                  <a:lnTo>
                    <a:pt x="444" y="244"/>
                  </a:lnTo>
                  <a:lnTo>
                    <a:pt x="462" y="228"/>
                  </a:lnTo>
                  <a:lnTo>
                    <a:pt x="462" y="228"/>
                  </a:lnTo>
                  <a:close/>
                  <a:moveTo>
                    <a:pt x="392" y="274"/>
                  </a:moveTo>
                  <a:lnTo>
                    <a:pt x="392" y="274"/>
                  </a:lnTo>
                  <a:lnTo>
                    <a:pt x="402" y="282"/>
                  </a:lnTo>
                  <a:lnTo>
                    <a:pt x="410" y="292"/>
                  </a:lnTo>
                  <a:lnTo>
                    <a:pt x="416" y="304"/>
                  </a:lnTo>
                  <a:lnTo>
                    <a:pt x="420" y="314"/>
                  </a:lnTo>
                  <a:lnTo>
                    <a:pt x="420" y="314"/>
                  </a:lnTo>
                  <a:lnTo>
                    <a:pt x="420" y="326"/>
                  </a:lnTo>
                  <a:lnTo>
                    <a:pt x="420" y="338"/>
                  </a:lnTo>
                  <a:lnTo>
                    <a:pt x="416" y="350"/>
                  </a:lnTo>
                  <a:lnTo>
                    <a:pt x="410" y="362"/>
                  </a:lnTo>
                  <a:lnTo>
                    <a:pt x="410" y="362"/>
                  </a:lnTo>
                  <a:lnTo>
                    <a:pt x="402" y="372"/>
                  </a:lnTo>
                  <a:lnTo>
                    <a:pt x="394" y="380"/>
                  </a:lnTo>
                  <a:lnTo>
                    <a:pt x="382" y="386"/>
                  </a:lnTo>
                  <a:lnTo>
                    <a:pt x="372" y="388"/>
                  </a:lnTo>
                  <a:lnTo>
                    <a:pt x="372" y="388"/>
                  </a:lnTo>
                  <a:lnTo>
                    <a:pt x="360" y="390"/>
                  </a:lnTo>
                  <a:lnTo>
                    <a:pt x="348" y="388"/>
                  </a:lnTo>
                  <a:lnTo>
                    <a:pt x="336" y="386"/>
                  </a:lnTo>
                  <a:lnTo>
                    <a:pt x="324" y="380"/>
                  </a:lnTo>
                  <a:lnTo>
                    <a:pt x="324" y="380"/>
                  </a:lnTo>
                  <a:lnTo>
                    <a:pt x="314" y="372"/>
                  </a:lnTo>
                  <a:lnTo>
                    <a:pt x="306" y="362"/>
                  </a:lnTo>
                  <a:lnTo>
                    <a:pt x="300" y="352"/>
                  </a:lnTo>
                  <a:lnTo>
                    <a:pt x="298" y="340"/>
                  </a:lnTo>
                  <a:lnTo>
                    <a:pt x="298" y="340"/>
                  </a:lnTo>
                  <a:lnTo>
                    <a:pt x="296" y="328"/>
                  </a:lnTo>
                  <a:lnTo>
                    <a:pt x="296" y="316"/>
                  </a:lnTo>
                  <a:lnTo>
                    <a:pt x="300" y="304"/>
                  </a:lnTo>
                  <a:lnTo>
                    <a:pt x="306" y="294"/>
                  </a:lnTo>
                  <a:lnTo>
                    <a:pt x="306" y="294"/>
                  </a:lnTo>
                  <a:lnTo>
                    <a:pt x="314" y="284"/>
                  </a:lnTo>
                  <a:lnTo>
                    <a:pt x="324" y="276"/>
                  </a:lnTo>
                  <a:lnTo>
                    <a:pt x="334" y="270"/>
                  </a:lnTo>
                  <a:lnTo>
                    <a:pt x="346" y="266"/>
                  </a:lnTo>
                  <a:lnTo>
                    <a:pt x="346" y="266"/>
                  </a:lnTo>
                  <a:lnTo>
                    <a:pt x="358" y="264"/>
                  </a:lnTo>
                  <a:lnTo>
                    <a:pt x="370" y="266"/>
                  </a:lnTo>
                  <a:lnTo>
                    <a:pt x="382" y="270"/>
                  </a:lnTo>
                  <a:lnTo>
                    <a:pt x="392" y="274"/>
                  </a:lnTo>
                  <a:lnTo>
                    <a:pt x="392" y="274"/>
                  </a:lnTo>
                  <a:close/>
                  <a:moveTo>
                    <a:pt x="396" y="320"/>
                  </a:moveTo>
                  <a:lnTo>
                    <a:pt x="396" y="320"/>
                  </a:lnTo>
                  <a:lnTo>
                    <a:pt x="394" y="312"/>
                  </a:lnTo>
                  <a:lnTo>
                    <a:pt x="390" y="306"/>
                  </a:lnTo>
                  <a:lnTo>
                    <a:pt x="386" y="300"/>
                  </a:lnTo>
                  <a:lnTo>
                    <a:pt x="380" y="296"/>
                  </a:lnTo>
                  <a:lnTo>
                    <a:pt x="380" y="296"/>
                  </a:lnTo>
                  <a:lnTo>
                    <a:pt x="372" y="292"/>
                  </a:lnTo>
                  <a:lnTo>
                    <a:pt x="366" y="290"/>
                  </a:lnTo>
                  <a:lnTo>
                    <a:pt x="358" y="288"/>
                  </a:lnTo>
                  <a:lnTo>
                    <a:pt x="350" y="290"/>
                  </a:lnTo>
                  <a:lnTo>
                    <a:pt x="350" y="290"/>
                  </a:lnTo>
                  <a:lnTo>
                    <a:pt x="344" y="292"/>
                  </a:lnTo>
                  <a:lnTo>
                    <a:pt x="336" y="296"/>
                  </a:lnTo>
                  <a:lnTo>
                    <a:pt x="330" y="300"/>
                  </a:lnTo>
                  <a:lnTo>
                    <a:pt x="326" y="306"/>
                  </a:lnTo>
                  <a:lnTo>
                    <a:pt x="326" y="306"/>
                  </a:lnTo>
                  <a:lnTo>
                    <a:pt x="322" y="314"/>
                  </a:lnTo>
                  <a:lnTo>
                    <a:pt x="320" y="320"/>
                  </a:lnTo>
                  <a:lnTo>
                    <a:pt x="320" y="328"/>
                  </a:lnTo>
                  <a:lnTo>
                    <a:pt x="320" y="336"/>
                  </a:lnTo>
                  <a:lnTo>
                    <a:pt x="320" y="336"/>
                  </a:lnTo>
                  <a:lnTo>
                    <a:pt x="322" y="342"/>
                  </a:lnTo>
                  <a:lnTo>
                    <a:pt x="326" y="348"/>
                  </a:lnTo>
                  <a:lnTo>
                    <a:pt x="332" y="354"/>
                  </a:lnTo>
                  <a:lnTo>
                    <a:pt x="338" y="360"/>
                  </a:lnTo>
                  <a:lnTo>
                    <a:pt x="338" y="360"/>
                  </a:lnTo>
                  <a:lnTo>
                    <a:pt x="344" y="364"/>
                  </a:lnTo>
                  <a:lnTo>
                    <a:pt x="352" y="366"/>
                  </a:lnTo>
                  <a:lnTo>
                    <a:pt x="358" y="366"/>
                  </a:lnTo>
                  <a:lnTo>
                    <a:pt x="366" y="366"/>
                  </a:lnTo>
                  <a:lnTo>
                    <a:pt x="366" y="366"/>
                  </a:lnTo>
                  <a:lnTo>
                    <a:pt x="374" y="362"/>
                  </a:lnTo>
                  <a:lnTo>
                    <a:pt x="380" y="360"/>
                  </a:lnTo>
                  <a:lnTo>
                    <a:pt x="386" y="354"/>
                  </a:lnTo>
                  <a:lnTo>
                    <a:pt x="390" y="348"/>
                  </a:lnTo>
                  <a:lnTo>
                    <a:pt x="390" y="348"/>
                  </a:lnTo>
                  <a:lnTo>
                    <a:pt x="394" y="342"/>
                  </a:lnTo>
                  <a:lnTo>
                    <a:pt x="396" y="334"/>
                  </a:lnTo>
                  <a:lnTo>
                    <a:pt x="396" y="326"/>
                  </a:lnTo>
                  <a:lnTo>
                    <a:pt x="396" y="320"/>
                  </a:lnTo>
                  <a:lnTo>
                    <a:pt x="396" y="320"/>
                  </a:lnTo>
                  <a:close/>
                  <a:moveTo>
                    <a:pt x="398" y="268"/>
                  </a:moveTo>
                  <a:lnTo>
                    <a:pt x="398" y="268"/>
                  </a:lnTo>
                  <a:lnTo>
                    <a:pt x="408" y="276"/>
                  </a:lnTo>
                  <a:lnTo>
                    <a:pt x="418" y="288"/>
                  </a:lnTo>
                  <a:lnTo>
                    <a:pt x="424" y="300"/>
                  </a:lnTo>
                  <a:lnTo>
                    <a:pt x="428" y="312"/>
                  </a:lnTo>
                  <a:lnTo>
                    <a:pt x="430" y="326"/>
                  </a:lnTo>
                  <a:lnTo>
                    <a:pt x="430" y="340"/>
                  </a:lnTo>
                  <a:lnTo>
                    <a:pt x="426" y="354"/>
                  </a:lnTo>
                  <a:lnTo>
                    <a:pt x="418" y="366"/>
                  </a:lnTo>
                  <a:lnTo>
                    <a:pt x="418" y="366"/>
                  </a:lnTo>
                  <a:lnTo>
                    <a:pt x="410" y="378"/>
                  </a:lnTo>
                  <a:lnTo>
                    <a:pt x="398" y="388"/>
                  </a:lnTo>
                  <a:lnTo>
                    <a:pt x="386" y="394"/>
                  </a:lnTo>
                  <a:lnTo>
                    <a:pt x="374" y="398"/>
                  </a:lnTo>
                  <a:lnTo>
                    <a:pt x="360" y="400"/>
                  </a:lnTo>
                  <a:lnTo>
                    <a:pt x="346" y="398"/>
                  </a:lnTo>
                  <a:lnTo>
                    <a:pt x="332" y="394"/>
                  </a:lnTo>
                  <a:lnTo>
                    <a:pt x="318" y="388"/>
                  </a:lnTo>
                  <a:lnTo>
                    <a:pt x="318" y="388"/>
                  </a:lnTo>
                  <a:lnTo>
                    <a:pt x="308" y="378"/>
                  </a:lnTo>
                  <a:lnTo>
                    <a:pt x="298" y="368"/>
                  </a:lnTo>
                  <a:lnTo>
                    <a:pt x="292" y="356"/>
                  </a:lnTo>
                  <a:lnTo>
                    <a:pt x="288" y="342"/>
                  </a:lnTo>
                  <a:lnTo>
                    <a:pt x="286" y="328"/>
                  </a:lnTo>
                  <a:lnTo>
                    <a:pt x="288" y="314"/>
                  </a:lnTo>
                  <a:lnTo>
                    <a:pt x="292" y="302"/>
                  </a:lnTo>
                  <a:lnTo>
                    <a:pt x="298" y="288"/>
                  </a:lnTo>
                  <a:lnTo>
                    <a:pt x="298" y="288"/>
                  </a:lnTo>
                  <a:lnTo>
                    <a:pt x="308" y="276"/>
                  </a:lnTo>
                  <a:lnTo>
                    <a:pt x="318" y="268"/>
                  </a:lnTo>
                  <a:lnTo>
                    <a:pt x="330" y="262"/>
                  </a:lnTo>
                  <a:lnTo>
                    <a:pt x="344" y="256"/>
                  </a:lnTo>
                  <a:lnTo>
                    <a:pt x="358" y="256"/>
                  </a:lnTo>
                  <a:lnTo>
                    <a:pt x="370" y="256"/>
                  </a:lnTo>
                  <a:lnTo>
                    <a:pt x="384" y="260"/>
                  </a:lnTo>
                  <a:lnTo>
                    <a:pt x="398" y="268"/>
                  </a:lnTo>
                  <a:lnTo>
                    <a:pt x="398" y="2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cs typeface="Arial" pitchFamily="34" charset="0"/>
              </a:endParaRPr>
            </a:p>
          </p:txBody>
        </p:sp>
        <p:sp>
          <p:nvSpPr>
            <p:cNvPr id="397" name="Freeform 14"/>
            <p:cNvSpPr>
              <a:spLocks noEditPoints="1"/>
            </p:cNvSpPr>
            <p:nvPr/>
          </p:nvSpPr>
          <p:spPr bwMode="auto">
            <a:xfrm>
              <a:off x="2306801" y="2559050"/>
              <a:ext cx="494313" cy="376668"/>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cs typeface="Arial" pitchFamily="34" charset="0"/>
              </a:endParaRPr>
            </a:p>
          </p:txBody>
        </p:sp>
      </p:grpSp>
      <p:pic>
        <p:nvPicPr>
          <p:cNvPr id="400" name="图片 39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3678" y="3339502"/>
            <a:ext cx="1249680" cy="396240"/>
          </a:xfrm>
          <a:prstGeom prst="rect">
            <a:avLst/>
          </a:prstGeom>
        </p:spPr>
      </p:pic>
      <p:sp>
        <p:nvSpPr>
          <p:cNvPr id="401" name="TextBox 139"/>
          <p:cNvSpPr txBox="1">
            <a:spLocks noChangeArrowheads="1"/>
          </p:cNvSpPr>
          <p:nvPr/>
        </p:nvSpPr>
        <p:spPr bwMode="auto">
          <a:xfrm>
            <a:off x="2601376" y="1680840"/>
            <a:ext cx="1523793" cy="369332"/>
          </a:xfrm>
          <a:prstGeom prst="rect">
            <a:avLst/>
          </a:prstGeom>
          <a:noFill/>
          <a:ln>
            <a:noFill/>
          </a:ln>
          <a:extLst/>
        </p:spPr>
        <p:txBody>
          <a:bodyPr wrap="square" lIns="68569" tIns="0" rIns="68569"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270" eaLnBrk="1" fontAlgn="auto" latinLnBrk="0" hangingPunct="1">
              <a:lnSpc>
                <a:spcPct val="100000"/>
              </a:lnSpc>
              <a:spcBef>
                <a:spcPts val="0"/>
              </a:spcBef>
              <a:spcAft>
                <a:spcPts val="0"/>
              </a:spcAft>
              <a:buClrTx/>
              <a:buSzTx/>
              <a:buFontTx/>
              <a:buNone/>
              <a:tabLst/>
              <a:defRPr/>
            </a:pPr>
            <a:r>
              <a:rPr lang="zh-CN" altLang="en-US"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rPr>
              <a:t>云操作系统</a:t>
            </a:r>
            <a:endParaRPr lang="en-US" altLang="zh-CN"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endParaRPr>
          </a:p>
          <a:p>
            <a:pPr marL="0" marR="0" lvl="0" indent="0" algn="ctr" defTabSz="914270" eaLnBrk="1" fontAlgn="auto" latinLnBrk="0" hangingPunct="1">
              <a:lnSpc>
                <a:spcPct val="100000"/>
              </a:lnSpc>
              <a:spcBef>
                <a:spcPts val="0"/>
              </a:spcBef>
              <a:spcAft>
                <a:spcPts val="0"/>
              </a:spcAft>
              <a:buClrTx/>
              <a:buSzTx/>
              <a:buFontTx/>
              <a:buNone/>
              <a:tabLst/>
              <a:defRPr/>
            </a:pPr>
            <a:r>
              <a:rPr lang="zh-CN" altLang="en-US"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rPr>
              <a:t>服务器</a:t>
            </a:r>
            <a:r>
              <a:rPr lang="en-US" altLang="zh-CN" sz="1200" b="0" kern="0" dirty="0">
                <a:solidFill>
                  <a:sysClr val="windowText" lastClr="000000"/>
                </a:solidFill>
                <a:latin typeface="微软雅黑" panose="020B0503020204020204" pitchFamily="34" charset="-122"/>
                <a:ea typeface="微软雅黑" panose="020B0503020204020204" pitchFamily="34" charset="-122"/>
                <a:cs typeface="+mn-ea"/>
                <a:sym typeface="+mn-lt"/>
              </a:rPr>
              <a:t>/</a:t>
            </a:r>
            <a:r>
              <a:rPr lang="zh-CN" altLang="en-US" sz="1200" b="0" kern="0" dirty="0" smtClean="0">
                <a:solidFill>
                  <a:sysClr val="windowText" lastClr="000000"/>
                </a:solidFill>
                <a:latin typeface="微软雅黑" panose="020B0503020204020204" pitchFamily="34" charset="-122"/>
                <a:ea typeface="微软雅黑" panose="020B0503020204020204" pitchFamily="34" charset="-122"/>
                <a:cs typeface="+mn-ea"/>
                <a:sym typeface="+mn-lt"/>
              </a:rPr>
              <a:t>存储</a:t>
            </a:r>
            <a:endPar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402" name="组合 398"/>
          <p:cNvGrpSpPr/>
          <p:nvPr/>
        </p:nvGrpSpPr>
        <p:grpSpPr>
          <a:xfrm>
            <a:off x="2895027" y="2083215"/>
            <a:ext cx="626213" cy="822575"/>
            <a:chOff x="10287403" y="1826574"/>
            <a:chExt cx="2327275" cy="2817813"/>
          </a:xfrm>
          <a:solidFill>
            <a:srgbClr val="000000">
              <a:lumMod val="50000"/>
              <a:lumOff val="50000"/>
            </a:srgbClr>
          </a:solidFill>
        </p:grpSpPr>
        <p:sp>
          <p:nvSpPr>
            <p:cNvPr id="403" name="Freeform 21"/>
            <p:cNvSpPr>
              <a:spLocks/>
            </p:cNvSpPr>
            <p:nvPr/>
          </p:nvSpPr>
          <p:spPr bwMode="auto">
            <a:xfrm>
              <a:off x="11073215" y="2025012"/>
              <a:ext cx="203200" cy="33338"/>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04" name="Freeform 22"/>
            <p:cNvSpPr>
              <a:spLocks/>
            </p:cNvSpPr>
            <p:nvPr/>
          </p:nvSpPr>
          <p:spPr bwMode="auto">
            <a:xfrm>
              <a:off x="10455678" y="2025012"/>
              <a:ext cx="28575" cy="30163"/>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05" name="Freeform 23"/>
            <p:cNvSpPr>
              <a:spLocks/>
            </p:cNvSpPr>
            <p:nvPr/>
          </p:nvSpPr>
          <p:spPr bwMode="auto">
            <a:xfrm>
              <a:off x="10495365" y="2025012"/>
              <a:ext cx="30163" cy="30163"/>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08" name="Freeform 24"/>
            <p:cNvSpPr>
              <a:spLocks/>
            </p:cNvSpPr>
            <p:nvPr/>
          </p:nvSpPr>
          <p:spPr bwMode="auto">
            <a:xfrm>
              <a:off x="10536640" y="2025012"/>
              <a:ext cx="28575" cy="30163"/>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09" name="Freeform 25"/>
            <p:cNvSpPr>
              <a:spLocks/>
            </p:cNvSpPr>
            <p:nvPr/>
          </p:nvSpPr>
          <p:spPr bwMode="auto">
            <a:xfrm>
              <a:off x="10576328" y="2025012"/>
              <a:ext cx="28575" cy="30163"/>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0" name="Freeform 26"/>
            <p:cNvSpPr>
              <a:spLocks/>
            </p:cNvSpPr>
            <p:nvPr/>
          </p:nvSpPr>
          <p:spPr bwMode="auto">
            <a:xfrm>
              <a:off x="10616015" y="2025012"/>
              <a:ext cx="28575" cy="30163"/>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1" name="Freeform 27"/>
            <p:cNvSpPr>
              <a:spLocks/>
            </p:cNvSpPr>
            <p:nvPr/>
          </p:nvSpPr>
          <p:spPr bwMode="auto">
            <a:xfrm>
              <a:off x="11073215" y="2212337"/>
              <a:ext cx="203200" cy="34925"/>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2" name="Freeform 28"/>
            <p:cNvSpPr>
              <a:spLocks/>
            </p:cNvSpPr>
            <p:nvPr/>
          </p:nvSpPr>
          <p:spPr bwMode="auto">
            <a:xfrm>
              <a:off x="10455678" y="2213924"/>
              <a:ext cx="28575" cy="28575"/>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3" name="Freeform 29"/>
            <p:cNvSpPr>
              <a:spLocks/>
            </p:cNvSpPr>
            <p:nvPr/>
          </p:nvSpPr>
          <p:spPr bwMode="auto">
            <a:xfrm>
              <a:off x="10495365" y="2213924"/>
              <a:ext cx="30163" cy="28575"/>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4" name="Freeform 30"/>
            <p:cNvSpPr>
              <a:spLocks/>
            </p:cNvSpPr>
            <p:nvPr/>
          </p:nvSpPr>
          <p:spPr bwMode="auto">
            <a:xfrm>
              <a:off x="10536640" y="2213924"/>
              <a:ext cx="28575" cy="28575"/>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5" name="Freeform 31"/>
            <p:cNvSpPr>
              <a:spLocks/>
            </p:cNvSpPr>
            <p:nvPr/>
          </p:nvSpPr>
          <p:spPr bwMode="auto">
            <a:xfrm>
              <a:off x="10576328" y="2213924"/>
              <a:ext cx="28575" cy="28575"/>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6" name="Freeform 32"/>
            <p:cNvSpPr>
              <a:spLocks/>
            </p:cNvSpPr>
            <p:nvPr/>
          </p:nvSpPr>
          <p:spPr bwMode="auto">
            <a:xfrm>
              <a:off x="10616015" y="2213924"/>
              <a:ext cx="28575" cy="28575"/>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7" name="Freeform 33"/>
            <p:cNvSpPr>
              <a:spLocks/>
            </p:cNvSpPr>
            <p:nvPr/>
          </p:nvSpPr>
          <p:spPr bwMode="auto">
            <a:xfrm>
              <a:off x="11073215" y="2399662"/>
              <a:ext cx="203200" cy="34925"/>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8" name="Freeform 34"/>
            <p:cNvSpPr>
              <a:spLocks/>
            </p:cNvSpPr>
            <p:nvPr/>
          </p:nvSpPr>
          <p:spPr bwMode="auto">
            <a:xfrm>
              <a:off x="10455678" y="2401249"/>
              <a:ext cx="28575" cy="28575"/>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9" name="Freeform 35"/>
            <p:cNvSpPr>
              <a:spLocks/>
            </p:cNvSpPr>
            <p:nvPr/>
          </p:nvSpPr>
          <p:spPr bwMode="auto">
            <a:xfrm>
              <a:off x="10495365" y="2401249"/>
              <a:ext cx="30163" cy="28575"/>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0" name="Freeform 36"/>
            <p:cNvSpPr>
              <a:spLocks/>
            </p:cNvSpPr>
            <p:nvPr/>
          </p:nvSpPr>
          <p:spPr bwMode="auto">
            <a:xfrm>
              <a:off x="10536640" y="2401249"/>
              <a:ext cx="28575" cy="28575"/>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1" name="Freeform 37"/>
            <p:cNvSpPr>
              <a:spLocks/>
            </p:cNvSpPr>
            <p:nvPr/>
          </p:nvSpPr>
          <p:spPr bwMode="auto">
            <a:xfrm>
              <a:off x="10576328" y="2401249"/>
              <a:ext cx="28575" cy="28575"/>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2" name="Freeform 38"/>
            <p:cNvSpPr>
              <a:spLocks/>
            </p:cNvSpPr>
            <p:nvPr/>
          </p:nvSpPr>
          <p:spPr bwMode="auto">
            <a:xfrm>
              <a:off x="10616015" y="2401249"/>
              <a:ext cx="28575" cy="28575"/>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3" name="Freeform 39"/>
            <p:cNvSpPr>
              <a:spLocks/>
            </p:cNvSpPr>
            <p:nvPr/>
          </p:nvSpPr>
          <p:spPr bwMode="auto">
            <a:xfrm>
              <a:off x="11073215" y="3714112"/>
              <a:ext cx="203200" cy="34925"/>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4" name="Freeform 40"/>
            <p:cNvSpPr>
              <a:spLocks/>
            </p:cNvSpPr>
            <p:nvPr/>
          </p:nvSpPr>
          <p:spPr bwMode="auto">
            <a:xfrm>
              <a:off x="10455678" y="3715699"/>
              <a:ext cx="28575" cy="28575"/>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5" name="Freeform 41"/>
            <p:cNvSpPr>
              <a:spLocks/>
            </p:cNvSpPr>
            <p:nvPr/>
          </p:nvSpPr>
          <p:spPr bwMode="auto">
            <a:xfrm>
              <a:off x="10495365" y="3715699"/>
              <a:ext cx="30163" cy="28575"/>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6" name="Freeform 42"/>
            <p:cNvSpPr>
              <a:spLocks/>
            </p:cNvSpPr>
            <p:nvPr/>
          </p:nvSpPr>
          <p:spPr bwMode="auto">
            <a:xfrm>
              <a:off x="10536640" y="3715699"/>
              <a:ext cx="28575" cy="28575"/>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7" name="Freeform 43"/>
            <p:cNvSpPr>
              <a:spLocks/>
            </p:cNvSpPr>
            <p:nvPr/>
          </p:nvSpPr>
          <p:spPr bwMode="auto">
            <a:xfrm>
              <a:off x="10576328" y="3715699"/>
              <a:ext cx="28575" cy="28575"/>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8" name="Freeform 44"/>
            <p:cNvSpPr>
              <a:spLocks/>
            </p:cNvSpPr>
            <p:nvPr/>
          </p:nvSpPr>
          <p:spPr bwMode="auto">
            <a:xfrm>
              <a:off x="10616015" y="3715699"/>
              <a:ext cx="28575" cy="28575"/>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9" name="Freeform 45"/>
            <p:cNvSpPr>
              <a:spLocks/>
            </p:cNvSpPr>
            <p:nvPr/>
          </p:nvSpPr>
          <p:spPr bwMode="auto">
            <a:xfrm>
              <a:off x="11073215" y="2775899"/>
              <a:ext cx="203200" cy="33338"/>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0" name="Freeform 46"/>
            <p:cNvSpPr>
              <a:spLocks/>
            </p:cNvSpPr>
            <p:nvPr/>
          </p:nvSpPr>
          <p:spPr bwMode="auto">
            <a:xfrm>
              <a:off x="10455678" y="2775899"/>
              <a:ext cx="28575" cy="30163"/>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1" name="Freeform 47"/>
            <p:cNvSpPr>
              <a:spLocks/>
            </p:cNvSpPr>
            <p:nvPr/>
          </p:nvSpPr>
          <p:spPr bwMode="auto">
            <a:xfrm>
              <a:off x="10495365" y="2775899"/>
              <a:ext cx="30163" cy="30163"/>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2" name="Freeform 48"/>
            <p:cNvSpPr>
              <a:spLocks/>
            </p:cNvSpPr>
            <p:nvPr/>
          </p:nvSpPr>
          <p:spPr bwMode="auto">
            <a:xfrm>
              <a:off x="10536640" y="2775899"/>
              <a:ext cx="28575" cy="30163"/>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3" name="Freeform 49"/>
            <p:cNvSpPr>
              <a:spLocks/>
            </p:cNvSpPr>
            <p:nvPr/>
          </p:nvSpPr>
          <p:spPr bwMode="auto">
            <a:xfrm>
              <a:off x="10576328" y="2775899"/>
              <a:ext cx="28575" cy="30163"/>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4" name="Freeform 50"/>
            <p:cNvSpPr>
              <a:spLocks/>
            </p:cNvSpPr>
            <p:nvPr/>
          </p:nvSpPr>
          <p:spPr bwMode="auto">
            <a:xfrm>
              <a:off x="10616015" y="2775899"/>
              <a:ext cx="28575" cy="30163"/>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5" name="Freeform 51"/>
            <p:cNvSpPr>
              <a:spLocks/>
            </p:cNvSpPr>
            <p:nvPr/>
          </p:nvSpPr>
          <p:spPr bwMode="auto">
            <a:xfrm>
              <a:off x="11073215" y="2963224"/>
              <a:ext cx="203200" cy="34925"/>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6" name="Freeform 52"/>
            <p:cNvSpPr>
              <a:spLocks/>
            </p:cNvSpPr>
            <p:nvPr/>
          </p:nvSpPr>
          <p:spPr bwMode="auto">
            <a:xfrm>
              <a:off x="10455678" y="2964812"/>
              <a:ext cx="28575" cy="28575"/>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7" name="Freeform 53"/>
            <p:cNvSpPr>
              <a:spLocks/>
            </p:cNvSpPr>
            <p:nvPr/>
          </p:nvSpPr>
          <p:spPr bwMode="auto">
            <a:xfrm>
              <a:off x="10495365" y="2964812"/>
              <a:ext cx="30163" cy="28575"/>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8" name="Freeform 54"/>
            <p:cNvSpPr>
              <a:spLocks/>
            </p:cNvSpPr>
            <p:nvPr/>
          </p:nvSpPr>
          <p:spPr bwMode="auto">
            <a:xfrm>
              <a:off x="10536640" y="2964812"/>
              <a:ext cx="28575" cy="28575"/>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9" name="Freeform 55"/>
            <p:cNvSpPr>
              <a:spLocks/>
            </p:cNvSpPr>
            <p:nvPr/>
          </p:nvSpPr>
          <p:spPr bwMode="auto">
            <a:xfrm>
              <a:off x="10576328" y="2964812"/>
              <a:ext cx="28575" cy="28575"/>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0" name="Freeform 56"/>
            <p:cNvSpPr>
              <a:spLocks/>
            </p:cNvSpPr>
            <p:nvPr/>
          </p:nvSpPr>
          <p:spPr bwMode="auto">
            <a:xfrm>
              <a:off x="10616015" y="2964812"/>
              <a:ext cx="28575" cy="28575"/>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1" name="Freeform 57"/>
            <p:cNvSpPr>
              <a:spLocks/>
            </p:cNvSpPr>
            <p:nvPr/>
          </p:nvSpPr>
          <p:spPr bwMode="auto">
            <a:xfrm>
              <a:off x="11073215" y="3150549"/>
              <a:ext cx="203200" cy="34925"/>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2" name="Freeform 58"/>
            <p:cNvSpPr>
              <a:spLocks/>
            </p:cNvSpPr>
            <p:nvPr/>
          </p:nvSpPr>
          <p:spPr bwMode="auto">
            <a:xfrm>
              <a:off x="10455678" y="3152137"/>
              <a:ext cx="28575" cy="28575"/>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3" name="Freeform 59"/>
            <p:cNvSpPr>
              <a:spLocks/>
            </p:cNvSpPr>
            <p:nvPr/>
          </p:nvSpPr>
          <p:spPr bwMode="auto">
            <a:xfrm>
              <a:off x="10495365" y="3152137"/>
              <a:ext cx="30163" cy="28575"/>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4" name="Freeform 60"/>
            <p:cNvSpPr>
              <a:spLocks/>
            </p:cNvSpPr>
            <p:nvPr/>
          </p:nvSpPr>
          <p:spPr bwMode="auto">
            <a:xfrm>
              <a:off x="10536640" y="3152137"/>
              <a:ext cx="28575" cy="28575"/>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5" name="Freeform 61"/>
            <p:cNvSpPr>
              <a:spLocks/>
            </p:cNvSpPr>
            <p:nvPr/>
          </p:nvSpPr>
          <p:spPr bwMode="auto">
            <a:xfrm>
              <a:off x="10576328" y="3152137"/>
              <a:ext cx="28575" cy="28575"/>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6" name="Freeform 62"/>
            <p:cNvSpPr>
              <a:spLocks/>
            </p:cNvSpPr>
            <p:nvPr/>
          </p:nvSpPr>
          <p:spPr bwMode="auto">
            <a:xfrm>
              <a:off x="10616015" y="3152137"/>
              <a:ext cx="28575" cy="28575"/>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7" name="Freeform 63"/>
            <p:cNvSpPr>
              <a:spLocks/>
            </p:cNvSpPr>
            <p:nvPr/>
          </p:nvSpPr>
          <p:spPr bwMode="auto">
            <a:xfrm>
              <a:off x="11073215" y="3337874"/>
              <a:ext cx="203200" cy="34925"/>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8" name="Freeform 64"/>
            <p:cNvSpPr>
              <a:spLocks/>
            </p:cNvSpPr>
            <p:nvPr/>
          </p:nvSpPr>
          <p:spPr bwMode="auto">
            <a:xfrm>
              <a:off x="10455678" y="3339462"/>
              <a:ext cx="28575" cy="28575"/>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49" name="Freeform 65"/>
            <p:cNvSpPr>
              <a:spLocks/>
            </p:cNvSpPr>
            <p:nvPr/>
          </p:nvSpPr>
          <p:spPr bwMode="auto">
            <a:xfrm>
              <a:off x="10495365" y="3339462"/>
              <a:ext cx="30163" cy="28575"/>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0" name="Freeform 66"/>
            <p:cNvSpPr>
              <a:spLocks/>
            </p:cNvSpPr>
            <p:nvPr/>
          </p:nvSpPr>
          <p:spPr bwMode="auto">
            <a:xfrm>
              <a:off x="10536640" y="3339462"/>
              <a:ext cx="28575" cy="28575"/>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1" name="Freeform 67"/>
            <p:cNvSpPr>
              <a:spLocks/>
            </p:cNvSpPr>
            <p:nvPr/>
          </p:nvSpPr>
          <p:spPr bwMode="auto">
            <a:xfrm>
              <a:off x="10576328" y="3339462"/>
              <a:ext cx="28575" cy="28575"/>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2" name="Freeform 68"/>
            <p:cNvSpPr>
              <a:spLocks/>
            </p:cNvSpPr>
            <p:nvPr/>
          </p:nvSpPr>
          <p:spPr bwMode="auto">
            <a:xfrm>
              <a:off x="10616015" y="3339462"/>
              <a:ext cx="28575" cy="28575"/>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3" name="Freeform 69"/>
            <p:cNvSpPr>
              <a:spLocks/>
            </p:cNvSpPr>
            <p:nvPr/>
          </p:nvSpPr>
          <p:spPr bwMode="auto">
            <a:xfrm>
              <a:off x="11073215" y="3526787"/>
              <a:ext cx="203200" cy="33338"/>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4" name="Freeform 70"/>
            <p:cNvSpPr>
              <a:spLocks/>
            </p:cNvSpPr>
            <p:nvPr/>
          </p:nvSpPr>
          <p:spPr bwMode="auto">
            <a:xfrm>
              <a:off x="10455678" y="3526787"/>
              <a:ext cx="28575" cy="30163"/>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5" name="Freeform 71"/>
            <p:cNvSpPr>
              <a:spLocks/>
            </p:cNvSpPr>
            <p:nvPr/>
          </p:nvSpPr>
          <p:spPr bwMode="auto">
            <a:xfrm>
              <a:off x="10495365" y="3526787"/>
              <a:ext cx="30163" cy="30163"/>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6" name="Freeform 72"/>
            <p:cNvSpPr>
              <a:spLocks/>
            </p:cNvSpPr>
            <p:nvPr/>
          </p:nvSpPr>
          <p:spPr bwMode="auto">
            <a:xfrm>
              <a:off x="10536640" y="3526787"/>
              <a:ext cx="28575" cy="30163"/>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7" name="Freeform 73"/>
            <p:cNvSpPr>
              <a:spLocks/>
            </p:cNvSpPr>
            <p:nvPr/>
          </p:nvSpPr>
          <p:spPr bwMode="auto">
            <a:xfrm>
              <a:off x="10576328" y="3526787"/>
              <a:ext cx="28575" cy="30163"/>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8" name="Freeform 74"/>
            <p:cNvSpPr>
              <a:spLocks/>
            </p:cNvSpPr>
            <p:nvPr/>
          </p:nvSpPr>
          <p:spPr bwMode="auto">
            <a:xfrm>
              <a:off x="10616015" y="3526787"/>
              <a:ext cx="28575" cy="30163"/>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9" name="Freeform 75"/>
            <p:cNvSpPr>
              <a:spLocks/>
            </p:cNvSpPr>
            <p:nvPr/>
          </p:nvSpPr>
          <p:spPr bwMode="auto">
            <a:xfrm>
              <a:off x="11073215" y="2586987"/>
              <a:ext cx="203200" cy="34925"/>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0" name="Freeform 76"/>
            <p:cNvSpPr>
              <a:spLocks/>
            </p:cNvSpPr>
            <p:nvPr/>
          </p:nvSpPr>
          <p:spPr bwMode="auto">
            <a:xfrm>
              <a:off x="10455678" y="2588574"/>
              <a:ext cx="28575" cy="28575"/>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1" name="Freeform 77"/>
            <p:cNvSpPr>
              <a:spLocks/>
            </p:cNvSpPr>
            <p:nvPr/>
          </p:nvSpPr>
          <p:spPr bwMode="auto">
            <a:xfrm>
              <a:off x="10495365" y="2588574"/>
              <a:ext cx="30163" cy="28575"/>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2" name="Freeform 78"/>
            <p:cNvSpPr>
              <a:spLocks/>
            </p:cNvSpPr>
            <p:nvPr/>
          </p:nvSpPr>
          <p:spPr bwMode="auto">
            <a:xfrm>
              <a:off x="10536640" y="2588574"/>
              <a:ext cx="28575" cy="28575"/>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3" name="Freeform 79"/>
            <p:cNvSpPr>
              <a:spLocks/>
            </p:cNvSpPr>
            <p:nvPr/>
          </p:nvSpPr>
          <p:spPr bwMode="auto">
            <a:xfrm>
              <a:off x="10576328" y="2588574"/>
              <a:ext cx="28575" cy="28575"/>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4" name="Freeform 80"/>
            <p:cNvSpPr>
              <a:spLocks/>
            </p:cNvSpPr>
            <p:nvPr/>
          </p:nvSpPr>
          <p:spPr bwMode="auto">
            <a:xfrm>
              <a:off x="10616015" y="2588574"/>
              <a:ext cx="28575" cy="28575"/>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5" name="Freeform 81"/>
            <p:cNvSpPr>
              <a:spLocks noEditPoints="1"/>
            </p:cNvSpPr>
            <p:nvPr/>
          </p:nvSpPr>
          <p:spPr bwMode="auto">
            <a:xfrm>
              <a:off x="10287403" y="1826574"/>
              <a:ext cx="1163638" cy="2817813"/>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6" name="Freeform 82"/>
            <p:cNvSpPr>
              <a:spLocks/>
            </p:cNvSpPr>
            <p:nvPr/>
          </p:nvSpPr>
          <p:spPr bwMode="auto">
            <a:xfrm>
              <a:off x="12235265" y="2025012"/>
              <a:ext cx="203200" cy="33338"/>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7" name="Freeform 83"/>
            <p:cNvSpPr>
              <a:spLocks/>
            </p:cNvSpPr>
            <p:nvPr/>
          </p:nvSpPr>
          <p:spPr bwMode="auto">
            <a:xfrm>
              <a:off x="11619315" y="2025012"/>
              <a:ext cx="28575" cy="30163"/>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8" name="Freeform 84"/>
            <p:cNvSpPr>
              <a:spLocks/>
            </p:cNvSpPr>
            <p:nvPr/>
          </p:nvSpPr>
          <p:spPr bwMode="auto">
            <a:xfrm>
              <a:off x="11659003" y="2025012"/>
              <a:ext cx="28575" cy="30163"/>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9" name="Freeform 85"/>
            <p:cNvSpPr>
              <a:spLocks/>
            </p:cNvSpPr>
            <p:nvPr/>
          </p:nvSpPr>
          <p:spPr bwMode="auto">
            <a:xfrm>
              <a:off x="11698690" y="2025012"/>
              <a:ext cx="30163" cy="30163"/>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0" name="Freeform 86"/>
            <p:cNvSpPr>
              <a:spLocks/>
            </p:cNvSpPr>
            <p:nvPr/>
          </p:nvSpPr>
          <p:spPr bwMode="auto">
            <a:xfrm>
              <a:off x="11739965" y="2025012"/>
              <a:ext cx="28575" cy="30163"/>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1" name="Freeform 87"/>
            <p:cNvSpPr>
              <a:spLocks/>
            </p:cNvSpPr>
            <p:nvPr/>
          </p:nvSpPr>
          <p:spPr bwMode="auto">
            <a:xfrm>
              <a:off x="11779653" y="2025012"/>
              <a:ext cx="28575" cy="30163"/>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2" name="Freeform 88"/>
            <p:cNvSpPr>
              <a:spLocks/>
            </p:cNvSpPr>
            <p:nvPr/>
          </p:nvSpPr>
          <p:spPr bwMode="auto">
            <a:xfrm>
              <a:off x="12235265" y="2212337"/>
              <a:ext cx="203200" cy="34925"/>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3" name="Freeform 89"/>
            <p:cNvSpPr>
              <a:spLocks/>
            </p:cNvSpPr>
            <p:nvPr/>
          </p:nvSpPr>
          <p:spPr bwMode="auto">
            <a:xfrm>
              <a:off x="11619315" y="2213924"/>
              <a:ext cx="28575" cy="28575"/>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4" name="Freeform 90"/>
            <p:cNvSpPr>
              <a:spLocks/>
            </p:cNvSpPr>
            <p:nvPr/>
          </p:nvSpPr>
          <p:spPr bwMode="auto">
            <a:xfrm>
              <a:off x="11659003" y="2213924"/>
              <a:ext cx="28575" cy="28575"/>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5" name="Freeform 91"/>
            <p:cNvSpPr>
              <a:spLocks/>
            </p:cNvSpPr>
            <p:nvPr/>
          </p:nvSpPr>
          <p:spPr bwMode="auto">
            <a:xfrm>
              <a:off x="11698690" y="2213924"/>
              <a:ext cx="30163" cy="28575"/>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6" name="Freeform 92"/>
            <p:cNvSpPr>
              <a:spLocks/>
            </p:cNvSpPr>
            <p:nvPr/>
          </p:nvSpPr>
          <p:spPr bwMode="auto">
            <a:xfrm>
              <a:off x="11739965" y="2213924"/>
              <a:ext cx="28575" cy="28575"/>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7" name="Freeform 93"/>
            <p:cNvSpPr>
              <a:spLocks/>
            </p:cNvSpPr>
            <p:nvPr/>
          </p:nvSpPr>
          <p:spPr bwMode="auto">
            <a:xfrm>
              <a:off x="11779653" y="2213924"/>
              <a:ext cx="28575" cy="28575"/>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8" name="Freeform 94"/>
            <p:cNvSpPr>
              <a:spLocks/>
            </p:cNvSpPr>
            <p:nvPr/>
          </p:nvSpPr>
          <p:spPr bwMode="auto">
            <a:xfrm>
              <a:off x="12235265" y="2399662"/>
              <a:ext cx="203200" cy="34925"/>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9" name="Freeform 95"/>
            <p:cNvSpPr>
              <a:spLocks/>
            </p:cNvSpPr>
            <p:nvPr/>
          </p:nvSpPr>
          <p:spPr bwMode="auto">
            <a:xfrm>
              <a:off x="11619315" y="2401249"/>
              <a:ext cx="28575" cy="28575"/>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0" name="Freeform 96"/>
            <p:cNvSpPr>
              <a:spLocks/>
            </p:cNvSpPr>
            <p:nvPr/>
          </p:nvSpPr>
          <p:spPr bwMode="auto">
            <a:xfrm>
              <a:off x="11659003" y="2401249"/>
              <a:ext cx="28575" cy="28575"/>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1" name="Freeform 97"/>
            <p:cNvSpPr>
              <a:spLocks/>
            </p:cNvSpPr>
            <p:nvPr/>
          </p:nvSpPr>
          <p:spPr bwMode="auto">
            <a:xfrm>
              <a:off x="11698690" y="2401249"/>
              <a:ext cx="30163" cy="28575"/>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2" name="Freeform 98"/>
            <p:cNvSpPr>
              <a:spLocks/>
            </p:cNvSpPr>
            <p:nvPr/>
          </p:nvSpPr>
          <p:spPr bwMode="auto">
            <a:xfrm>
              <a:off x="11739965" y="2401249"/>
              <a:ext cx="28575" cy="28575"/>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3" name="Freeform 99"/>
            <p:cNvSpPr>
              <a:spLocks/>
            </p:cNvSpPr>
            <p:nvPr/>
          </p:nvSpPr>
          <p:spPr bwMode="auto">
            <a:xfrm>
              <a:off x="11779653" y="2401249"/>
              <a:ext cx="28575" cy="28575"/>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4" name="Freeform 100"/>
            <p:cNvSpPr>
              <a:spLocks/>
            </p:cNvSpPr>
            <p:nvPr/>
          </p:nvSpPr>
          <p:spPr bwMode="auto">
            <a:xfrm>
              <a:off x="12235265" y="3714112"/>
              <a:ext cx="203200" cy="34925"/>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5" name="Freeform 101"/>
            <p:cNvSpPr>
              <a:spLocks/>
            </p:cNvSpPr>
            <p:nvPr/>
          </p:nvSpPr>
          <p:spPr bwMode="auto">
            <a:xfrm>
              <a:off x="11619315" y="3715699"/>
              <a:ext cx="28575" cy="28575"/>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6" name="Freeform 102"/>
            <p:cNvSpPr>
              <a:spLocks/>
            </p:cNvSpPr>
            <p:nvPr/>
          </p:nvSpPr>
          <p:spPr bwMode="auto">
            <a:xfrm>
              <a:off x="11659003" y="3715699"/>
              <a:ext cx="28575" cy="28575"/>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7" name="Freeform 103"/>
            <p:cNvSpPr>
              <a:spLocks/>
            </p:cNvSpPr>
            <p:nvPr/>
          </p:nvSpPr>
          <p:spPr bwMode="auto">
            <a:xfrm>
              <a:off x="11698690" y="3715699"/>
              <a:ext cx="30163" cy="28575"/>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8" name="Freeform 104"/>
            <p:cNvSpPr>
              <a:spLocks/>
            </p:cNvSpPr>
            <p:nvPr/>
          </p:nvSpPr>
          <p:spPr bwMode="auto">
            <a:xfrm>
              <a:off x="11739965" y="3715699"/>
              <a:ext cx="28575" cy="28575"/>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9" name="Freeform 105"/>
            <p:cNvSpPr>
              <a:spLocks/>
            </p:cNvSpPr>
            <p:nvPr/>
          </p:nvSpPr>
          <p:spPr bwMode="auto">
            <a:xfrm>
              <a:off x="11779653" y="3715699"/>
              <a:ext cx="28575" cy="28575"/>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0" name="Freeform 106"/>
            <p:cNvSpPr>
              <a:spLocks/>
            </p:cNvSpPr>
            <p:nvPr/>
          </p:nvSpPr>
          <p:spPr bwMode="auto">
            <a:xfrm>
              <a:off x="12235265" y="2775899"/>
              <a:ext cx="203200" cy="33338"/>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1" name="Freeform 107"/>
            <p:cNvSpPr>
              <a:spLocks/>
            </p:cNvSpPr>
            <p:nvPr/>
          </p:nvSpPr>
          <p:spPr bwMode="auto">
            <a:xfrm>
              <a:off x="11619315" y="2775899"/>
              <a:ext cx="28575" cy="30163"/>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2" name="Freeform 108"/>
            <p:cNvSpPr>
              <a:spLocks/>
            </p:cNvSpPr>
            <p:nvPr/>
          </p:nvSpPr>
          <p:spPr bwMode="auto">
            <a:xfrm>
              <a:off x="11659003" y="2775899"/>
              <a:ext cx="28575" cy="30163"/>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3" name="Freeform 109"/>
            <p:cNvSpPr>
              <a:spLocks/>
            </p:cNvSpPr>
            <p:nvPr/>
          </p:nvSpPr>
          <p:spPr bwMode="auto">
            <a:xfrm>
              <a:off x="11698690" y="2775899"/>
              <a:ext cx="30163" cy="30163"/>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4" name="Freeform 110"/>
            <p:cNvSpPr>
              <a:spLocks/>
            </p:cNvSpPr>
            <p:nvPr/>
          </p:nvSpPr>
          <p:spPr bwMode="auto">
            <a:xfrm>
              <a:off x="11739965" y="2775899"/>
              <a:ext cx="28575" cy="30163"/>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5" name="Freeform 111"/>
            <p:cNvSpPr>
              <a:spLocks/>
            </p:cNvSpPr>
            <p:nvPr/>
          </p:nvSpPr>
          <p:spPr bwMode="auto">
            <a:xfrm>
              <a:off x="11779653" y="2775899"/>
              <a:ext cx="28575" cy="30163"/>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6" name="Freeform 112"/>
            <p:cNvSpPr>
              <a:spLocks/>
            </p:cNvSpPr>
            <p:nvPr/>
          </p:nvSpPr>
          <p:spPr bwMode="auto">
            <a:xfrm>
              <a:off x="12235265" y="2963224"/>
              <a:ext cx="203200" cy="34925"/>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7" name="Freeform 113"/>
            <p:cNvSpPr>
              <a:spLocks/>
            </p:cNvSpPr>
            <p:nvPr/>
          </p:nvSpPr>
          <p:spPr bwMode="auto">
            <a:xfrm>
              <a:off x="11619315" y="2964812"/>
              <a:ext cx="28575" cy="28575"/>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8" name="Freeform 114"/>
            <p:cNvSpPr>
              <a:spLocks/>
            </p:cNvSpPr>
            <p:nvPr/>
          </p:nvSpPr>
          <p:spPr bwMode="auto">
            <a:xfrm>
              <a:off x="11659003" y="2964812"/>
              <a:ext cx="28575" cy="28575"/>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9" name="Freeform 115"/>
            <p:cNvSpPr>
              <a:spLocks/>
            </p:cNvSpPr>
            <p:nvPr/>
          </p:nvSpPr>
          <p:spPr bwMode="auto">
            <a:xfrm>
              <a:off x="11698690" y="2964812"/>
              <a:ext cx="30163" cy="28575"/>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0" name="Freeform 116"/>
            <p:cNvSpPr>
              <a:spLocks/>
            </p:cNvSpPr>
            <p:nvPr/>
          </p:nvSpPr>
          <p:spPr bwMode="auto">
            <a:xfrm>
              <a:off x="11739965" y="2964812"/>
              <a:ext cx="28575" cy="28575"/>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1" name="Freeform 117"/>
            <p:cNvSpPr>
              <a:spLocks/>
            </p:cNvSpPr>
            <p:nvPr/>
          </p:nvSpPr>
          <p:spPr bwMode="auto">
            <a:xfrm>
              <a:off x="11779653" y="2964812"/>
              <a:ext cx="28575" cy="28575"/>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2" name="Freeform 118"/>
            <p:cNvSpPr>
              <a:spLocks/>
            </p:cNvSpPr>
            <p:nvPr/>
          </p:nvSpPr>
          <p:spPr bwMode="auto">
            <a:xfrm>
              <a:off x="12235265" y="3150549"/>
              <a:ext cx="203200" cy="34925"/>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3" name="Freeform 119"/>
            <p:cNvSpPr>
              <a:spLocks/>
            </p:cNvSpPr>
            <p:nvPr/>
          </p:nvSpPr>
          <p:spPr bwMode="auto">
            <a:xfrm>
              <a:off x="11619315" y="3152137"/>
              <a:ext cx="28575" cy="28575"/>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4" name="Freeform 120"/>
            <p:cNvSpPr>
              <a:spLocks/>
            </p:cNvSpPr>
            <p:nvPr/>
          </p:nvSpPr>
          <p:spPr bwMode="auto">
            <a:xfrm>
              <a:off x="11659003" y="3152137"/>
              <a:ext cx="28575" cy="28575"/>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5" name="Freeform 121"/>
            <p:cNvSpPr>
              <a:spLocks/>
            </p:cNvSpPr>
            <p:nvPr/>
          </p:nvSpPr>
          <p:spPr bwMode="auto">
            <a:xfrm>
              <a:off x="11698690" y="3152137"/>
              <a:ext cx="30163" cy="28575"/>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6" name="Freeform 122"/>
            <p:cNvSpPr>
              <a:spLocks/>
            </p:cNvSpPr>
            <p:nvPr/>
          </p:nvSpPr>
          <p:spPr bwMode="auto">
            <a:xfrm>
              <a:off x="11739965" y="3152137"/>
              <a:ext cx="28575" cy="28575"/>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7" name="Freeform 123"/>
            <p:cNvSpPr>
              <a:spLocks/>
            </p:cNvSpPr>
            <p:nvPr/>
          </p:nvSpPr>
          <p:spPr bwMode="auto">
            <a:xfrm>
              <a:off x="11779653" y="3152137"/>
              <a:ext cx="28575" cy="28575"/>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8" name="Freeform 124"/>
            <p:cNvSpPr>
              <a:spLocks/>
            </p:cNvSpPr>
            <p:nvPr/>
          </p:nvSpPr>
          <p:spPr bwMode="auto">
            <a:xfrm>
              <a:off x="12235265" y="3337874"/>
              <a:ext cx="203200" cy="34925"/>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9" name="Freeform 125"/>
            <p:cNvSpPr>
              <a:spLocks/>
            </p:cNvSpPr>
            <p:nvPr/>
          </p:nvSpPr>
          <p:spPr bwMode="auto">
            <a:xfrm>
              <a:off x="11619315" y="3339462"/>
              <a:ext cx="28575" cy="28575"/>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0" name="Freeform 126"/>
            <p:cNvSpPr>
              <a:spLocks/>
            </p:cNvSpPr>
            <p:nvPr/>
          </p:nvSpPr>
          <p:spPr bwMode="auto">
            <a:xfrm>
              <a:off x="11659003" y="3339462"/>
              <a:ext cx="28575" cy="28575"/>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1" name="Freeform 127"/>
            <p:cNvSpPr>
              <a:spLocks/>
            </p:cNvSpPr>
            <p:nvPr/>
          </p:nvSpPr>
          <p:spPr bwMode="auto">
            <a:xfrm>
              <a:off x="11698690" y="3339462"/>
              <a:ext cx="30163" cy="28575"/>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2" name="Freeform 128"/>
            <p:cNvSpPr>
              <a:spLocks/>
            </p:cNvSpPr>
            <p:nvPr/>
          </p:nvSpPr>
          <p:spPr bwMode="auto">
            <a:xfrm>
              <a:off x="11739965" y="3339462"/>
              <a:ext cx="28575" cy="28575"/>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3" name="Freeform 129"/>
            <p:cNvSpPr>
              <a:spLocks/>
            </p:cNvSpPr>
            <p:nvPr/>
          </p:nvSpPr>
          <p:spPr bwMode="auto">
            <a:xfrm>
              <a:off x="11779653" y="3339462"/>
              <a:ext cx="28575" cy="28575"/>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4" name="Freeform 130"/>
            <p:cNvSpPr>
              <a:spLocks/>
            </p:cNvSpPr>
            <p:nvPr/>
          </p:nvSpPr>
          <p:spPr bwMode="auto">
            <a:xfrm>
              <a:off x="12235265" y="3526787"/>
              <a:ext cx="203200" cy="33338"/>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5" name="Freeform 131"/>
            <p:cNvSpPr>
              <a:spLocks/>
            </p:cNvSpPr>
            <p:nvPr/>
          </p:nvSpPr>
          <p:spPr bwMode="auto">
            <a:xfrm>
              <a:off x="11619315" y="3526787"/>
              <a:ext cx="28575" cy="30163"/>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6" name="Freeform 132"/>
            <p:cNvSpPr>
              <a:spLocks/>
            </p:cNvSpPr>
            <p:nvPr/>
          </p:nvSpPr>
          <p:spPr bwMode="auto">
            <a:xfrm>
              <a:off x="11659003" y="3526787"/>
              <a:ext cx="28575" cy="30163"/>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7" name="Freeform 133"/>
            <p:cNvSpPr>
              <a:spLocks/>
            </p:cNvSpPr>
            <p:nvPr/>
          </p:nvSpPr>
          <p:spPr bwMode="auto">
            <a:xfrm>
              <a:off x="11698690" y="3526787"/>
              <a:ext cx="30163" cy="30163"/>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8" name="Freeform 134"/>
            <p:cNvSpPr>
              <a:spLocks/>
            </p:cNvSpPr>
            <p:nvPr/>
          </p:nvSpPr>
          <p:spPr bwMode="auto">
            <a:xfrm>
              <a:off x="11739965" y="3526787"/>
              <a:ext cx="28575" cy="30163"/>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9" name="Freeform 135"/>
            <p:cNvSpPr>
              <a:spLocks/>
            </p:cNvSpPr>
            <p:nvPr/>
          </p:nvSpPr>
          <p:spPr bwMode="auto">
            <a:xfrm>
              <a:off x="11779653" y="3526787"/>
              <a:ext cx="28575" cy="30163"/>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0" name="Freeform 136"/>
            <p:cNvSpPr>
              <a:spLocks/>
            </p:cNvSpPr>
            <p:nvPr/>
          </p:nvSpPr>
          <p:spPr bwMode="auto">
            <a:xfrm>
              <a:off x="12235265" y="2586987"/>
              <a:ext cx="203200" cy="34925"/>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1" name="Freeform 137"/>
            <p:cNvSpPr>
              <a:spLocks/>
            </p:cNvSpPr>
            <p:nvPr/>
          </p:nvSpPr>
          <p:spPr bwMode="auto">
            <a:xfrm>
              <a:off x="11619315" y="2588574"/>
              <a:ext cx="28575" cy="28575"/>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2" name="Freeform 138"/>
            <p:cNvSpPr>
              <a:spLocks/>
            </p:cNvSpPr>
            <p:nvPr/>
          </p:nvSpPr>
          <p:spPr bwMode="auto">
            <a:xfrm>
              <a:off x="11659003" y="2588574"/>
              <a:ext cx="28575" cy="28575"/>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3" name="Freeform 139"/>
            <p:cNvSpPr>
              <a:spLocks/>
            </p:cNvSpPr>
            <p:nvPr/>
          </p:nvSpPr>
          <p:spPr bwMode="auto">
            <a:xfrm>
              <a:off x="11698690" y="2588574"/>
              <a:ext cx="30163" cy="28575"/>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4" name="Freeform 140"/>
            <p:cNvSpPr>
              <a:spLocks/>
            </p:cNvSpPr>
            <p:nvPr/>
          </p:nvSpPr>
          <p:spPr bwMode="auto">
            <a:xfrm>
              <a:off x="11739965" y="2588574"/>
              <a:ext cx="28575" cy="28575"/>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5" name="Freeform 141"/>
            <p:cNvSpPr>
              <a:spLocks/>
            </p:cNvSpPr>
            <p:nvPr/>
          </p:nvSpPr>
          <p:spPr bwMode="auto">
            <a:xfrm>
              <a:off x="11779653" y="2588574"/>
              <a:ext cx="28575" cy="28575"/>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6" name="Freeform 142"/>
            <p:cNvSpPr>
              <a:spLocks noEditPoints="1"/>
            </p:cNvSpPr>
            <p:nvPr/>
          </p:nvSpPr>
          <p:spPr bwMode="auto">
            <a:xfrm>
              <a:off x="11451040" y="1826574"/>
              <a:ext cx="1163638" cy="2817813"/>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95" name="矩形 194"/>
          <p:cNvSpPr/>
          <p:nvPr/>
        </p:nvSpPr>
        <p:spPr>
          <a:xfrm>
            <a:off x="2492090" y="2895299"/>
            <a:ext cx="1494070" cy="338554"/>
          </a:xfrm>
          <a:prstGeom prst="rect">
            <a:avLst/>
          </a:prstGeom>
        </p:spPr>
        <p:txBody>
          <a:bodyPr wrap="square">
            <a:spAutoFit/>
          </a:bodyPr>
          <a:lstStyle/>
          <a:p>
            <a:pPr algn="ctr"/>
            <a:r>
              <a:rPr lang="zh-CN" altLang="en-US" sz="1600" dirty="0">
                <a:solidFill>
                  <a:srgbClr val="000000"/>
                </a:solidFill>
                <a:latin typeface="微软雅黑" panose="020B0503020204020204" pitchFamily="34" charset="-122"/>
                <a:ea typeface="微软雅黑" panose="020B0503020204020204" pitchFamily="34" charset="-122"/>
                <a:cs typeface="+mn-ea"/>
                <a:sym typeface="+mn-lt"/>
              </a:rPr>
              <a:t>云</a:t>
            </a:r>
            <a:r>
              <a:rPr lang="zh-CN" altLang="en-US" sz="1600" dirty="0" smtClean="0">
                <a:solidFill>
                  <a:srgbClr val="000000"/>
                </a:solidFill>
                <a:latin typeface="微软雅黑" panose="020B0503020204020204" pitchFamily="34" charset="-122"/>
                <a:ea typeface="微软雅黑" panose="020B0503020204020204" pitchFamily="34" charset="-122"/>
                <a:cs typeface="+mn-ea"/>
                <a:sym typeface="+mn-lt"/>
              </a:rPr>
              <a:t>平台</a:t>
            </a:r>
            <a:endParaRPr lang="zh-CN" altLang="en-US" sz="1600"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529" name="TextBox 8"/>
          <p:cNvSpPr txBox="1"/>
          <p:nvPr/>
        </p:nvSpPr>
        <p:spPr>
          <a:xfrm>
            <a:off x="6591592" y="1635960"/>
            <a:ext cx="1362120" cy="468000"/>
          </a:xfrm>
          <a:prstGeom prst="snip1Rect">
            <a:avLst>
              <a:gd name="adj" fmla="val 0"/>
            </a:avLst>
          </a:prstGeom>
          <a:noFill/>
          <a:ln w="9525">
            <a:noFill/>
            <a:miter lim="800000"/>
            <a:headEnd/>
            <a:tailEnd/>
          </a:ln>
          <a:effectLst/>
        </p:spPr>
        <p:txBody>
          <a:bodyPr wrap="square" lIns="0" tIns="0" rIns="0" bIns="0" anchor="ctr" anchorCtr="1">
            <a:noAutofit/>
          </a:bodyPr>
          <a:lstStyle>
            <a:defPPr>
              <a:defRPr lang="zh-CN"/>
            </a:defPPr>
            <a:lvl1pPr algn="ctr" eaLnBrk="0" hangingPunct="0">
              <a:defRPr sz="1600">
                <a:solidFill>
                  <a:schemeClr val="bg1"/>
                </a:solidFill>
                <a:ea typeface="微软雅黑" pitchFamily="34" charset="-122"/>
                <a:cs typeface="Arial" pitchFamily="34" charset="0"/>
              </a:defRPr>
            </a:lvl1pPr>
          </a:lstStyle>
          <a:p>
            <a:pPr algn="l">
              <a:buNone/>
            </a:pPr>
            <a:r>
              <a:rPr lang="zh-CN" altLang="en-US" sz="2400" b="1" dirty="0">
                <a:latin typeface="微软雅黑" panose="020B0503020204020204" pitchFamily="34" charset="-122"/>
              </a:rPr>
              <a:t>智能化</a:t>
            </a:r>
          </a:p>
        </p:txBody>
      </p:sp>
      <p:sp>
        <p:nvSpPr>
          <p:cNvPr id="536" name="矩形 535"/>
          <p:cNvSpPr/>
          <p:nvPr/>
        </p:nvSpPr>
        <p:spPr>
          <a:xfrm>
            <a:off x="1840137" y="1138032"/>
            <a:ext cx="8487562" cy="369332"/>
          </a:xfrm>
          <a:prstGeom prst="rect">
            <a:avLst/>
          </a:prstGeom>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rPr>
              <a:t>智能化标准：减少人的介入</a:t>
            </a:r>
            <a:r>
              <a:rPr lang="zh-CN" altLang="en-US" b="1" dirty="0" smtClean="0">
                <a:solidFill>
                  <a:srgbClr val="C00000"/>
                </a:solidFill>
                <a:latin typeface="微软雅黑" panose="020B0503020204020204" pitchFamily="34" charset="-122"/>
                <a:ea typeface="微软雅黑" panose="020B0503020204020204" pitchFamily="34" charset="-122"/>
              </a:rPr>
              <a:t>，全自动化运行；系统状态自动诊断</a:t>
            </a:r>
            <a:r>
              <a:rPr lang="zh-CN" altLang="en-US" b="1" dirty="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自动调节和修复</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530" name="TextBox 8"/>
          <p:cNvSpPr txBox="1"/>
          <p:nvPr/>
        </p:nvSpPr>
        <p:spPr>
          <a:xfrm>
            <a:off x="6591592" y="3406737"/>
            <a:ext cx="1362120" cy="468000"/>
          </a:xfrm>
          <a:prstGeom prst="snip1Rect">
            <a:avLst>
              <a:gd name="adj" fmla="val 0"/>
            </a:avLst>
          </a:prstGeom>
          <a:noFill/>
          <a:ln w="9525">
            <a:noFill/>
            <a:miter lim="800000"/>
            <a:headEnd/>
            <a:tailEnd/>
          </a:ln>
          <a:effectLst/>
        </p:spPr>
        <p:txBody>
          <a:bodyPr wrap="square" lIns="0" tIns="0" rIns="0" bIns="0" anchor="ctr" anchorCtr="1">
            <a:noAutofit/>
          </a:bodyPr>
          <a:lstStyle>
            <a:defPPr>
              <a:defRPr lang="zh-CN"/>
            </a:defPPr>
            <a:lvl1pPr algn="ctr" eaLnBrk="0" hangingPunct="0">
              <a:defRPr sz="1600">
                <a:solidFill>
                  <a:schemeClr val="bg1"/>
                </a:solidFill>
                <a:ea typeface="微软雅黑" pitchFamily="34" charset="-122"/>
                <a:cs typeface="Arial" pitchFamily="34" charset="0"/>
              </a:defRPr>
            </a:lvl1pPr>
          </a:lstStyle>
          <a:p>
            <a:pPr algn="l">
              <a:buNone/>
            </a:pPr>
            <a:r>
              <a:rPr lang="zh-CN" altLang="en-US" sz="2400" b="1" dirty="0" smtClean="0">
                <a:latin typeface="微软雅黑" panose="020B0503020204020204" pitchFamily="34" charset="-122"/>
              </a:rPr>
              <a:t>信息化</a:t>
            </a:r>
            <a:endParaRPr lang="zh-CN" altLang="en-US" sz="2400" b="1" dirty="0">
              <a:latin typeface="微软雅黑" panose="020B0503020204020204" pitchFamily="34" charset="-122"/>
            </a:endParaRPr>
          </a:p>
        </p:txBody>
      </p:sp>
      <p:sp>
        <p:nvSpPr>
          <p:cNvPr id="531" name="TextBox 8"/>
          <p:cNvSpPr txBox="1"/>
          <p:nvPr/>
        </p:nvSpPr>
        <p:spPr>
          <a:xfrm>
            <a:off x="6591592" y="4857954"/>
            <a:ext cx="1362120" cy="468000"/>
          </a:xfrm>
          <a:prstGeom prst="snip1Rect">
            <a:avLst>
              <a:gd name="adj" fmla="val 0"/>
            </a:avLst>
          </a:prstGeom>
          <a:noFill/>
          <a:ln w="9525">
            <a:noFill/>
            <a:miter lim="800000"/>
            <a:headEnd/>
            <a:tailEnd/>
          </a:ln>
          <a:effectLst/>
        </p:spPr>
        <p:txBody>
          <a:bodyPr wrap="square" lIns="0" tIns="0" rIns="0" bIns="0" anchor="ctr" anchorCtr="1">
            <a:noAutofit/>
          </a:bodyPr>
          <a:lstStyle>
            <a:defPPr>
              <a:defRPr lang="zh-CN"/>
            </a:defPPr>
            <a:lvl1pPr algn="ctr" eaLnBrk="0" hangingPunct="0">
              <a:defRPr sz="1600">
                <a:solidFill>
                  <a:schemeClr val="bg1"/>
                </a:solidFill>
                <a:ea typeface="微软雅黑" pitchFamily="34" charset="-122"/>
                <a:cs typeface="Arial" pitchFamily="34" charset="0"/>
              </a:defRPr>
            </a:lvl1pPr>
          </a:lstStyle>
          <a:p>
            <a:pPr algn="l">
              <a:buNone/>
            </a:pPr>
            <a:r>
              <a:rPr lang="zh-CN" altLang="en-US" sz="2400" b="1" dirty="0" smtClean="0">
                <a:latin typeface="微软雅黑" panose="020B0503020204020204" pitchFamily="34" charset="-122"/>
              </a:rPr>
              <a:t>自动化</a:t>
            </a:r>
            <a:endParaRPr lang="zh-CN" altLang="en-US" sz="2400" b="1" dirty="0">
              <a:latin typeface="微软雅黑" panose="020B0503020204020204" pitchFamily="34" charset="-122"/>
            </a:endParaRPr>
          </a:p>
        </p:txBody>
      </p:sp>
      <p:sp>
        <p:nvSpPr>
          <p:cNvPr id="533" name="泪滴形 532"/>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grpSp>
        <p:nvGrpSpPr>
          <p:cNvPr id="527" name="组合 526"/>
          <p:cNvGrpSpPr/>
          <p:nvPr/>
        </p:nvGrpSpPr>
        <p:grpSpPr>
          <a:xfrm>
            <a:off x="6945561" y="3978986"/>
            <a:ext cx="548958" cy="589455"/>
            <a:chOff x="14536144" y="-793834"/>
            <a:chExt cx="772115" cy="829074"/>
          </a:xfrm>
          <a:solidFill>
            <a:schemeClr val="bg1"/>
          </a:solidFill>
        </p:grpSpPr>
        <p:sp>
          <p:nvSpPr>
            <p:cNvPr id="528" name="Freeform 33"/>
            <p:cNvSpPr>
              <a:spLocks noEditPoints="1"/>
            </p:cNvSpPr>
            <p:nvPr/>
          </p:nvSpPr>
          <p:spPr bwMode="auto">
            <a:xfrm>
              <a:off x="14770310" y="-521695"/>
              <a:ext cx="348084" cy="556935"/>
            </a:xfrm>
            <a:custGeom>
              <a:avLst/>
              <a:gdLst/>
              <a:ahLst/>
              <a:cxnLst>
                <a:cxn ang="0">
                  <a:pos x="68" y="54"/>
                </a:cxn>
                <a:cxn ang="0">
                  <a:pos x="68" y="48"/>
                </a:cxn>
                <a:cxn ang="0">
                  <a:pos x="70" y="44"/>
                </a:cxn>
                <a:cxn ang="0">
                  <a:pos x="78" y="32"/>
                </a:cxn>
                <a:cxn ang="0">
                  <a:pos x="80" y="24"/>
                </a:cxn>
                <a:cxn ang="0">
                  <a:pos x="74" y="6"/>
                </a:cxn>
                <a:cxn ang="0">
                  <a:pos x="56" y="0"/>
                </a:cxn>
                <a:cxn ang="0">
                  <a:pos x="46" y="2"/>
                </a:cxn>
                <a:cxn ang="0">
                  <a:pos x="32" y="16"/>
                </a:cxn>
                <a:cxn ang="0">
                  <a:pos x="30" y="24"/>
                </a:cxn>
                <a:cxn ang="0">
                  <a:pos x="34" y="38"/>
                </a:cxn>
                <a:cxn ang="0">
                  <a:pos x="40" y="44"/>
                </a:cxn>
                <a:cxn ang="0">
                  <a:pos x="42" y="54"/>
                </a:cxn>
                <a:cxn ang="0">
                  <a:pos x="0" y="174"/>
                </a:cxn>
                <a:cxn ang="0">
                  <a:pos x="2" y="176"/>
                </a:cxn>
                <a:cxn ang="0">
                  <a:pos x="22" y="170"/>
                </a:cxn>
                <a:cxn ang="0">
                  <a:pos x="56" y="164"/>
                </a:cxn>
                <a:cxn ang="0">
                  <a:pos x="72" y="166"/>
                </a:cxn>
                <a:cxn ang="0">
                  <a:pos x="108" y="176"/>
                </a:cxn>
                <a:cxn ang="0">
                  <a:pos x="110" y="176"/>
                </a:cxn>
                <a:cxn ang="0">
                  <a:pos x="110" y="174"/>
                </a:cxn>
                <a:cxn ang="0">
                  <a:pos x="56" y="72"/>
                </a:cxn>
                <a:cxn ang="0">
                  <a:pos x="64" y="76"/>
                </a:cxn>
                <a:cxn ang="0">
                  <a:pos x="68" y="84"/>
                </a:cxn>
                <a:cxn ang="0">
                  <a:pos x="66" y="90"/>
                </a:cxn>
                <a:cxn ang="0">
                  <a:pos x="60" y="96"/>
                </a:cxn>
                <a:cxn ang="0">
                  <a:pos x="56" y="98"/>
                </a:cxn>
                <a:cxn ang="0">
                  <a:pos x="46" y="94"/>
                </a:cxn>
                <a:cxn ang="0">
                  <a:pos x="42" y="84"/>
                </a:cxn>
                <a:cxn ang="0">
                  <a:pos x="44" y="80"/>
                </a:cxn>
                <a:cxn ang="0">
                  <a:pos x="50" y="74"/>
                </a:cxn>
                <a:cxn ang="0">
                  <a:pos x="56" y="72"/>
                </a:cxn>
                <a:cxn ang="0">
                  <a:pos x="56" y="144"/>
                </a:cxn>
                <a:cxn ang="0">
                  <a:pos x="42" y="138"/>
                </a:cxn>
                <a:cxn ang="0">
                  <a:pos x="36" y="124"/>
                </a:cxn>
                <a:cxn ang="0">
                  <a:pos x="38" y="118"/>
                </a:cxn>
                <a:cxn ang="0">
                  <a:pos x="48" y="108"/>
                </a:cxn>
                <a:cxn ang="0">
                  <a:pos x="56" y="106"/>
                </a:cxn>
                <a:cxn ang="0">
                  <a:pos x="68" y="112"/>
                </a:cxn>
                <a:cxn ang="0">
                  <a:pos x="74" y="124"/>
                </a:cxn>
                <a:cxn ang="0">
                  <a:pos x="72" y="132"/>
                </a:cxn>
                <a:cxn ang="0">
                  <a:pos x="62" y="142"/>
                </a:cxn>
                <a:cxn ang="0">
                  <a:pos x="56" y="144"/>
                </a:cxn>
              </a:cxnLst>
              <a:rect l="0" t="0" r="r" b="b"/>
              <a:pathLst>
                <a:path w="110" h="176">
                  <a:moveTo>
                    <a:pt x="110" y="174"/>
                  </a:moveTo>
                  <a:lnTo>
                    <a:pt x="68" y="54"/>
                  </a:lnTo>
                  <a:lnTo>
                    <a:pt x="68" y="54"/>
                  </a:lnTo>
                  <a:lnTo>
                    <a:pt x="68" y="48"/>
                  </a:lnTo>
                  <a:lnTo>
                    <a:pt x="70" y="44"/>
                  </a:lnTo>
                  <a:lnTo>
                    <a:pt x="70" y="44"/>
                  </a:lnTo>
                  <a:lnTo>
                    <a:pt x="76" y="38"/>
                  </a:lnTo>
                  <a:lnTo>
                    <a:pt x="78" y="32"/>
                  </a:lnTo>
                  <a:lnTo>
                    <a:pt x="80" y="24"/>
                  </a:lnTo>
                  <a:lnTo>
                    <a:pt x="80" y="24"/>
                  </a:lnTo>
                  <a:lnTo>
                    <a:pt x="78" y="16"/>
                  </a:lnTo>
                  <a:lnTo>
                    <a:pt x="74" y="6"/>
                  </a:lnTo>
                  <a:lnTo>
                    <a:pt x="64" y="2"/>
                  </a:lnTo>
                  <a:lnTo>
                    <a:pt x="56" y="0"/>
                  </a:lnTo>
                  <a:lnTo>
                    <a:pt x="56" y="0"/>
                  </a:lnTo>
                  <a:lnTo>
                    <a:pt x="46" y="2"/>
                  </a:lnTo>
                  <a:lnTo>
                    <a:pt x="38" y="6"/>
                  </a:lnTo>
                  <a:lnTo>
                    <a:pt x="32" y="16"/>
                  </a:lnTo>
                  <a:lnTo>
                    <a:pt x="30" y="24"/>
                  </a:lnTo>
                  <a:lnTo>
                    <a:pt x="30" y="24"/>
                  </a:lnTo>
                  <a:lnTo>
                    <a:pt x="32" y="32"/>
                  </a:lnTo>
                  <a:lnTo>
                    <a:pt x="34" y="38"/>
                  </a:lnTo>
                  <a:lnTo>
                    <a:pt x="40" y="44"/>
                  </a:lnTo>
                  <a:lnTo>
                    <a:pt x="40" y="44"/>
                  </a:lnTo>
                  <a:lnTo>
                    <a:pt x="42" y="48"/>
                  </a:lnTo>
                  <a:lnTo>
                    <a:pt x="42" y="54"/>
                  </a:lnTo>
                  <a:lnTo>
                    <a:pt x="0" y="174"/>
                  </a:lnTo>
                  <a:lnTo>
                    <a:pt x="0" y="174"/>
                  </a:lnTo>
                  <a:lnTo>
                    <a:pt x="0" y="176"/>
                  </a:lnTo>
                  <a:lnTo>
                    <a:pt x="2" y="176"/>
                  </a:lnTo>
                  <a:lnTo>
                    <a:pt x="2" y="176"/>
                  </a:lnTo>
                  <a:lnTo>
                    <a:pt x="22" y="170"/>
                  </a:lnTo>
                  <a:lnTo>
                    <a:pt x="38" y="166"/>
                  </a:lnTo>
                  <a:lnTo>
                    <a:pt x="56" y="164"/>
                  </a:lnTo>
                  <a:lnTo>
                    <a:pt x="56" y="164"/>
                  </a:lnTo>
                  <a:lnTo>
                    <a:pt x="72" y="166"/>
                  </a:lnTo>
                  <a:lnTo>
                    <a:pt x="88" y="170"/>
                  </a:lnTo>
                  <a:lnTo>
                    <a:pt x="108" y="176"/>
                  </a:lnTo>
                  <a:lnTo>
                    <a:pt x="108" y="176"/>
                  </a:lnTo>
                  <a:lnTo>
                    <a:pt x="110" y="176"/>
                  </a:lnTo>
                  <a:lnTo>
                    <a:pt x="110" y="174"/>
                  </a:lnTo>
                  <a:lnTo>
                    <a:pt x="110" y="174"/>
                  </a:lnTo>
                  <a:close/>
                  <a:moveTo>
                    <a:pt x="56" y="72"/>
                  </a:moveTo>
                  <a:lnTo>
                    <a:pt x="56" y="72"/>
                  </a:lnTo>
                  <a:lnTo>
                    <a:pt x="60" y="74"/>
                  </a:lnTo>
                  <a:lnTo>
                    <a:pt x="64" y="76"/>
                  </a:lnTo>
                  <a:lnTo>
                    <a:pt x="66" y="80"/>
                  </a:lnTo>
                  <a:lnTo>
                    <a:pt x="68" y="84"/>
                  </a:lnTo>
                  <a:lnTo>
                    <a:pt x="68" y="84"/>
                  </a:lnTo>
                  <a:lnTo>
                    <a:pt x="66" y="90"/>
                  </a:lnTo>
                  <a:lnTo>
                    <a:pt x="64" y="94"/>
                  </a:lnTo>
                  <a:lnTo>
                    <a:pt x="60" y="96"/>
                  </a:lnTo>
                  <a:lnTo>
                    <a:pt x="56" y="98"/>
                  </a:lnTo>
                  <a:lnTo>
                    <a:pt x="56" y="98"/>
                  </a:lnTo>
                  <a:lnTo>
                    <a:pt x="50" y="96"/>
                  </a:lnTo>
                  <a:lnTo>
                    <a:pt x="46" y="94"/>
                  </a:lnTo>
                  <a:lnTo>
                    <a:pt x="44" y="90"/>
                  </a:lnTo>
                  <a:lnTo>
                    <a:pt x="42" y="84"/>
                  </a:lnTo>
                  <a:lnTo>
                    <a:pt x="42" y="84"/>
                  </a:lnTo>
                  <a:lnTo>
                    <a:pt x="44" y="80"/>
                  </a:lnTo>
                  <a:lnTo>
                    <a:pt x="46" y="76"/>
                  </a:lnTo>
                  <a:lnTo>
                    <a:pt x="50" y="74"/>
                  </a:lnTo>
                  <a:lnTo>
                    <a:pt x="56" y="72"/>
                  </a:lnTo>
                  <a:lnTo>
                    <a:pt x="56" y="72"/>
                  </a:lnTo>
                  <a:close/>
                  <a:moveTo>
                    <a:pt x="56" y="144"/>
                  </a:moveTo>
                  <a:lnTo>
                    <a:pt x="56" y="144"/>
                  </a:lnTo>
                  <a:lnTo>
                    <a:pt x="48" y="142"/>
                  </a:lnTo>
                  <a:lnTo>
                    <a:pt x="42" y="138"/>
                  </a:lnTo>
                  <a:lnTo>
                    <a:pt x="38" y="132"/>
                  </a:lnTo>
                  <a:lnTo>
                    <a:pt x="36" y="124"/>
                  </a:lnTo>
                  <a:lnTo>
                    <a:pt x="36" y="124"/>
                  </a:lnTo>
                  <a:lnTo>
                    <a:pt x="38" y="118"/>
                  </a:lnTo>
                  <a:lnTo>
                    <a:pt x="42" y="112"/>
                  </a:lnTo>
                  <a:lnTo>
                    <a:pt x="48" y="108"/>
                  </a:lnTo>
                  <a:lnTo>
                    <a:pt x="56" y="106"/>
                  </a:lnTo>
                  <a:lnTo>
                    <a:pt x="56" y="106"/>
                  </a:lnTo>
                  <a:lnTo>
                    <a:pt x="62" y="108"/>
                  </a:lnTo>
                  <a:lnTo>
                    <a:pt x="68" y="112"/>
                  </a:lnTo>
                  <a:lnTo>
                    <a:pt x="72" y="118"/>
                  </a:lnTo>
                  <a:lnTo>
                    <a:pt x="74" y="124"/>
                  </a:lnTo>
                  <a:lnTo>
                    <a:pt x="74" y="124"/>
                  </a:lnTo>
                  <a:lnTo>
                    <a:pt x="72" y="132"/>
                  </a:lnTo>
                  <a:lnTo>
                    <a:pt x="68" y="138"/>
                  </a:lnTo>
                  <a:lnTo>
                    <a:pt x="62" y="142"/>
                  </a:lnTo>
                  <a:lnTo>
                    <a:pt x="56" y="144"/>
                  </a:lnTo>
                  <a:lnTo>
                    <a:pt x="56"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32" name="Freeform 34"/>
            <p:cNvSpPr>
              <a:spLocks/>
            </p:cNvSpPr>
            <p:nvPr/>
          </p:nvSpPr>
          <p:spPr bwMode="auto">
            <a:xfrm>
              <a:off x="14536144" y="-629285"/>
              <a:ext cx="101261" cy="354413"/>
            </a:xfrm>
            <a:custGeom>
              <a:avLst/>
              <a:gdLst/>
              <a:ahLst/>
              <a:cxnLst>
                <a:cxn ang="0">
                  <a:pos x="20" y="2"/>
                </a:cxn>
                <a:cxn ang="0">
                  <a:pos x="20" y="2"/>
                </a:cxn>
                <a:cxn ang="0">
                  <a:pos x="12" y="12"/>
                </a:cxn>
                <a:cxn ang="0">
                  <a:pos x="6" y="26"/>
                </a:cxn>
                <a:cxn ang="0">
                  <a:pos x="2" y="40"/>
                </a:cxn>
                <a:cxn ang="0">
                  <a:pos x="0" y="54"/>
                </a:cxn>
                <a:cxn ang="0">
                  <a:pos x="0" y="54"/>
                </a:cxn>
                <a:cxn ang="0">
                  <a:pos x="2" y="68"/>
                </a:cxn>
                <a:cxn ang="0">
                  <a:pos x="6" y="84"/>
                </a:cxn>
                <a:cxn ang="0">
                  <a:pos x="14" y="98"/>
                </a:cxn>
                <a:cxn ang="0">
                  <a:pos x="24" y="112"/>
                </a:cxn>
                <a:cxn ang="0">
                  <a:pos x="24" y="112"/>
                </a:cxn>
                <a:cxn ang="0">
                  <a:pos x="28" y="112"/>
                </a:cxn>
                <a:cxn ang="0">
                  <a:pos x="30" y="112"/>
                </a:cxn>
                <a:cxn ang="0">
                  <a:pos x="30" y="112"/>
                </a:cxn>
                <a:cxn ang="0">
                  <a:pos x="32" y="108"/>
                </a:cxn>
                <a:cxn ang="0">
                  <a:pos x="30" y="106"/>
                </a:cxn>
                <a:cxn ang="0">
                  <a:pos x="30" y="106"/>
                </a:cxn>
                <a:cxn ang="0">
                  <a:pos x="20" y="94"/>
                </a:cxn>
                <a:cxn ang="0">
                  <a:pos x="14" y="80"/>
                </a:cxn>
                <a:cxn ang="0">
                  <a:pos x="10" y="68"/>
                </a:cxn>
                <a:cxn ang="0">
                  <a:pos x="8" y="54"/>
                </a:cxn>
                <a:cxn ang="0">
                  <a:pos x="8" y="54"/>
                </a:cxn>
                <a:cxn ang="0">
                  <a:pos x="10" y="40"/>
                </a:cxn>
                <a:cxn ang="0">
                  <a:pos x="12" y="28"/>
                </a:cxn>
                <a:cxn ang="0">
                  <a:pos x="18" y="18"/>
                </a:cxn>
                <a:cxn ang="0">
                  <a:pos x="26" y="8"/>
                </a:cxn>
                <a:cxn ang="0">
                  <a:pos x="26" y="8"/>
                </a:cxn>
                <a:cxn ang="0">
                  <a:pos x="28" y="4"/>
                </a:cxn>
                <a:cxn ang="0">
                  <a:pos x="26" y="2"/>
                </a:cxn>
                <a:cxn ang="0">
                  <a:pos x="26" y="2"/>
                </a:cxn>
                <a:cxn ang="0">
                  <a:pos x="24" y="0"/>
                </a:cxn>
                <a:cxn ang="0">
                  <a:pos x="20" y="2"/>
                </a:cxn>
                <a:cxn ang="0">
                  <a:pos x="20" y="2"/>
                </a:cxn>
              </a:cxnLst>
              <a:rect l="0" t="0" r="r" b="b"/>
              <a:pathLst>
                <a:path w="32" h="112">
                  <a:moveTo>
                    <a:pt x="20" y="2"/>
                  </a:moveTo>
                  <a:lnTo>
                    <a:pt x="20" y="2"/>
                  </a:lnTo>
                  <a:lnTo>
                    <a:pt x="12" y="12"/>
                  </a:lnTo>
                  <a:lnTo>
                    <a:pt x="6" y="26"/>
                  </a:lnTo>
                  <a:lnTo>
                    <a:pt x="2" y="40"/>
                  </a:lnTo>
                  <a:lnTo>
                    <a:pt x="0" y="54"/>
                  </a:lnTo>
                  <a:lnTo>
                    <a:pt x="0" y="54"/>
                  </a:lnTo>
                  <a:lnTo>
                    <a:pt x="2" y="68"/>
                  </a:lnTo>
                  <a:lnTo>
                    <a:pt x="6" y="84"/>
                  </a:lnTo>
                  <a:lnTo>
                    <a:pt x="14" y="98"/>
                  </a:lnTo>
                  <a:lnTo>
                    <a:pt x="24" y="112"/>
                  </a:lnTo>
                  <a:lnTo>
                    <a:pt x="24" y="112"/>
                  </a:lnTo>
                  <a:lnTo>
                    <a:pt x="28" y="112"/>
                  </a:lnTo>
                  <a:lnTo>
                    <a:pt x="30" y="112"/>
                  </a:lnTo>
                  <a:lnTo>
                    <a:pt x="30" y="112"/>
                  </a:lnTo>
                  <a:lnTo>
                    <a:pt x="32" y="108"/>
                  </a:lnTo>
                  <a:lnTo>
                    <a:pt x="30" y="106"/>
                  </a:lnTo>
                  <a:lnTo>
                    <a:pt x="30" y="106"/>
                  </a:lnTo>
                  <a:lnTo>
                    <a:pt x="20" y="94"/>
                  </a:lnTo>
                  <a:lnTo>
                    <a:pt x="14" y="80"/>
                  </a:lnTo>
                  <a:lnTo>
                    <a:pt x="10" y="68"/>
                  </a:lnTo>
                  <a:lnTo>
                    <a:pt x="8" y="54"/>
                  </a:lnTo>
                  <a:lnTo>
                    <a:pt x="8" y="54"/>
                  </a:lnTo>
                  <a:lnTo>
                    <a:pt x="10" y="40"/>
                  </a:lnTo>
                  <a:lnTo>
                    <a:pt x="12" y="28"/>
                  </a:lnTo>
                  <a:lnTo>
                    <a:pt x="18" y="18"/>
                  </a:lnTo>
                  <a:lnTo>
                    <a:pt x="26" y="8"/>
                  </a:lnTo>
                  <a:lnTo>
                    <a:pt x="26" y="8"/>
                  </a:lnTo>
                  <a:lnTo>
                    <a:pt x="28" y="4"/>
                  </a:lnTo>
                  <a:lnTo>
                    <a:pt x="26" y="2"/>
                  </a:lnTo>
                  <a:lnTo>
                    <a:pt x="26" y="2"/>
                  </a:lnTo>
                  <a:lnTo>
                    <a:pt x="24" y="0"/>
                  </a:lnTo>
                  <a:lnTo>
                    <a:pt x="20" y="2"/>
                  </a:lnTo>
                  <a:lnTo>
                    <a:pt x="2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34" name="Freeform 35"/>
            <p:cNvSpPr>
              <a:spLocks/>
            </p:cNvSpPr>
            <p:nvPr/>
          </p:nvSpPr>
          <p:spPr bwMode="auto">
            <a:xfrm>
              <a:off x="14618419" y="-603970"/>
              <a:ext cx="88603" cy="310112"/>
            </a:xfrm>
            <a:custGeom>
              <a:avLst/>
              <a:gdLst/>
              <a:ahLst/>
              <a:cxnLst>
                <a:cxn ang="0">
                  <a:pos x="18" y="0"/>
                </a:cxn>
                <a:cxn ang="0">
                  <a:pos x="18" y="0"/>
                </a:cxn>
                <a:cxn ang="0">
                  <a:pos x="10" y="10"/>
                </a:cxn>
                <a:cxn ang="0">
                  <a:pos x="4" y="22"/>
                </a:cxn>
                <a:cxn ang="0">
                  <a:pos x="0" y="34"/>
                </a:cxn>
                <a:cxn ang="0">
                  <a:pos x="0" y="46"/>
                </a:cxn>
                <a:cxn ang="0">
                  <a:pos x="0" y="46"/>
                </a:cxn>
                <a:cxn ang="0">
                  <a:pos x="0" y="60"/>
                </a:cxn>
                <a:cxn ang="0">
                  <a:pos x="4" y="72"/>
                </a:cxn>
                <a:cxn ang="0">
                  <a:pos x="12" y="84"/>
                </a:cxn>
                <a:cxn ang="0">
                  <a:pos x="20" y="96"/>
                </a:cxn>
                <a:cxn ang="0">
                  <a:pos x="20" y="96"/>
                </a:cxn>
                <a:cxn ang="0">
                  <a:pos x="24" y="98"/>
                </a:cxn>
                <a:cxn ang="0">
                  <a:pos x="26" y="96"/>
                </a:cxn>
                <a:cxn ang="0">
                  <a:pos x="26" y="96"/>
                </a:cxn>
                <a:cxn ang="0">
                  <a:pos x="28" y="94"/>
                </a:cxn>
                <a:cxn ang="0">
                  <a:pos x="26" y="90"/>
                </a:cxn>
                <a:cxn ang="0">
                  <a:pos x="26" y="90"/>
                </a:cxn>
                <a:cxn ang="0">
                  <a:pos x="18" y="80"/>
                </a:cxn>
                <a:cxn ang="0">
                  <a:pos x="12" y="70"/>
                </a:cxn>
                <a:cxn ang="0">
                  <a:pos x="8" y="58"/>
                </a:cxn>
                <a:cxn ang="0">
                  <a:pos x="8" y="46"/>
                </a:cxn>
                <a:cxn ang="0">
                  <a:pos x="8" y="46"/>
                </a:cxn>
                <a:cxn ang="0">
                  <a:pos x="8" y="36"/>
                </a:cxn>
                <a:cxn ang="0">
                  <a:pos x="12" y="24"/>
                </a:cxn>
                <a:cxn ang="0">
                  <a:pos x="16" y="16"/>
                </a:cxn>
                <a:cxn ang="0">
                  <a:pos x="24" y="6"/>
                </a:cxn>
                <a:cxn ang="0">
                  <a:pos x="24" y="6"/>
                </a:cxn>
                <a:cxn ang="0">
                  <a:pos x="24" y="4"/>
                </a:cxn>
                <a:cxn ang="0">
                  <a:pos x="24" y="0"/>
                </a:cxn>
                <a:cxn ang="0">
                  <a:pos x="24" y="0"/>
                </a:cxn>
                <a:cxn ang="0">
                  <a:pos x="20" y="0"/>
                </a:cxn>
                <a:cxn ang="0">
                  <a:pos x="18" y="0"/>
                </a:cxn>
                <a:cxn ang="0">
                  <a:pos x="18" y="0"/>
                </a:cxn>
              </a:cxnLst>
              <a:rect l="0" t="0" r="r" b="b"/>
              <a:pathLst>
                <a:path w="28" h="98">
                  <a:moveTo>
                    <a:pt x="18" y="0"/>
                  </a:moveTo>
                  <a:lnTo>
                    <a:pt x="18" y="0"/>
                  </a:lnTo>
                  <a:lnTo>
                    <a:pt x="10" y="10"/>
                  </a:lnTo>
                  <a:lnTo>
                    <a:pt x="4" y="22"/>
                  </a:lnTo>
                  <a:lnTo>
                    <a:pt x="0" y="34"/>
                  </a:lnTo>
                  <a:lnTo>
                    <a:pt x="0" y="46"/>
                  </a:lnTo>
                  <a:lnTo>
                    <a:pt x="0" y="46"/>
                  </a:lnTo>
                  <a:lnTo>
                    <a:pt x="0" y="60"/>
                  </a:lnTo>
                  <a:lnTo>
                    <a:pt x="4" y="72"/>
                  </a:lnTo>
                  <a:lnTo>
                    <a:pt x="12" y="84"/>
                  </a:lnTo>
                  <a:lnTo>
                    <a:pt x="20" y="96"/>
                  </a:lnTo>
                  <a:lnTo>
                    <a:pt x="20" y="96"/>
                  </a:lnTo>
                  <a:lnTo>
                    <a:pt x="24" y="98"/>
                  </a:lnTo>
                  <a:lnTo>
                    <a:pt x="26" y="96"/>
                  </a:lnTo>
                  <a:lnTo>
                    <a:pt x="26" y="96"/>
                  </a:lnTo>
                  <a:lnTo>
                    <a:pt x="28" y="94"/>
                  </a:lnTo>
                  <a:lnTo>
                    <a:pt x="26" y="90"/>
                  </a:lnTo>
                  <a:lnTo>
                    <a:pt x="26" y="90"/>
                  </a:lnTo>
                  <a:lnTo>
                    <a:pt x="18" y="80"/>
                  </a:lnTo>
                  <a:lnTo>
                    <a:pt x="12" y="70"/>
                  </a:lnTo>
                  <a:lnTo>
                    <a:pt x="8" y="58"/>
                  </a:lnTo>
                  <a:lnTo>
                    <a:pt x="8" y="46"/>
                  </a:lnTo>
                  <a:lnTo>
                    <a:pt x="8" y="46"/>
                  </a:lnTo>
                  <a:lnTo>
                    <a:pt x="8" y="36"/>
                  </a:lnTo>
                  <a:lnTo>
                    <a:pt x="12" y="24"/>
                  </a:lnTo>
                  <a:lnTo>
                    <a:pt x="16" y="16"/>
                  </a:lnTo>
                  <a:lnTo>
                    <a:pt x="24" y="6"/>
                  </a:lnTo>
                  <a:lnTo>
                    <a:pt x="24" y="6"/>
                  </a:lnTo>
                  <a:lnTo>
                    <a:pt x="24" y="4"/>
                  </a:lnTo>
                  <a:lnTo>
                    <a:pt x="24" y="0"/>
                  </a:lnTo>
                  <a:lnTo>
                    <a:pt x="24" y="0"/>
                  </a:lnTo>
                  <a:lnTo>
                    <a:pt x="20" y="0"/>
                  </a:lnTo>
                  <a:lnTo>
                    <a:pt x="18" y="0"/>
                  </a:lnTo>
                  <a:lnTo>
                    <a:pt x="1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35" name="Freeform 36"/>
            <p:cNvSpPr>
              <a:spLocks/>
            </p:cNvSpPr>
            <p:nvPr/>
          </p:nvSpPr>
          <p:spPr bwMode="auto">
            <a:xfrm>
              <a:off x="14694364" y="-578655"/>
              <a:ext cx="82274" cy="259481"/>
            </a:xfrm>
            <a:custGeom>
              <a:avLst/>
              <a:gdLst/>
              <a:ahLst/>
              <a:cxnLst>
                <a:cxn ang="0">
                  <a:pos x="16" y="0"/>
                </a:cxn>
                <a:cxn ang="0">
                  <a:pos x="16" y="0"/>
                </a:cxn>
                <a:cxn ang="0">
                  <a:pos x="8" y="8"/>
                </a:cxn>
                <a:cxn ang="0">
                  <a:pos x="4" y="18"/>
                </a:cxn>
                <a:cxn ang="0">
                  <a:pos x="2" y="28"/>
                </a:cxn>
                <a:cxn ang="0">
                  <a:pos x="0" y="38"/>
                </a:cxn>
                <a:cxn ang="0">
                  <a:pos x="0" y="38"/>
                </a:cxn>
                <a:cxn ang="0">
                  <a:pos x="2" y="50"/>
                </a:cxn>
                <a:cxn ang="0">
                  <a:pos x="4" y="60"/>
                </a:cxn>
                <a:cxn ang="0">
                  <a:pos x="10" y="72"/>
                </a:cxn>
                <a:cxn ang="0">
                  <a:pos x="18" y="80"/>
                </a:cxn>
                <a:cxn ang="0">
                  <a:pos x="18" y="80"/>
                </a:cxn>
                <a:cxn ang="0">
                  <a:pos x="22" y="82"/>
                </a:cxn>
                <a:cxn ang="0">
                  <a:pos x="24" y="80"/>
                </a:cxn>
                <a:cxn ang="0">
                  <a:pos x="24" y="80"/>
                </a:cxn>
                <a:cxn ang="0">
                  <a:pos x="26" y="78"/>
                </a:cxn>
                <a:cxn ang="0">
                  <a:pos x="24" y="74"/>
                </a:cxn>
                <a:cxn ang="0">
                  <a:pos x="24" y="74"/>
                </a:cxn>
                <a:cxn ang="0">
                  <a:pos x="18" y="66"/>
                </a:cxn>
                <a:cxn ang="0">
                  <a:pos x="12" y="58"/>
                </a:cxn>
                <a:cxn ang="0">
                  <a:pos x="10" y="48"/>
                </a:cxn>
                <a:cxn ang="0">
                  <a:pos x="8" y="38"/>
                </a:cxn>
                <a:cxn ang="0">
                  <a:pos x="8" y="38"/>
                </a:cxn>
                <a:cxn ang="0">
                  <a:pos x="10" y="30"/>
                </a:cxn>
                <a:cxn ang="0">
                  <a:pos x="12" y="22"/>
                </a:cxn>
                <a:cxn ang="0">
                  <a:pos x="16" y="14"/>
                </a:cxn>
                <a:cxn ang="0">
                  <a:pos x="22" y="6"/>
                </a:cxn>
                <a:cxn ang="0">
                  <a:pos x="22" y="6"/>
                </a:cxn>
                <a:cxn ang="0">
                  <a:pos x="22" y="4"/>
                </a:cxn>
                <a:cxn ang="0">
                  <a:pos x="22" y="0"/>
                </a:cxn>
                <a:cxn ang="0">
                  <a:pos x="22" y="0"/>
                </a:cxn>
                <a:cxn ang="0">
                  <a:pos x="18" y="0"/>
                </a:cxn>
                <a:cxn ang="0">
                  <a:pos x="16" y="0"/>
                </a:cxn>
                <a:cxn ang="0">
                  <a:pos x="16" y="0"/>
                </a:cxn>
              </a:cxnLst>
              <a:rect l="0" t="0" r="r" b="b"/>
              <a:pathLst>
                <a:path w="26" h="82">
                  <a:moveTo>
                    <a:pt x="16" y="0"/>
                  </a:moveTo>
                  <a:lnTo>
                    <a:pt x="16" y="0"/>
                  </a:lnTo>
                  <a:lnTo>
                    <a:pt x="8" y="8"/>
                  </a:lnTo>
                  <a:lnTo>
                    <a:pt x="4" y="18"/>
                  </a:lnTo>
                  <a:lnTo>
                    <a:pt x="2" y="28"/>
                  </a:lnTo>
                  <a:lnTo>
                    <a:pt x="0" y="38"/>
                  </a:lnTo>
                  <a:lnTo>
                    <a:pt x="0" y="38"/>
                  </a:lnTo>
                  <a:lnTo>
                    <a:pt x="2" y="50"/>
                  </a:lnTo>
                  <a:lnTo>
                    <a:pt x="4" y="60"/>
                  </a:lnTo>
                  <a:lnTo>
                    <a:pt x="10" y="72"/>
                  </a:lnTo>
                  <a:lnTo>
                    <a:pt x="18" y="80"/>
                  </a:lnTo>
                  <a:lnTo>
                    <a:pt x="18" y="80"/>
                  </a:lnTo>
                  <a:lnTo>
                    <a:pt x="22" y="82"/>
                  </a:lnTo>
                  <a:lnTo>
                    <a:pt x="24" y="80"/>
                  </a:lnTo>
                  <a:lnTo>
                    <a:pt x="24" y="80"/>
                  </a:lnTo>
                  <a:lnTo>
                    <a:pt x="26" y="78"/>
                  </a:lnTo>
                  <a:lnTo>
                    <a:pt x="24" y="74"/>
                  </a:lnTo>
                  <a:lnTo>
                    <a:pt x="24" y="74"/>
                  </a:lnTo>
                  <a:lnTo>
                    <a:pt x="18" y="66"/>
                  </a:lnTo>
                  <a:lnTo>
                    <a:pt x="12" y="58"/>
                  </a:lnTo>
                  <a:lnTo>
                    <a:pt x="10" y="48"/>
                  </a:lnTo>
                  <a:lnTo>
                    <a:pt x="8" y="38"/>
                  </a:lnTo>
                  <a:lnTo>
                    <a:pt x="8" y="38"/>
                  </a:lnTo>
                  <a:lnTo>
                    <a:pt x="10" y="30"/>
                  </a:lnTo>
                  <a:lnTo>
                    <a:pt x="12" y="22"/>
                  </a:lnTo>
                  <a:lnTo>
                    <a:pt x="16" y="14"/>
                  </a:lnTo>
                  <a:lnTo>
                    <a:pt x="22" y="6"/>
                  </a:lnTo>
                  <a:lnTo>
                    <a:pt x="22" y="6"/>
                  </a:lnTo>
                  <a:lnTo>
                    <a:pt x="22" y="4"/>
                  </a:lnTo>
                  <a:lnTo>
                    <a:pt x="22" y="0"/>
                  </a:lnTo>
                  <a:lnTo>
                    <a:pt x="22" y="0"/>
                  </a:lnTo>
                  <a:lnTo>
                    <a:pt x="18" y="0"/>
                  </a:lnTo>
                  <a:lnTo>
                    <a:pt x="16" y="0"/>
                  </a:lnTo>
                  <a:lnTo>
                    <a:pt x="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37" name="Freeform 37"/>
            <p:cNvSpPr>
              <a:spLocks/>
            </p:cNvSpPr>
            <p:nvPr/>
          </p:nvSpPr>
          <p:spPr bwMode="auto">
            <a:xfrm>
              <a:off x="14776639" y="-559668"/>
              <a:ext cx="69617" cy="215179"/>
            </a:xfrm>
            <a:custGeom>
              <a:avLst/>
              <a:gdLst/>
              <a:ahLst/>
              <a:cxnLst>
                <a:cxn ang="0">
                  <a:pos x="12" y="2"/>
                </a:cxn>
                <a:cxn ang="0">
                  <a:pos x="12" y="2"/>
                </a:cxn>
                <a:cxn ang="0">
                  <a:pos x="6" y="8"/>
                </a:cxn>
                <a:cxn ang="0">
                  <a:pos x="2" y="16"/>
                </a:cxn>
                <a:cxn ang="0">
                  <a:pos x="0" y="24"/>
                </a:cxn>
                <a:cxn ang="0">
                  <a:pos x="0" y="32"/>
                </a:cxn>
                <a:cxn ang="0">
                  <a:pos x="0" y="32"/>
                </a:cxn>
                <a:cxn ang="0">
                  <a:pos x="0" y="42"/>
                </a:cxn>
                <a:cxn ang="0">
                  <a:pos x="4" y="50"/>
                </a:cxn>
                <a:cxn ang="0">
                  <a:pos x="8" y="60"/>
                </a:cxn>
                <a:cxn ang="0">
                  <a:pos x="14" y="68"/>
                </a:cxn>
                <a:cxn ang="0">
                  <a:pos x="14" y="68"/>
                </a:cxn>
                <a:cxn ang="0">
                  <a:pos x="18" y="68"/>
                </a:cxn>
                <a:cxn ang="0">
                  <a:pos x="20" y="68"/>
                </a:cxn>
                <a:cxn ang="0">
                  <a:pos x="20" y="68"/>
                </a:cxn>
                <a:cxn ang="0">
                  <a:pos x="22" y="64"/>
                </a:cxn>
                <a:cxn ang="0">
                  <a:pos x="20" y="62"/>
                </a:cxn>
                <a:cxn ang="0">
                  <a:pos x="20" y="62"/>
                </a:cxn>
                <a:cxn ang="0">
                  <a:pos x="14" y="54"/>
                </a:cxn>
                <a:cxn ang="0">
                  <a:pos x="12" y="48"/>
                </a:cxn>
                <a:cxn ang="0">
                  <a:pos x="8" y="40"/>
                </a:cxn>
                <a:cxn ang="0">
                  <a:pos x="8" y="32"/>
                </a:cxn>
                <a:cxn ang="0">
                  <a:pos x="8" y="32"/>
                </a:cxn>
                <a:cxn ang="0">
                  <a:pos x="8" y="26"/>
                </a:cxn>
                <a:cxn ang="0">
                  <a:pos x="10" y="20"/>
                </a:cxn>
                <a:cxn ang="0">
                  <a:pos x="14" y="14"/>
                </a:cxn>
                <a:cxn ang="0">
                  <a:pos x="18" y="8"/>
                </a:cxn>
                <a:cxn ang="0">
                  <a:pos x="18" y="8"/>
                </a:cxn>
                <a:cxn ang="0">
                  <a:pos x="20" y="4"/>
                </a:cxn>
                <a:cxn ang="0">
                  <a:pos x="18" y="2"/>
                </a:cxn>
                <a:cxn ang="0">
                  <a:pos x="18" y="2"/>
                </a:cxn>
                <a:cxn ang="0">
                  <a:pos x="16" y="0"/>
                </a:cxn>
                <a:cxn ang="0">
                  <a:pos x="12" y="2"/>
                </a:cxn>
                <a:cxn ang="0">
                  <a:pos x="12" y="2"/>
                </a:cxn>
              </a:cxnLst>
              <a:rect l="0" t="0" r="r" b="b"/>
              <a:pathLst>
                <a:path w="22" h="68">
                  <a:moveTo>
                    <a:pt x="12" y="2"/>
                  </a:moveTo>
                  <a:lnTo>
                    <a:pt x="12" y="2"/>
                  </a:lnTo>
                  <a:lnTo>
                    <a:pt x="6" y="8"/>
                  </a:lnTo>
                  <a:lnTo>
                    <a:pt x="2" y="16"/>
                  </a:lnTo>
                  <a:lnTo>
                    <a:pt x="0" y="24"/>
                  </a:lnTo>
                  <a:lnTo>
                    <a:pt x="0" y="32"/>
                  </a:lnTo>
                  <a:lnTo>
                    <a:pt x="0" y="32"/>
                  </a:lnTo>
                  <a:lnTo>
                    <a:pt x="0" y="42"/>
                  </a:lnTo>
                  <a:lnTo>
                    <a:pt x="4" y="50"/>
                  </a:lnTo>
                  <a:lnTo>
                    <a:pt x="8" y="60"/>
                  </a:lnTo>
                  <a:lnTo>
                    <a:pt x="14" y="68"/>
                  </a:lnTo>
                  <a:lnTo>
                    <a:pt x="14" y="68"/>
                  </a:lnTo>
                  <a:lnTo>
                    <a:pt x="18" y="68"/>
                  </a:lnTo>
                  <a:lnTo>
                    <a:pt x="20" y="68"/>
                  </a:lnTo>
                  <a:lnTo>
                    <a:pt x="20" y="68"/>
                  </a:lnTo>
                  <a:lnTo>
                    <a:pt x="22" y="64"/>
                  </a:lnTo>
                  <a:lnTo>
                    <a:pt x="20" y="62"/>
                  </a:lnTo>
                  <a:lnTo>
                    <a:pt x="20" y="62"/>
                  </a:lnTo>
                  <a:lnTo>
                    <a:pt x="14" y="54"/>
                  </a:lnTo>
                  <a:lnTo>
                    <a:pt x="12" y="48"/>
                  </a:lnTo>
                  <a:lnTo>
                    <a:pt x="8" y="40"/>
                  </a:lnTo>
                  <a:lnTo>
                    <a:pt x="8" y="32"/>
                  </a:lnTo>
                  <a:lnTo>
                    <a:pt x="8" y="32"/>
                  </a:lnTo>
                  <a:lnTo>
                    <a:pt x="8" y="26"/>
                  </a:lnTo>
                  <a:lnTo>
                    <a:pt x="10" y="20"/>
                  </a:lnTo>
                  <a:lnTo>
                    <a:pt x="14" y="14"/>
                  </a:lnTo>
                  <a:lnTo>
                    <a:pt x="18" y="8"/>
                  </a:lnTo>
                  <a:lnTo>
                    <a:pt x="18" y="8"/>
                  </a:lnTo>
                  <a:lnTo>
                    <a:pt x="20" y="4"/>
                  </a:lnTo>
                  <a:lnTo>
                    <a:pt x="18" y="2"/>
                  </a:lnTo>
                  <a:lnTo>
                    <a:pt x="18" y="2"/>
                  </a:lnTo>
                  <a:lnTo>
                    <a:pt x="16" y="0"/>
                  </a:lnTo>
                  <a:lnTo>
                    <a:pt x="12" y="2"/>
                  </a:lnTo>
                  <a:lnTo>
                    <a:pt x="1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38" name="Freeform 38"/>
            <p:cNvSpPr>
              <a:spLocks/>
            </p:cNvSpPr>
            <p:nvPr/>
          </p:nvSpPr>
          <p:spPr bwMode="auto">
            <a:xfrm>
              <a:off x="15042449" y="-793834"/>
              <a:ext cx="265810" cy="253152"/>
            </a:xfrm>
            <a:custGeom>
              <a:avLst/>
              <a:gdLst/>
              <a:ahLst/>
              <a:cxnLst>
                <a:cxn ang="0">
                  <a:pos x="84" y="76"/>
                </a:cxn>
                <a:cxn ang="0">
                  <a:pos x="84" y="76"/>
                </a:cxn>
                <a:cxn ang="0">
                  <a:pos x="84" y="60"/>
                </a:cxn>
                <a:cxn ang="0">
                  <a:pos x="78" y="46"/>
                </a:cxn>
                <a:cxn ang="0">
                  <a:pos x="72" y="34"/>
                </a:cxn>
                <a:cxn ang="0">
                  <a:pos x="62" y="24"/>
                </a:cxn>
                <a:cxn ang="0">
                  <a:pos x="62" y="24"/>
                </a:cxn>
                <a:cxn ang="0">
                  <a:pos x="50" y="14"/>
                </a:cxn>
                <a:cxn ang="0">
                  <a:pos x="36" y="6"/>
                </a:cxn>
                <a:cxn ang="0">
                  <a:pos x="22" y="2"/>
                </a:cxn>
                <a:cxn ang="0">
                  <a:pos x="4" y="0"/>
                </a:cxn>
                <a:cxn ang="0">
                  <a:pos x="4" y="0"/>
                </a:cxn>
                <a:cxn ang="0">
                  <a:pos x="2" y="0"/>
                </a:cxn>
                <a:cxn ang="0">
                  <a:pos x="0" y="4"/>
                </a:cxn>
                <a:cxn ang="0">
                  <a:pos x="0" y="4"/>
                </a:cxn>
                <a:cxn ang="0">
                  <a:pos x="2" y="6"/>
                </a:cxn>
                <a:cxn ang="0">
                  <a:pos x="4" y="8"/>
                </a:cxn>
                <a:cxn ang="0">
                  <a:pos x="4" y="8"/>
                </a:cxn>
                <a:cxn ang="0">
                  <a:pos x="20" y="10"/>
                </a:cxn>
                <a:cxn ang="0">
                  <a:pos x="34" y="14"/>
                </a:cxn>
                <a:cxn ang="0">
                  <a:pos x="46" y="20"/>
                </a:cxn>
                <a:cxn ang="0">
                  <a:pos x="58" y="30"/>
                </a:cxn>
                <a:cxn ang="0">
                  <a:pos x="58" y="30"/>
                </a:cxn>
                <a:cxn ang="0">
                  <a:pos x="66" y="40"/>
                </a:cxn>
                <a:cxn ang="0">
                  <a:pos x="72" y="50"/>
                </a:cxn>
                <a:cxn ang="0">
                  <a:pos x="74" y="62"/>
                </a:cxn>
                <a:cxn ang="0">
                  <a:pos x="76" y="76"/>
                </a:cxn>
                <a:cxn ang="0">
                  <a:pos x="76" y="76"/>
                </a:cxn>
                <a:cxn ang="0">
                  <a:pos x="78" y="78"/>
                </a:cxn>
                <a:cxn ang="0">
                  <a:pos x="80" y="80"/>
                </a:cxn>
                <a:cxn ang="0">
                  <a:pos x="80" y="80"/>
                </a:cxn>
                <a:cxn ang="0">
                  <a:pos x="84" y="78"/>
                </a:cxn>
                <a:cxn ang="0">
                  <a:pos x="84" y="76"/>
                </a:cxn>
                <a:cxn ang="0">
                  <a:pos x="84" y="76"/>
                </a:cxn>
              </a:cxnLst>
              <a:rect l="0" t="0" r="r" b="b"/>
              <a:pathLst>
                <a:path w="84" h="80">
                  <a:moveTo>
                    <a:pt x="84" y="76"/>
                  </a:moveTo>
                  <a:lnTo>
                    <a:pt x="84" y="76"/>
                  </a:lnTo>
                  <a:lnTo>
                    <a:pt x="84" y="60"/>
                  </a:lnTo>
                  <a:lnTo>
                    <a:pt x="78" y="46"/>
                  </a:lnTo>
                  <a:lnTo>
                    <a:pt x="72" y="34"/>
                  </a:lnTo>
                  <a:lnTo>
                    <a:pt x="62" y="24"/>
                  </a:lnTo>
                  <a:lnTo>
                    <a:pt x="62" y="24"/>
                  </a:lnTo>
                  <a:lnTo>
                    <a:pt x="50" y="14"/>
                  </a:lnTo>
                  <a:lnTo>
                    <a:pt x="36" y="6"/>
                  </a:lnTo>
                  <a:lnTo>
                    <a:pt x="22" y="2"/>
                  </a:lnTo>
                  <a:lnTo>
                    <a:pt x="4" y="0"/>
                  </a:lnTo>
                  <a:lnTo>
                    <a:pt x="4" y="0"/>
                  </a:lnTo>
                  <a:lnTo>
                    <a:pt x="2" y="0"/>
                  </a:lnTo>
                  <a:lnTo>
                    <a:pt x="0" y="4"/>
                  </a:lnTo>
                  <a:lnTo>
                    <a:pt x="0" y="4"/>
                  </a:lnTo>
                  <a:lnTo>
                    <a:pt x="2" y="6"/>
                  </a:lnTo>
                  <a:lnTo>
                    <a:pt x="4" y="8"/>
                  </a:lnTo>
                  <a:lnTo>
                    <a:pt x="4" y="8"/>
                  </a:lnTo>
                  <a:lnTo>
                    <a:pt x="20" y="10"/>
                  </a:lnTo>
                  <a:lnTo>
                    <a:pt x="34" y="14"/>
                  </a:lnTo>
                  <a:lnTo>
                    <a:pt x="46" y="20"/>
                  </a:lnTo>
                  <a:lnTo>
                    <a:pt x="58" y="30"/>
                  </a:lnTo>
                  <a:lnTo>
                    <a:pt x="58" y="30"/>
                  </a:lnTo>
                  <a:lnTo>
                    <a:pt x="66" y="40"/>
                  </a:lnTo>
                  <a:lnTo>
                    <a:pt x="72" y="50"/>
                  </a:lnTo>
                  <a:lnTo>
                    <a:pt x="74" y="62"/>
                  </a:lnTo>
                  <a:lnTo>
                    <a:pt x="76" y="76"/>
                  </a:lnTo>
                  <a:lnTo>
                    <a:pt x="76" y="76"/>
                  </a:lnTo>
                  <a:lnTo>
                    <a:pt x="78" y="78"/>
                  </a:lnTo>
                  <a:lnTo>
                    <a:pt x="80" y="80"/>
                  </a:lnTo>
                  <a:lnTo>
                    <a:pt x="80" y="80"/>
                  </a:lnTo>
                  <a:lnTo>
                    <a:pt x="84" y="78"/>
                  </a:lnTo>
                  <a:lnTo>
                    <a:pt x="84" y="76"/>
                  </a:lnTo>
                  <a:lnTo>
                    <a:pt x="84"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39" name="Freeform 39"/>
            <p:cNvSpPr>
              <a:spLocks/>
            </p:cNvSpPr>
            <p:nvPr/>
          </p:nvSpPr>
          <p:spPr bwMode="auto">
            <a:xfrm>
              <a:off x="15010805" y="-730546"/>
              <a:ext cx="234166" cy="221508"/>
            </a:xfrm>
            <a:custGeom>
              <a:avLst/>
              <a:gdLst/>
              <a:ahLst/>
              <a:cxnLst>
                <a:cxn ang="0">
                  <a:pos x="74" y="66"/>
                </a:cxn>
                <a:cxn ang="0">
                  <a:pos x="74" y="66"/>
                </a:cxn>
                <a:cxn ang="0">
                  <a:pos x="72" y="52"/>
                </a:cxn>
                <a:cxn ang="0">
                  <a:pos x="68" y="42"/>
                </a:cxn>
                <a:cxn ang="0">
                  <a:pos x="62" y="30"/>
                </a:cxn>
                <a:cxn ang="0">
                  <a:pos x="54" y="20"/>
                </a:cxn>
                <a:cxn ang="0">
                  <a:pos x="54" y="20"/>
                </a:cxn>
                <a:cxn ang="0">
                  <a:pos x="44" y="12"/>
                </a:cxn>
                <a:cxn ang="0">
                  <a:pos x="32" y="6"/>
                </a:cxn>
                <a:cxn ang="0">
                  <a:pos x="18" y="2"/>
                </a:cxn>
                <a:cxn ang="0">
                  <a:pos x="4" y="0"/>
                </a:cxn>
                <a:cxn ang="0">
                  <a:pos x="4" y="0"/>
                </a:cxn>
                <a:cxn ang="0">
                  <a:pos x="2" y="2"/>
                </a:cxn>
                <a:cxn ang="0">
                  <a:pos x="0" y="4"/>
                </a:cxn>
                <a:cxn ang="0">
                  <a:pos x="0" y="4"/>
                </a:cxn>
                <a:cxn ang="0">
                  <a:pos x="2" y="8"/>
                </a:cxn>
                <a:cxn ang="0">
                  <a:pos x="4" y="8"/>
                </a:cxn>
                <a:cxn ang="0">
                  <a:pos x="4" y="8"/>
                </a:cxn>
                <a:cxn ang="0">
                  <a:pos x="16" y="10"/>
                </a:cxn>
                <a:cxn ang="0">
                  <a:pos x="28" y="14"/>
                </a:cxn>
                <a:cxn ang="0">
                  <a:pos x="40" y="20"/>
                </a:cxn>
                <a:cxn ang="0">
                  <a:pos x="48" y="26"/>
                </a:cxn>
                <a:cxn ang="0">
                  <a:pos x="48" y="26"/>
                </a:cxn>
                <a:cxn ang="0">
                  <a:pos x="56" y="36"/>
                </a:cxn>
                <a:cxn ang="0">
                  <a:pos x="60" y="44"/>
                </a:cxn>
                <a:cxn ang="0">
                  <a:pos x="64" y="54"/>
                </a:cxn>
                <a:cxn ang="0">
                  <a:pos x="66" y="66"/>
                </a:cxn>
                <a:cxn ang="0">
                  <a:pos x="66" y="66"/>
                </a:cxn>
                <a:cxn ang="0">
                  <a:pos x="66" y="68"/>
                </a:cxn>
                <a:cxn ang="0">
                  <a:pos x="70" y="70"/>
                </a:cxn>
                <a:cxn ang="0">
                  <a:pos x="70" y="70"/>
                </a:cxn>
                <a:cxn ang="0">
                  <a:pos x="72" y="68"/>
                </a:cxn>
                <a:cxn ang="0">
                  <a:pos x="74" y="66"/>
                </a:cxn>
                <a:cxn ang="0">
                  <a:pos x="74" y="66"/>
                </a:cxn>
              </a:cxnLst>
              <a:rect l="0" t="0" r="r" b="b"/>
              <a:pathLst>
                <a:path w="74" h="70">
                  <a:moveTo>
                    <a:pt x="74" y="66"/>
                  </a:moveTo>
                  <a:lnTo>
                    <a:pt x="74" y="66"/>
                  </a:lnTo>
                  <a:lnTo>
                    <a:pt x="72" y="52"/>
                  </a:lnTo>
                  <a:lnTo>
                    <a:pt x="68" y="42"/>
                  </a:lnTo>
                  <a:lnTo>
                    <a:pt x="62" y="30"/>
                  </a:lnTo>
                  <a:lnTo>
                    <a:pt x="54" y="20"/>
                  </a:lnTo>
                  <a:lnTo>
                    <a:pt x="54" y="20"/>
                  </a:lnTo>
                  <a:lnTo>
                    <a:pt x="44" y="12"/>
                  </a:lnTo>
                  <a:lnTo>
                    <a:pt x="32" y="6"/>
                  </a:lnTo>
                  <a:lnTo>
                    <a:pt x="18" y="2"/>
                  </a:lnTo>
                  <a:lnTo>
                    <a:pt x="4" y="0"/>
                  </a:lnTo>
                  <a:lnTo>
                    <a:pt x="4" y="0"/>
                  </a:lnTo>
                  <a:lnTo>
                    <a:pt x="2" y="2"/>
                  </a:lnTo>
                  <a:lnTo>
                    <a:pt x="0" y="4"/>
                  </a:lnTo>
                  <a:lnTo>
                    <a:pt x="0" y="4"/>
                  </a:lnTo>
                  <a:lnTo>
                    <a:pt x="2" y="8"/>
                  </a:lnTo>
                  <a:lnTo>
                    <a:pt x="4" y="8"/>
                  </a:lnTo>
                  <a:lnTo>
                    <a:pt x="4" y="8"/>
                  </a:lnTo>
                  <a:lnTo>
                    <a:pt x="16" y="10"/>
                  </a:lnTo>
                  <a:lnTo>
                    <a:pt x="28" y="14"/>
                  </a:lnTo>
                  <a:lnTo>
                    <a:pt x="40" y="20"/>
                  </a:lnTo>
                  <a:lnTo>
                    <a:pt x="48" y="26"/>
                  </a:lnTo>
                  <a:lnTo>
                    <a:pt x="48" y="26"/>
                  </a:lnTo>
                  <a:lnTo>
                    <a:pt x="56" y="36"/>
                  </a:lnTo>
                  <a:lnTo>
                    <a:pt x="60" y="44"/>
                  </a:lnTo>
                  <a:lnTo>
                    <a:pt x="64" y="54"/>
                  </a:lnTo>
                  <a:lnTo>
                    <a:pt x="66" y="66"/>
                  </a:lnTo>
                  <a:lnTo>
                    <a:pt x="66" y="66"/>
                  </a:lnTo>
                  <a:lnTo>
                    <a:pt x="66" y="68"/>
                  </a:lnTo>
                  <a:lnTo>
                    <a:pt x="70" y="70"/>
                  </a:lnTo>
                  <a:lnTo>
                    <a:pt x="70" y="70"/>
                  </a:lnTo>
                  <a:lnTo>
                    <a:pt x="72" y="68"/>
                  </a:lnTo>
                  <a:lnTo>
                    <a:pt x="74" y="66"/>
                  </a:lnTo>
                  <a:lnTo>
                    <a:pt x="74"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40" name="Freeform 40"/>
            <p:cNvSpPr>
              <a:spLocks/>
            </p:cNvSpPr>
            <p:nvPr/>
          </p:nvSpPr>
          <p:spPr bwMode="auto">
            <a:xfrm>
              <a:off x="14979161" y="-660929"/>
              <a:ext cx="196193" cy="183535"/>
            </a:xfrm>
            <a:custGeom>
              <a:avLst/>
              <a:gdLst/>
              <a:ahLst/>
              <a:cxnLst>
                <a:cxn ang="0">
                  <a:pos x="62" y="54"/>
                </a:cxn>
                <a:cxn ang="0">
                  <a:pos x="62" y="54"/>
                </a:cxn>
                <a:cxn ang="0">
                  <a:pos x="62" y="44"/>
                </a:cxn>
                <a:cxn ang="0">
                  <a:pos x="58" y="34"/>
                </a:cxn>
                <a:cxn ang="0">
                  <a:pos x="54" y="24"/>
                </a:cxn>
                <a:cxn ang="0">
                  <a:pos x="46" y="16"/>
                </a:cxn>
                <a:cxn ang="0">
                  <a:pos x="46" y="16"/>
                </a:cxn>
                <a:cxn ang="0">
                  <a:pos x="38" y="10"/>
                </a:cxn>
                <a:cxn ang="0">
                  <a:pos x="28" y="4"/>
                </a:cxn>
                <a:cxn ang="0">
                  <a:pos x="16" y="0"/>
                </a:cxn>
                <a:cxn ang="0">
                  <a:pos x="4" y="0"/>
                </a:cxn>
                <a:cxn ang="0">
                  <a:pos x="4" y="0"/>
                </a:cxn>
                <a:cxn ang="0">
                  <a:pos x="0" y="0"/>
                </a:cxn>
                <a:cxn ang="0">
                  <a:pos x="0" y="4"/>
                </a:cxn>
                <a:cxn ang="0">
                  <a:pos x="0" y="4"/>
                </a:cxn>
                <a:cxn ang="0">
                  <a:pos x="0" y="6"/>
                </a:cxn>
                <a:cxn ang="0">
                  <a:pos x="4" y="8"/>
                </a:cxn>
                <a:cxn ang="0">
                  <a:pos x="4" y="8"/>
                </a:cxn>
                <a:cxn ang="0">
                  <a:pos x="14" y="8"/>
                </a:cxn>
                <a:cxn ang="0">
                  <a:pos x="24" y="12"/>
                </a:cxn>
                <a:cxn ang="0">
                  <a:pos x="34" y="16"/>
                </a:cxn>
                <a:cxn ang="0">
                  <a:pos x="40" y="22"/>
                </a:cxn>
                <a:cxn ang="0">
                  <a:pos x="40" y="22"/>
                </a:cxn>
                <a:cxn ang="0">
                  <a:pos x="46" y="30"/>
                </a:cxn>
                <a:cxn ang="0">
                  <a:pos x="50" y="36"/>
                </a:cxn>
                <a:cxn ang="0">
                  <a:pos x="54" y="46"/>
                </a:cxn>
                <a:cxn ang="0">
                  <a:pos x="54" y="54"/>
                </a:cxn>
                <a:cxn ang="0">
                  <a:pos x="54" y="54"/>
                </a:cxn>
                <a:cxn ang="0">
                  <a:pos x="56" y="58"/>
                </a:cxn>
                <a:cxn ang="0">
                  <a:pos x="58" y="58"/>
                </a:cxn>
                <a:cxn ang="0">
                  <a:pos x="58" y="58"/>
                </a:cxn>
                <a:cxn ang="0">
                  <a:pos x="62" y="58"/>
                </a:cxn>
                <a:cxn ang="0">
                  <a:pos x="62" y="54"/>
                </a:cxn>
                <a:cxn ang="0">
                  <a:pos x="62" y="54"/>
                </a:cxn>
              </a:cxnLst>
              <a:rect l="0" t="0" r="r" b="b"/>
              <a:pathLst>
                <a:path w="62" h="58">
                  <a:moveTo>
                    <a:pt x="62" y="54"/>
                  </a:moveTo>
                  <a:lnTo>
                    <a:pt x="62" y="54"/>
                  </a:lnTo>
                  <a:lnTo>
                    <a:pt x="62" y="44"/>
                  </a:lnTo>
                  <a:lnTo>
                    <a:pt x="58" y="34"/>
                  </a:lnTo>
                  <a:lnTo>
                    <a:pt x="54" y="24"/>
                  </a:lnTo>
                  <a:lnTo>
                    <a:pt x="46" y="16"/>
                  </a:lnTo>
                  <a:lnTo>
                    <a:pt x="46" y="16"/>
                  </a:lnTo>
                  <a:lnTo>
                    <a:pt x="38" y="10"/>
                  </a:lnTo>
                  <a:lnTo>
                    <a:pt x="28" y="4"/>
                  </a:lnTo>
                  <a:lnTo>
                    <a:pt x="16" y="0"/>
                  </a:lnTo>
                  <a:lnTo>
                    <a:pt x="4" y="0"/>
                  </a:lnTo>
                  <a:lnTo>
                    <a:pt x="4" y="0"/>
                  </a:lnTo>
                  <a:lnTo>
                    <a:pt x="0" y="0"/>
                  </a:lnTo>
                  <a:lnTo>
                    <a:pt x="0" y="4"/>
                  </a:lnTo>
                  <a:lnTo>
                    <a:pt x="0" y="4"/>
                  </a:lnTo>
                  <a:lnTo>
                    <a:pt x="0" y="6"/>
                  </a:lnTo>
                  <a:lnTo>
                    <a:pt x="4" y="8"/>
                  </a:lnTo>
                  <a:lnTo>
                    <a:pt x="4" y="8"/>
                  </a:lnTo>
                  <a:lnTo>
                    <a:pt x="14" y="8"/>
                  </a:lnTo>
                  <a:lnTo>
                    <a:pt x="24" y="12"/>
                  </a:lnTo>
                  <a:lnTo>
                    <a:pt x="34" y="16"/>
                  </a:lnTo>
                  <a:lnTo>
                    <a:pt x="40" y="22"/>
                  </a:lnTo>
                  <a:lnTo>
                    <a:pt x="40" y="22"/>
                  </a:lnTo>
                  <a:lnTo>
                    <a:pt x="46" y="30"/>
                  </a:lnTo>
                  <a:lnTo>
                    <a:pt x="50" y="36"/>
                  </a:lnTo>
                  <a:lnTo>
                    <a:pt x="54" y="46"/>
                  </a:lnTo>
                  <a:lnTo>
                    <a:pt x="54" y="54"/>
                  </a:lnTo>
                  <a:lnTo>
                    <a:pt x="54" y="54"/>
                  </a:lnTo>
                  <a:lnTo>
                    <a:pt x="56" y="58"/>
                  </a:lnTo>
                  <a:lnTo>
                    <a:pt x="58" y="58"/>
                  </a:lnTo>
                  <a:lnTo>
                    <a:pt x="58" y="58"/>
                  </a:lnTo>
                  <a:lnTo>
                    <a:pt x="62" y="58"/>
                  </a:lnTo>
                  <a:lnTo>
                    <a:pt x="62" y="54"/>
                  </a:lnTo>
                  <a:lnTo>
                    <a:pt x="62"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sp>
          <p:nvSpPr>
            <p:cNvPr id="541" name="Freeform 41"/>
            <p:cNvSpPr>
              <a:spLocks/>
            </p:cNvSpPr>
            <p:nvPr/>
          </p:nvSpPr>
          <p:spPr bwMode="auto">
            <a:xfrm>
              <a:off x="14947517" y="-597641"/>
              <a:ext cx="164549" cy="151891"/>
            </a:xfrm>
            <a:custGeom>
              <a:avLst/>
              <a:gdLst/>
              <a:ahLst/>
              <a:cxnLst>
                <a:cxn ang="0">
                  <a:pos x="52" y="44"/>
                </a:cxn>
                <a:cxn ang="0">
                  <a:pos x="52" y="44"/>
                </a:cxn>
                <a:cxn ang="0">
                  <a:pos x="50" y="36"/>
                </a:cxn>
                <a:cxn ang="0">
                  <a:pos x="48" y="28"/>
                </a:cxn>
                <a:cxn ang="0">
                  <a:pos x="44" y="20"/>
                </a:cxn>
                <a:cxn ang="0">
                  <a:pos x="38" y="14"/>
                </a:cxn>
                <a:cxn ang="0">
                  <a:pos x="38" y="14"/>
                </a:cxn>
                <a:cxn ang="0">
                  <a:pos x="32" y="8"/>
                </a:cxn>
                <a:cxn ang="0">
                  <a:pos x="22" y="4"/>
                </a:cxn>
                <a:cxn ang="0">
                  <a:pos x="14" y="0"/>
                </a:cxn>
                <a:cxn ang="0">
                  <a:pos x="4" y="0"/>
                </a:cxn>
                <a:cxn ang="0">
                  <a:pos x="4" y="0"/>
                </a:cxn>
                <a:cxn ang="0">
                  <a:pos x="0" y="2"/>
                </a:cxn>
                <a:cxn ang="0">
                  <a:pos x="0" y="4"/>
                </a:cxn>
                <a:cxn ang="0">
                  <a:pos x="0" y="4"/>
                </a:cxn>
                <a:cxn ang="0">
                  <a:pos x="0" y="8"/>
                </a:cxn>
                <a:cxn ang="0">
                  <a:pos x="4" y="8"/>
                </a:cxn>
                <a:cxn ang="0">
                  <a:pos x="4" y="8"/>
                </a:cxn>
                <a:cxn ang="0">
                  <a:pos x="12" y="10"/>
                </a:cxn>
                <a:cxn ang="0">
                  <a:pos x="20" y="12"/>
                </a:cxn>
                <a:cxn ang="0">
                  <a:pos x="26" y="16"/>
                </a:cxn>
                <a:cxn ang="0">
                  <a:pos x="32" y="20"/>
                </a:cxn>
                <a:cxn ang="0">
                  <a:pos x="32" y="20"/>
                </a:cxn>
                <a:cxn ang="0">
                  <a:pos x="36" y="26"/>
                </a:cxn>
                <a:cxn ang="0">
                  <a:pos x="40" y="32"/>
                </a:cxn>
                <a:cxn ang="0">
                  <a:pos x="42" y="38"/>
                </a:cxn>
                <a:cxn ang="0">
                  <a:pos x="42" y="44"/>
                </a:cxn>
                <a:cxn ang="0">
                  <a:pos x="42" y="44"/>
                </a:cxn>
                <a:cxn ang="0">
                  <a:pos x="44" y="48"/>
                </a:cxn>
                <a:cxn ang="0">
                  <a:pos x="48" y="48"/>
                </a:cxn>
                <a:cxn ang="0">
                  <a:pos x="48" y="48"/>
                </a:cxn>
                <a:cxn ang="0">
                  <a:pos x="50" y="48"/>
                </a:cxn>
                <a:cxn ang="0">
                  <a:pos x="52" y="44"/>
                </a:cxn>
                <a:cxn ang="0">
                  <a:pos x="52" y="44"/>
                </a:cxn>
              </a:cxnLst>
              <a:rect l="0" t="0" r="r" b="b"/>
              <a:pathLst>
                <a:path w="52" h="48">
                  <a:moveTo>
                    <a:pt x="52" y="44"/>
                  </a:moveTo>
                  <a:lnTo>
                    <a:pt x="52" y="44"/>
                  </a:lnTo>
                  <a:lnTo>
                    <a:pt x="50" y="36"/>
                  </a:lnTo>
                  <a:lnTo>
                    <a:pt x="48" y="28"/>
                  </a:lnTo>
                  <a:lnTo>
                    <a:pt x="44" y="20"/>
                  </a:lnTo>
                  <a:lnTo>
                    <a:pt x="38" y="14"/>
                  </a:lnTo>
                  <a:lnTo>
                    <a:pt x="38" y="14"/>
                  </a:lnTo>
                  <a:lnTo>
                    <a:pt x="32" y="8"/>
                  </a:lnTo>
                  <a:lnTo>
                    <a:pt x="22" y="4"/>
                  </a:lnTo>
                  <a:lnTo>
                    <a:pt x="14" y="0"/>
                  </a:lnTo>
                  <a:lnTo>
                    <a:pt x="4" y="0"/>
                  </a:lnTo>
                  <a:lnTo>
                    <a:pt x="4" y="0"/>
                  </a:lnTo>
                  <a:lnTo>
                    <a:pt x="0" y="2"/>
                  </a:lnTo>
                  <a:lnTo>
                    <a:pt x="0" y="4"/>
                  </a:lnTo>
                  <a:lnTo>
                    <a:pt x="0" y="4"/>
                  </a:lnTo>
                  <a:lnTo>
                    <a:pt x="0" y="8"/>
                  </a:lnTo>
                  <a:lnTo>
                    <a:pt x="4" y="8"/>
                  </a:lnTo>
                  <a:lnTo>
                    <a:pt x="4" y="8"/>
                  </a:lnTo>
                  <a:lnTo>
                    <a:pt x="12" y="10"/>
                  </a:lnTo>
                  <a:lnTo>
                    <a:pt x="20" y="12"/>
                  </a:lnTo>
                  <a:lnTo>
                    <a:pt x="26" y="16"/>
                  </a:lnTo>
                  <a:lnTo>
                    <a:pt x="32" y="20"/>
                  </a:lnTo>
                  <a:lnTo>
                    <a:pt x="32" y="20"/>
                  </a:lnTo>
                  <a:lnTo>
                    <a:pt x="36" y="26"/>
                  </a:lnTo>
                  <a:lnTo>
                    <a:pt x="40" y="32"/>
                  </a:lnTo>
                  <a:lnTo>
                    <a:pt x="42" y="38"/>
                  </a:lnTo>
                  <a:lnTo>
                    <a:pt x="42" y="44"/>
                  </a:lnTo>
                  <a:lnTo>
                    <a:pt x="42" y="44"/>
                  </a:lnTo>
                  <a:lnTo>
                    <a:pt x="44" y="48"/>
                  </a:lnTo>
                  <a:lnTo>
                    <a:pt x="48" y="48"/>
                  </a:lnTo>
                  <a:lnTo>
                    <a:pt x="48" y="48"/>
                  </a:lnTo>
                  <a:lnTo>
                    <a:pt x="50" y="48"/>
                  </a:lnTo>
                  <a:lnTo>
                    <a:pt x="52" y="44"/>
                  </a:lnTo>
                  <a:lnTo>
                    <a:pt x="52"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a typeface="宋体" pitchFamily="2" charset="-122"/>
              </a:endParaRPr>
            </a:p>
          </p:txBody>
        </p:sp>
      </p:grpSp>
      <p:grpSp>
        <p:nvGrpSpPr>
          <p:cNvPr id="542" name="组合 541"/>
          <p:cNvGrpSpPr/>
          <p:nvPr/>
        </p:nvGrpSpPr>
        <p:grpSpPr>
          <a:xfrm>
            <a:off x="6991492" y="2311889"/>
            <a:ext cx="538090" cy="608275"/>
            <a:chOff x="15897225" y="7312025"/>
            <a:chExt cx="365125" cy="412750"/>
          </a:xfrm>
          <a:solidFill>
            <a:schemeClr val="bg1"/>
          </a:solidFill>
        </p:grpSpPr>
        <p:sp>
          <p:nvSpPr>
            <p:cNvPr id="543" name="Freeform 244"/>
            <p:cNvSpPr>
              <a:spLocks noEditPoints="1"/>
            </p:cNvSpPr>
            <p:nvPr/>
          </p:nvSpPr>
          <p:spPr bwMode="auto">
            <a:xfrm>
              <a:off x="16005175" y="7312025"/>
              <a:ext cx="149225" cy="412750"/>
            </a:xfrm>
            <a:custGeom>
              <a:avLst/>
              <a:gdLst/>
              <a:ahLst/>
              <a:cxnLst>
                <a:cxn ang="0">
                  <a:pos x="48" y="0"/>
                </a:cxn>
                <a:cxn ang="0">
                  <a:pos x="38" y="2"/>
                </a:cxn>
                <a:cxn ang="0">
                  <a:pos x="22" y="22"/>
                </a:cxn>
                <a:cxn ang="0">
                  <a:pos x="8" y="58"/>
                </a:cxn>
                <a:cxn ang="0">
                  <a:pos x="2" y="104"/>
                </a:cxn>
                <a:cxn ang="0">
                  <a:pos x="0" y="130"/>
                </a:cxn>
                <a:cxn ang="0">
                  <a:pos x="4" y="180"/>
                </a:cxn>
                <a:cxn ang="0">
                  <a:pos x="14" y="222"/>
                </a:cxn>
                <a:cxn ang="0">
                  <a:pos x="30" y="250"/>
                </a:cxn>
                <a:cxn ang="0">
                  <a:pos x="42" y="260"/>
                </a:cxn>
                <a:cxn ang="0">
                  <a:pos x="48" y="260"/>
                </a:cxn>
                <a:cxn ang="0">
                  <a:pos x="58" y="258"/>
                </a:cxn>
                <a:cxn ang="0">
                  <a:pos x="74" y="238"/>
                </a:cxn>
                <a:cxn ang="0">
                  <a:pos x="86" y="202"/>
                </a:cxn>
                <a:cxn ang="0">
                  <a:pos x="94" y="156"/>
                </a:cxn>
                <a:cxn ang="0">
                  <a:pos x="94" y="130"/>
                </a:cxn>
                <a:cxn ang="0">
                  <a:pos x="92" y="80"/>
                </a:cxn>
                <a:cxn ang="0">
                  <a:pos x="80" y="38"/>
                </a:cxn>
                <a:cxn ang="0">
                  <a:pos x="66" y="10"/>
                </a:cxn>
                <a:cxn ang="0">
                  <a:pos x="52" y="0"/>
                </a:cxn>
                <a:cxn ang="0">
                  <a:pos x="48" y="0"/>
                </a:cxn>
                <a:cxn ang="0">
                  <a:pos x="48" y="248"/>
                </a:cxn>
                <a:cxn ang="0">
                  <a:pos x="34" y="238"/>
                </a:cxn>
                <a:cxn ang="0">
                  <a:pos x="22" y="214"/>
                </a:cxn>
                <a:cxn ang="0">
                  <a:pos x="14" y="176"/>
                </a:cxn>
                <a:cxn ang="0">
                  <a:pos x="10" y="130"/>
                </a:cxn>
                <a:cxn ang="0">
                  <a:pos x="12" y="106"/>
                </a:cxn>
                <a:cxn ang="0">
                  <a:pos x="18" y="64"/>
                </a:cxn>
                <a:cxn ang="0">
                  <a:pos x="28" y="32"/>
                </a:cxn>
                <a:cxn ang="0">
                  <a:pos x="40" y="14"/>
                </a:cxn>
                <a:cxn ang="0">
                  <a:pos x="48" y="12"/>
                </a:cxn>
                <a:cxn ang="0">
                  <a:pos x="60" y="22"/>
                </a:cxn>
                <a:cxn ang="0">
                  <a:pos x="72" y="46"/>
                </a:cxn>
                <a:cxn ang="0">
                  <a:pos x="82" y="84"/>
                </a:cxn>
                <a:cxn ang="0">
                  <a:pos x="84" y="130"/>
                </a:cxn>
                <a:cxn ang="0">
                  <a:pos x="84" y="154"/>
                </a:cxn>
                <a:cxn ang="0">
                  <a:pos x="78" y="196"/>
                </a:cxn>
                <a:cxn ang="0">
                  <a:pos x="68" y="228"/>
                </a:cxn>
                <a:cxn ang="0">
                  <a:pos x="54" y="246"/>
                </a:cxn>
                <a:cxn ang="0">
                  <a:pos x="48" y="248"/>
                </a:cxn>
              </a:cxnLst>
              <a:rect l="0" t="0" r="r" b="b"/>
              <a:pathLst>
                <a:path w="94" h="260">
                  <a:moveTo>
                    <a:pt x="48" y="0"/>
                  </a:moveTo>
                  <a:lnTo>
                    <a:pt x="48" y="0"/>
                  </a:lnTo>
                  <a:lnTo>
                    <a:pt x="42" y="0"/>
                  </a:lnTo>
                  <a:lnTo>
                    <a:pt x="38" y="2"/>
                  </a:lnTo>
                  <a:lnTo>
                    <a:pt x="30" y="10"/>
                  </a:lnTo>
                  <a:lnTo>
                    <a:pt x="22" y="22"/>
                  </a:lnTo>
                  <a:lnTo>
                    <a:pt x="14" y="38"/>
                  </a:lnTo>
                  <a:lnTo>
                    <a:pt x="8" y="58"/>
                  </a:lnTo>
                  <a:lnTo>
                    <a:pt x="4" y="80"/>
                  </a:lnTo>
                  <a:lnTo>
                    <a:pt x="2" y="104"/>
                  </a:lnTo>
                  <a:lnTo>
                    <a:pt x="0" y="130"/>
                  </a:lnTo>
                  <a:lnTo>
                    <a:pt x="0" y="130"/>
                  </a:lnTo>
                  <a:lnTo>
                    <a:pt x="2" y="156"/>
                  </a:lnTo>
                  <a:lnTo>
                    <a:pt x="4" y="180"/>
                  </a:lnTo>
                  <a:lnTo>
                    <a:pt x="8" y="202"/>
                  </a:lnTo>
                  <a:lnTo>
                    <a:pt x="14" y="222"/>
                  </a:lnTo>
                  <a:lnTo>
                    <a:pt x="22" y="238"/>
                  </a:lnTo>
                  <a:lnTo>
                    <a:pt x="30" y="250"/>
                  </a:lnTo>
                  <a:lnTo>
                    <a:pt x="38" y="258"/>
                  </a:lnTo>
                  <a:lnTo>
                    <a:pt x="42" y="260"/>
                  </a:lnTo>
                  <a:lnTo>
                    <a:pt x="48" y="260"/>
                  </a:lnTo>
                  <a:lnTo>
                    <a:pt x="48" y="260"/>
                  </a:lnTo>
                  <a:lnTo>
                    <a:pt x="52" y="260"/>
                  </a:lnTo>
                  <a:lnTo>
                    <a:pt x="58" y="258"/>
                  </a:lnTo>
                  <a:lnTo>
                    <a:pt x="66" y="250"/>
                  </a:lnTo>
                  <a:lnTo>
                    <a:pt x="74" y="238"/>
                  </a:lnTo>
                  <a:lnTo>
                    <a:pt x="80" y="222"/>
                  </a:lnTo>
                  <a:lnTo>
                    <a:pt x="86" y="202"/>
                  </a:lnTo>
                  <a:lnTo>
                    <a:pt x="92" y="180"/>
                  </a:lnTo>
                  <a:lnTo>
                    <a:pt x="94" y="156"/>
                  </a:lnTo>
                  <a:lnTo>
                    <a:pt x="94" y="130"/>
                  </a:lnTo>
                  <a:lnTo>
                    <a:pt x="94" y="130"/>
                  </a:lnTo>
                  <a:lnTo>
                    <a:pt x="94" y="104"/>
                  </a:lnTo>
                  <a:lnTo>
                    <a:pt x="92" y="80"/>
                  </a:lnTo>
                  <a:lnTo>
                    <a:pt x="86" y="58"/>
                  </a:lnTo>
                  <a:lnTo>
                    <a:pt x="80" y="38"/>
                  </a:lnTo>
                  <a:lnTo>
                    <a:pt x="74" y="22"/>
                  </a:lnTo>
                  <a:lnTo>
                    <a:pt x="66" y="10"/>
                  </a:lnTo>
                  <a:lnTo>
                    <a:pt x="58" y="2"/>
                  </a:lnTo>
                  <a:lnTo>
                    <a:pt x="52" y="0"/>
                  </a:lnTo>
                  <a:lnTo>
                    <a:pt x="48" y="0"/>
                  </a:lnTo>
                  <a:lnTo>
                    <a:pt x="48" y="0"/>
                  </a:lnTo>
                  <a:close/>
                  <a:moveTo>
                    <a:pt x="48" y="248"/>
                  </a:moveTo>
                  <a:lnTo>
                    <a:pt x="48" y="248"/>
                  </a:lnTo>
                  <a:lnTo>
                    <a:pt x="40" y="246"/>
                  </a:lnTo>
                  <a:lnTo>
                    <a:pt x="34" y="238"/>
                  </a:lnTo>
                  <a:lnTo>
                    <a:pt x="28" y="228"/>
                  </a:lnTo>
                  <a:lnTo>
                    <a:pt x="22" y="214"/>
                  </a:lnTo>
                  <a:lnTo>
                    <a:pt x="18" y="196"/>
                  </a:lnTo>
                  <a:lnTo>
                    <a:pt x="14" y="176"/>
                  </a:lnTo>
                  <a:lnTo>
                    <a:pt x="12" y="154"/>
                  </a:lnTo>
                  <a:lnTo>
                    <a:pt x="10" y="130"/>
                  </a:lnTo>
                  <a:lnTo>
                    <a:pt x="10" y="130"/>
                  </a:lnTo>
                  <a:lnTo>
                    <a:pt x="12" y="106"/>
                  </a:lnTo>
                  <a:lnTo>
                    <a:pt x="14" y="84"/>
                  </a:lnTo>
                  <a:lnTo>
                    <a:pt x="18" y="64"/>
                  </a:lnTo>
                  <a:lnTo>
                    <a:pt x="22" y="46"/>
                  </a:lnTo>
                  <a:lnTo>
                    <a:pt x="28" y="32"/>
                  </a:lnTo>
                  <a:lnTo>
                    <a:pt x="34" y="22"/>
                  </a:lnTo>
                  <a:lnTo>
                    <a:pt x="40" y="14"/>
                  </a:lnTo>
                  <a:lnTo>
                    <a:pt x="48" y="12"/>
                  </a:lnTo>
                  <a:lnTo>
                    <a:pt x="48" y="12"/>
                  </a:lnTo>
                  <a:lnTo>
                    <a:pt x="54" y="14"/>
                  </a:lnTo>
                  <a:lnTo>
                    <a:pt x="60" y="22"/>
                  </a:lnTo>
                  <a:lnTo>
                    <a:pt x="68" y="32"/>
                  </a:lnTo>
                  <a:lnTo>
                    <a:pt x="72" y="46"/>
                  </a:lnTo>
                  <a:lnTo>
                    <a:pt x="78" y="64"/>
                  </a:lnTo>
                  <a:lnTo>
                    <a:pt x="82" y="84"/>
                  </a:lnTo>
                  <a:lnTo>
                    <a:pt x="84" y="106"/>
                  </a:lnTo>
                  <a:lnTo>
                    <a:pt x="84" y="130"/>
                  </a:lnTo>
                  <a:lnTo>
                    <a:pt x="84" y="130"/>
                  </a:lnTo>
                  <a:lnTo>
                    <a:pt x="84" y="154"/>
                  </a:lnTo>
                  <a:lnTo>
                    <a:pt x="82" y="176"/>
                  </a:lnTo>
                  <a:lnTo>
                    <a:pt x="78" y="196"/>
                  </a:lnTo>
                  <a:lnTo>
                    <a:pt x="72" y="214"/>
                  </a:lnTo>
                  <a:lnTo>
                    <a:pt x="68" y="228"/>
                  </a:lnTo>
                  <a:lnTo>
                    <a:pt x="60" y="238"/>
                  </a:lnTo>
                  <a:lnTo>
                    <a:pt x="54" y="246"/>
                  </a:lnTo>
                  <a:lnTo>
                    <a:pt x="48" y="248"/>
                  </a:lnTo>
                  <a:lnTo>
                    <a:pt x="48" y="2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4" name="Freeform 245"/>
            <p:cNvSpPr>
              <a:spLocks noEditPoints="1"/>
            </p:cNvSpPr>
            <p:nvPr/>
          </p:nvSpPr>
          <p:spPr bwMode="auto">
            <a:xfrm>
              <a:off x="15897225" y="7397750"/>
              <a:ext cx="365125" cy="244475"/>
            </a:xfrm>
            <a:custGeom>
              <a:avLst/>
              <a:gdLst/>
              <a:ahLst/>
              <a:cxnLst>
                <a:cxn ang="0">
                  <a:pos x="2" y="10"/>
                </a:cxn>
                <a:cxn ang="0">
                  <a:pos x="0" y="20"/>
                </a:cxn>
                <a:cxn ang="0">
                  <a:pos x="8" y="44"/>
                </a:cxn>
                <a:cxn ang="0">
                  <a:pos x="32" y="74"/>
                </a:cxn>
                <a:cxn ang="0">
                  <a:pos x="70" y="104"/>
                </a:cxn>
                <a:cxn ang="0">
                  <a:pos x="92" y="118"/>
                </a:cxn>
                <a:cxn ang="0">
                  <a:pos x="138" y="140"/>
                </a:cxn>
                <a:cxn ang="0">
                  <a:pos x="178" y="152"/>
                </a:cxn>
                <a:cxn ang="0">
                  <a:pos x="210" y="152"/>
                </a:cxn>
                <a:cxn ang="0">
                  <a:pos x="226" y="146"/>
                </a:cxn>
                <a:cxn ang="0">
                  <a:pos x="228" y="142"/>
                </a:cxn>
                <a:cxn ang="0">
                  <a:pos x="230" y="132"/>
                </a:cxn>
                <a:cxn ang="0">
                  <a:pos x="222" y="108"/>
                </a:cxn>
                <a:cxn ang="0">
                  <a:pos x="198" y="78"/>
                </a:cxn>
                <a:cxn ang="0">
                  <a:pos x="162" y="48"/>
                </a:cxn>
                <a:cxn ang="0">
                  <a:pos x="140" y="36"/>
                </a:cxn>
                <a:cxn ang="0">
                  <a:pos x="94" y="12"/>
                </a:cxn>
                <a:cxn ang="0">
                  <a:pos x="52" y="0"/>
                </a:cxn>
                <a:cxn ang="0">
                  <a:pos x="20" y="0"/>
                </a:cxn>
                <a:cxn ang="0">
                  <a:pos x="6" y="6"/>
                </a:cxn>
                <a:cxn ang="0">
                  <a:pos x="2" y="10"/>
                </a:cxn>
                <a:cxn ang="0">
                  <a:pos x="218" y="134"/>
                </a:cxn>
                <a:cxn ang="0">
                  <a:pos x="202" y="142"/>
                </a:cxn>
                <a:cxn ang="0">
                  <a:pos x="176" y="140"/>
                </a:cxn>
                <a:cxn ang="0">
                  <a:pos x="138" y="128"/>
                </a:cxn>
                <a:cxn ang="0">
                  <a:pos x="96" y="108"/>
                </a:cxn>
                <a:cxn ang="0">
                  <a:pos x="76" y="96"/>
                </a:cxn>
                <a:cxn ang="0">
                  <a:pos x="42" y="68"/>
                </a:cxn>
                <a:cxn ang="0">
                  <a:pos x="20" y="44"/>
                </a:cxn>
                <a:cxn ang="0">
                  <a:pos x="12" y="24"/>
                </a:cxn>
                <a:cxn ang="0">
                  <a:pos x="14" y="18"/>
                </a:cxn>
                <a:cxn ang="0">
                  <a:pos x="28" y="10"/>
                </a:cxn>
                <a:cxn ang="0">
                  <a:pos x="56" y="12"/>
                </a:cxn>
                <a:cxn ang="0">
                  <a:pos x="92" y="24"/>
                </a:cxn>
                <a:cxn ang="0">
                  <a:pos x="134" y="44"/>
                </a:cxn>
                <a:cxn ang="0">
                  <a:pos x="154" y="56"/>
                </a:cxn>
                <a:cxn ang="0">
                  <a:pos x="188" y="84"/>
                </a:cxn>
                <a:cxn ang="0">
                  <a:pos x="210" y="108"/>
                </a:cxn>
                <a:cxn ang="0">
                  <a:pos x="218" y="128"/>
                </a:cxn>
                <a:cxn ang="0">
                  <a:pos x="218" y="134"/>
                </a:cxn>
              </a:cxnLst>
              <a:rect l="0" t="0" r="r" b="b"/>
              <a:pathLst>
                <a:path w="230" h="154">
                  <a:moveTo>
                    <a:pt x="2" y="10"/>
                  </a:moveTo>
                  <a:lnTo>
                    <a:pt x="2" y="10"/>
                  </a:lnTo>
                  <a:lnTo>
                    <a:pt x="0" y="16"/>
                  </a:lnTo>
                  <a:lnTo>
                    <a:pt x="0" y="20"/>
                  </a:lnTo>
                  <a:lnTo>
                    <a:pt x="2" y="32"/>
                  </a:lnTo>
                  <a:lnTo>
                    <a:pt x="8" y="44"/>
                  </a:lnTo>
                  <a:lnTo>
                    <a:pt x="18" y="58"/>
                  </a:lnTo>
                  <a:lnTo>
                    <a:pt x="32" y="74"/>
                  </a:lnTo>
                  <a:lnTo>
                    <a:pt x="50" y="88"/>
                  </a:lnTo>
                  <a:lnTo>
                    <a:pt x="70" y="104"/>
                  </a:lnTo>
                  <a:lnTo>
                    <a:pt x="92" y="118"/>
                  </a:lnTo>
                  <a:lnTo>
                    <a:pt x="92" y="118"/>
                  </a:lnTo>
                  <a:lnTo>
                    <a:pt x="116" y="130"/>
                  </a:lnTo>
                  <a:lnTo>
                    <a:pt x="138" y="140"/>
                  </a:lnTo>
                  <a:lnTo>
                    <a:pt x="160" y="146"/>
                  </a:lnTo>
                  <a:lnTo>
                    <a:pt x="178" y="152"/>
                  </a:lnTo>
                  <a:lnTo>
                    <a:pt x="196" y="154"/>
                  </a:lnTo>
                  <a:lnTo>
                    <a:pt x="210" y="152"/>
                  </a:lnTo>
                  <a:lnTo>
                    <a:pt x="222" y="148"/>
                  </a:lnTo>
                  <a:lnTo>
                    <a:pt x="226" y="146"/>
                  </a:lnTo>
                  <a:lnTo>
                    <a:pt x="228" y="142"/>
                  </a:lnTo>
                  <a:lnTo>
                    <a:pt x="228" y="142"/>
                  </a:lnTo>
                  <a:lnTo>
                    <a:pt x="230" y="136"/>
                  </a:lnTo>
                  <a:lnTo>
                    <a:pt x="230" y="132"/>
                  </a:lnTo>
                  <a:lnTo>
                    <a:pt x="228" y="120"/>
                  </a:lnTo>
                  <a:lnTo>
                    <a:pt x="222" y="108"/>
                  </a:lnTo>
                  <a:lnTo>
                    <a:pt x="212" y="94"/>
                  </a:lnTo>
                  <a:lnTo>
                    <a:pt x="198" y="78"/>
                  </a:lnTo>
                  <a:lnTo>
                    <a:pt x="182" y="64"/>
                  </a:lnTo>
                  <a:lnTo>
                    <a:pt x="162" y="48"/>
                  </a:lnTo>
                  <a:lnTo>
                    <a:pt x="140" y="36"/>
                  </a:lnTo>
                  <a:lnTo>
                    <a:pt x="140" y="36"/>
                  </a:lnTo>
                  <a:lnTo>
                    <a:pt x="116" y="22"/>
                  </a:lnTo>
                  <a:lnTo>
                    <a:pt x="94" y="12"/>
                  </a:lnTo>
                  <a:lnTo>
                    <a:pt x="72" y="6"/>
                  </a:lnTo>
                  <a:lnTo>
                    <a:pt x="52" y="0"/>
                  </a:lnTo>
                  <a:lnTo>
                    <a:pt x="36" y="0"/>
                  </a:lnTo>
                  <a:lnTo>
                    <a:pt x="20" y="0"/>
                  </a:lnTo>
                  <a:lnTo>
                    <a:pt x="10" y="4"/>
                  </a:lnTo>
                  <a:lnTo>
                    <a:pt x="6" y="6"/>
                  </a:lnTo>
                  <a:lnTo>
                    <a:pt x="2" y="10"/>
                  </a:lnTo>
                  <a:lnTo>
                    <a:pt x="2" y="10"/>
                  </a:lnTo>
                  <a:close/>
                  <a:moveTo>
                    <a:pt x="218" y="134"/>
                  </a:moveTo>
                  <a:lnTo>
                    <a:pt x="218" y="134"/>
                  </a:lnTo>
                  <a:lnTo>
                    <a:pt x="212" y="140"/>
                  </a:lnTo>
                  <a:lnTo>
                    <a:pt x="202" y="142"/>
                  </a:lnTo>
                  <a:lnTo>
                    <a:pt x="190" y="142"/>
                  </a:lnTo>
                  <a:lnTo>
                    <a:pt x="176" y="140"/>
                  </a:lnTo>
                  <a:lnTo>
                    <a:pt x="158" y="136"/>
                  </a:lnTo>
                  <a:lnTo>
                    <a:pt x="138" y="128"/>
                  </a:lnTo>
                  <a:lnTo>
                    <a:pt x="118" y="120"/>
                  </a:lnTo>
                  <a:lnTo>
                    <a:pt x="96" y="108"/>
                  </a:lnTo>
                  <a:lnTo>
                    <a:pt x="96" y="108"/>
                  </a:lnTo>
                  <a:lnTo>
                    <a:pt x="76" y="96"/>
                  </a:lnTo>
                  <a:lnTo>
                    <a:pt x="58" y="82"/>
                  </a:lnTo>
                  <a:lnTo>
                    <a:pt x="42" y="68"/>
                  </a:lnTo>
                  <a:lnTo>
                    <a:pt x="30" y="56"/>
                  </a:lnTo>
                  <a:lnTo>
                    <a:pt x="20" y="44"/>
                  </a:lnTo>
                  <a:lnTo>
                    <a:pt x="14" y="34"/>
                  </a:lnTo>
                  <a:lnTo>
                    <a:pt x="12" y="24"/>
                  </a:lnTo>
                  <a:lnTo>
                    <a:pt x="14" y="18"/>
                  </a:lnTo>
                  <a:lnTo>
                    <a:pt x="14" y="18"/>
                  </a:lnTo>
                  <a:lnTo>
                    <a:pt x="20" y="12"/>
                  </a:lnTo>
                  <a:lnTo>
                    <a:pt x="28" y="10"/>
                  </a:lnTo>
                  <a:lnTo>
                    <a:pt x="40" y="10"/>
                  </a:lnTo>
                  <a:lnTo>
                    <a:pt x="56" y="12"/>
                  </a:lnTo>
                  <a:lnTo>
                    <a:pt x="72" y="16"/>
                  </a:lnTo>
                  <a:lnTo>
                    <a:pt x="92" y="24"/>
                  </a:lnTo>
                  <a:lnTo>
                    <a:pt x="112" y="32"/>
                  </a:lnTo>
                  <a:lnTo>
                    <a:pt x="134" y="44"/>
                  </a:lnTo>
                  <a:lnTo>
                    <a:pt x="134" y="44"/>
                  </a:lnTo>
                  <a:lnTo>
                    <a:pt x="154" y="56"/>
                  </a:lnTo>
                  <a:lnTo>
                    <a:pt x="172" y="70"/>
                  </a:lnTo>
                  <a:lnTo>
                    <a:pt x="188" y="84"/>
                  </a:lnTo>
                  <a:lnTo>
                    <a:pt x="200" y="96"/>
                  </a:lnTo>
                  <a:lnTo>
                    <a:pt x="210" y="108"/>
                  </a:lnTo>
                  <a:lnTo>
                    <a:pt x="216" y="118"/>
                  </a:lnTo>
                  <a:lnTo>
                    <a:pt x="218" y="128"/>
                  </a:lnTo>
                  <a:lnTo>
                    <a:pt x="218" y="134"/>
                  </a:lnTo>
                  <a:lnTo>
                    <a:pt x="218"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5" name="Freeform 246"/>
            <p:cNvSpPr>
              <a:spLocks noEditPoints="1"/>
            </p:cNvSpPr>
            <p:nvPr/>
          </p:nvSpPr>
          <p:spPr bwMode="auto">
            <a:xfrm>
              <a:off x="15897225" y="7397750"/>
              <a:ext cx="365125" cy="244475"/>
            </a:xfrm>
            <a:custGeom>
              <a:avLst/>
              <a:gdLst/>
              <a:ahLst/>
              <a:cxnLst>
                <a:cxn ang="0">
                  <a:pos x="140" y="118"/>
                </a:cxn>
                <a:cxn ang="0">
                  <a:pos x="182" y="88"/>
                </a:cxn>
                <a:cxn ang="0">
                  <a:pos x="212" y="58"/>
                </a:cxn>
                <a:cxn ang="0">
                  <a:pos x="228" y="32"/>
                </a:cxn>
                <a:cxn ang="0">
                  <a:pos x="230" y="16"/>
                </a:cxn>
                <a:cxn ang="0">
                  <a:pos x="228" y="10"/>
                </a:cxn>
                <a:cxn ang="0">
                  <a:pos x="222" y="4"/>
                </a:cxn>
                <a:cxn ang="0">
                  <a:pos x="196" y="0"/>
                </a:cxn>
                <a:cxn ang="0">
                  <a:pos x="160" y="6"/>
                </a:cxn>
                <a:cxn ang="0">
                  <a:pos x="116" y="22"/>
                </a:cxn>
                <a:cxn ang="0">
                  <a:pos x="92" y="36"/>
                </a:cxn>
                <a:cxn ang="0">
                  <a:pos x="50" y="64"/>
                </a:cxn>
                <a:cxn ang="0">
                  <a:pos x="18" y="94"/>
                </a:cxn>
                <a:cxn ang="0">
                  <a:pos x="2" y="120"/>
                </a:cxn>
                <a:cxn ang="0">
                  <a:pos x="0" y="136"/>
                </a:cxn>
                <a:cxn ang="0">
                  <a:pos x="2" y="142"/>
                </a:cxn>
                <a:cxn ang="0">
                  <a:pos x="10" y="148"/>
                </a:cxn>
                <a:cxn ang="0">
                  <a:pos x="36" y="154"/>
                </a:cxn>
                <a:cxn ang="0">
                  <a:pos x="72" y="146"/>
                </a:cxn>
                <a:cxn ang="0">
                  <a:pos x="116" y="130"/>
                </a:cxn>
                <a:cxn ang="0">
                  <a:pos x="140" y="118"/>
                </a:cxn>
                <a:cxn ang="0">
                  <a:pos x="134" y="108"/>
                </a:cxn>
                <a:cxn ang="0">
                  <a:pos x="92" y="128"/>
                </a:cxn>
                <a:cxn ang="0">
                  <a:pos x="56" y="140"/>
                </a:cxn>
                <a:cxn ang="0">
                  <a:pos x="28" y="142"/>
                </a:cxn>
                <a:cxn ang="0">
                  <a:pos x="14" y="134"/>
                </a:cxn>
                <a:cxn ang="0">
                  <a:pos x="12" y="128"/>
                </a:cxn>
                <a:cxn ang="0">
                  <a:pos x="20" y="108"/>
                </a:cxn>
                <a:cxn ang="0">
                  <a:pos x="42" y="84"/>
                </a:cxn>
                <a:cxn ang="0">
                  <a:pos x="76" y="56"/>
                </a:cxn>
                <a:cxn ang="0">
                  <a:pos x="96" y="44"/>
                </a:cxn>
                <a:cxn ang="0">
                  <a:pos x="138" y="24"/>
                </a:cxn>
                <a:cxn ang="0">
                  <a:pos x="176" y="12"/>
                </a:cxn>
                <a:cxn ang="0">
                  <a:pos x="202" y="10"/>
                </a:cxn>
                <a:cxn ang="0">
                  <a:pos x="218" y="18"/>
                </a:cxn>
                <a:cxn ang="0">
                  <a:pos x="218" y="24"/>
                </a:cxn>
                <a:cxn ang="0">
                  <a:pos x="210" y="44"/>
                </a:cxn>
                <a:cxn ang="0">
                  <a:pos x="188" y="68"/>
                </a:cxn>
                <a:cxn ang="0">
                  <a:pos x="154" y="96"/>
                </a:cxn>
                <a:cxn ang="0">
                  <a:pos x="134" y="108"/>
                </a:cxn>
              </a:cxnLst>
              <a:rect l="0" t="0" r="r" b="b"/>
              <a:pathLst>
                <a:path w="230" h="154">
                  <a:moveTo>
                    <a:pt x="140" y="118"/>
                  </a:moveTo>
                  <a:lnTo>
                    <a:pt x="140" y="118"/>
                  </a:lnTo>
                  <a:lnTo>
                    <a:pt x="162" y="104"/>
                  </a:lnTo>
                  <a:lnTo>
                    <a:pt x="182" y="88"/>
                  </a:lnTo>
                  <a:lnTo>
                    <a:pt x="198" y="74"/>
                  </a:lnTo>
                  <a:lnTo>
                    <a:pt x="212" y="58"/>
                  </a:lnTo>
                  <a:lnTo>
                    <a:pt x="222" y="44"/>
                  </a:lnTo>
                  <a:lnTo>
                    <a:pt x="228" y="32"/>
                  </a:lnTo>
                  <a:lnTo>
                    <a:pt x="230" y="20"/>
                  </a:lnTo>
                  <a:lnTo>
                    <a:pt x="230" y="16"/>
                  </a:lnTo>
                  <a:lnTo>
                    <a:pt x="228" y="10"/>
                  </a:lnTo>
                  <a:lnTo>
                    <a:pt x="228" y="10"/>
                  </a:lnTo>
                  <a:lnTo>
                    <a:pt x="226" y="6"/>
                  </a:lnTo>
                  <a:lnTo>
                    <a:pt x="222" y="4"/>
                  </a:lnTo>
                  <a:lnTo>
                    <a:pt x="210" y="0"/>
                  </a:lnTo>
                  <a:lnTo>
                    <a:pt x="196" y="0"/>
                  </a:lnTo>
                  <a:lnTo>
                    <a:pt x="178" y="0"/>
                  </a:lnTo>
                  <a:lnTo>
                    <a:pt x="160" y="6"/>
                  </a:lnTo>
                  <a:lnTo>
                    <a:pt x="138" y="12"/>
                  </a:lnTo>
                  <a:lnTo>
                    <a:pt x="116" y="22"/>
                  </a:lnTo>
                  <a:lnTo>
                    <a:pt x="92" y="36"/>
                  </a:lnTo>
                  <a:lnTo>
                    <a:pt x="92" y="36"/>
                  </a:lnTo>
                  <a:lnTo>
                    <a:pt x="70" y="48"/>
                  </a:lnTo>
                  <a:lnTo>
                    <a:pt x="50" y="64"/>
                  </a:lnTo>
                  <a:lnTo>
                    <a:pt x="32" y="78"/>
                  </a:lnTo>
                  <a:lnTo>
                    <a:pt x="18" y="94"/>
                  </a:lnTo>
                  <a:lnTo>
                    <a:pt x="8" y="108"/>
                  </a:lnTo>
                  <a:lnTo>
                    <a:pt x="2" y="120"/>
                  </a:lnTo>
                  <a:lnTo>
                    <a:pt x="0" y="132"/>
                  </a:lnTo>
                  <a:lnTo>
                    <a:pt x="0" y="136"/>
                  </a:lnTo>
                  <a:lnTo>
                    <a:pt x="2" y="142"/>
                  </a:lnTo>
                  <a:lnTo>
                    <a:pt x="2" y="142"/>
                  </a:lnTo>
                  <a:lnTo>
                    <a:pt x="6" y="146"/>
                  </a:lnTo>
                  <a:lnTo>
                    <a:pt x="10" y="148"/>
                  </a:lnTo>
                  <a:lnTo>
                    <a:pt x="20" y="152"/>
                  </a:lnTo>
                  <a:lnTo>
                    <a:pt x="36" y="154"/>
                  </a:lnTo>
                  <a:lnTo>
                    <a:pt x="52" y="152"/>
                  </a:lnTo>
                  <a:lnTo>
                    <a:pt x="72" y="146"/>
                  </a:lnTo>
                  <a:lnTo>
                    <a:pt x="94" y="140"/>
                  </a:lnTo>
                  <a:lnTo>
                    <a:pt x="116" y="130"/>
                  </a:lnTo>
                  <a:lnTo>
                    <a:pt x="140" y="118"/>
                  </a:lnTo>
                  <a:lnTo>
                    <a:pt x="140" y="118"/>
                  </a:lnTo>
                  <a:close/>
                  <a:moveTo>
                    <a:pt x="134" y="108"/>
                  </a:moveTo>
                  <a:lnTo>
                    <a:pt x="134" y="108"/>
                  </a:lnTo>
                  <a:lnTo>
                    <a:pt x="112" y="120"/>
                  </a:lnTo>
                  <a:lnTo>
                    <a:pt x="92" y="128"/>
                  </a:lnTo>
                  <a:lnTo>
                    <a:pt x="72" y="136"/>
                  </a:lnTo>
                  <a:lnTo>
                    <a:pt x="56" y="140"/>
                  </a:lnTo>
                  <a:lnTo>
                    <a:pt x="40" y="142"/>
                  </a:lnTo>
                  <a:lnTo>
                    <a:pt x="28" y="142"/>
                  </a:lnTo>
                  <a:lnTo>
                    <a:pt x="20" y="140"/>
                  </a:lnTo>
                  <a:lnTo>
                    <a:pt x="14" y="134"/>
                  </a:lnTo>
                  <a:lnTo>
                    <a:pt x="14" y="134"/>
                  </a:lnTo>
                  <a:lnTo>
                    <a:pt x="12" y="128"/>
                  </a:lnTo>
                  <a:lnTo>
                    <a:pt x="14" y="118"/>
                  </a:lnTo>
                  <a:lnTo>
                    <a:pt x="20" y="108"/>
                  </a:lnTo>
                  <a:lnTo>
                    <a:pt x="30" y="96"/>
                  </a:lnTo>
                  <a:lnTo>
                    <a:pt x="42" y="84"/>
                  </a:lnTo>
                  <a:lnTo>
                    <a:pt x="58" y="70"/>
                  </a:lnTo>
                  <a:lnTo>
                    <a:pt x="76" y="56"/>
                  </a:lnTo>
                  <a:lnTo>
                    <a:pt x="96" y="44"/>
                  </a:lnTo>
                  <a:lnTo>
                    <a:pt x="96" y="44"/>
                  </a:lnTo>
                  <a:lnTo>
                    <a:pt x="118" y="32"/>
                  </a:lnTo>
                  <a:lnTo>
                    <a:pt x="138" y="24"/>
                  </a:lnTo>
                  <a:lnTo>
                    <a:pt x="158" y="16"/>
                  </a:lnTo>
                  <a:lnTo>
                    <a:pt x="176" y="12"/>
                  </a:lnTo>
                  <a:lnTo>
                    <a:pt x="190" y="10"/>
                  </a:lnTo>
                  <a:lnTo>
                    <a:pt x="202" y="10"/>
                  </a:lnTo>
                  <a:lnTo>
                    <a:pt x="212" y="12"/>
                  </a:lnTo>
                  <a:lnTo>
                    <a:pt x="218" y="18"/>
                  </a:lnTo>
                  <a:lnTo>
                    <a:pt x="218" y="18"/>
                  </a:lnTo>
                  <a:lnTo>
                    <a:pt x="218" y="24"/>
                  </a:lnTo>
                  <a:lnTo>
                    <a:pt x="216" y="34"/>
                  </a:lnTo>
                  <a:lnTo>
                    <a:pt x="210" y="44"/>
                  </a:lnTo>
                  <a:lnTo>
                    <a:pt x="200" y="56"/>
                  </a:lnTo>
                  <a:lnTo>
                    <a:pt x="188" y="68"/>
                  </a:lnTo>
                  <a:lnTo>
                    <a:pt x="172" y="82"/>
                  </a:lnTo>
                  <a:lnTo>
                    <a:pt x="154" y="96"/>
                  </a:lnTo>
                  <a:lnTo>
                    <a:pt x="134" y="108"/>
                  </a:lnTo>
                  <a:lnTo>
                    <a:pt x="134" y="1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6" name="Freeform 247"/>
            <p:cNvSpPr>
              <a:spLocks/>
            </p:cNvSpPr>
            <p:nvPr/>
          </p:nvSpPr>
          <p:spPr bwMode="auto">
            <a:xfrm>
              <a:off x="16052800" y="7489825"/>
              <a:ext cx="57150" cy="57150"/>
            </a:xfrm>
            <a:custGeom>
              <a:avLst/>
              <a:gdLst/>
              <a:ahLst/>
              <a:cxnLst>
                <a:cxn ang="0">
                  <a:pos x="36" y="18"/>
                </a:cxn>
                <a:cxn ang="0">
                  <a:pos x="36" y="18"/>
                </a:cxn>
                <a:cxn ang="0">
                  <a:pos x="34" y="26"/>
                </a:cxn>
                <a:cxn ang="0">
                  <a:pos x="30" y="30"/>
                </a:cxn>
                <a:cxn ang="0">
                  <a:pos x="24" y="34"/>
                </a:cxn>
                <a:cxn ang="0">
                  <a:pos x="18" y="36"/>
                </a:cxn>
                <a:cxn ang="0">
                  <a:pos x="18" y="36"/>
                </a:cxn>
                <a:cxn ang="0">
                  <a:pos x="10" y="34"/>
                </a:cxn>
                <a:cxn ang="0">
                  <a:pos x="4" y="30"/>
                </a:cxn>
                <a:cxn ang="0">
                  <a:pos x="0" y="26"/>
                </a:cxn>
                <a:cxn ang="0">
                  <a:pos x="0" y="18"/>
                </a:cxn>
                <a:cxn ang="0">
                  <a:pos x="0" y="18"/>
                </a:cxn>
                <a:cxn ang="0">
                  <a:pos x="0" y="10"/>
                </a:cxn>
                <a:cxn ang="0">
                  <a:pos x="4" y="6"/>
                </a:cxn>
                <a:cxn ang="0">
                  <a:pos x="10" y="2"/>
                </a:cxn>
                <a:cxn ang="0">
                  <a:pos x="18" y="0"/>
                </a:cxn>
                <a:cxn ang="0">
                  <a:pos x="18" y="0"/>
                </a:cxn>
                <a:cxn ang="0">
                  <a:pos x="24" y="2"/>
                </a:cxn>
                <a:cxn ang="0">
                  <a:pos x="30" y="6"/>
                </a:cxn>
                <a:cxn ang="0">
                  <a:pos x="34" y="10"/>
                </a:cxn>
                <a:cxn ang="0">
                  <a:pos x="36" y="18"/>
                </a:cxn>
                <a:cxn ang="0">
                  <a:pos x="36" y="18"/>
                </a:cxn>
              </a:cxnLst>
              <a:rect l="0" t="0" r="r" b="b"/>
              <a:pathLst>
                <a:path w="36" h="36">
                  <a:moveTo>
                    <a:pt x="36" y="18"/>
                  </a:moveTo>
                  <a:lnTo>
                    <a:pt x="36" y="18"/>
                  </a:lnTo>
                  <a:lnTo>
                    <a:pt x="34" y="26"/>
                  </a:lnTo>
                  <a:lnTo>
                    <a:pt x="30" y="30"/>
                  </a:lnTo>
                  <a:lnTo>
                    <a:pt x="24" y="34"/>
                  </a:lnTo>
                  <a:lnTo>
                    <a:pt x="18" y="36"/>
                  </a:lnTo>
                  <a:lnTo>
                    <a:pt x="18" y="36"/>
                  </a:lnTo>
                  <a:lnTo>
                    <a:pt x="10" y="34"/>
                  </a:lnTo>
                  <a:lnTo>
                    <a:pt x="4" y="30"/>
                  </a:lnTo>
                  <a:lnTo>
                    <a:pt x="0" y="26"/>
                  </a:lnTo>
                  <a:lnTo>
                    <a:pt x="0" y="18"/>
                  </a:lnTo>
                  <a:lnTo>
                    <a:pt x="0" y="18"/>
                  </a:lnTo>
                  <a:lnTo>
                    <a:pt x="0" y="10"/>
                  </a:lnTo>
                  <a:lnTo>
                    <a:pt x="4" y="6"/>
                  </a:lnTo>
                  <a:lnTo>
                    <a:pt x="10" y="2"/>
                  </a:lnTo>
                  <a:lnTo>
                    <a:pt x="18" y="0"/>
                  </a:lnTo>
                  <a:lnTo>
                    <a:pt x="18" y="0"/>
                  </a:lnTo>
                  <a:lnTo>
                    <a:pt x="24" y="2"/>
                  </a:lnTo>
                  <a:lnTo>
                    <a:pt x="30" y="6"/>
                  </a:lnTo>
                  <a:lnTo>
                    <a:pt x="34" y="10"/>
                  </a:lnTo>
                  <a:lnTo>
                    <a:pt x="36" y="18"/>
                  </a:lnTo>
                  <a:lnTo>
                    <a:pt x="36"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47" name="组合 546"/>
          <p:cNvGrpSpPr/>
          <p:nvPr/>
        </p:nvGrpSpPr>
        <p:grpSpPr>
          <a:xfrm>
            <a:off x="6841254" y="5550126"/>
            <a:ext cx="793570" cy="487850"/>
            <a:chOff x="10140950" y="2263775"/>
            <a:chExt cx="387350" cy="238125"/>
          </a:xfrm>
          <a:solidFill>
            <a:schemeClr val="bg1"/>
          </a:solidFill>
        </p:grpSpPr>
        <p:sp>
          <p:nvSpPr>
            <p:cNvPr id="548" name="Freeform 111"/>
            <p:cNvSpPr>
              <a:spLocks noEditPoints="1"/>
            </p:cNvSpPr>
            <p:nvPr/>
          </p:nvSpPr>
          <p:spPr bwMode="auto">
            <a:xfrm>
              <a:off x="10375900" y="2276475"/>
              <a:ext cx="152400" cy="152400"/>
            </a:xfrm>
            <a:custGeom>
              <a:avLst/>
              <a:gdLst/>
              <a:ahLst/>
              <a:cxnLst>
                <a:cxn ang="0">
                  <a:pos x="84" y="68"/>
                </a:cxn>
                <a:cxn ang="0">
                  <a:pos x="86" y="64"/>
                </a:cxn>
                <a:cxn ang="0">
                  <a:pos x="94" y="62"/>
                </a:cxn>
                <a:cxn ang="0">
                  <a:pos x="96" y="54"/>
                </a:cxn>
                <a:cxn ang="0">
                  <a:pos x="90" y="48"/>
                </a:cxn>
                <a:cxn ang="0">
                  <a:pos x="90" y="42"/>
                </a:cxn>
                <a:cxn ang="0">
                  <a:pos x="96" y="38"/>
                </a:cxn>
                <a:cxn ang="0">
                  <a:pos x="92" y="28"/>
                </a:cxn>
                <a:cxn ang="0">
                  <a:pos x="84" y="28"/>
                </a:cxn>
                <a:cxn ang="0">
                  <a:pos x="82" y="22"/>
                </a:cxn>
                <a:cxn ang="0">
                  <a:pos x="84" y="16"/>
                </a:cxn>
                <a:cxn ang="0">
                  <a:pos x="78" y="10"/>
                </a:cxn>
                <a:cxn ang="0">
                  <a:pos x="70" y="12"/>
                </a:cxn>
                <a:cxn ang="0">
                  <a:pos x="66" y="10"/>
                </a:cxn>
                <a:cxn ang="0">
                  <a:pos x="64" y="2"/>
                </a:cxn>
                <a:cxn ang="0">
                  <a:pos x="54" y="0"/>
                </a:cxn>
                <a:cxn ang="0">
                  <a:pos x="48" y="6"/>
                </a:cxn>
                <a:cxn ang="0">
                  <a:pos x="42" y="6"/>
                </a:cxn>
                <a:cxn ang="0">
                  <a:pos x="38" y="0"/>
                </a:cxn>
                <a:cxn ang="0">
                  <a:pos x="30" y="2"/>
                </a:cxn>
                <a:cxn ang="0">
                  <a:pos x="28" y="10"/>
                </a:cxn>
                <a:cxn ang="0">
                  <a:pos x="22" y="14"/>
                </a:cxn>
                <a:cxn ang="0">
                  <a:pos x="16" y="12"/>
                </a:cxn>
                <a:cxn ang="0">
                  <a:pos x="10" y="18"/>
                </a:cxn>
                <a:cxn ang="0">
                  <a:pos x="12" y="26"/>
                </a:cxn>
                <a:cxn ang="0">
                  <a:pos x="10" y="32"/>
                </a:cxn>
                <a:cxn ang="0">
                  <a:pos x="2" y="32"/>
                </a:cxn>
                <a:cxn ang="0">
                  <a:pos x="0" y="42"/>
                </a:cxn>
                <a:cxn ang="0">
                  <a:pos x="6" y="46"/>
                </a:cxn>
                <a:cxn ang="0">
                  <a:pos x="6" y="52"/>
                </a:cxn>
                <a:cxn ang="0">
                  <a:pos x="0" y="58"/>
                </a:cxn>
                <a:cxn ang="0">
                  <a:pos x="4" y="66"/>
                </a:cxn>
                <a:cxn ang="0">
                  <a:pos x="12" y="68"/>
                </a:cxn>
                <a:cxn ang="0">
                  <a:pos x="14" y="72"/>
                </a:cxn>
                <a:cxn ang="0">
                  <a:pos x="12" y="80"/>
                </a:cxn>
                <a:cxn ang="0">
                  <a:pos x="18" y="86"/>
                </a:cxn>
                <a:cxn ang="0">
                  <a:pos x="26" y="84"/>
                </a:cxn>
                <a:cxn ang="0">
                  <a:pos x="32" y="86"/>
                </a:cxn>
                <a:cxn ang="0">
                  <a:pos x="32" y="94"/>
                </a:cxn>
                <a:cxn ang="0">
                  <a:pos x="42" y="96"/>
                </a:cxn>
                <a:cxn ang="0">
                  <a:pos x="48" y="90"/>
                </a:cxn>
                <a:cxn ang="0">
                  <a:pos x="54" y="88"/>
                </a:cxn>
                <a:cxn ang="0">
                  <a:pos x="58" y="94"/>
                </a:cxn>
                <a:cxn ang="0">
                  <a:pos x="66" y="92"/>
                </a:cxn>
                <a:cxn ang="0">
                  <a:pos x="68" y="84"/>
                </a:cxn>
                <a:cxn ang="0">
                  <a:pos x="74" y="80"/>
                </a:cxn>
                <a:cxn ang="0">
                  <a:pos x="80" y="84"/>
                </a:cxn>
                <a:cxn ang="0">
                  <a:pos x="86" y="76"/>
                </a:cxn>
                <a:cxn ang="0">
                  <a:pos x="28" y="68"/>
                </a:cxn>
                <a:cxn ang="0">
                  <a:pos x="20" y="48"/>
                </a:cxn>
                <a:cxn ang="0">
                  <a:pos x="28" y="28"/>
                </a:cxn>
                <a:cxn ang="0">
                  <a:pos x="58" y="20"/>
                </a:cxn>
                <a:cxn ang="0">
                  <a:pos x="74" y="36"/>
                </a:cxn>
                <a:cxn ang="0">
                  <a:pos x="68" y="66"/>
                </a:cxn>
                <a:cxn ang="0">
                  <a:pos x="50" y="76"/>
                </a:cxn>
                <a:cxn ang="0">
                  <a:pos x="28" y="68"/>
                </a:cxn>
              </a:cxnLst>
              <a:rect l="0" t="0" r="r" b="b"/>
              <a:pathLst>
                <a:path w="96" h="96">
                  <a:moveTo>
                    <a:pt x="86" y="74"/>
                  </a:moveTo>
                  <a:lnTo>
                    <a:pt x="86" y="74"/>
                  </a:lnTo>
                  <a:lnTo>
                    <a:pt x="84" y="68"/>
                  </a:lnTo>
                  <a:lnTo>
                    <a:pt x="84" y="66"/>
                  </a:lnTo>
                  <a:lnTo>
                    <a:pt x="84" y="66"/>
                  </a:lnTo>
                  <a:lnTo>
                    <a:pt x="86" y="64"/>
                  </a:lnTo>
                  <a:lnTo>
                    <a:pt x="90" y="64"/>
                  </a:lnTo>
                  <a:lnTo>
                    <a:pt x="90" y="64"/>
                  </a:lnTo>
                  <a:lnTo>
                    <a:pt x="94" y="62"/>
                  </a:lnTo>
                  <a:lnTo>
                    <a:pt x="96" y="58"/>
                  </a:lnTo>
                  <a:lnTo>
                    <a:pt x="96" y="58"/>
                  </a:lnTo>
                  <a:lnTo>
                    <a:pt x="96" y="54"/>
                  </a:lnTo>
                  <a:lnTo>
                    <a:pt x="92" y="52"/>
                  </a:lnTo>
                  <a:lnTo>
                    <a:pt x="92" y="52"/>
                  </a:lnTo>
                  <a:lnTo>
                    <a:pt x="90" y="48"/>
                  </a:lnTo>
                  <a:lnTo>
                    <a:pt x="88" y="44"/>
                  </a:lnTo>
                  <a:lnTo>
                    <a:pt x="88" y="44"/>
                  </a:lnTo>
                  <a:lnTo>
                    <a:pt x="90" y="42"/>
                  </a:lnTo>
                  <a:lnTo>
                    <a:pt x="92" y="40"/>
                  </a:lnTo>
                  <a:lnTo>
                    <a:pt x="92" y="40"/>
                  </a:lnTo>
                  <a:lnTo>
                    <a:pt x="96" y="38"/>
                  </a:lnTo>
                  <a:lnTo>
                    <a:pt x="96" y="32"/>
                  </a:lnTo>
                  <a:lnTo>
                    <a:pt x="96" y="32"/>
                  </a:lnTo>
                  <a:lnTo>
                    <a:pt x="92" y="28"/>
                  </a:lnTo>
                  <a:lnTo>
                    <a:pt x="88" y="28"/>
                  </a:lnTo>
                  <a:lnTo>
                    <a:pt x="88" y="28"/>
                  </a:lnTo>
                  <a:lnTo>
                    <a:pt x="84" y="28"/>
                  </a:lnTo>
                  <a:lnTo>
                    <a:pt x="82" y="24"/>
                  </a:lnTo>
                  <a:lnTo>
                    <a:pt x="82" y="24"/>
                  </a:lnTo>
                  <a:lnTo>
                    <a:pt x="82" y="22"/>
                  </a:lnTo>
                  <a:lnTo>
                    <a:pt x="84" y="20"/>
                  </a:lnTo>
                  <a:lnTo>
                    <a:pt x="84" y="20"/>
                  </a:lnTo>
                  <a:lnTo>
                    <a:pt x="84" y="16"/>
                  </a:lnTo>
                  <a:lnTo>
                    <a:pt x="82" y="12"/>
                  </a:lnTo>
                  <a:lnTo>
                    <a:pt x="82" y="12"/>
                  </a:lnTo>
                  <a:lnTo>
                    <a:pt x="78" y="10"/>
                  </a:lnTo>
                  <a:lnTo>
                    <a:pt x="74" y="10"/>
                  </a:lnTo>
                  <a:lnTo>
                    <a:pt x="74" y="10"/>
                  </a:lnTo>
                  <a:lnTo>
                    <a:pt x="70" y="12"/>
                  </a:lnTo>
                  <a:lnTo>
                    <a:pt x="68" y="12"/>
                  </a:lnTo>
                  <a:lnTo>
                    <a:pt x="68" y="12"/>
                  </a:lnTo>
                  <a:lnTo>
                    <a:pt x="66" y="10"/>
                  </a:lnTo>
                  <a:lnTo>
                    <a:pt x="64" y="6"/>
                  </a:lnTo>
                  <a:lnTo>
                    <a:pt x="64" y="6"/>
                  </a:lnTo>
                  <a:lnTo>
                    <a:pt x="64" y="2"/>
                  </a:lnTo>
                  <a:lnTo>
                    <a:pt x="60" y="0"/>
                  </a:lnTo>
                  <a:lnTo>
                    <a:pt x="60" y="0"/>
                  </a:lnTo>
                  <a:lnTo>
                    <a:pt x="54" y="0"/>
                  </a:lnTo>
                  <a:lnTo>
                    <a:pt x="52" y="2"/>
                  </a:lnTo>
                  <a:lnTo>
                    <a:pt x="52" y="2"/>
                  </a:lnTo>
                  <a:lnTo>
                    <a:pt x="48" y="6"/>
                  </a:lnTo>
                  <a:lnTo>
                    <a:pt x="46" y="8"/>
                  </a:lnTo>
                  <a:lnTo>
                    <a:pt x="46" y="8"/>
                  </a:lnTo>
                  <a:lnTo>
                    <a:pt x="42" y="6"/>
                  </a:lnTo>
                  <a:lnTo>
                    <a:pt x="42" y="2"/>
                  </a:lnTo>
                  <a:lnTo>
                    <a:pt x="42" y="2"/>
                  </a:lnTo>
                  <a:lnTo>
                    <a:pt x="38" y="0"/>
                  </a:lnTo>
                  <a:lnTo>
                    <a:pt x="34" y="0"/>
                  </a:lnTo>
                  <a:lnTo>
                    <a:pt x="34" y="0"/>
                  </a:lnTo>
                  <a:lnTo>
                    <a:pt x="30" y="2"/>
                  </a:lnTo>
                  <a:lnTo>
                    <a:pt x="28" y="6"/>
                  </a:lnTo>
                  <a:lnTo>
                    <a:pt x="28" y="6"/>
                  </a:lnTo>
                  <a:lnTo>
                    <a:pt x="28" y="10"/>
                  </a:lnTo>
                  <a:lnTo>
                    <a:pt x="26" y="14"/>
                  </a:lnTo>
                  <a:lnTo>
                    <a:pt x="26" y="14"/>
                  </a:lnTo>
                  <a:lnTo>
                    <a:pt x="22" y="14"/>
                  </a:lnTo>
                  <a:lnTo>
                    <a:pt x="20" y="12"/>
                  </a:lnTo>
                  <a:lnTo>
                    <a:pt x="20" y="12"/>
                  </a:lnTo>
                  <a:lnTo>
                    <a:pt x="16" y="12"/>
                  </a:lnTo>
                  <a:lnTo>
                    <a:pt x="12" y="14"/>
                  </a:lnTo>
                  <a:lnTo>
                    <a:pt x="12" y="14"/>
                  </a:lnTo>
                  <a:lnTo>
                    <a:pt x="10" y="18"/>
                  </a:lnTo>
                  <a:lnTo>
                    <a:pt x="10" y="22"/>
                  </a:lnTo>
                  <a:lnTo>
                    <a:pt x="10" y="22"/>
                  </a:lnTo>
                  <a:lnTo>
                    <a:pt x="12" y="26"/>
                  </a:lnTo>
                  <a:lnTo>
                    <a:pt x="12" y="30"/>
                  </a:lnTo>
                  <a:lnTo>
                    <a:pt x="12" y="30"/>
                  </a:lnTo>
                  <a:lnTo>
                    <a:pt x="10" y="32"/>
                  </a:lnTo>
                  <a:lnTo>
                    <a:pt x="6" y="32"/>
                  </a:lnTo>
                  <a:lnTo>
                    <a:pt x="6" y="32"/>
                  </a:lnTo>
                  <a:lnTo>
                    <a:pt x="2" y="32"/>
                  </a:lnTo>
                  <a:lnTo>
                    <a:pt x="0" y="36"/>
                  </a:lnTo>
                  <a:lnTo>
                    <a:pt x="0" y="36"/>
                  </a:lnTo>
                  <a:lnTo>
                    <a:pt x="0" y="42"/>
                  </a:lnTo>
                  <a:lnTo>
                    <a:pt x="4" y="44"/>
                  </a:lnTo>
                  <a:lnTo>
                    <a:pt x="4" y="44"/>
                  </a:lnTo>
                  <a:lnTo>
                    <a:pt x="6" y="46"/>
                  </a:lnTo>
                  <a:lnTo>
                    <a:pt x="8" y="50"/>
                  </a:lnTo>
                  <a:lnTo>
                    <a:pt x="8" y="50"/>
                  </a:lnTo>
                  <a:lnTo>
                    <a:pt x="6" y="52"/>
                  </a:lnTo>
                  <a:lnTo>
                    <a:pt x="4" y="54"/>
                  </a:lnTo>
                  <a:lnTo>
                    <a:pt x="4" y="54"/>
                  </a:lnTo>
                  <a:lnTo>
                    <a:pt x="0" y="58"/>
                  </a:lnTo>
                  <a:lnTo>
                    <a:pt x="0" y="62"/>
                  </a:lnTo>
                  <a:lnTo>
                    <a:pt x="0" y="62"/>
                  </a:lnTo>
                  <a:lnTo>
                    <a:pt x="4" y="66"/>
                  </a:lnTo>
                  <a:lnTo>
                    <a:pt x="8" y="66"/>
                  </a:lnTo>
                  <a:lnTo>
                    <a:pt x="8" y="66"/>
                  </a:lnTo>
                  <a:lnTo>
                    <a:pt x="12" y="68"/>
                  </a:lnTo>
                  <a:lnTo>
                    <a:pt x="14" y="70"/>
                  </a:lnTo>
                  <a:lnTo>
                    <a:pt x="14" y="70"/>
                  </a:lnTo>
                  <a:lnTo>
                    <a:pt x="14" y="72"/>
                  </a:lnTo>
                  <a:lnTo>
                    <a:pt x="12" y="76"/>
                  </a:lnTo>
                  <a:lnTo>
                    <a:pt x="12" y="76"/>
                  </a:lnTo>
                  <a:lnTo>
                    <a:pt x="12" y="80"/>
                  </a:lnTo>
                  <a:lnTo>
                    <a:pt x="14" y="84"/>
                  </a:lnTo>
                  <a:lnTo>
                    <a:pt x="14" y="84"/>
                  </a:lnTo>
                  <a:lnTo>
                    <a:pt x="18" y="86"/>
                  </a:lnTo>
                  <a:lnTo>
                    <a:pt x="22" y="84"/>
                  </a:lnTo>
                  <a:lnTo>
                    <a:pt x="22" y="84"/>
                  </a:lnTo>
                  <a:lnTo>
                    <a:pt x="26" y="84"/>
                  </a:lnTo>
                  <a:lnTo>
                    <a:pt x="30" y="84"/>
                  </a:lnTo>
                  <a:lnTo>
                    <a:pt x="30" y="84"/>
                  </a:lnTo>
                  <a:lnTo>
                    <a:pt x="32" y="86"/>
                  </a:lnTo>
                  <a:lnTo>
                    <a:pt x="32" y="90"/>
                  </a:lnTo>
                  <a:lnTo>
                    <a:pt x="32" y="90"/>
                  </a:lnTo>
                  <a:lnTo>
                    <a:pt x="32" y="94"/>
                  </a:lnTo>
                  <a:lnTo>
                    <a:pt x="36" y="96"/>
                  </a:lnTo>
                  <a:lnTo>
                    <a:pt x="36" y="96"/>
                  </a:lnTo>
                  <a:lnTo>
                    <a:pt x="42" y="96"/>
                  </a:lnTo>
                  <a:lnTo>
                    <a:pt x="44" y="92"/>
                  </a:lnTo>
                  <a:lnTo>
                    <a:pt x="44" y="92"/>
                  </a:lnTo>
                  <a:lnTo>
                    <a:pt x="48" y="90"/>
                  </a:lnTo>
                  <a:lnTo>
                    <a:pt x="50" y="88"/>
                  </a:lnTo>
                  <a:lnTo>
                    <a:pt x="50" y="88"/>
                  </a:lnTo>
                  <a:lnTo>
                    <a:pt x="54" y="88"/>
                  </a:lnTo>
                  <a:lnTo>
                    <a:pt x="54" y="92"/>
                  </a:lnTo>
                  <a:lnTo>
                    <a:pt x="54" y="92"/>
                  </a:lnTo>
                  <a:lnTo>
                    <a:pt x="58" y="94"/>
                  </a:lnTo>
                  <a:lnTo>
                    <a:pt x="62" y="94"/>
                  </a:lnTo>
                  <a:lnTo>
                    <a:pt x="62" y="94"/>
                  </a:lnTo>
                  <a:lnTo>
                    <a:pt x="66" y="92"/>
                  </a:lnTo>
                  <a:lnTo>
                    <a:pt x="68" y="88"/>
                  </a:lnTo>
                  <a:lnTo>
                    <a:pt x="68" y="88"/>
                  </a:lnTo>
                  <a:lnTo>
                    <a:pt x="68" y="84"/>
                  </a:lnTo>
                  <a:lnTo>
                    <a:pt x="70" y="80"/>
                  </a:lnTo>
                  <a:lnTo>
                    <a:pt x="70" y="80"/>
                  </a:lnTo>
                  <a:lnTo>
                    <a:pt x="74" y="80"/>
                  </a:lnTo>
                  <a:lnTo>
                    <a:pt x="76" y="82"/>
                  </a:lnTo>
                  <a:lnTo>
                    <a:pt x="76" y="82"/>
                  </a:lnTo>
                  <a:lnTo>
                    <a:pt x="80" y="84"/>
                  </a:lnTo>
                  <a:lnTo>
                    <a:pt x="84" y="80"/>
                  </a:lnTo>
                  <a:lnTo>
                    <a:pt x="84" y="80"/>
                  </a:lnTo>
                  <a:lnTo>
                    <a:pt x="86" y="76"/>
                  </a:lnTo>
                  <a:lnTo>
                    <a:pt x="86" y="74"/>
                  </a:lnTo>
                  <a:lnTo>
                    <a:pt x="86" y="74"/>
                  </a:lnTo>
                  <a:close/>
                  <a:moveTo>
                    <a:pt x="28" y="68"/>
                  </a:moveTo>
                  <a:lnTo>
                    <a:pt x="28" y="68"/>
                  </a:lnTo>
                  <a:lnTo>
                    <a:pt x="22" y="58"/>
                  </a:lnTo>
                  <a:lnTo>
                    <a:pt x="20" y="48"/>
                  </a:lnTo>
                  <a:lnTo>
                    <a:pt x="22" y="38"/>
                  </a:lnTo>
                  <a:lnTo>
                    <a:pt x="28" y="28"/>
                  </a:lnTo>
                  <a:lnTo>
                    <a:pt x="28" y="28"/>
                  </a:lnTo>
                  <a:lnTo>
                    <a:pt x="36" y="22"/>
                  </a:lnTo>
                  <a:lnTo>
                    <a:pt x="46" y="20"/>
                  </a:lnTo>
                  <a:lnTo>
                    <a:pt x="58" y="20"/>
                  </a:lnTo>
                  <a:lnTo>
                    <a:pt x="68" y="26"/>
                  </a:lnTo>
                  <a:lnTo>
                    <a:pt x="68" y="26"/>
                  </a:lnTo>
                  <a:lnTo>
                    <a:pt x="74" y="36"/>
                  </a:lnTo>
                  <a:lnTo>
                    <a:pt x="76" y="46"/>
                  </a:lnTo>
                  <a:lnTo>
                    <a:pt x="74" y="58"/>
                  </a:lnTo>
                  <a:lnTo>
                    <a:pt x="68" y="66"/>
                  </a:lnTo>
                  <a:lnTo>
                    <a:pt x="68" y="66"/>
                  </a:lnTo>
                  <a:lnTo>
                    <a:pt x="60" y="74"/>
                  </a:lnTo>
                  <a:lnTo>
                    <a:pt x="50" y="76"/>
                  </a:lnTo>
                  <a:lnTo>
                    <a:pt x="38" y="74"/>
                  </a:lnTo>
                  <a:lnTo>
                    <a:pt x="28" y="68"/>
                  </a:lnTo>
                  <a:lnTo>
                    <a:pt x="28"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9" name="Freeform 112"/>
            <p:cNvSpPr>
              <a:spLocks noEditPoints="1"/>
            </p:cNvSpPr>
            <p:nvPr/>
          </p:nvSpPr>
          <p:spPr bwMode="auto">
            <a:xfrm>
              <a:off x="10140950" y="2263775"/>
              <a:ext cx="238125" cy="238125"/>
            </a:xfrm>
            <a:custGeom>
              <a:avLst/>
              <a:gdLst/>
              <a:ahLst/>
              <a:cxnLst>
                <a:cxn ang="0">
                  <a:pos x="130" y="108"/>
                </a:cxn>
                <a:cxn ang="0">
                  <a:pos x="140" y="100"/>
                </a:cxn>
                <a:cxn ang="0">
                  <a:pos x="148" y="96"/>
                </a:cxn>
                <a:cxn ang="0">
                  <a:pos x="148" y="84"/>
                </a:cxn>
                <a:cxn ang="0">
                  <a:pos x="142" y="78"/>
                </a:cxn>
                <a:cxn ang="0">
                  <a:pos x="140" y="66"/>
                </a:cxn>
                <a:cxn ang="0">
                  <a:pos x="148" y="60"/>
                </a:cxn>
                <a:cxn ang="0">
                  <a:pos x="146" y="48"/>
                </a:cxn>
                <a:cxn ang="0">
                  <a:pos x="138" y="44"/>
                </a:cxn>
                <a:cxn ang="0">
                  <a:pos x="126" y="40"/>
                </a:cxn>
                <a:cxn ang="0">
                  <a:pos x="130" y="28"/>
                </a:cxn>
                <a:cxn ang="0">
                  <a:pos x="126" y="18"/>
                </a:cxn>
                <a:cxn ang="0">
                  <a:pos x="114" y="18"/>
                </a:cxn>
                <a:cxn ang="0">
                  <a:pos x="106" y="20"/>
                </a:cxn>
                <a:cxn ang="0">
                  <a:pos x="100" y="10"/>
                </a:cxn>
                <a:cxn ang="0">
                  <a:pos x="92" y="0"/>
                </a:cxn>
                <a:cxn ang="0">
                  <a:pos x="82" y="2"/>
                </a:cxn>
                <a:cxn ang="0">
                  <a:pos x="76" y="10"/>
                </a:cxn>
                <a:cxn ang="0">
                  <a:pos x="64" y="6"/>
                </a:cxn>
                <a:cxn ang="0">
                  <a:pos x="56" y="0"/>
                </a:cxn>
                <a:cxn ang="0">
                  <a:pos x="46" y="6"/>
                </a:cxn>
                <a:cxn ang="0">
                  <a:pos x="44" y="14"/>
                </a:cxn>
                <a:cxn ang="0">
                  <a:pos x="36" y="22"/>
                </a:cxn>
                <a:cxn ang="0">
                  <a:pos x="24" y="18"/>
                </a:cxn>
                <a:cxn ang="0">
                  <a:pos x="16" y="26"/>
                </a:cxn>
                <a:cxn ang="0">
                  <a:pos x="16" y="34"/>
                </a:cxn>
                <a:cxn ang="0">
                  <a:pos x="18" y="48"/>
                </a:cxn>
                <a:cxn ang="0">
                  <a:pos x="6" y="50"/>
                </a:cxn>
                <a:cxn ang="0">
                  <a:pos x="0" y="58"/>
                </a:cxn>
                <a:cxn ang="0">
                  <a:pos x="4" y="70"/>
                </a:cxn>
                <a:cxn ang="0">
                  <a:pos x="12" y="80"/>
                </a:cxn>
                <a:cxn ang="0">
                  <a:pos x="6" y="86"/>
                </a:cxn>
                <a:cxn ang="0">
                  <a:pos x="2" y="98"/>
                </a:cxn>
                <a:cxn ang="0">
                  <a:pos x="8" y="104"/>
                </a:cxn>
                <a:cxn ang="0">
                  <a:pos x="18" y="106"/>
                </a:cxn>
                <a:cxn ang="0">
                  <a:pos x="20" y="118"/>
                </a:cxn>
                <a:cxn ang="0">
                  <a:pos x="20" y="128"/>
                </a:cxn>
                <a:cxn ang="0">
                  <a:pos x="30" y="134"/>
                </a:cxn>
                <a:cxn ang="0">
                  <a:pos x="38" y="130"/>
                </a:cxn>
                <a:cxn ang="0">
                  <a:pos x="50" y="134"/>
                </a:cxn>
                <a:cxn ang="0">
                  <a:pos x="52" y="146"/>
                </a:cxn>
                <a:cxn ang="0">
                  <a:pos x="62" y="150"/>
                </a:cxn>
                <a:cxn ang="0">
                  <a:pos x="68" y="144"/>
                </a:cxn>
                <a:cxn ang="0">
                  <a:pos x="80" y="138"/>
                </a:cxn>
                <a:cxn ang="0">
                  <a:pos x="86" y="146"/>
                </a:cxn>
                <a:cxn ang="0">
                  <a:pos x="98" y="148"/>
                </a:cxn>
                <a:cxn ang="0">
                  <a:pos x="104" y="138"/>
                </a:cxn>
                <a:cxn ang="0">
                  <a:pos x="110" y="126"/>
                </a:cxn>
                <a:cxn ang="0">
                  <a:pos x="118" y="130"/>
                </a:cxn>
                <a:cxn ang="0">
                  <a:pos x="130" y="128"/>
                </a:cxn>
                <a:cxn ang="0">
                  <a:pos x="134" y="118"/>
                </a:cxn>
                <a:cxn ang="0">
                  <a:pos x="44" y="108"/>
                </a:cxn>
                <a:cxn ang="0">
                  <a:pos x="30" y="76"/>
                </a:cxn>
                <a:cxn ang="0">
                  <a:pos x="42" y="44"/>
                </a:cxn>
                <a:cxn ang="0">
                  <a:pos x="64" y="32"/>
                </a:cxn>
                <a:cxn ang="0">
                  <a:pos x="98" y="38"/>
                </a:cxn>
                <a:cxn ang="0">
                  <a:pos x="114" y="56"/>
                </a:cxn>
                <a:cxn ang="0">
                  <a:pos x="116" y="90"/>
                </a:cxn>
                <a:cxn ang="0">
                  <a:pos x="100" y="110"/>
                </a:cxn>
                <a:cxn ang="0">
                  <a:pos x="68" y="118"/>
                </a:cxn>
                <a:cxn ang="0">
                  <a:pos x="44" y="108"/>
                </a:cxn>
              </a:cxnLst>
              <a:rect l="0" t="0" r="r" b="b"/>
              <a:pathLst>
                <a:path w="150" h="150">
                  <a:moveTo>
                    <a:pt x="132" y="114"/>
                  </a:moveTo>
                  <a:lnTo>
                    <a:pt x="132" y="114"/>
                  </a:lnTo>
                  <a:lnTo>
                    <a:pt x="130" y="112"/>
                  </a:lnTo>
                  <a:lnTo>
                    <a:pt x="130" y="108"/>
                  </a:lnTo>
                  <a:lnTo>
                    <a:pt x="132" y="102"/>
                  </a:lnTo>
                  <a:lnTo>
                    <a:pt x="132" y="102"/>
                  </a:lnTo>
                  <a:lnTo>
                    <a:pt x="134" y="100"/>
                  </a:lnTo>
                  <a:lnTo>
                    <a:pt x="140" y="100"/>
                  </a:lnTo>
                  <a:lnTo>
                    <a:pt x="140" y="100"/>
                  </a:lnTo>
                  <a:lnTo>
                    <a:pt x="142" y="100"/>
                  </a:lnTo>
                  <a:lnTo>
                    <a:pt x="146" y="98"/>
                  </a:lnTo>
                  <a:lnTo>
                    <a:pt x="148" y="96"/>
                  </a:lnTo>
                  <a:lnTo>
                    <a:pt x="150" y="92"/>
                  </a:lnTo>
                  <a:lnTo>
                    <a:pt x="150" y="92"/>
                  </a:lnTo>
                  <a:lnTo>
                    <a:pt x="150" y="88"/>
                  </a:lnTo>
                  <a:lnTo>
                    <a:pt x="148" y="84"/>
                  </a:lnTo>
                  <a:lnTo>
                    <a:pt x="148" y="82"/>
                  </a:lnTo>
                  <a:lnTo>
                    <a:pt x="144" y="80"/>
                  </a:lnTo>
                  <a:lnTo>
                    <a:pt x="144" y="80"/>
                  </a:lnTo>
                  <a:lnTo>
                    <a:pt x="142" y="78"/>
                  </a:lnTo>
                  <a:lnTo>
                    <a:pt x="140" y="76"/>
                  </a:lnTo>
                  <a:lnTo>
                    <a:pt x="138" y="70"/>
                  </a:lnTo>
                  <a:lnTo>
                    <a:pt x="138" y="70"/>
                  </a:lnTo>
                  <a:lnTo>
                    <a:pt x="140" y="66"/>
                  </a:lnTo>
                  <a:lnTo>
                    <a:pt x="144" y="64"/>
                  </a:lnTo>
                  <a:lnTo>
                    <a:pt x="144" y="64"/>
                  </a:lnTo>
                  <a:lnTo>
                    <a:pt x="146" y="62"/>
                  </a:lnTo>
                  <a:lnTo>
                    <a:pt x="148" y="60"/>
                  </a:lnTo>
                  <a:lnTo>
                    <a:pt x="148" y="56"/>
                  </a:lnTo>
                  <a:lnTo>
                    <a:pt x="148" y="52"/>
                  </a:lnTo>
                  <a:lnTo>
                    <a:pt x="148" y="52"/>
                  </a:lnTo>
                  <a:lnTo>
                    <a:pt x="146" y="48"/>
                  </a:lnTo>
                  <a:lnTo>
                    <a:pt x="144" y="46"/>
                  </a:lnTo>
                  <a:lnTo>
                    <a:pt x="140" y="44"/>
                  </a:lnTo>
                  <a:lnTo>
                    <a:pt x="138" y="44"/>
                  </a:lnTo>
                  <a:lnTo>
                    <a:pt x="138" y="44"/>
                  </a:lnTo>
                  <a:lnTo>
                    <a:pt x="134" y="44"/>
                  </a:lnTo>
                  <a:lnTo>
                    <a:pt x="132" y="44"/>
                  </a:lnTo>
                  <a:lnTo>
                    <a:pt x="126" y="40"/>
                  </a:lnTo>
                  <a:lnTo>
                    <a:pt x="126" y="40"/>
                  </a:lnTo>
                  <a:lnTo>
                    <a:pt x="126" y="36"/>
                  </a:lnTo>
                  <a:lnTo>
                    <a:pt x="130" y="30"/>
                  </a:lnTo>
                  <a:lnTo>
                    <a:pt x="130" y="30"/>
                  </a:lnTo>
                  <a:lnTo>
                    <a:pt x="130" y="28"/>
                  </a:lnTo>
                  <a:lnTo>
                    <a:pt x="130" y="24"/>
                  </a:lnTo>
                  <a:lnTo>
                    <a:pt x="130" y="22"/>
                  </a:lnTo>
                  <a:lnTo>
                    <a:pt x="126" y="18"/>
                  </a:lnTo>
                  <a:lnTo>
                    <a:pt x="126" y="18"/>
                  </a:lnTo>
                  <a:lnTo>
                    <a:pt x="124" y="16"/>
                  </a:lnTo>
                  <a:lnTo>
                    <a:pt x="120" y="16"/>
                  </a:lnTo>
                  <a:lnTo>
                    <a:pt x="118" y="16"/>
                  </a:lnTo>
                  <a:lnTo>
                    <a:pt x="114" y="18"/>
                  </a:lnTo>
                  <a:lnTo>
                    <a:pt x="114" y="18"/>
                  </a:lnTo>
                  <a:lnTo>
                    <a:pt x="110" y="20"/>
                  </a:lnTo>
                  <a:lnTo>
                    <a:pt x="106" y="20"/>
                  </a:lnTo>
                  <a:lnTo>
                    <a:pt x="106" y="20"/>
                  </a:lnTo>
                  <a:lnTo>
                    <a:pt x="102" y="16"/>
                  </a:lnTo>
                  <a:lnTo>
                    <a:pt x="100" y="12"/>
                  </a:lnTo>
                  <a:lnTo>
                    <a:pt x="100" y="10"/>
                  </a:lnTo>
                  <a:lnTo>
                    <a:pt x="100" y="10"/>
                  </a:lnTo>
                  <a:lnTo>
                    <a:pt x="100" y="6"/>
                  </a:lnTo>
                  <a:lnTo>
                    <a:pt x="98" y="4"/>
                  </a:lnTo>
                  <a:lnTo>
                    <a:pt x="96" y="2"/>
                  </a:lnTo>
                  <a:lnTo>
                    <a:pt x="92" y="0"/>
                  </a:lnTo>
                  <a:lnTo>
                    <a:pt x="92" y="0"/>
                  </a:lnTo>
                  <a:lnTo>
                    <a:pt x="88" y="0"/>
                  </a:lnTo>
                  <a:lnTo>
                    <a:pt x="84" y="0"/>
                  </a:lnTo>
                  <a:lnTo>
                    <a:pt x="82" y="2"/>
                  </a:lnTo>
                  <a:lnTo>
                    <a:pt x="80" y="4"/>
                  </a:lnTo>
                  <a:lnTo>
                    <a:pt x="80" y="4"/>
                  </a:lnTo>
                  <a:lnTo>
                    <a:pt x="78" y="8"/>
                  </a:lnTo>
                  <a:lnTo>
                    <a:pt x="76" y="10"/>
                  </a:lnTo>
                  <a:lnTo>
                    <a:pt x="70" y="12"/>
                  </a:lnTo>
                  <a:lnTo>
                    <a:pt x="70" y="12"/>
                  </a:lnTo>
                  <a:lnTo>
                    <a:pt x="66" y="10"/>
                  </a:lnTo>
                  <a:lnTo>
                    <a:pt x="64" y="6"/>
                  </a:lnTo>
                  <a:lnTo>
                    <a:pt x="64" y="6"/>
                  </a:lnTo>
                  <a:lnTo>
                    <a:pt x="62" y="2"/>
                  </a:lnTo>
                  <a:lnTo>
                    <a:pt x="60" y="2"/>
                  </a:lnTo>
                  <a:lnTo>
                    <a:pt x="56" y="0"/>
                  </a:lnTo>
                  <a:lnTo>
                    <a:pt x="52" y="2"/>
                  </a:lnTo>
                  <a:lnTo>
                    <a:pt x="52" y="2"/>
                  </a:lnTo>
                  <a:lnTo>
                    <a:pt x="48" y="4"/>
                  </a:lnTo>
                  <a:lnTo>
                    <a:pt x="46" y="6"/>
                  </a:lnTo>
                  <a:lnTo>
                    <a:pt x="44" y="8"/>
                  </a:lnTo>
                  <a:lnTo>
                    <a:pt x="44" y="12"/>
                  </a:lnTo>
                  <a:lnTo>
                    <a:pt x="44" y="12"/>
                  </a:lnTo>
                  <a:lnTo>
                    <a:pt x="44" y="14"/>
                  </a:lnTo>
                  <a:lnTo>
                    <a:pt x="44" y="18"/>
                  </a:lnTo>
                  <a:lnTo>
                    <a:pt x="40" y="22"/>
                  </a:lnTo>
                  <a:lnTo>
                    <a:pt x="40" y="22"/>
                  </a:lnTo>
                  <a:lnTo>
                    <a:pt x="36" y="22"/>
                  </a:lnTo>
                  <a:lnTo>
                    <a:pt x="30" y="20"/>
                  </a:lnTo>
                  <a:lnTo>
                    <a:pt x="30" y="20"/>
                  </a:lnTo>
                  <a:lnTo>
                    <a:pt x="28" y="18"/>
                  </a:lnTo>
                  <a:lnTo>
                    <a:pt x="24" y="18"/>
                  </a:lnTo>
                  <a:lnTo>
                    <a:pt x="22" y="20"/>
                  </a:lnTo>
                  <a:lnTo>
                    <a:pt x="18" y="22"/>
                  </a:lnTo>
                  <a:lnTo>
                    <a:pt x="18" y="22"/>
                  </a:lnTo>
                  <a:lnTo>
                    <a:pt x="16" y="26"/>
                  </a:lnTo>
                  <a:lnTo>
                    <a:pt x="16" y="30"/>
                  </a:lnTo>
                  <a:lnTo>
                    <a:pt x="16" y="32"/>
                  </a:lnTo>
                  <a:lnTo>
                    <a:pt x="16" y="34"/>
                  </a:lnTo>
                  <a:lnTo>
                    <a:pt x="16" y="34"/>
                  </a:lnTo>
                  <a:lnTo>
                    <a:pt x="18" y="38"/>
                  </a:lnTo>
                  <a:lnTo>
                    <a:pt x="20" y="42"/>
                  </a:lnTo>
                  <a:lnTo>
                    <a:pt x="18" y="48"/>
                  </a:lnTo>
                  <a:lnTo>
                    <a:pt x="18" y="48"/>
                  </a:lnTo>
                  <a:lnTo>
                    <a:pt x="14" y="50"/>
                  </a:lnTo>
                  <a:lnTo>
                    <a:pt x="10" y="50"/>
                  </a:lnTo>
                  <a:lnTo>
                    <a:pt x="10" y="50"/>
                  </a:lnTo>
                  <a:lnTo>
                    <a:pt x="6" y="50"/>
                  </a:lnTo>
                  <a:lnTo>
                    <a:pt x="4" y="52"/>
                  </a:lnTo>
                  <a:lnTo>
                    <a:pt x="2" y="54"/>
                  </a:lnTo>
                  <a:lnTo>
                    <a:pt x="0" y="58"/>
                  </a:lnTo>
                  <a:lnTo>
                    <a:pt x="0" y="58"/>
                  </a:lnTo>
                  <a:lnTo>
                    <a:pt x="0" y="62"/>
                  </a:lnTo>
                  <a:lnTo>
                    <a:pt x="0" y="66"/>
                  </a:lnTo>
                  <a:lnTo>
                    <a:pt x="2" y="68"/>
                  </a:lnTo>
                  <a:lnTo>
                    <a:pt x="4" y="70"/>
                  </a:lnTo>
                  <a:lnTo>
                    <a:pt x="4" y="70"/>
                  </a:lnTo>
                  <a:lnTo>
                    <a:pt x="8" y="70"/>
                  </a:lnTo>
                  <a:lnTo>
                    <a:pt x="10" y="74"/>
                  </a:lnTo>
                  <a:lnTo>
                    <a:pt x="12" y="80"/>
                  </a:lnTo>
                  <a:lnTo>
                    <a:pt x="12" y="80"/>
                  </a:lnTo>
                  <a:lnTo>
                    <a:pt x="10" y="82"/>
                  </a:lnTo>
                  <a:lnTo>
                    <a:pt x="6" y="86"/>
                  </a:lnTo>
                  <a:lnTo>
                    <a:pt x="6" y="86"/>
                  </a:lnTo>
                  <a:lnTo>
                    <a:pt x="2" y="88"/>
                  </a:lnTo>
                  <a:lnTo>
                    <a:pt x="2" y="90"/>
                  </a:lnTo>
                  <a:lnTo>
                    <a:pt x="0" y="94"/>
                  </a:lnTo>
                  <a:lnTo>
                    <a:pt x="2" y="98"/>
                  </a:lnTo>
                  <a:lnTo>
                    <a:pt x="2" y="98"/>
                  </a:lnTo>
                  <a:lnTo>
                    <a:pt x="2" y="100"/>
                  </a:lnTo>
                  <a:lnTo>
                    <a:pt x="6" y="104"/>
                  </a:lnTo>
                  <a:lnTo>
                    <a:pt x="8" y="104"/>
                  </a:lnTo>
                  <a:lnTo>
                    <a:pt x="12" y="104"/>
                  </a:lnTo>
                  <a:lnTo>
                    <a:pt x="12" y="104"/>
                  </a:lnTo>
                  <a:lnTo>
                    <a:pt x="14" y="104"/>
                  </a:lnTo>
                  <a:lnTo>
                    <a:pt x="18" y="106"/>
                  </a:lnTo>
                  <a:lnTo>
                    <a:pt x="22" y="110"/>
                  </a:lnTo>
                  <a:lnTo>
                    <a:pt x="22" y="110"/>
                  </a:lnTo>
                  <a:lnTo>
                    <a:pt x="22" y="114"/>
                  </a:lnTo>
                  <a:lnTo>
                    <a:pt x="20" y="118"/>
                  </a:lnTo>
                  <a:lnTo>
                    <a:pt x="20" y="118"/>
                  </a:lnTo>
                  <a:lnTo>
                    <a:pt x="18" y="122"/>
                  </a:lnTo>
                  <a:lnTo>
                    <a:pt x="18" y="124"/>
                  </a:lnTo>
                  <a:lnTo>
                    <a:pt x="20" y="128"/>
                  </a:lnTo>
                  <a:lnTo>
                    <a:pt x="22" y="130"/>
                  </a:lnTo>
                  <a:lnTo>
                    <a:pt x="22" y="130"/>
                  </a:lnTo>
                  <a:lnTo>
                    <a:pt x="26" y="134"/>
                  </a:lnTo>
                  <a:lnTo>
                    <a:pt x="30" y="134"/>
                  </a:lnTo>
                  <a:lnTo>
                    <a:pt x="32" y="134"/>
                  </a:lnTo>
                  <a:lnTo>
                    <a:pt x="34" y="132"/>
                  </a:lnTo>
                  <a:lnTo>
                    <a:pt x="34" y="132"/>
                  </a:lnTo>
                  <a:lnTo>
                    <a:pt x="38" y="130"/>
                  </a:lnTo>
                  <a:lnTo>
                    <a:pt x="42" y="130"/>
                  </a:lnTo>
                  <a:lnTo>
                    <a:pt x="48" y="132"/>
                  </a:lnTo>
                  <a:lnTo>
                    <a:pt x="48" y="132"/>
                  </a:lnTo>
                  <a:lnTo>
                    <a:pt x="50" y="134"/>
                  </a:lnTo>
                  <a:lnTo>
                    <a:pt x="50" y="140"/>
                  </a:lnTo>
                  <a:lnTo>
                    <a:pt x="50" y="140"/>
                  </a:lnTo>
                  <a:lnTo>
                    <a:pt x="50" y="144"/>
                  </a:lnTo>
                  <a:lnTo>
                    <a:pt x="52" y="146"/>
                  </a:lnTo>
                  <a:lnTo>
                    <a:pt x="54" y="148"/>
                  </a:lnTo>
                  <a:lnTo>
                    <a:pt x="58" y="150"/>
                  </a:lnTo>
                  <a:lnTo>
                    <a:pt x="58" y="150"/>
                  </a:lnTo>
                  <a:lnTo>
                    <a:pt x="62" y="150"/>
                  </a:lnTo>
                  <a:lnTo>
                    <a:pt x="64" y="150"/>
                  </a:lnTo>
                  <a:lnTo>
                    <a:pt x="68" y="148"/>
                  </a:lnTo>
                  <a:lnTo>
                    <a:pt x="68" y="144"/>
                  </a:lnTo>
                  <a:lnTo>
                    <a:pt x="68" y="144"/>
                  </a:lnTo>
                  <a:lnTo>
                    <a:pt x="70" y="142"/>
                  </a:lnTo>
                  <a:lnTo>
                    <a:pt x="74" y="140"/>
                  </a:lnTo>
                  <a:lnTo>
                    <a:pt x="80" y="138"/>
                  </a:lnTo>
                  <a:lnTo>
                    <a:pt x="80" y="138"/>
                  </a:lnTo>
                  <a:lnTo>
                    <a:pt x="82" y="140"/>
                  </a:lnTo>
                  <a:lnTo>
                    <a:pt x="86" y="144"/>
                  </a:lnTo>
                  <a:lnTo>
                    <a:pt x="86" y="144"/>
                  </a:lnTo>
                  <a:lnTo>
                    <a:pt x="86" y="146"/>
                  </a:lnTo>
                  <a:lnTo>
                    <a:pt x="90" y="148"/>
                  </a:lnTo>
                  <a:lnTo>
                    <a:pt x="94" y="148"/>
                  </a:lnTo>
                  <a:lnTo>
                    <a:pt x="98" y="148"/>
                  </a:lnTo>
                  <a:lnTo>
                    <a:pt x="98" y="148"/>
                  </a:lnTo>
                  <a:lnTo>
                    <a:pt x="100" y="146"/>
                  </a:lnTo>
                  <a:lnTo>
                    <a:pt x="104" y="144"/>
                  </a:lnTo>
                  <a:lnTo>
                    <a:pt x="104" y="142"/>
                  </a:lnTo>
                  <a:lnTo>
                    <a:pt x="104" y="138"/>
                  </a:lnTo>
                  <a:lnTo>
                    <a:pt x="104" y="138"/>
                  </a:lnTo>
                  <a:lnTo>
                    <a:pt x="104" y="134"/>
                  </a:lnTo>
                  <a:lnTo>
                    <a:pt x="106" y="132"/>
                  </a:lnTo>
                  <a:lnTo>
                    <a:pt x="110" y="126"/>
                  </a:lnTo>
                  <a:lnTo>
                    <a:pt x="110" y="126"/>
                  </a:lnTo>
                  <a:lnTo>
                    <a:pt x="114" y="126"/>
                  </a:lnTo>
                  <a:lnTo>
                    <a:pt x="118" y="130"/>
                  </a:lnTo>
                  <a:lnTo>
                    <a:pt x="118" y="130"/>
                  </a:lnTo>
                  <a:lnTo>
                    <a:pt x="122" y="130"/>
                  </a:lnTo>
                  <a:lnTo>
                    <a:pt x="124" y="130"/>
                  </a:lnTo>
                  <a:lnTo>
                    <a:pt x="128" y="130"/>
                  </a:lnTo>
                  <a:lnTo>
                    <a:pt x="130" y="128"/>
                  </a:lnTo>
                  <a:lnTo>
                    <a:pt x="130" y="128"/>
                  </a:lnTo>
                  <a:lnTo>
                    <a:pt x="134" y="124"/>
                  </a:lnTo>
                  <a:lnTo>
                    <a:pt x="134" y="120"/>
                  </a:lnTo>
                  <a:lnTo>
                    <a:pt x="134" y="118"/>
                  </a:lnTo>
                  <a:lnTo>
                    <a:pt x="132" y="114"/>
                  </a:lnTo>
                  <a:lnTo>
                    <a:pt x="132" y="114"/>
                  </a:lnTo>
                  <a:close/>
                  <a:moveTo>
                    <a:pt x="44" y="108"/>
                  </a:moveTo>
                  <a:lnTo>
                    <a:pt x="44" y="108"/>
                  </a:lnTo>
                  <a:lnTo>
                    <a:pt x="38" y="100"/>
                  </a:lnTo>
                  <a:lnTo>
                    <a:pt x="34" y="92"/>
                  </a:lnTo>
                  <a:lnTo>
                    <a:pt x="32" y="84"/>
                  </a:lnTo>
                  <a:lnTo>
                    <a:pt x="30" y="76"/>
                  </a:lnTo>
                  <a:lnTo>
                    <a:pt x="32" y="68"/>
                  </a:lnTo>
                  <a:lnTo>
                    <a:pt x="34" y="60"/>
                  </a:lnTo>
                  <a:lnTo>
                    <a:pt x="36" y="52"/>
                  </a:lnTo>
                  <a:lnTo>
                    <a:pt x="42" y="44"/>
                  </a:lnTo>
                  <a:lnTo>
                    <a:pt x="42" y="44"/>
                  </a:lnTo>
                  <a:lnTo>
                    <a:pt x="50" y="38"/>
                  </a:lnTo>
                  <a:lnTo>
                    <a:pt x="56" y="34"/>
                  </a:lnTo>
                  <a:lnTo>
                    <a:pt x="64" y="32"/>
                  </a:lnTo>
                  <a:lnTo>
                    <a:pt x="74" y="30"/>
                  </a:lnTo>
                  <a:lnTo>
                    <a:pt x="82" y="32"/>
                  </a:lnTo>
                  <a:lnTo>
                    <a:pt x="90" y="34"/>
                  </a:lnTo>
                  <a:lnTo>
                    <a:pt x="98" y="38"/>
                  </a:lnTo>
                  <a:lnTo>
                    <a:pt x="104" y="42"/>
                  </a:lnTo>
                  <a:lnTo>
                    <a:pt x="104" y="42"/>
                  </a:lnTo>
                  <a:lnTo>
                    <a:pt x="110" y="50"/>
                  </a:lnTo>
                  <a:lnTo>
                    <a:pt x="114" y="56"/>
                  </a:lnTo>
                  <a:lnTo>
                    <a:pt x="118" y="64"/>
                  </a:lnTo>
                  <a:lnTo>
                    <a:pt x="118" y="74"/>
                  </a:lnTo>
                  <a:lnTo>
                    <a:pt x="118" y="82"/>
                  </a:lnTo>
                  <a:lnTo>
                    <a:pt x="116" y="90"/>
                  </a:lnTo>
                  <a:lnTo>
                    <a:pt x="112" y="98"/>
                  </a:lnTo>
                  <a:lnTo>
                    <a:pt x="106" y="104"/>
                  </a:lnTo>
                  <a:lnTo>
                    <a:pt x="106" y="104"/>
                  </a:lnTo>
                  <a:lnTo>
                    <a:pt x="100" y="110"/>
                  </a:lnTo>
                  <a:lnTo>
                    <a:pt x="92" y="114"/>
                  </a:lnTo>
                  <a:lnTo>
                    <a:pt x="84" y="118"/>
                  </a:lnTo>
                  <a:lnTo>
                    <a:pt x="76" y="118"/>
                  </a:lnTo>
                  <a:lnTo>
                    <a:pt x="68" y="118"/>
                  </a:lnTo>
                  <a:lnTo>
                    <a:pt x="60" y="116"/>
                  </a:lnTo>
                  <a:lnTo>
                    <a:pt x="52" y="112"/>
                  </a:lnTo>
                  <a:lnTo>
                    <a:pt x="44" y="108"/>
                  </a:lnTo>
                  <a:lnTo>
                    <a:pt x="44" y="1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0" name="Freeform 113"/>
            <p:cNvSpPr>
              <a:spLocks/>
            </p:cNvSpPr>
            <p:nvPr/>
          </p:nvSpPr>
          <p:spPr bwMode="auto">
            <a:xfrm>
              <a:off x="10210800" y="2333625"/>
              <a:ext cx="98425" cy="98425"/>
            </a:xfrm>
            <a:custGeom>
              <a:avLst/>
              <a:gdLst/>
              <a:ahLst/>
              <a:cxnLst>
                <a:cxn ang="0">
                  <a:pos x="52" y="52"/>
                </a:cxn>
                <a:cxn ang="0">
                  <a:pos x="52" y="52"/>
                </a:cxn>
                <a:cxn ang="0">
                  <a:pos x="48" y="56"/>
                </a:cxn>
                <a:cxn ang="0">
                  <a:pos x="42" y="60"/>
                </a:cxn>
                <a:cxn ang="0">
                  <a:pos x="30" y="62"/>
                </a:cxn>
                <a:cxn ang="0">
                  <a:pos x="18" y="60"/>
                </a:cxn>
                <a:cxn ang="0">
                  <a:pos x="14" y="56"/>
                </a:cxn>
                <a:cxn ang="0">
                  <a:pos x="8" y="52"/>
                </a:cxn>
                <a:cxn ang="0">
                  <a:pos x="8" y="52"/>
                </a:cxn>
                <a:cxn ang="0">
                  <a:pos x="4" y="48"/>
                </a:cxn>
                <a:cxn ang="0">
                  <a:pos x="2" y="42"/>
                </a:cxn>
                <a:cxn ang="0">
                  <a:pos x="0" y="30"/>
                </a:cxn>
                <a:cxn ang="0">
                  <a:pos x="2" y="20"/>
                </a:cxn>
                <a:cxn ang="0">
                  <a:pos x="4" y="14"/>
                </a:cxn>
                <a:cxn ang="0">
                  <a:pos x="8" y="8"/>
                </a:cxn>
                <a:cxn ang="0">
                  <a:pos x="8" y="8"/>
                </a:cxn>
                <a:cxn ang="0">
                  <a:pos x="14" y="4"/>
                </a:cxn>
                <a:cxn ang="0">
                  <a:pos x="18" y="2"/>
                </a:cxn>
                <a:cxn ang="0">
                  <a:pos x="30" y="0"/>
                </a:cxn>
                <a:cxn ang="0">
                  <a:pos x="42" y="2"/>
                </a:cxn>
                <a:cxn ang="0">
                  <a:pos x="48" y="4"/>
                </a:cxn>
                <a:cxn ang="0">
                  <a:pos x="52" y="8"/>
                </a:cxn>
                <a:cxn ang="0">
                  <a:pos x="52" y="8"/>
                </a:cxn>
                <a:cxn ang="0">
                  <a:pos x="56" y="14"/>
                </a:cxn>
                <a:cxn ang="0">
                  <a:pos x="60" y="20"/>
                </a:cxn>
                <a:cxn ang="0">
                  <a:pos x="62" y="30"/>
                </a:cxn>
                <a:cxn ang="0">
                  <a:pos x="60" y="42"/>
                </a:cxn>
                <a:cxn ang="0">
                  <a:pos x="56" y="48"/>
                </a:cxn>
                <a:cxn ang="0">
                  <a:pos x="52" y="52"/>
                </a:cxn>
                <a:cxn ang="0">
                  <a:pos x="52" y="52"/>
                </a:cxn>
              </a:cxnLst>
              <a:rect l="0" t="0" r="r" b="b"/>
              <a:pathLst>
                <a:path w="62" h="62">
                  <a:moveTo>
                    <a:pt x="52" y="52"/>
                  </a:moveTo>
                  <a:lnTo>
                    <a:pt x="52" y="52"/>
                  </a:lnTo>
                  <a:lnTo>
                    <a:pt x="48" y="56"/>
                  </a:lnTo>
                  <a:lnTo>
                    <a:pt x="42" y="60"/>
                  </a:lnTo>
                  <a:lnTo>
                    <a:pt x="30" y="62"/>
                  </a:lnTo>
                  <a:lnTo>
                    <a:pt x="18" y="60"/>
                  </a:lnTo>
                  <a:lnTo>
                    <a:pt x="14" y="56"/>
                  </a:lnTo>
                  <a:lnTo>
                    <a:pt x="8" y="52"/>
                  </a:lnTo>
                  <a:lnTo>
                    <a:pt x="8" y="52"/>
                  </a:lnTo>
                  <a:lnTo>
                    <a:pt x="4" y="48"/>
                  </a:lnTo>
                  <a:lnTo>
                    <a:pt x="2" y="42"/>
                  </a:lnTo>
                  <a:lnTo>
                    <a:pt x="0" y="30"/>
                  </a:lnTo>
                  <a:lnTo>
                    <a:pt x="2" y="20"/>
                  </a:lnTo>
                  <a:lnTo>
                    <a:pt x="4" y="14"/>
                  </a:lnTo>
                  <a:lnTo>
                    <a:pt x="8" y="8"/>
                  </a:lnTo>
                  <a:lnTo>
                    <a:pt x="8" y="8"/>
                  </a:lnTo>
                  <a:lnTo>
                    <a:pt x="14" y="4"/>
                  </a:lnTo>
                  <a:lnTo>
                    <a:pt x="18" y="2"/>
                  </a:lnTo>
                  <a:lnTo>
                    <a:pt x="30" y="0"/>
                  </a:lnTo>
                  <a:lnTo>
                    <a:pt x="42" y="2"/>
                  </a:lnTo>
                  <a:lnTo>
                    <a:pt x="48" y="4"/>
                  </a:lnTo>
                  <a:lnTo>
                    <a:pt x="52" y="8"/>
                  </a:lnTo>
                  <a:lnTo>
                    <a:pt x="52" y="8"/>
                  </a:lnTo>
                  <a:lnTo>
                    <a:pt x="56" y="14"/>
                  </a:lnTo>
                  <a:lnTo>
                    <a:pt x="60" y="20"/>
                  </a:lnTo>
                  <a:lnTo>
                    <a:pt x="62" y="30"/>
                  </a:lnTo>
                  <a:lnTo>
                    <a:pt x="60" y="42"/>
                  </a:lnTo>
                  <a:lnTo>
                    <a:pt x="56" y="48"/>
                  </a:lnTo>
                  <a:lnTo>
                    <a:pt x="52" y="52"/>
                  </a:lnTo>
                  <a:lnTo>
                    <a:pt x="52"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777315266"/>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标题 1"/>
          <p:cNvSpPr txBox="1">
            <a:spLocks/>
          </p:cNvSpPr>
          <p:nvPr/>
        </p:nvSpPr>
        <p:spPr>
          <a:xfrm>
            <a:off x="669665" y="361293"/>
            <a:ext cx="10959766" cy="717549"/>
          </a:xfrm>
          <a:prstGeom prst="rect">
            <a:avLst/>
          </a:prstGeom>
        </p:spPr>
        <p:txBody>
          <a:bodyPr anchor="ctr"/>
          <a:lstStyle>
            <a:defPPr>
              <a:defRPr lang="zh-CN"/>
            </a:defPPr>
            <a:lvl1pPr eaLnBrk="1" hangingPunct="1">
              <a:defRPr sz="3200" b="1">
                <a:solidFill>
                  <a:srgbClr val="C00000"/>
                </a:solidFill>
                <a:latin typeface="微软雅黑" panose="020B0503020204020204" pitchFamily="34" charset="-122"/>
                <a:ea typeface="微软雅黑" panose="020B0503020204020204" pitchFamily="34" charset="-122"/>
                <a:cs typeface="+mn-ea"/>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dirty="0" smtClean="0"/>
              <a:t>智能</a:t>
            </a:r>
            <a:r>
              <a:rPr lang="zh-CN" altLang="en-US" dirty="0"/>
              <a:t>光伏解决</a:t>
            </a:r>
            <a:r>
              <a:rPr lang="zh-CN" altLang="en-US" dirty="0" smtClean="0"/>
              <a:t>方案的架构和理念</a:t>
            </a:r>
            <a:endParaRPr lang="zh-CN" altLang="en-US" dirty="0">
              <a:sym typeface="+mn-lt"/>
            </a:endParaRPr>
          </a:p>
        </p:txBody>
      </p:sp>
      <p:grpSp>
        <p:nvGrpSpPr>
          <p:cNvPr id="3" name="组合 2"/>
          <p:cNvGrpSpPr/>
          <p:nvPr/>
        </p:nvGrpSpPr>
        <p:grpSpPr>
          <a:xfrm>
            <a:off x="704560" y="1171339"/>
            <a:ext cx="10834502" cy="5229492"/>
            <a:chOff x="704560" y="1171339"/>
            <a:chExt cx="10834502" cy="5229492"/>
          </a:xfrm>
        </p:grpSpPr>
        <p:sp>
          <p:nvSpPr>
            <p:cNvPr id="486" name="矩形 100"/>
            <p:cNvSpPr/>
            <p:nvPr/>
          </p:nvSpPr>
          <p:spPr>
            <a:xfrm>
              <a:off x="7400530" y="1171339"/>
              <a:ext cx="4134772" cy="707886"/>
            </a:xfrm>
            <a:prstGeom prst="rect">
              <a:avLst/>
            </a:prstGeom>
            <a:solidFill>
              <a:srgbClr val="8DCA3F"/>
            </a:solidFill>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CC9900"/>
                </a:buClr>
                <a:buSzTx/>
                <a:buFontTx/>
                <a:buNone/>
                <a:tabLst/>
                <a:defRPr/>
              </a:pPr>
              <a:r>
                <a:rPr kumimoji="0" lang="zh-CN" altLang="en-US"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rPr>
                <a:t>全数字化</a:t>
              </a:r>
              <a:endParaRPr kumimoji="0" lang="en-US" altLang="zh-CN"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eaLnBrk="1" fontAlgn="auto" latinLnBrk="0" hangingPunct="1">
                <a:lnSpc>
                  <a:spcPct val="100000"/>
                </a:lnSpc>
                <a:spcBef>
                  <a:spcPts val="0"/>
                </a:spcBef>
                <a:spcAft>
                  <a:spcPts val="0"/>
                </a:spcAft>
                <a:buClr>
                  <a:srgbClr val="CC9900"/>
                </a:buClr>
                <a:buSzTx/>
                <a:buFontTx/>
                <a:buNone/>
                <a:tabLst/>
                <a:defRPr/>
              </a:pPr>
              <a:r>
                <a:rPr kumimoji="0" lang="zh-CN" altLang="en-US"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rPr>
                <a:t> 实现信息化</a:t>
              </a:r>
            </a:p>
          </p:txBody>
        </p:sp>
        <p:sp>
          <p:nvSpPr>
            <p:cNvPr id="487" name="矩形 114"/>
            <p:cNvSpPr/>
            <p:nvPr/>
          </p:nvSpPr>
          <p:spPr>
            <a:xfrm>
              <a:off x="3075912" y="1171339"/>
              <a:ext cx="4248000" cy="707886"/>
            </a:xfrm>
            <a:prstGeom prst="rect">
              <a:avLst/>
            </a:prstGeom>
            <a:solidFill>
              <a:srgbClr val="01B0E9"/>
            </a:solidFill>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CC9900"/>
                </a:buClr>
                <a:buSzTx/>
                <a:buFontTx/>
                <a:buNone/>
                <a:tabLst/>
                <a:defRPr/>
              </a:pPr>
              <a:r>
                <a:rPr kumimoji="0" lang="zh-CN" altLang="en-US"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rPr>
                <a:t>简单 </a:t>
              </a:r>
              <a:endParaRPr kumimoji="0" lang="en-US" altLang="zh-CN"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eaLnBrk="1" fontAlgn="auto" latinLnBrk="0" hangingPunct="1">
                <a:lnSpc>
                  <a:spcPct val="100000"/>
                </a:lnSpc>
                <a:spcBef>
                  <a:spcPts val="0"/>
                </a:spcBef>
                <a:spcAft>
                  <a:spcPts val="0"/>
                </a:spcAft>
                <a:buClr>
                  <a:srgbClr val="CC9900"/>
                </a:buClr>
                <a:buSzTx/>
                <a:buFontTx/>
                <a:buNone/>
                <a:tabLst/>
                <a:defRPr/>
              </a:pPr>
              <a:r>
                <a:rPr kumimoji="0" lang="zh-CN" altLang="en-US"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rPr>
                <a:t>实现自动化</a:t>
              </a:r>
            </a:p>
          </p:txBody>
        </p:sp>
        <p:sp>
          <p:nvSpPr>
            <p:cNvPr id="488" name="矩形 487"/>
            <p:cNvSpPr/>
            <p:nvPr/>
          </p:nvSpPr>
          <p:spPr bwMode="auto">
            <a:xfrm>
              <a:off x="7398784" y="2633358"/>
              <a:ext cx="4127749" cy="910117"/>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defTabSz="914133">
                <a:buClr>
                  <a:srgbClr val="CC9900"/>
                </a:buClr>
                <a:buFont typeface="Wingdings" pitchFamily="2" charset="2"/>
                <a:buChar char="n"/>
              </a:pPr>
              <a:endParaRPr lang="zh-CN" altLang="en-US" sz="1733">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89" name="矩形 488"/>
            <p:cNvSpPr/>
            <p:nvPr/>
          </p:nvSpPr>
          <p:spPr bwMode="auto">
            <a:xfrm>
              <a:off x="3075912" y="2633358"/>
              <a:ext cx="4248000" cy="910117"/>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defTabSz="914133">
                <a:buClr>
                  <a:srgbClr val="CC9900"/>
                </a:buClr>
                <a:buFont typeface="Wingdings" pitchFamily="2" charset="2"/>
                <a:buChar char="n"/>
              </a:pPr>
              <a:endParaRPr lang="zh-CN" altLang="en-US" sz="1733">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90" name="矩形 489"/>
            <p:cNvSpPr/>
            <p:nvPr/>
          </p:nvSpPr>
          <p:spPr bwMode="auto">
            <a:xfrm>
              <a:off x="7400529" y="3602877"/>
              <a:ext cx="4126147" cy="910117"/>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defTabSz="914133">
                <a:buClr>
                  <a:srgbClr val="CC9900"/>
                </a:buClr>
                <a:buFont typeface="Wingdings" pitchFamily="2" charset="2"/>
                <a:buChar char="n"/>
              </a:pPr>
              <a:endParaRPr lang="zh-CN" altLang="en-US" sz="1733">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91" name="矩形 490"/>
            <p:cNvSpPr/>
            <p:nvPr/>
          </p:nvSpPr>
          <p:spPr bwMode="auto">
            <a:xfrm>
              <a:off x="3075912" y="3602877"/>
              <a:ext cx="4248000" cy="910117"/>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defTabSz="914133">
                <a:buClr>
                  <a:srgbClr val="CC9900"/>
                </a:buClr>
                <a:buFont typeface="Wingdings" pitchFamily="2" charset="2"/>
                <a:buChar char="n"/>
              </a:pPr>
              <a:endParaRPr lang="zh-CN" altLang="en-US" sz="1733">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92" name="矩形 491"/>
            <p:cNvSpPr/>
            <p:nvPr/>
          </p:nvSpPr>
          <p:spPr bwMode="auto">
            <a:xfrm>
              <a:off x="7400529" y="4572396"/>
              <a:ext cx="4126147" cy="1004205"/>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defTabSz="914133">
                <a:buClr>
                  <a:srgbClr val="CC9900"/>
                </a:buClr>
                <a:buFont typeface="Wingdings" pitchFamily="2" charset="2"/>
                <a:buChar char="n"/>
              </a:pPr>
              <a:endParaRPr lang="zh-CN" altLang="en-US" sz="1733">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93" name="矩形 492"/>
            <p:cNvSpPr/>
            <p:nvPr/>
          </p:nvSpPr>
          <p:spPr bwMode="auto">
            <a:xfrm>
              <a:off x="3075912" y="4572396"/>
              <a:ext cx="4248000" cy="1004205"/>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defTabSz="914133">
                <a:buClr>
                  <a:srgbClr val="CC9900"/>
                </a:buClr>
                <a:buFont typeface="Wingdings" pitchFamily="2" charset="2"/>
                <a:buChar char="n"/>
              </a:pPr>
              <a:endParaRPr lang="zh-CN" altLang="en-US" sz="1733" b="1"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94" name="文本框 493"/>
            <p:cNvSpPr txBox="1"/>
            <p:nvPr/>
          </p:nvSpPr>
          <p:spPr>
            <a:xfrm>
              <a:off x="4473092" y="5347771"/>
              <a:ext cx="1322549" cy="270787"/>
            </a:xfrm>
            <a:prstGeom prst="rect">
              <a:avLst/>
            </a:prstGeom>
            <a:noFill/>
          </p:spPr>
          <p:txBody>
            <a:bodyPr wrap="none" rtlCol="0" anchor="b">
              <a:noAutofit/>
            </a:bodyPr>
            <a:lstStyle>
              <a:defPPr>
                <a:defRPr lang="zh-CN"/>
              </a:defPPr>
              <a:lvl1pPr algn="ctr">
                <a:defRPr sz="1200">
                  <a:solidFill>
                    <a:schemeClr val="tx1">
                      <a:lumMod val="75000"/>
                      <a:lumOff val="25000"/>
                    </a:schemeClr>
                  </a:solidFill>
                  <a:latin typeface="+mn-lt"/>
                  <a:ea typeface="+mn-ea"/>
                  <a:cs typeface="+mn-ea"/>
                </a:defRPr>
              </a:lvl1pPr>
            </a:lstStyle>
            <a:p>
              <a:r>
                <a:rPr lang="zh-CN" altLang="en-US" sz="1000" dirty="0">
                  <a:solidFill>
                    <a:srgbClr val="000000">
                      <a:lumMod val="75000"/>
                      <a:lumOff val="25000"/>
                    </a:srgbClr>
                  </a:solidFill>
                  <a:latin typeface="微软雅黑" panose="020B0503020204020204" pitchFamily="34" charset="-122"/>
                  <a:ea typeface="微软雅黑" panose="020B0503020204020204" pitchFamily="34" charset="-122"/>
                  <a:sym typeface="+mn-lt"/>
                </a:rPr>
                <a:t>智能光</a:t>
              </a:r>
              <a:r>
                <a:rPr lang="zh-CN" altLang="en-US" sz="1000" dirty="0" smtClean="0">
                  <a:solidFill>
                    <a:srgbClr val="000000">
                      <a:lumMod val="75000"/>
                      <a:lumOff val="25000"/>
                    </a:srgbClr>
                  </a:solidFill>
                  <a:latin typeface="微软雅黑" panose="020B0503020204020204" pitchFamily="34" charset="-122"/>
                  <a:ea typeface="微软雅黑" panose="020B0503020204020204" pitchFamily="34" charset="-122"/>
                  <a:sym typeface="+mn-lt"/>
                </a:rPr>
                <a:t>伏控制器</a:t>
              </a:r>
              <a:endParaRPr lang="zh-CN" altLang="en-US" sz="1000" dirty="0">
                <a:solidFill>
                  <a:srgbClr val="000000">
                    <a:lumMod val="75000"/>
                    <a:lumOff val="25000"/>
                  </a:srgbClr>
                </a:solidFill>
                <a:latin typeface="微软雅黑" panose="020B0503020204020204" pitchFamily="34" charset="-122"/>
                <a:ea typeface="微软雅黑" panose="020B0503020204020204" pitchFamily="34" charset="-122"/>
                <a:sym typeface="+mn-lt"/>
              </a:endParaRPr>
            </a:p>
          </p:txBody>
        </p:sp>
        <p:sp>
          <p:nvSpPr>
            <p:cNvPr id="495" name="文本框 494"/>
            <p:cNvSpPr txBox="1"/>
            <p:nvPr/>
          </p:nvSpPr>
          <p:spPr>
            <a:xfrm>
              <a:off x="5978590" y="5463883"/>
              <a:ext cx="647494" cy="159665"/>
            </a:xfrm>
            <a:prstGeom prst="rect">
              <a:avLst/>
            </a:prstGeom>
            <a:noFill/>
          </p:spPr>
          <p:txBody>
            <a:bodyPr wrap="none" rtlCol="0" anchor="b">
              <a:noAutofit/>
            </a:bodyPr>
            <a:lstStyle>
              <a:defPPr>
                <a:defRPr lang="zh-CN"/>
              </a:defPPr>
              <a:lvl1pPr algn="ctr">
                <a:defRPr sz="1000">
                  <a:solidFill>
                    <a:schemeClr val="tx1">
                      <a:lumMod val="75000"/>
                      <a:lumOff val="25000"/>
                    </a:schemeClr>
                  </a:solidFill>
                  <a:latin typeface="+mn-ea"/>
                  <a:ea typeface="+mn-ea"/>
                  <a:cs typeface="+mn-ea"/>
                </a:defRPr>
              </a:lvl1pPr>
            </a:lstStyle>
            <a:p>
              <a:r>
                <a:rPr lang="zh-CN" altLang="en-US" dirty="0">
                  <a:solidFill>
                    <a:srgbClr val="000000">
                      <a:lumMod val="75000"/>
                      <a:lumOff val="25000"/>
                    </a:srgbClr>
                  </a:solidFill>
                  <a:latin typeface="微软雅黑" panose="020B0503020204020204" pitchFamily="34" charset="-122"/>
                  <a:ea typeface="微软雅黑" panose="020B0503020204020204" pitchFamily="34" charset="-122"/>
                  <a:sym typeface="+mn-lt"/>
                </a:rPr>
                <a:t>箱变</a:t>
              </a:r>
            </a:p>
          </p:txBody>
        </p:sp>
        <p:sp>
          <p:nvSpPr>
            <p:cNvPr id="496" name="文本框 495"/>
            <p:cNvSpPr txBox="1"/>
            <p:nvPr/>
          </p:nvSpPr>
          <p:spPr>
            <a:xfrm>
              <a:off x="8724000" y="5377490"/>
              <a:ext cx="1135333" cy="193817"/>
            </a:xfrm>
            <a:prstGeom prst="rect">
              <a:avLst/>
            </a:prstGeom>
            <a:noFill/>
          </p:spPr>
          <p:txBody>
            <a:bodyPr wrap="none" rtlCol="0" anchor="b">
              <a:noAutofit/>
            </a:bodyPr>
            <a:lstStyle>
              <a:defPPr>
                <a:defRPr lang="zh-CN"/>
              </a:defPPr>
              <a:lvl1pPr algn="ctr">
                <a:defRPr sz="1200">
                  <a:solidFill>
                    <a:schemeClr val="tx1">
                      <a:lumMod val="75000"/>
                      <a:lumOff val="25000"/>
                    </a:schemeClr>
                  </a:solidFill>
                  <a:latin typeface="+mn-lt"/>
                  <a:ea typeface="+mn-ea"/>
                  <a:cs typeface="+mn-ea"/>
                </a:defRPr>
              </a:lvl1pPr>
            </a:lstStyle>
            <a:p>
              <a:r>
                <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sym typeface="+mn-lt"/>
                </a:rPr>
                <a:t>智能子</a:t>
              </a:r>
              <a:r>
                <a:rPr lang="zh-CN" altLang="en-US" sz="900" dirty="0" smtClean="0">
                  <a:solidFill>
                    <a:srgbClr val="000000">
                      <a:lumMod val="75000"/>
                      <a:lumOff val="25000"/>
                    </a:srgbClr>
                  </a:solidFill>
                  <a:latin typeface="微软雅黑" panose="020B0503020204020204" pitchFamily="34" charset="-122"/>
                  <a:ea typeface="微软雅黑" panose="020B0503020204020204" pitchFamily="34" charset="-122"/>
                  <a:sym typeface="+mn-lt"/>
                </a:rPr>
                <a:t>阵控制器</a:t>
              </a:r>
              <a:endPar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sym typeface="+mn-lt"/>
              </a:endParaRPr>
            </a:p>
          </p:txBody>
        </p:sp>
        <p:sp>
          <p:nvSpPr>
            <p:cNvPr id="497" name="文本框 496"/>
            <p:cNvSpPr txBox="1"/>
            <p:nvPr/>
          </p:nvSpPr>
          <p:spPr>
            <a:xfrm>
              <a:off x="9941608" y="4336507"/>
              <a:ext cx="1510180" cy="214373"/>
            </a:xfrm>
            <a:prstGeom prst="rect">
              <a:avLst/>
            </a:prstGeom>
            <a:noFill/>
          </p:spPr>
          <p:txBody>
            <a:bodyPr wrap="none" rtlCol="0" anchor="b">
              <a:noAutofit/>
            </a:bodyPr>
            <a:lstStyle>
              <a:defPPr>
                <a:defRPr lang="zh-CN"/>
              </a:defPPr>
              <a:lvl1pPr algn="ctr">
                <a:defRPr sz="1200">
                  <a:solidFill>
                    <a:schemeClr val="tx1">
                      <a:lumMod val="75000"/>
                      <a:lumOff val="25000"/>
                    </a:schemeClr>
                  </a:solidFill>
                  <a:latin typeface="+mn-lt"/>
                  <a:ea typeface="+mn-ea"/>
                  <a:cs typeface="+mn-ea"/>
                </a:defRPr>
              </a:lvl1pPr>
            </a:lstStyle>
            <a:p>
              <a:r>
                <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sym typeface="+mn-lt"/>
                </a:rPr>
                <a:t>智能光</a:t>
              </a:r>
              <a:r>
                <a:rPr lang="zh-CN" altLang="en-US" sz="900" dirty="0" smtClean="0">
                  <a:solidFill>
                    <a:srgbClr val="000000">
                      <a:lumMod val="75000"/>
                      <a:lumOff val="25000"/>
                    </a:srgbClr>
                  </a:solidFill>
                  <a:latin typeface="微软雅黑" panose="020B0503020204020204" pitchFamily="34" charset="-122"/>
                  <a:ea typeface="微软雅黑" panose="020B0503020204020204" pitchFamily="34" charset="-122"/>
                  <a:sym typeface="+mn-lt"/>
                </a:rPr>
                <a:t>伏无线</a:t>
              </a:r>
              <a:r>
                <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sym typeface="+mn-lt"/>
                </a:rPr>
                <a:t>传输系统</a:t>
              </a:r>
            </a:p>
          </p:txBody>
        </p:sp>
        <p:sp>
          <p:nvSpPr>
            <p:cNvPr id="498" name="文本框 497"/>
            <p:cNvSpPr txBox="1"/>
            <p:nvPr/>
          </p:nvSpPr>
          <p:spPr>
            <a:xfrm>
              <a:off x="8852760" y="4315506"/>
              <a:ext cx="904772" cy="250101"/>
            </a:xfrm>
            <a:prstGeom prst="rect">
              <a:avLst/>
            </a:prstGeom>
            <a:noFill/>
          </p:spPr>
          <p:txBody>
            <a:bodyPr wrap="none" rtlCol="0">
              <a:noAutofit/>
            </a:bodyPr>
            <a:lstStyle/>
            <a:p>
              <a:pPr algn="ctr"/>
              <a:r>
                <a:rPr lang="zh-CN" altLang="en-US" sz="9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站级管理系统</a:t>
              </a:r>
              <a:endPar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sp>
          <p:nvSpPr>
            <p:cNvPr id="499" name="文本框 498"/>
            <p:cNvSpPr txBox="1"/>
            <p:nvPr/>
          </p:nvSpPr>
          <p:spPr>
            <a:xfrm>
              <a:off x="9999973" y="3213034"/>
              <a:ext cx="1426272" cy="250101"/>
            </a:xfrm>
            <a:prstGeom prst="rect">
              <a:avLst/>
            </a:prstGeom>
            <a:noFill/>
          </p:spPr>
          <p:txBody>
            <a:bodyPr wrap="none" rtlCol="0" anchor="b">
              <a:noAutofit/>
            </a:bodyPr>
            <a:lstStyle/>
            <a:p>
              <a:pPr algn="ctr"/>
              <a:r>
                <a:rPr lang="zh-CN" altLang="en-US" sz="9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智能营维云中心</a:t>
              </a:r>
              <a:endPar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sp>
          <p:nvSpPr>
            <p:cNvPr id="500" name="文本框 499"/>
            <p:cNvSpPr txBox="1"/>
            <p:nvPr/>
          </p:nvSpPr>
          <p:spPr>
            <a:xfrm>
              <a:off x="8839396" y="3177940"/>
              <a:ext cx="730483" cy="250101"/>
            </a:xfrm>
            <a:prstGeom prst="rect">
              <a:avLst/>
            </a:prstGeom>
            <a:noFill/>
          </p:spPr>
          <p:txBody>
            <a:bodyPr wrap="none" rtlCol="0">
              <a:noAutofit/>
            </a:bodyPr>
            <a:lstStyle>
              <a:defPPr>
                <a:defRPr lang="zh-CN"/>
              </a:defPPr>
              <a:lvl1pPr algn="ctr">
                <a:defRPr sz="1200">
                  <a:solidFill>
                    <a:schemeClr val="tx1">
                      <a:lumMod val="75000"/>
                      <a:lumOff val="25000"/>
                    </a:schemeClr>
                  </a:solidFill>
                  <a:latin typeface="+mn-lt"/>
                  <a:ea typeface="+mn-ea"/>
                  <a:cs typeface="+mn-ea"/>
                </a:defRPr>
              </a:lvl1pPr>
            </a:lstStyle>
            <a:p>
              <a:r>
                <a:rPr lang="zh-CN" altLang="en-US" sz="900" dirty="0" smtClean="0">
                  <a:solidFill>
                    <a:srgbClr val="000000">
                      <a:lumMod val="75000"/>
                      <a:lumOff val="25000"/>
                    </a:srgbClr>
                  </a:solidFill>
                  <a:latin typeface="微软雅黑" panose="020B0503020204020204" pitchFamily="34" charset="-122"/>
                  <a:ea typeface="微软雅黑" panose="020B0503020204020204" pitchFamily="34" charset="-122"/>
                  <a:sym typeface="+mn-lt"/>
                </a:rPr>
                <a:t>大数据挖掘</a:t>
              </a:r>
              <a:endPar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sym typeface="+mn-lt"/>
              </a:endParaRPr>
            </a:p>
          </p:txBody>
        </p:sp>
        <p:sp>
          <p:nvSpPr>
            <p:cNvPr id="501" name="文本框 500"/>
            <p:cNvSpPr txBox="1"/>
            <p:nvPr/>
          </p:nvSpPr>
          <p:spPr>
            <a:xfrm>
              <a:off x="3988058" y="3941545"/>
              <a:ext cx="966184" cy="250101"/>
            </a:xfrm>
            <a:prstGeom prst="rect">
              <a:avLst/>
            </a:prstGeom>
            <a:noFill/>
          </p:spPr>
          <p:txBody>
            <a:bodyPr wrap="none" rtlCol="0">
              <a:noAutofit/>
            </a:bodyPr>
            <a:lstStyle/>
            <a:p>
              <a:pPr algn="ctr"/>
              <a:r>
                <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升压站</a:t>
              </a:r>
            </a:p>
          </p:txBody>
        </p:sp>
        <p:sp>
          <p:nvSpPr>
            <p:cNvPr id="502" name="文本框 501"/>
            <p:cNvSpPr txBox="1"/>
            <p:nvPr/>
          </p:nvSpPr>
          <p:spPr>
            <a:xfrm>
              <a:off x="3918520" y="3034153"/>
              <a:ext cx="1196228" cy="250101"/>
            </a:xfrm>
            <a:prstGeom prst="rect">
              <a:avLst/>
            </a:prstGeom>
            <a:noFill/>
          </p:spPr>
          <p:txBody>
            <a:bodyPr wrap="none" rtlCol="0">
              <a:noAutofit/>
            </a:bodyPr>
            <a:lstStyle/>
            <a:p>
              <a:pPr algn="ctr"/>
              <a:r>
                <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电网接入</a:t>
              </a:r>
            </a:p>
          </p:txBody>
        </p:sp>
        <p:sp>
          <p:nvSpPr>
            <p:cNvPr id="503" name="文本框 13"/>
            <p:cNvSpPr txBox="1"/>
            <p:nvPr/>
          </p:nvSpPr>
          <p:spPr>
            <a:xfrm>
              <a:off x="3087633" y="1890756"/>
              <a:ext cx="4236279" cy="738640"/>
            </a:xfrm>
            <a:prstGeom prst="rect">
              <a:avLst/>
            </a:prstGeom>
            <a:noFill/>
            <a:ln>
              <a:noFill/>
            </a:ln>
          </p:spPr>
          <p:txBody>
            <a:bodyPr wrap="square" lIns="91416" tIns="45708" rIns="91416" bIns="45708" rtlCol="0">
              <a:spAutoFit/>
            </a:bodyPr>
            <a:lstStyle/>
            <a:p>
              <a:pPr algn="ct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简化系统组网</a:t>
              </a:r>
              <a:endParaRPr lang="en-US" altLang="zh-CN"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ctr"/>
              <a:r>
                <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无熔丝</a:t>
              </a:r>
              <a:r>
                <a:rPr lang="en-US" altLang="zh-CN"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a:t>
              </a: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无外置风扇和汇流箱；</a:t>
              </a:r>
              <a:r>
                <a:rPr lang="en-US" altLang="zh-CN"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 24</a:t>
              </a: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块一串方案</a:t>
              </a:r>
              <a:endParaRPr lang="en-US" altLang="zh-CN"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ct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跟踪支架一体化，</a:t>
              </a:r>
              <a:r>
                <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渔光、农光等一体化设计</a:t>
              </a:r>
              <a:endParaRPr lang="en-US" altLang="zh-CN"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sp>
          <p:nvSpPr>
            <p:cNvPr id="504" name="文本框 95"/>
            <p:cNvSpPr txBox="1"/>
            <p:nvPr/>
          </p:nvSpPr>
          <p:spPr>
            <a:xfrm>
              <a:off x="7417898" y="1880110"/>
              <a:ext cx="4108635" cy="738640"/>
            </a:xfrm>
            <a:prstGeom prst="rect">
              <a:avLst/>
            </a:prstGeom>
            <a:noFill/>
            <a:ln>
              <a:noFill/>
            </a:ln>
          </p:spPr>
          <p:txBody>
            <a:bodyPr wrap="square" lIns="91416" tIns="45708" rIns="91416" bIns="45708" rtlCol="0">
              <a:spAutoFit/>
            </a:bodyPr>
            <a:lstStyle/>
            <a:p>
              <a:pPr algn="ctr"/>
              <a:r>
                <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开放的高速无线通信网络</a:t>
              </a:r>
              <a:endParaRPr lang="en-US" altLang="zh-CN"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ct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云计算，大数据分析</a:t>
              </a:r>
              <a:endParaRPr lang="en-US" altLang="zh-CN"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ct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开放</a:t>
              </a:r>
              <a:r>
                <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的软件平台，开源的云</a:t>
              </a: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操作系统</a:t>
              </a:r>
              <a:endParaRPr lang="en-US" altLang="zh-CN"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cxnSp>
          <p:nvCxnSpPr>
            <p:cNvPr id="505" name="直接连接符 504"/>
            <p:cNvCxnSpPr/>
            <p:nvPr/>
          </p:nvCxnSpPr>
          <p:spPr bwMode="auto">
            <a:xfrm>
              <a:off x="5482828" y="5222484"/>
              <a:ext cx="639732" cy="0"/>
            </a:xfrm>
            <a:prstGeom prst="line">
              <a:avLst/>
            </a:prstGeom>
            <a:noFill/>
            <a:ln w="25400" cap="rnd" cmpd="sng" algn="ctr">
              <a:solidFill>
                <a:srgbClr val="000000">
                  <a:lumMod val="65000"/>
                  <a:lumOff val="35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6" name="直接连接符 505"/>
            <p:cNvCxnSpPr>
              <a:endCxn id="850" idx="12"/>
            </p:cNvCxnSpPr>
            <p:nvPr/>
          </p:nvCxnSpPr>
          <p:spPr bwMode="auto">
            <a:xfrm>
              <a:off x="6694359" y="5138623"/>
              <a:ext cx="2448000" cy="25157"/>
            </a:xfrm>
            <a:prstGeom prst="line">
              <a:avLst/>
            </a:prstGeom>
            <a:noFill/>
            <a:ln w="25400" cap="rnd" cmpd="sng" algn="ctr">
              <a:solidFill>
                <a:srgbClr val="FBFBFB">
                  <a:lumMod val="25000"/>
                </a:srgbClr>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7" name="直接连接符 506"/>
            <p:cNvCxnSpPr/>
            <p:nvPr/>
          </p:nvCxnSpPr>
          <p:spPr bwMode="auto">
            <a:xfrm flipV="1">
              <a:off x="5259703" y="4178112"/>
              <a:ext cx="3744000" cy="14677"/>
            </a:xfrm>
            <a:prstGeom prst="line">
              <a:avLst/>
            </a:prstGeom>
            <a:noFill/>
            <a:ln w="25400" cap="rnd" cmpd="sng" algn="ctr">
              <a:solidFill>
                <a:srgbClr val="FBFBFB">
                  <a:lumMod val="25000"/>
                </a:srgbClr>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8" name="直接连接符 507"/>
            <p:cNvCxnSpPr/>
            <p:nvPr/>
          </p:nvCxnSpPr>
          <p:spPr bwMode="auto">
            <a:xfrm flipH="1">
              <a:off x="9559010" y="4129240"/>
              <a:ext cx="1013244" cy="0"/>
            </a:xfrm>
            <a:prstGeom prst="line">
              <a:avLst/>
            </a:prstGeom>
            <a:noFill/>
            <a:ln w="25400" cap="rnd" cmpd="sng" algn="ctr">
              <a:solidFill>
                <a:srgbClr val="FBFBFB">
                  <a:lumMod val="25000"/>
                </a:srgbClr>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直接连接符 508"/>
            <p:cNvCxnSpPr/>
            <p:nvPr/>
          </p:nvCxnSpPr>
          <p:spPr bwMode="auto">
            <a:xfrm flipH="1">
              <a:off x="9424717" y="3037567"/>
              <a:ext cx="1033781" cy="0"/>
            </a:xfrm>
            <a:prstGeom prst="line">
              <a:avLst/>
            </a:prstGeom>
            <a:noFill/>
            <a:ln w="25400" cap="rnd" cmpd="sng" algn="ctr">
              <a:solidFill>
                <a:srgbClr val="FBFBFB">
                  <a:lumMod val="25000"/>
                </a:srgbClr>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文本框 13"/>
            <p:cNvSpPr txBox="1"/>
            <p:nvPr/>
          </p:nvSpPr>
          <p:spPr>
            <a:xfrm>
              <a:off x="709782" y="1893214"/>
              <a:ext cx="2299001" cy="738640"/>
            </a:xfrm>
            <a:prstGeom prst="rect">
              <a:avLst/>
            </a:prstGeom>
            <a:noFill/>
            <a:ln>
              <a:noFill/>
            </a:ln>
          </p:spPr>
          <p:txBody>
            <a:bodyPr wrap="square" lIns="91416" tIns="45708" rIns="91416" bIns="45708" rtlCol="0">
              <a:spAutoFit/>
            </a:bodyPr>
            <a:lstStyle/>
            <a:p>
              <a:pPr algn="ct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一体化集中管理</a:t>
              </a:r>
              <a:endParaRPr lang="en-US" altLang="zh-CN"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ctr"/>
              <a:r>
                <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远端少人值守</a:t>
              </a:r>
              <a:endParaRPr lang="en-US" altLang="zh-CN"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ct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智能化管理、自动化</a:t>
              </a:r>
              <a:r>
                <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运</a:t>
              </a:r>
              <a:r>
                <a:rPr lang="zh-CN" altLang="en-US" sz="14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维</a:t>
              </a:r>
              <a:endParaRPr lang="zh-CN" altLang="en-US" sz="14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sp>
          <p:nvSpPr>
            <p:cNvPr id="511" name="矩形 510"/>
            <p:cNvSpPr/>
            <p:nvPr/>
          </p:nvSpPr>
          <p:spPr>
            <a:xfrm>
              <a:off x="709782" y="1171339"/>
              <a:ext cx="2304000" cy="707886"/>
            </a:xfrm>
            <a:prstGeom prst="rect">
              <a:avLst/>
            </a:prstGeom>
            <a:solidFill>
              <a:srgbClr val="F68B1F"/>
            </a:solidFill>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CC9900"/>
                </a:buClr>
                <a:buSzTx/>
                <a:buFontTx/>
                <a:buNone/>
                <a:tabLst/>
                <a:defRPr/>
              </a:pPr>
              <a:r>
                <a:rPr kumimoji="0" lang="zh-CN" altLang="en-US"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rPr>
                <a:t>全球化自动营维</a:t>
              </a:r>
              <a:endParaRPr kumimoji="0" lang="en-US" altLang="zh-CN"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eaLnBrk="1" fontAlgn="auto" latinLnBrk="0" hangingPunct="1">
                <a:lnSpc>
                  <a:spcPct val="100000"/>
                </a:lnSpc>
                <a:spcBef>
                  <a:spcPts val="0"/>
                </a:spcBef>
                <a:spcAft>
                  <a:spcPts val="0"/>
                </a:spcAft>
                <a:buClr>
                  <a:srgbClr val="CC9900"/>
                </a:buClr>
                <a:buSzTx/>
                <a:buFontTx/>
                <a:buNone/>
                <a:tabLst/>
                <a:defRPr/>
              </a:pPr>
              <a:r>
                <a:rPr kumimoji="0" lang="zh-CN" altLang="en-US" sz="2000" b="1" i="0" u="none" strike="noStrike" kern="0" cap="none" spc="0" normalizeH="0" baseline="0" noProof="0" dirty="0" smtClean="0">
                  <a:ln>
                    <a:noFill/>
                  </a:ln>
                  <a:solidFill>
                    <a:srgbClr val="FBFBFB"/>
                  </a:solidFill>
                  <a:effectLst/>
                  <a:uLnTx/>
                  <a:uFillTx/>
                  <a:latin typeface="微软雅黑" panose="020B0503020204020204" pitchFamily="34" charset="-122"/>
                  <a:ea typeface="微软雅黑" panose="020B0503020204020204" pitchFamily="34" charset="-122"/>
                  <a:cs typeface="+mn-ea"/>
                  <a:sym typeface="+mn-lt"/>
                </a:rPr>
                <a:t>实现智能化</a:t>
              </a:r>
            </a:p>
          </p:txBody>
        </p:sp>
        <p:sp>
          <p:nvSpPr>
            <p:cNvPr id="512" name="文本框 511"/>
            <p:cNvSpPr txBox="1"/>
            <p:nvPr/>
          </p:nvSpPr>
          <p:spPr>
            <a:xfrm>
              <a:off x="3371177" y="5362285"/>
              <a:ext cx="472943" cy="250101"/>
            </a:xfrm>
            <a:prstGeom prst="rect">
              <a:avLst/>
            </a:prstGeom>
            <a:noFill/>
          </p:spPr>
          <p:txBody>
            <a:bodyPr wrap="none" rtlCol="0" anchor="b">
              <a:noAutofit/>
            </a:bodyPr>
            <a:lstStyle>
              <a:defPPr>
                <a:defRPr lang="zh-CN"/>
              </a:defPPr>
              <a:lvl1pPr algn="ctr">
                <a:defRPr sz="1000">
                  <a:solidFill>
                    <a:schemeClr val="tx1">
                      <a:lumMod val="75000"/>
                      <a:lumOff val="25000"/>
                    </a:schemeClr>
                  </a:solidFill>
                  <a:latin typeface="+mn-ea"/>
                  <a:ea typeface="+mn-ea"/>
                  <a:cs typeface="+mn-ea"/>
                </a:defRPr>
              </a:lvl1pPr>
            </a:lstStyle>
            <a:p>
              <a:r>
                <a:rPr lang="zh-CN" altLang="en-US" dirty="0">
                  <a:solidFill>
                    <a:srgbClr val="000000">
                      <a:lumMod val="75000"/>
                      <a:lumOff val="25000"/>
                    </a:srgbClr>
                  </a:solidFill>
                  <a:latin typeface="微软雅黑" panose="020B0503020204020204" pitchFamily="34" charset="-122"/>
                  <a:ea typeface="微软雅黑" panose="020B0503020204020204" pitchFamily="34" charset="-122"/>
                  <a:sym typeface="+mn-lt"/>
                </a:rPr>
                <a:t>组串及支架</a:t>
              </a:r>
            </a:p>
          </p:txBody>
        </p:sp>
        <p:cxnSp>
          <p:nvCxnSpPr>
            <p:cNvPr id="513" name="直接连接符 512"/>
            <p:cNvCxnSpPr/>
            <p:nvPr/>
          </p:nvCxnSpPr>
          <p:spPr bwMode="auto">
            <a:xfrm>
              <a:off x="3894333" y="5230487"/>
              <a:ext cx="828000" cy="0"/>
            </a:xfrm>
            <a:prstGeom prst="line">
              <a:avLst/>
            </a:prstGeom>
            <a:noFill/>
            <a:ln w="25400" cap="rnd" cmpd="sng" algn="ctr">
              <a:solidFill>
                <a:srgbClr val="000000">
                  <a:lumMod val="65000"/>
                  <a:lumOff val="35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4" name="文本框 513"/>
            <p:cNvSpPr txBox="1"/>
            <p:nvPr/>
          </p:nvSpPr>
          <p:spPr>
            <a:xfrm>
              <a:off x="8742639" y="3335885"/>
              <a:ext cx="976793" cy="250101"/>
            </a:xfrm>
            <a:prstGeom prst="rect">
              <a:avLst/>
            </a:prstGeom>
            <a:noFill/>
          </p:spPr>
          <p:txBody>
            <a:bodyPr wrap="none" rtlCol="0">
              <a:noAutofit/>
            </a:bodyPr>
            <a:lstStyle>
              <a:defPPr>
                <a:defRPr lang="zh-CN"/>
              </a:defPPr>
              <a:lvl1pPr algn="ctr">
                <a:defRPr sz="1200">
                  <a:solidFill>
                    <a:schemeClr val="tx1">
                      <a:lumMod val="75000"/>
                      <a:lumOff val="25000"/>
                    </a:schemeClr>
                  </a:solidFill>
                  <a:latin typeface="+mn-lt"/>
                  <a:ea typeface="+mn-ea"/>
                  <a:cs typeface="+mn-ea"/>
                </a:defRPr>
              </a:lvl1pPr>
            </a:lstStyle>
            <a:p>
              <a:r>
                <a:rPr lang="zh-CN" altLang="en-US" sz="900" dirty="0" smtClean="0">
                  <a:solidFill>
                    <a:srgbClr val="000000">
                      <a:lumMod val="75000"/>
                      <a:lumOff val="25000"/>
                    </a:srgbClr>
                  </a:solidFill>
                  <a:latin typeface="微软雅黑" panose="020B0503020204020204" pitchFamily="34" charset="-122"/>
                  <a:ea typeface="微软雅黑" panose="020B0503020204020204" pitchFamily="34" charset="-122"/>
                  <a:sym typeface="+mn-lt"/>
                </a:rPr>
                <a:t>营维分析系统</a:t>
              </a:r>
              <a:endParaRPr lang="zh-CN" altLang="en-US" sz="900" dirty="0">
                <a:solidFill>
                  <a:srgbClr val="000000">
                    <a:lumMod val="75000"/>
                    <a:lumOff val="25000"/>
                  </a:srgbClr>
                </a:solidFill>
                <a:latin typeface="微软雅黑" panose="020B0503020204020204" pitchFamily="34" charset="-122"/>
                <a:ea typeface="微软雅黑" panose="020B0503020204020204" pitchFamily="34" charset="-122"/>
                <a:sym typeface="+mn-lt"/>
              </a:endParaRPr>
            </a:p>
          </p:txBody>
        </p:sp>
        <p:sp>
          <p:nvSpPr>
            <p:cNvPr id="515" name="矩形 514"/>
            <p:cNvSpPr/>
            <p:nvPr/>
          </p:nvSpPr>
          <p:spPr bwMode="auto">
            <a:xfrm>
              <a:off x="704560" y="2633358"/>
              <a:ext cx="2304000" cy="910117"/>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a:buClr>
                  <a:srgbClr val="CC9900"/>
                </a:buClr>
                <a:buFont typeface="Wingdings" pitchFamily="2" charset="2"/>
                <a:buChar char="n"/>
              </a:pPr>
              <a:endParaRPr lang="zh-CN" altLang="en-US">
                <a:solidFill>
                  <a:srgbClr val="000000"/>
                </a:solidFill>
                <a:latin typeface="微软雅黑" panose="020B0503020204020204" pitchFamily="34" charset="-122"/>
                <a:ea typeface="微软雅黑" panose="020B0503020204020204" pitchFamily="34" charset="-122"/>
                <a:cs typeface="+mn-ea"/>
                <a:sym typeface="+mn-lt"/>
              </a:endParaRPr>
            </a:p>
          </p:txBody>
        </p:sp>
        <p:grpSp>
          <p:nvGrpSpPr>
            <p:cNvPr id="516" name="组合 534"/>
            <p:cNvGrpSpPr/>
            <p:nvPr/>
          </p:nvGrpSpPr>
          <p:grpSpPr>
            <a:xfrm>
              <a:off x="1126049" y="2818301"/>
              <a:ext cx="1082555" cy="545645"/>
              <a:chOff x="5896300" y="862921"/>
              <a:chExt cx="2870200" cy="1267609"/>
            </a:xfrm>
            <a:solidFill>
              <a:srgbClr val="000000">
                <a:lumMod val="65000"/>
                <a:lumOff val="35000"/>
              </a:srgbClr>
            </a:solidFill>
          </p:grpSpPr>
          <p:sp>
            <p:nvSpPr>
              <p:cNvPr id="517" name="Freeform 27"/>
              <p:cNvSpPr>
                <a:spLocks noEditPoints="1"/>
              </p:cNvSpPr>
              <p:nvPr/>
            </p:nvSpPr>
            <p:spPr bwMode="auto">
              <a:xfrm>
                <a:off x="6721800" y="862921"/>
                <a:ext cx="2044700" cy="1267609"/>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8" name="Freeform 27"/>
              <p:cNvSpPr>
                <a:spLocks noEditPoints="1"/>
              </p:cNvSpPr>
              <p:nvPr/>
            </p:nvSpPr>
            <p:spPr bwMode="auto">
              <a:xfrm>
                <a:off x="5896300" y="1130300"/>
                <a:ext cx="1613408" cy="1000230"/>
              </a:xfrm>
              <a:custGeom>
                <a:avLst/>
                <a:gdLst/>
                <a:ahLst/>
                <a:cxnLst>
                  <a:cxn ang="0">
                    <a:pos x="8324" y="38"/>
                  </a:cxn>
                  <a:cxn ang="0">
                    <a:pos x="9087" y="203"/>
                  </a:cxn>
                  <a:cxn ang="0">
                    <a:pos x="9799" y="487"/>
                  </a:cxn>
                  <a:cxn ang="0">
                    <a:pos x="10451" y="880"/>
                  </a:cxn>
                  <a:cxn ang="0">
                    <a:pos x="11031" y="1370"/>
                  </a:cxn>
                  <a:cxn ang="0">
                    <a:pos x="11529" y="1947"/>
                  </a:cxn>
                  <a:cxn ang="0">
                    <a:pos x="11934" y="2598"/>
                  </a:cxn>
                  <a:cxn ang="0">
                    <a:pos x="12234" y="3314"/>
                  </a:cxn>
                  <a:cxn ang="0">
                    <a:pos x="12378" y="3497"/>
                  </a:cxn>
                  <a:cxn ang="0">
                    <a:pos x="12496" y="3494"/>
                  </a:cxn>
                  <a:cxn ang="0">
                    <a:pos x="13119" y="3540"/>
                  </a:cxn>
                  <a:cxn ang="0">
                    <a:pos x="13870" y="3738"/>
                  </a:cxn>
                  <a:cxn ang="0">
                    <a:pos x="14554" y="4074"/>
                  </a:cxn>
                  <a:cxn ang="0">
                    <a:pos x="15156" y="4535"/>
                  </a:cxn>
                  <a:cxn ang="0">
                    <a:pos x="15663" y="5102"/>
                  </a:cxn>
                  <a:cxn ang="0">
                    <a:pos x="16056" y="5761"/>
                  </a:cxn>
                  <a:cxn ang="0">
                    <a:pos x="16320" y="6494"/>
                  </a:cxn>
                  <a:cxn ang="0">
                    <a:pos x="16438" y="7286"/>
                  </a:cxn>
                  <a:cxn ang="0">
                    <a:pos x="16401" y="8075"/>
                  </a:cxn>
                  <a:cxn ang="0">
                    <a:pos x="16222" y="8813"/>
                  </a:cxn>
                  <a:cxn ang="0">
                    <a:pos x="15915" y="9491"/>
                  </a:cxn>
                  <a:cxn ang="0">
                    <a:pos x="15494" y="10093"/>
                  </a:cxn>
                  <a:cxn ang="0">
                    <a:pos x="14974" y="10606"/>
                  </a:cxn>
                  <a:cxn ang="0">
                    <a:pos x="14369" y="11014"/>
                  </a:cxn>
                  <a:cxn ang="0">
                    <a:pos x="13693" y="11305"/>
                  </a:cxn>
                  <a:cxn ang="0">
                    <a:pos x="12960" y="11462"/>
                  </a:cxn>
                  <a:cxn ang="0">
                    <a:pos x="3341" y="11487"/>
                  </a:cxn>
                  <a:cxn ang="0">
                    <a:pos x="2760" y="11436"/>
                  </a:cxn>
                  <a:cxn ang="0">
                    <a:pos x="2156" y="11265"/>
                  </a:cxn>
                  <a:cxn ang="0">
                    <a:pos x="1603" y="10987"/>
                  </a:cxn>
                  <a:cxn ang="0">
                    <a:pos x="1113" y="10615"/>
                  </a:cxn>
                  <a:cxn ang="0">
                    <a:pos x="697" y="10159"/>
                  </a:cxn>
                  <a:cxn ang="0">
                    <a:pos x="368" y="9631"/>
                  </a:cxn>
                  <a:cxn ang="0">
                    <a:pos x="137" y="9044"/>
                  </a:cxn>
                  <a:cxn ang="0">
                    <a:pos x="15" y="8410"/>
                  </a:cxn>
                  <a:cxn ang="0">
                    <a:pos x="15" y="7754"/>
                  </a:cxn>
                  <a:cxn ang="0">
                    <a:pos x="132" y="7132"/>
                  </a:cxn>
                  <a:cxn ang="0">
                    <a:pos x="354" y="6556"/>
                  </a:cxn>
                  <a:cxn ang="0">
                    <a:pos x="671" y="6034"/>
                  </a:cxn>
                  <a:cxn ang="0">
                    <a:pos x="1072" y="5582"/>
                  </a:cxn>
                  <a:cxn ang="0">
                    <a:pos x="1546" y="5208"/>
                  </a:cxn>
                  <a:cxn ang="0">
                    <a:pos x="2082" y="4924"/>
                  </a:cxn>
                  <a:cxn ang="0">
                    <a:pos x="2668" y="4741"/>
                  </a:cxn>
                  <a:cxn ang="0">
                    <a:pos x="3015" y="4212"/>
                  </a:cxn>
                  <a:cxn ang="0">
                    <a:pos x="3225" y="3295"/>
                  </a:cxn>
                  <a:cxn ang="0">
                    <a:pos x="3597" y="2453"/>
                  </a:cxn>
                  <a:cxn ang="0">
                    <a:pos x="4113" y="1704"/>
                  </a:cxn>
                  <a:cxn ang="0">
                    <a:pos x="4754" y="1069"/>
                  </a:cxn>
                  <a:cxn ang="0">
                    <a:pos x="5503" y="565"/>
                  </a:cxn>
                  <a:cxn ang="0">
                    <a:pos x="6342" y="211"/>
                  </a:cxn>
                  <a:cxn ang="0">
                    <a:pos x="7250" y="25"/>
                  </a:cxn>
                  <a:cxn ang="0">
                    <a:pos x="9148" y="9515"/>
                  </a:cxn>
                  <a:cxn ang="0">
                    <a:pos x="9106" y="9484"/>
                  </a:cxn>
                  <a:cxn ang="0">
                    <a:pos x="9023" y="9509"/>
                  </a:cxn>
                  <a:cxn ang="0">
                    <a:pos x="9156" y="9528"/>
                  </a:cxn>
                  <a:cxn ang="0">
                    <a:pos x="6408" y="9503"/>
                  </a:cxn>
                  <a:cxn ang="0">
                    <a:pos x="6368" y="9519"/>
                  </a:cxn>
                </a:cxnLst>
                <a:rect l="0" t="0" r="r" b="b"/>
                <a:pathLst>
                  <a:path w="16443" h="11487">
                    <a:moveTo>
                      <a:pt x="7726" y="0"/>
                    </a:moveTo>
                    <a:lnTo>
                      <a:pt x="7928" y="4"/>
                    </a:lnTo>
                    <a:lnTo>
                      <a:pt x="8127" y="17"/>
                    </a:lnTo>
                    <a:lnTo>
                      <a:pt x="8324" y="38"/>
                    </a:lnTo>
                    <a:lnTo>
                      <a:pt x="8519" y="68"/>
                    </a:lnTo>
                    <a:lnTo>
                      <a:pt x="8711" y="105"/>
                    </a:lnTo>
                    <a:lnTo>
                      <a:pt x="8900" y="150"/>
                    </a:lnTo>
                    <a:lnTo>
                      <a:pt x="9087" y="203"/>
                    </a:lnTo>
                    <a:lnTo>
                      <a:pt x="9270" y="263"/>
                    </a:lnTo>
                    <a:lnTo>
                      <a:pt x="9450" y="331"/>
                    </a:lnTo>
                    <a:lnTo>
                      <a:pt x="9626" y="406"/>
                    </a:lnTo>
                    <a:lnTo>
                      <a:pt x="9799" y="487"/>
                    </a:lnTo>
                    <a:lnTo>
                      <a:pt x="9969" y="576"/>
                    </a:lnTo>
                    <a:lnTo>
                      <a:pt x="10133" y="670"/>
                    </a:lnTo>
                    <a:lnTo>
                      <a:pt x="10294" y="772"/>
                    </a:lnTo>
                    <a:lnTo>
                      <a:pt x="10451" y="880"/>
                    </a:lnTo>
                    <a:lnTo>
                      <a:pt x="10604" y="994"/>
                    </a:lnTo>
                    <a:lnTo>
                      <a:pt x="10751" y="1113"/>
                    </a:lnTo>
                    <a:lnTo>
                      <a:pt x="10893" y="1239"/>
                    </a:lnTo>
                    <a:lnTo>
                      <a:pt x="11031" y="1370"/>
                    </a:lnTo>
                    <a:lnTo>
                      <a:pt x="11164" y="1507"/>
                    </a:lnTo>
                    <a:lnTo>
                      <a:pt x="11291" y="1648"/>
                    </a:lnTo>
                    <a:lnTo>
                      <a:pt x="11412" y="1795"/>
                    </a:lnTo>
                    <a:lnTo>
                      <a:pt x="11529" y="1947"/>
                    </a:lnTo>
                    <a:lnTo>
                      <a:pt x="11640" y="2102"/>
                    </a:lnTo>
                    <a:lnTo>
                      <a:pt x="11743" y="2264"/>
                    </a:lnTo>
                    <a:lnTo>
                      <a:pt x="11842" y="2429"/>
                    </a:lnTo>
                    <a:lnTo>
                      <a:pt x="11934" y="2598"/>
                    </a:lnTo>
                    <a:lnTo>
                      <a:pt x="12019" y="2772"/>
                    </a:lnTo>
                    <a:lnTo>
                      <a:pt x="12097" y="2948"/>
                    </a:lnTo>
                    <a:lnTo>
                      <a:pt x="12169" y="3129"/>
                    </a:lnTo>
                    <a:lnTo>
                      <a:pt x="12234" y="3314"/>
                    </a:lnTo>
                    <a:lnTo>
                      <a:pt x="12291" y="3501"/>
                    </a:lnTo>
                    <a:lnTo>
                      <a:pt x="12320" y="3499"/>
                    </a:lnTo>
                    <a:lnTo>
                      <a:pt x="12349" y="3498"/>
                    </a:lnTo>
                    <a:lnTo>
                      <a:pt x="12378" y="3497"/>
                    </a:lnTo>
                    <a:lnTo>
                      <a:pt x="12407" y="3496"/>
                    </a:lnTo>
                    <a:lnTo>
                      <a:pt x="12437" y="3495"/>
                    </a:lnTo>
                    <a:lnTo>
                      <a:pt x="12466" y="3494"/>
                    </a:lnTo>
                    <a:lnTo>
                      <a:pt x="12496" y="3494"/>
                    </a:lnTo>
                    <a:lnTo>
                      <a:pt x="12524" y="3494"/>
                    </a:lnTo>
                    <a:lnTo>
                      <a:pt x="12726" y="3499"/>
                    </a:lnTo>
                    <a:lnTo>
                      <a:pt x="12924" y="3515"/>
                    </a:lnTo>
                    <a:lnTo>
                      <a:pt x="13119" y="3540"/>
                    </a:lnTo>
                    <a:lnTo>
                      <a:pt x="13313" y="3575"/>
                    </a:lnTo>
                    <a:lnTo>
                      <a:pt x="13502" y="3621"/>
                    </a:lnTo>
                    <a:lnTo>
                      <a:pt x="13688" y="3674"/>
                    </a:lnTo>
                    <a:lnTo>
                      <a:pt x="13870" y="3738"/>
                    </a:lnTo>
                    <a:lnTo>
                      <a:pt x="14047" y="3809"/>
                    </a:lnTo>
                    <a:lnTo>
                      <a:pt x="14221" y="3889"/>
                    </a:lnTo>
                    <a:lnTo>
                      <a:pt x="14390" y="3977"/>
                    </a:lnTo>
                    <a:lnTo>
                      <a:pt x="14554" y="4074"/>
                    </a:lnTo>
                    <a:lnTo>
                      <a:pt x="14712" y="4179"/>
                    </a:lnTo>
                    <a:lnTo>
                      <a:pt x="14867" y="4290"/>
                    </a:lnTo>
                    <a:lnTo>
                      <a:pt x="15015" y="4409"/>
                    </a:lnTo>
                    <a:lnTo>
                      <a:pt x="15156" y="4535"/>
                    </a:lnTo>
                    <a:lnTo>
                      <a:pt x="15293" y="4667"/>
                    </a:lnTo>
                    <a:lnTo>
                      <a:pt x="15423" y="4806"/>
                    </a:lnTo>
                    <a:lnTo>
                      <a:pt x="15546" y="4951"/>
                    </a:lnTo>
                    <a:lnTo>
                      <a:pt x="15663" y="5102"/>
                    </a:lnTo>
                    <a:lnTo>
                      <a:pt x="15772" y="5259"/>
                    </a:lnTo>
                    <a:lnTo>
                      <a:pt x="15875" y="5421"/>
                    </a:lnTo>
                    <a:lnTo>
                      <a:pt x="15969" y="5588"/>
                    </a:lnTo>
                    <a:lnTo>
                      <a:pt x="16056" y="5761"/>
                    </a:lnTo>
                    <a:lnTo>
                      <a:pt x="16134" y="5938"/>
                    </a:lnTo>
                    <a:lnTo>
                      <a:pt x="16205" y="6119"/>
                    </a:lnTo>
                    <a:lnTo>
                      <a:pt x="16266" y="6305"/>
                    </a:lnTo>
                    <a:lnTo>
                      <a:pt x="16320" y="6494"/>
                    </a:lnTo>
                    <a:lnTo>
                      <a:pt x="16363" y="6687"/>
                    </a:lnTo>
                    <a:lnTo>
                      <a:pt x="16398" y="6884"/>
                    </a:lnTo>
                    <a:lnTo>
                      <a:pt x="16422" y="7083"/>
                    </a:lnTo>
                    <a:lnTo>
                      <a:pt x="16438" y="7286"/>
                    </a:lnTo>
                    <a:lnTo>
                      <a:pt x="16443" y="7490"/>
                    </a:lnTo>
                    <a:lnTo>
                      <a:pt x="16438" y="7688"/>
                    </a:lnTo>
                    <a:lnTo>
                      <a:pt x="16425" y="7883"/>
                    </a:lnTo>
                    <a:lnTo>
                      <a:pt x="16401" y="8075"/>
                    </a:lnTo>
                    <a:lnTo>
                      <a:pt x="16369" y="8264"/>
                    </a:lnTo>
                    <a:lnTo>
                      <a:pt x="16328" y="8451"/>
                    </a:lnTo>
                    <a:lnTo>
                      <a:pt x="16280" y="8634"/>
                    </a:lnTo>
                    <a:lnTo>
                      <a:pt x="16222" y="8813"/>
                    </a:lnTo>
                    <a:lnTo>
                      <a:pt x="16156" y="8989"/>
                    </a:lnTo>
                    <a:lnTo>
                      <a:pt x="16083" y="9161"/>
                    </a:lnTo>
                    <a:lnTo>
                      <a:pt x="16003" y="9328"/>
                    </a:lnTo>
                    <a:lnTo>
                      <a:pt x="15915" y="9491"/>
                    </a:lnTo>
                    <a:lnTo>
                      <a:pt x="15820" y="9649"/>
                    </a:lnTo>
                    <a:lnTo>
                      <a:pt x="15717" y="9802"/>
                    </a:lnTo>
                    <a:lnTo>
                      <a:pt x="15610" y="9950"/>
                    </a:lnTo>
                    <a:lnTo>
                      <a:pt x="15494" y="10093"/>
                    </a:lnTo>
                    <a:lnTo>
                      <a:pt x="15373" y="10230"/>
                    </a:lnTo>
                    <a:lnTo>
                      <a:pt x="15246" y="10361"/>
                    </a:lnTo>
                    <a:lnTo>
                      <a:pt x="15113" y="10487"/>
                    </a:lnTo>
                    <a:lnTo>
                      <a:pt x="14974" y="10606"/>
                    </a:lnTo>
                    <a:lnTo>
                      <a:pt x="14831" y="10718"/>
                    </a:lnTo>
                    <a:lnTo>
                      <a:pt x="14682" y="10824"/>
                    </a:lnTo>
                    <a:lnTo>
                      <a:pt x="14527" y="10923"/>
                    </a:lnTo>
                    <a:lnTo>
                      <a:pt x="14369" y="11014"/>
                    </a:lnTo>
                    <a:lnTo>
                      <a:pt x="14206" y="11098"/>
                    </a:lnTo>
                    <a:lnTo>
                      <a:pt x="14039" y="11176"/>
                    </a:lnTo>
                    <a:lnTo>
                      <a:pt x="13868" y="11244"/>
                    </a:lnTo>
                    <a:lnTo>
                      <a:pt x="13693" y="11305"/>
                    </a:lnTo>
                    <a:lnTo>
                      <a:pt x="13514" y="11357"/>
                    </a:lnTo>
                    <a:lnTo>
                      <a:pt x="13332" y="11401"/>
                    </a:lnTo>
                    <a:lnTo>
                      <a:pt x="13147" y="11436"/>
                    </a:lnTo>
                    <a:lnTo>
                      <a:pt x="12960" y="11462"/>
                    </a:lnTo>
                    <a:lnTo>
                      <a:pt x="12770" y="11479"/>
                    </a:lnTo>
                    <a:lnTo>
                      <a:pt x="12770" y="11487"/>
                    </a:lnTo>
                    <a:lnTo>
                      <a:pt x="12524" y="11487"/>
                    </a:lnTo>
                    <a:lnTo>
                      <a:pt x="3341" y="11487"/>
                    </a:lnTo>
                    <a:lnTo>
                      <a:pt x="3079" y="11487"/>
                    </a:lnTo>
                    <a:lnTo>
                      <a:pt x="3079" y="11477"/>
                    </a:lnTo>
                    <a:lnTo>
                      <a:pt x="2919" y="11459"/>
                    </a:lnTo>
                    <a:lnTo>
                      <a:pt x="2760" y="11436"/>
                    </a:lnTo>
                    <a:lnTo>
                      <a:pt x="2605" y="11404"/>
                    </a:lnTo>
                    <a:lnTo>
                      <a:pt x="2453" y="11365"/>
                    </a:lnTo>
                    <a:lnTo>
                      <a:pt x="2303" y="11318"/>
                    </a:lnTo>
                    <a:lnTo>
                      <a:pt x="2156" y="11265"/>
                    </a:lnTo>
                    <a:lnTo>
                      <a:pt x="2013" y="11205"/>
                    </a:lnTo>
                    <a:lnTo>
                      <a:pt x="1872" y="11139"/>
                    </a:lnTo>
                    <a:lnTo>
                      <a:pt x="1736" y="11067"/>
                    </a:lnTo>
                    <a:lnTo>
                      <a:pt x="1603" y="10987"/>
                    </a:lnTo>
                    <a:lnTo>
                      <a:pt x="1474" y="10903"/>
                    </a:lnTo>
                    <a:lnTo>
                      <a:pt x="1349" y="10813"/>
                    </a:lnTo>
                    <a:lnTo>
                      <a:pt x="1229" y="10716"/>
                    </a:lnTo>
                    <a:lnTo>
                      <a:pt x="1113" y="10615"/>
                    </a:lnTo>
                    <a:lnTo>
                      <a:pt x="1001" y="10508"/>
                    </a:lnTo>
                    <a:lnTo>
                      <a:pt x="895" y="10396"/>
                    </a:lnTo>
                    <a:lnTo>
                      <a:pt x="793" y="10280"/>
                    </a:lnTo>
                    <a:lnTo>
                      <a:pt x="697" y="10159"/>
                    </a:lnTo>
                    <a:lnTo>
                      <a:pt x="606" y="10033"/>
                    </a:lnTo>
                    <a:lnTo>
                      <a:pt x="521" y="9903"/>
                    </a:lnTo>
                    <a:lnTo>
                      <a:pt x="441" y="9769"/>
                    </a:lnTo>
                    <a:lnTo>
                      <a:pt x="368" y="9631"/>
                    </a:lnTo>
                    <a:lnTo>
                      <a:pt x="300" y="9490"/>
                    </a:lnTo>
                    <a:lnTo>
                      <a:pt x="239" y="9345"/>
                    </a:lnTo>
                    <a:lnTo>
                      <a:pt x="185" y="9197"/>
                    </a:lnTo>
                    <a:lnTo>
                      <a:pt x="137" y="9044"/>
                    </a:lnTo>
                    <a:lnTo>
                      <a:pt x="96" y="8890"/>
                    </a:lnTo>
                    <a:lnTo>
                      <a:pt x="62" y="8733"/>
                    </a:lnTo>
                    <a:lnTo>
                      <a:pt x="35" y="8573"/>
                    </a:lnTo>
                    <a:lnTo>
                      <a:pt x="15" y="8410"/>
                    </a:lnTo>
                    <a:lnTo>
                      <a:pt x="4" y="8246"/>
                    </a:lnTo>
                    <a:lnTo>
                      <a:pt x="0" y="8079"/>
                    </a:lnTo>
                    <a:lnTo>
                      <a:pt x="4" y="7916"/>
                    </a:lnTo>
                    <a:lnTo>
                      <a:pt x="15" y="7754"/>
                    </a:lnTo>
                    <a:lnTo>
                      <a:pt x="34" y="7596"/>
                    </a:lnTo>
                    <a:lnTo>
                      <a:pt x="60" y="7439"/>
                    </a:lnTo>
                    <a:lnTo>
                      <a:pt x="92" y="7284"/>
                    </a:lnTo>
                    <a:lnTo>
                      <a:pt x="132" y="7132"/>
                    </a:lnTo>
                    <a:lnTo>
                      <a:pt x="178" y="6983"/>
                    </a:lnTo>
                    <a:lnTo>
                      <a:pt x="230" y="6837"/>
                    </a:lnTo>
                    <a:lnTo>
                      <a:pt x="289" y="6694"/>
                    </a:lnTo>
                    <a:lnTo>
                      <a:pt x="354" y="6556"/>
                    </a:lnTo>
                    <a:lnTo>
                      <a:pt x="424" y="6420"/>
                    </a:lnTo>
                    <a:lnTo>
                      <a:pt x="502" y="6287"/>
                    </a:lnTo>
                    <a:lnTo>
                      <a:pt x="584" y="6159"/>
                    </a:lnTo>
                    <a:lnTo>
                      <a:pt x="671" y="6034"/>
                    </a:lnTo>
                    <a:lnTo>
                      <a:pt x="765" y="5914"/>
                    </a:lnTo>
                    <a:lnTo>
                      <a:pt x="862" y="5799"/>
                    </a:lnTo>
                    <a:lnTo>
                      <a:pt x="965" y="5688"/>
                    </a:lnTo>
                    <a:lnTo>
                      <a:pt x="1072" y="5582"/>
                    </a:lnTo>
                    <a:lnTo>
                      <a:pt x="1184" y="5480"/>
                    </a:lnTo>
                    <a:lnTo>
                      <a:pt x="1301" y="5384"/>
                    </a:lnTo>
                    <a:lnTo>
                      <a:pt x="1421" y="5293"/>
                    </a:lnTo>
                    <a:lnTo>
                      <a:pt x="1546" y="5208"/>
                    </a:lnTo>
                    <a:lnTo>
                      <a:pt x="1675" y="5128"/>
                    </a:lnTo>
                    <a:lnTo>
                      <a:pt x="1807" y="5054"/>
                    </a:lnTo>
                    <a:lnTo>
                      <a:pt x="1942" y="4986"/>
                    </a:lnTo>
                    <a:lnTo>
                      <a:pt x="2082" y="4924"/>
                    </a:lnTo>
                    <a:lnTo>
                      <a:pt x="2224" y="4869"/>
                    </a:lnTo>
                    <a:lnTo>
                      <a:pt x="2369" y="4819"/>
                    </a:lnTo>
                    <a:lnTo>
                      <a:pt x="2517" y="4777"/>
                    </a:lnTo>
                    <a:lnTo>
                      <a:pt x="2668" y="4741"/>
                    </a:lnTo>
                    <a:lnTo>
                      <a:pt x="2821" y="4713"/>
                    </a:lnTo>
                    <a:lnTo>
                      <a:pt x="2976" y="4692"/>
                    </a:lnTo>
                    <a:lnTo>
                      <a:pt x="2990" y="4450"/>
                    </a:lnTo>
                    <a:lnTo>
                      <a:pt x="3015" y="4212"/>
                    </a:lnTo>
                    <a:lnTo>
                      <a:pt x="3051" y="3976"/>
                    </a:lnTo>
                    <a:lnTo>
                      <a:pt x="3098" y="3744"/>
                    </a:lnTo>
                    <a:lnTo>
                      <a:pt x="3156" y="3517"/>
                    </a:lnTo>
                    <a:lnTo>
                      <a:pt x="3225" y="3295"/>
                    </a:lnTo>
                    <a:lnTo>
                      <a:pt x="3303" y="3076"/>
                    </a:lnTo>
                    <a:lnTo>
                      <a:pt x="3391" y="2863"/>
                    </a:lnTo>
                    <a:lnTo>
                      <a:pt x="3489" y="2655"/>
                    </a:lnTo>
                    <a:lnTo>
                      <a:pt x="3597" y="2453"/>
                    </a:lnTo>
                    <a:lnTo>
                      <a:pt x="3713" y="2256"/>
                    </a:lnTo>
                    <a:lnTo>
                      <a:pt x="3837" y="2065"/>
                    </a:lnTo>
                    <a:lnTo>
                      <a:pt x="3971" y="1882"/>
                    </a:lnTo>
                    <a:lnTo>
                      <a:pt x="4113" y="1704"/>
                    </a:lnTo>
                    <a:lnTo>
                      <a:pt x="4262" y="1535"/>
                    </a:lnTo>
                    <a:lnTo>
                      <a:pt x="4419" y="1371"/>
                    </a:lnTo>
                    <a:lnTo>
                      <a:pt x="4583" y="1216"/>
                    </a:lnTo>
                    <a:lnTo>
                      <a:pt x="4754" y="1069"/>
                    </a:lnTo>
                    <a:lnTo>
                      <a:pt x="4932" y="930"/>
                    </a:lnTo>
                    <a:lnTo>
                      <a:pt x="5117" y="800"/>
                    </a:lnTo>
                    <a:lnTo>
                      <a:pt x="5307" y="677"/>
                    </a:lnTo>
                    <a:lnTo>
                      <a:pt x="5503" y="565"/>
                    </a:lnTo>
                    <a:lnTo>
                      <a:pt x="5705" y="462"/>
                    </a:lnTo>
                    <a:lnTo>
                      <a:pt x="5912" y="368"/>
                    </a:lnTo>
                    <a:lnTo>
                      <a:pt x="6124" y="284"/>
                    </a:lnTo>
                    <a:lnTo>
                      <a:pt x="6342" y="211"/>
                    </a:lnTo>
                    <a:lnTo>
                      <a:pt x="6563" y="147"/>
                    </a:lnTo>
                    <a:lnTo>
                      <a:pt x="6788" y="95"/>
                    </a:lnTo>
                    <a:lnTo>
                      <a:pt x="7018" y="54"/>
                    </a:lnTo>
                    <a:lnTo>
                      <a:pt x="7250" y="25"/>
                    </a:lnTo>
                    <a:lnTo>
                      <a:pt x="7487" y="6"/>
                    </a:lnTo>
                    <a:lnTo>
                      <a:pt x="7726" y="0"/>
                    </a:lnTo>
                    <a:close/>
                    <a:moveTo>
                      <a:pt x="9156" y="9528"/>
                    </a:moveTo>
                    <a:lnTo>
                      <a:pt x="9148" y="9515"/>
                    </a:lnTo>
                    <a:lnTo>
                      <a:pt x="9141" y="9503"/>
                    </a:lnTo>
                    <a:lnTo>
                      <a:pt x="9134" y="9491"/>
                    </a:lnTo>
                    <a:lnTo>
                      <a:pt x="9127" y="9478"/>
                    </a:lnTo>
                    <a:lnTo>
                      <a:pt x="9106" y="9484"/>
                    </a:lnTo>
                    <a:lnTo>
                      <a:pt x="9086" y="9491"/>
                    </a:lnTo>
                    <a:lnTo>
                      <a:pt x="9065" y="9498"/>
                    </a:lnTo>
                    <a:lnTo>
                      <a:pt x="9045" y="9503"/>
                    </a:lnTo>
                    <a:lnTo>
                      <a:pt x="9023" y="9509"/>
                    </a:lnTo>
                    <a:lnTo>
                      <a:pt x="9003" y="9515"/>
                    </a:lnTo>
                    <a:lnTo>
                      <a:pt x="8982" y="9521"/>
                    </a:lnTo>
                    <a:lnTo>
                      <a:pt x="8961" y="9528"/>
                    </a:lnTo>
                    <a:lnTo>
                      <a:pt x="9156" y="9528"/>
                    </a:lnTo>
                    <a:close/>
                    <a:moveTo>
                      <a:pt x="6492" y="9528"/>
                    </a:moveTo>
                    <a:lnTo>
                      <a:pt x="6464" y="9519"/>
                    </a:lnTo>
                    <a:lnTo>
                      <a:pt x="6435" y="9511"/>
                    </a:lnTo>
                    <a:lnTo>
                      <a:pt x="6408" y="9503"/>
                    </a:lnTo>
                    <a:lnTo>
                      <a:pt x="6379" y="9495"/>
                    </a:lnTo>
                    <a:lnTo>
                      <a:pt x="6376" y="9503"/>
                    </a:lnTo>
                    <a:lnTo>
                      <a:pt x="6372" y="9511"/>
                    </a:lnTo>
                    <a:lnTo>
                      <a:pt x="6368" y="9519"/>
                    </a:lnTo>
                    <a:lnTo>
                      <a:pt x="6364" y="9528"/>
                    </a:lnTo>
                    <a:lnTo>
                      <a:pt x="6492" y="952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519" name="矩形 518"/>
            <p:cNvSpPr/>
            <p:nvPr/>
          </p:nvSpPr>
          <p:spPr bwMode="auto">
            <a:xfrm>
              <a:off x="704560" y="3602877"/>
              <a:ext cx="2304000" cy="910117"/>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a:buClr>
                  <a:srgbClr val="CC9900"/>
                </a:buClr>
                <a:buFont typeface="Wingdings" pitchFamily="2" charset="2"/>
                <a:buChar char="n"/>
              </a:pPr>
              <a:endParaRPr lang="zh-CN" altLang="en-US">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520" name="矩形 519"/>
            <p:cNvSpPr/>
            <p:nvPr/>
          </p:nvSpPr>
          <p:spPr bwMode="auto">
            <a:xfrm>
              <a:off x="704560" y="4572396"/>
              <a:ext cx="2304000" cy="1004205"/>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a:buClr>
                  <a:srgbClr val="CC9900"/>
                </a:buClr>
                <a:buFont typeface="Wingdings" pitchFamily="2" charset="2"/>
                <a:buChar char="n"/>
              </a:pPr>
              <a:endParaRPr lang="zh-CN" altLang="en-US">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521" name="文本框 520"/>
            <p:cNvSpPr txBox="1"/>
            <p:nvPr/>
          </p:nvSpPr>
          <p:spPr>
            <a:xfrm>
              <a:off x="2086983" y="2946821"/>
              <a:ext cx="621117" cy="333468"/>
            </a:xfrm>
            <a:prstGeom prst="rect">
              <a:avLst/>
            </a:prstGeom>
            <a:noFill/>
          </p:spPr>
          <p:txBody>
            <a:bodyPr wrap="none" rtlCol="0">
              <a:noAutofit/>
            </a:bodyPr>
            <a:lstStyle/>
            <a:p>
              <a:pPr algn="ctr"/>
              <a:r>
                <a:rPr lang="zh-CN" altLang="en-US" dirty="0" smtClean="0">
                  <a:solidFill>
                    <a:srgbClr val="000000"/>
                  </a:solidFill>
                  <a:latin typeface="微软雅黑" panose="020B0503020204020204" pitchFamily="34" charset="-122"/>
                  <a:ea typeface="微软雅黑" panose="020B0503020204020204" pitchFamily="34" charset="-122"/>
                  <a:cs typeface="+mn-ea"/>
                  <a:sym typeface="+mn-lt"/>
                </a:rPr>
                <a:t>云</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522" name="文本框 521"/>
            <p:cNvSpPr txBox="1"/>
            <p:nvPr/>
          </p:nvSpPr>
          <p:spPr>
            <a:xfrm>
              <a:off x="2086983" y="3899861"/>
              <a:ext cx="621117" cy="333468"/>
            </a:xfrm>
            <a:prstGeom prst="rect">
              <a:avLst/>
            </a:prstGeom>
            <a:noFill/>
          </p:spPr>
          <p:txBody>
            <a:bodyPr wrap="none" rtlCol="0">
              <a:noAutofit/>
            </a:bodyPr>
            <a:lstStyle/>
            <a:p>
              <a:pPr algn="ctr"/>
              <a:r>
                <a:rPr lang="zh-CN" altLang="en-US" dirty="0">
                  <a:solidFill>
                    <a:srgbClr val="000000"/>
                  </a:solidFill>
                  <a:latin typeface="微软雅黑" panose="020B0503020204020204" pitchFamily="34" charset="-122"/>
                  <a:ea typeface="微软雅黑" panose="020B0503020204020204" pitchFamily="34" charset="-122"/>
                  <a:cs typeface="+mn-ea"/>
                  <a:sym typeface="+mn-lt"/>
                </a:rPr>
                <a:t>管</a:t>
              </a:r>
            </a:p>
          </p:txBody>
        </p:sp>
        <p:sp>
          <p:nvSpPr>
            <p:cNvPr id="523" name="文本框 522"/>
            <p:cNvSpPr txBox="1"/>
            <p:nvPr/>
          </p:nvSpPr>
          <p:spPr>
            <a:xfrm>
              <a:off x="2086983" y="4941719"/>
              <a:ext cx="621117" cy="333468"/>
            </a:xfrm>
            <a:prstGeom prst="rect">
              <a:avLst/>
            </a:prstGeom>
            <a:noFill/>
          </p:spPr>
          <p:txBody>
            <a:bodyPr wrap="none" rtlCol="0">
              <a:noAutofit/>
            </a:bodyPr>
            <a:lstStyle/>
            <a:p>
              <a:pPr algn="ctr"/>
              <a:r>
                <a:rPr lang="zh-CN" altLang="en-US" dirty="0">
                  <a:solidFill>
                    <a:srgbClr val="000000"/>
                  </a:solidFill>
                  <a:latin typeface="微软雅黑" panose="020B0503020204020204" pitchFamily="34" charset="-122"/>
                  <a:ea typeface="微软雅黑" panose="020B0503020204020204" pitchFamily="34" charset="-122"/>
                  <a:cs typeface="+mn-ea"/>
                  <a:sym typeface="+mn-lt"/>
                </a:rPr>
                <a:t>端</a:t>
              </a:r>
            </a:p>
          </p:txBody>
        </p:sp>
        <p:sp>
          <p:nvSpPr>
            <p:cNvPr id="524" name="文本框 523"/>
            <p:cNvSpPr txBox="1"/>
            <p:nvPr/>
          </p:nvSpPr>
          <p:spPr>
            <a:xfrm>
              <a:off x="1222581" y="2998304"/>
              <a:ext cx="888336" cy="379631"/>
            </a:xfrm>
            <a:prstGeom prst="rect">
              <a:avLst/>
            </a:prstGeom>
            <a:noFill/>
          </p:spPr>
          <p:txBody>
            <a:bodyPr wrap="none" lIns="91416" tIns="45708" rIns="91416" bIns="45708" rtlCol="0">
              <a:spAutoFit/>
            </a:bodyPr>
            <a:lstStyle/>
            <a:p>
              <a:r>
                <a:rPr lang="en-US" altLang="zh-CN" sz="1867" b="1" dirty="0">
                  <a:solidFill>
                    <a:srgbClr val="FBFBFB"/>
                  </a:solidFill>
                  <a:latin typeface="微软雅黑" panose="020B0503020204020204" pitchFamily="34" charset="-122"/>
                  <a:ea typeface="微软雅黑" panose="020B0503020204020204" pitchFamily="34" charset="-122"/>
                  <a:cs typeface="+mn-ea"/>
                  <a:sym typeface="+mn-lt"/>
                </a:rPr>
                <a:t>Cloud</a:t>
              </a:r>
              <a:endParaRPr lang="zh-CN" altLang="en-US" sz="1867" b="1" dirty="0">
                <a:solidFill>
                  <a:srgbClr val="FBFBFB"/>
                </a:solidFill>
                <a:latin typeface="微软雅黑" panose="020B0503020204020204" pitchFamily="34" charset="-122"/>
                <a:ea typeface="微软雅黑" panose="020B0503020204020204" pitchFamily="34" charset="-122"/>
                <a:cs typeface="+mn-ea"/>
                <a:sym typeface="+mn-lt"/>
              </a:endParaRPr>
            </a:p>
          </p:txBody>
        </p:sp>
        <p:sp>
          <p:nvSpPr>
            <p:cNvPr id="525" name="圆柱形 524"/>
            <p:cNvSpPr/>
            <p:nvPr/>
          </p:nvSpPr>
          <p:spPr bwMode="auto">
            <a:xfrm>
              <a:off x="1254998" y="3705740"/>
              <a:ext cx="713565" cy="748327"/>
            </a:xfrm>
            <a:prstGeom prst="can">
              <a:avLst>
                <a:gd name="adj" fmla="val 14186"/>
              </a:avLst>
            </a:prstGeom>
            <a:solidFill>
              <a:srgbClr val="000000">
                <a:lumMod val="65000"/>
                <a:lumOff val="35000"/>
              </a:srgbClr>
            </a:solidFill>
            <a:ln w="12700" cap="flat" cmpd="sng" algn="ctr">
              <a:solidFill>
                <a:srgbClr val="FBFBFB"/>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marL="0" marR="0" lvl="0" indent="0" defTabSz="914133"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zh-CN" altLang="en-US" sz="1733" b="0" i="0" u="none" strike="noStrike" kern="0" cap="none" spc="0" normalizeH="0" baseline="0" noProof="0" smtClean="0">
                <a:ln>
                  <a:noFill/>
                </a:ln>
                <a:noFill/>
                <a:effectLst/>
                <a:uLnTx/>
                <a:uFillTx/>
                <a:latin typeface="微软雅黑" panose="020B0503020204020204" pitchFamily="34" charset="-122"/>
                <a:ea typeface="微软雅黑" panose="020B0503020204020204" pitchFamily="34" charset="-122"/>
                <a:cs typeface="+mn-ea"/>
                <a:sym typeface="+mn-lt"/>
              </a:endParaRPr>
            </a:p>
          </p:txBody>
        </p:sp>
        <p:pic>
          <p:nvPicPr>
            <p:cNvPr id="526" name="图片 5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39686" y="3890625"/>
              <a:ext cx="527257" cy="479400"/>
            </a:xfrm>
            <a:prstGeom prst="ellipse">
              <a:avLst/>
            </a:prstGeom>
          </p:spPr>
        </p:pic>
        <p:sp>
          <p:nvSpPr>
            <p:cNvPr id="527" name="矩形 526"/>
            <p:cNvSpPr/>
            <p:nvPr/>
          </p:nvSpPr>
          <p:spPr bwMode="auto">
            <a:xfrm>
              <a:off x="7400534" y="5642390"/>
              <a:ext cx="4138528" cy="758441"/>
            </a:xfrm>
            <a:prstGeom prst="rect">
              <a:avLst/>
            </a:prstGeom>
            <a:solidFill>
              <a:srgbClr val="B22A2C"/>
            </a:solidFill>
            <a:ln w="9525" cap="flat" cmpd="sng" algn="ctr">
              <a:noFill/>
              <a:prstDash val="solid"/>
              <a:round/>
              <a:headEnd type="none" w="med" len="med"/>
              <a:tailEnd type="none" w="med" len="med"/>
            </a:ln>
            <a:effectLst/>
            <a:extLst/>
          </p:spPr>
          <p:txBody>
            <a:bodyPr vert="horz" wrap="square" lIns="121920" tIns="60960" rIns="121920" bIns="60960" numCol="1" rtlCol="0" anchor="ctr" anchorCtr="0" compatLnSpc="1">
              <a:prstTxWarp prst="textNoShape">
                <a:avLst/>
              </a:prstTxWarp>
              <a:noAutofit/>
            </a:bodyPr>
            <a:lstStyle/>
            <a:p>
              <a:pPr marL="182563" indent="-182563" defTabSz="914133">
                <a:buClr>
                  <a:schemeClr val="bg1"/>
                </a:buClr>
                <a:buSzPct val="70000"/>
                <a:buFont typeface="Wingdings" panose="05000000000000000000" pitchFamily="2" charset="2"/>
                <a:buChar char="l"/>
              </a:pP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28" name="矩形 527"/>
            <p:cNvSpPr/>
            <p:nvPr/>
          </p:nvSpPr>
          <p:spPr bwMode="auto">
            <a:xfrm>
              <a:off x="3075912" y="5642390"/>
              <a:ext cx="4248000" cy="758441"/>
            </a:xfrm>
            <a:prstGeom prst="rect">
              <a:avLst/>
            </a:prstGeom>
            <a:solidFill>
              <a:srgbClr val="B22A2C"/>
            </a:solidFill>
            <a:ln w="9525" cap="flat" cmpd="sng" algn="ctr">
              <a:noFill/>
              <a:prstDash val="solid"/>
              <a:round/>
              <a:headEnd type="none" w="med" len="med"/>
              <a:tailEnd type="none" w="med" len="med"/>
            </a:ln>
            <a:effectLst/>
            <a:extLst/>
          </p:spPr>
          <p:txBody>
            <a:bodyPr vert="horz" wrap="square" lIns="121920" tIns="60960" rIns="121920" bIns="60960" numCol="1" rtlCol="0" anchor="ctr" anchorCtr="0" compatLnSpc="1">
              <a:prstTxWarp prst="textNoShape">
                <a:avLst/>
              </a:prstTxWarp>
              <a:noAutofit/>
            </a:bodyPr>
            <a:lstStyle/>
            <a:p>
              <a:pPr marL="285750" indent="-285750" defTabSz="914133">
                <a:buClr>
                  <a:schemeClr val="bg1"/>
                </a:buClr>
                <a:buSzPct val="70000"/>
                <a:buFont typeface="Wingdings" panose="05000000000000000000" pitchFamily="2" charset="2"/>
                <a:buChar char="l"/>
              </a:pPr>
              <a:endParaRPr lang="en-US" altLang="zh-CN" sz="1400" dirty="0" smtClea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29" name="矩形 528"/>
            <p:cNvSpPr/>
            <p:nvPr/>
          </p:nvSpPr>
          <p:spPr bwMode="auto">
            <a:xfrm>
              <a:off x="704560" y="5642390"/>
              <a:ext cx="2304000" cy="758441"/>
            </a:xfrm>
            <a:prstGeom prst="rect">
              <a:avLst/>
            </a:prstGeom>
            <a:solidFill>
              <a:srgbClr val="B22A2C"/>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a:buClr>
                  <a:srgbClr val="CC9900"/>
                </a:buClr>
                <a:buFont typeface="Wingdings" pitchFamily="2" charset="2"/>
                <a:buChar char="n"/>
              </a:pPr>
              <a:endParaRPr lang="zh-CN" altLang="en-US">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530" name="文本框 529"/>
            <p:cNvSpPr txBox="1"/>
            <p:nvPr/>
          </p:nvSpPr>
          <p:spPr>
            <a:xfrm>
              <a:off x="1319310" y="5696226"/>
              <a:ext cx="1041854" cy="498437"/>
            </a:xfrm>
            <a:prstGeom prst="rect">
              <a:avLst/>
            </a:prstGeom>
            <a:noFill/>
          </p:spPr>
          <p:txBody>
            <a:bodyPr wrap="none" rtlCol="0">
              <a:noAutofit/>
            </a:bodyPr>
            <a:lstStyle/>
            <a:p>
              <a:pPr algn="ctr">
                <a:buClr>
                  <a:schemeClr val="bg1"/>
                </a:buClr>
              </a:pPr>
              <a:r>
                <a:rPr lang="zh-CN" altLang="en-US" dirty="0" smtClean="0">
                  <a:solidFill>
                    <a:schemeClr val="bg1"/>
                  </a:solidFill>
                  <a:latin typeface="微软雅黑" panose="020B0503020204020204" pitchFamily="34" charset="-122"/>
                  <a:ea typeface="微软雅黑" panose="020B0503020204020204" pitchFamily="34" charset="-122"/>
                  <a:cs typeface="+mn-ea"/>
                  <a:sym typeface="+mn-lt"/>
                </a:rPr>
                <a:t>行业应用传感器</a:t>
              </a:r>
              <a:endParaRPr lang="en-US" altLang="zh-CN" dirty="0" smtClean="0">
                <a:solidFill>
                  <a:schemeClr val="bg1"/>
                </a:solidFill>
                <a:latin typeface="微软雅黑" panose="020B0503020204020204" pitchFamily="34" charset="-122"/>
                <a:ea typeface="微软雅黑" panose="020B0503020204020204" pitchFamily="34" charset="-122"/>
                <a:cs typeface="+mn-ea"/>
                <a:sym typeface="+mn-lt"/>
              </a:endParaRPr>
            </a:p>
            <a:p>
              <a:pPr algn="ctr">
                <a:buClr>
                  <a:schemeClr val="bg1"/>
                </a:buClr>
              </a:pPr>
              <a:r>
                <a:rPr lang="zh-CN" altLang="en-US" dirty="0" smtClean="0">
                  <a:solidFill>
                    <a:schemeClr val="bg1"/>
                  </a:solidFill>
                  <a:latin typeface="微软雅黑" panose="020B0503020204020204" pitchFamily="34" charset="-122"/>
                  <a:ea typeface="微软雅黑" panose="020B0503020204020204" pitchFamily="34" charset="-122"/>
                  <a:cs typeface="+mn-ea"/>
                  <a:sym typeface="+mn-lt"/>
                </a:rPr>
                <a:t>及控制器</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31" name="Freeform 79"/>
            <p:cNvSpPr>
              <a:spLocks noChangeAspect="1" noEditPoints="1"/>
            </p:cNvSpPr>
            <p:nvPr/>
          </p:nvSpPr>
          <p:spPr bwMode="auto">
            <a:xfrm>
              <a:off x="4959546" y="2877864"/>
              <a:ext cx="320208" cy="432000"/>
            </a:xfrm>
            <a:custGeom>
              <a:avLst/>
              <a:gdLst>
                <a:gd name="T0" fmla="*/ 570 w 570"/>
                <a:gd name="T1" fmla="*/ 769 h 769"/>
                <a:gd name="T2" fmla="*/ 401 w 570"/>
                <a:gd name="T3" fmla="*/ 321 h 769"/>
                <a:gd name="T4" fmla="*/ 510 w 570"/>
                <a:gd name="T5" fmla="*/ 324 h 769"/>
                <a:gd name="T6" fmla="*/ 543 w 570"/>
                <a:gd name="T7" fmla="*/ 345 h 769"/>
                <a:gd name="T8" fmla="*/ 401 w 570"/>
                <a:gd name="T9" fmla="*/ 198 h 769"/>
                <a:gd name="T10" fmla="*/ 510 w 570"/>
                <a:gd name="T11" fmla="*/ 168 h 769"/>
                <a:gd name="T12" fmla="*/ 510 w 570"/>
                <a:gd name="T13" fmla="*/ 192 h 769"/>
                <a:gd name="T14" fmla="*/ 543 w 570"/>
                <a:gd name="T15" fmla="*/ 153 h 769"/>
                <a:gd name="T16" fmla="*/ 401 w 570"/>
                <a:gd name="T17" fmla="*/ 0 h 769"/>
                <a:gd name="T18" fmla="*/ 166 w 570"/>
                <a:gd name="T19" fmla="*/ 0 h 769"/>
                <a:gd name="T20" fmla="*/ 27 w 570"/>
                <a:gd name="T21" fmla="*/ 153 h 769"/>
                <a:gd name="T22" fmla="*/ 57 w 570"/>
                <a:gd name="T23" fmla="*/ 192 h 769"/>
                <a:gd name="T24" fmla="*/ 60 w 570"/>
                <a:gd name="T25" fmla="*/ 168 h 769"/>
                <a:gd name="T26" fmla="*/ 166 w 570"/>
                <a:gd name="T27" fmla="*/ 198 h 769"/>
                <a:gd name="T28" fmla="*/ 27 w 570"/>
                <a:gd name="T29" fmla="*/ 345 h 769"/>
                <a:gd name="T30" fmla="*/ 57 w 570"/>
                <a:gd name="T31" fmla="*/ 324 h 769"/>
                <a:gd name="T32" fmla="*/ 166 w 570"/>
                <a:gd name="T33" fmla="*/ 321 h 769"/>
                <a:gd name="T34" fmla="*/ 0 w 570"/>
                <a:gd name="T35" fmla="*/ 769 h 769"/>
                <a:gd name="T36" fmla="*/ 467 w 570"/>
                <a:gd name="T37" fmla="*/ 135 h 769"/>
                <a:gd name="T38" fmla="*/ 401 w 570"/>
                <a:gd name="T39" fmla="*/ 84 h 769"/>
                <a:gd name="T40" fmla="*/ 467 w 570"/>
                <a:gd name="T41" fmla="*/ 291 h 769"/>
                <a:gd name="T42" fmla="*/ 401 w 570"/>
                <a:gd name="T43" fmla="*/ 240 h 769"/>
                <a:gd name="T44" fmla="*/ 283 w 570"/>
                <a:gd name="T45" fmla="*/ 598 h 769"/>
                <a:gd name="T46" fmla="*/ 205 w 570"/>
                <a:gd name="T47" fmla="*/ 739 h 769"/>
                <a:gd name="T48" fmla="*/ 377 w 570"/>
                <a:gd name="T49" fmla="*/ 739 h 769"/>
                <a:gd name="T50" fmla="*/ 374 w 570"/>
                <a:gd name="T51" fmla="*/ 438 h 769"/>
                <a:gd name="T52" fmla="*/ 362 w 570"/>
                <a:gd name="T53" fmla="*/ 168 h 769"/>
                <a:gd name="T54" fmla="*/ 208 w 570"/>
                <a:gd name="T55" fmla="*/ 168 h 769"/>
                <a:gd name="T56" fmla="*/ 211 w 570"/>
                <a:gd name="T57" fmla="*/ 135 h 769"/>
                <a:gd name="T58" fmla="*/ 359 w 570"/>
                <a:gd name="T59" fmla="*/ 135 h 769"/>
                <a:gd name="T60" fmla="*/ 362 w 570"/>
                <a:gd name="T61" fmla="*/ 291 h 769"/>
                <a:gd name="T62" fmla="*/ 283 w 570"/>
                <a:gd name="T63" fmla="*/ 237 h 769"/>
                <a:gd name="T64" fmla="*/ 295 w 570"/>
                <a:gd name="T65" fmla="*/ 228 h 769"/>
                <a:gd name="T66" fmla="*/ 371 w 570"/>
                <a:gd name="T67" fmla="*/ 282 h 769"/>
                <a:gd name="T68" fmla="*/ 371 w 570"/>
                <a:gd name="T69" fmla="*/ 129 h 769"/>
                <a:gd name="T70" fmla="*/ 371 w 570"/>
                <a:gd name="T71" fmla="*/ 36 h 769"/>
                <a:gd name="T72" fmla="*/ 241 w 570"/>
                <a:gd name="T73" fmla="*/ 30 h 769"/>
                <a:gd name="T74" fmla="*/ 283 w 570"/>
                <a:gd name="T75" fmla="*/ 75 h 769"/>
                <a:gd name="T76" fmla="*/ 241 w 570"/>
                <a:gd name="T77" fmla="*/ 30 h 769"/>
                <a:gd name="T78" fmla="*/ 274 w 570"/>
                <a:gd name="T79" fmla="*/ 84 h 769"/>
                <a:gd name="T80" fmla="*/ 199 w 570"/>
                <a:gd name="T81" fmla="*/ 36 h 769"/>
                <a:gd name="T82" fmla="*/ 274 w 570"/>
                <a:gd name="T83" fmla="*/ 228 h 769"/>
                <a:gd name="T84" fmla="*/ 199 w 570"/>
                <a:gd name="T85" fmla="*/ 174 h 769"/>
                <a:gd name="T86" fmla="*/ 371 w 570"/>
                <a:gd name="T87" fmla="*/ 321 h 769"/>
                <a:gd name="T88" fmla="*/ 283 w 570"/>
                <a:gd name="T89" fmla="*/ 574 h 769"/>
                <a:gd name="T90" fmla="*/ 199 w 570"/>
                <a:gd name="T91" fmla="*/ 321 h 769"/>
                <a:gd name="T92" fmla="*/ 166 w 570"/>
                <a:gd name="T93" fmla="*/ 84 h 769"/>
                <a:gd name="T94" fmla="*/ 102 w 570"/>
                <a:gd name="T95" fmla="*/ 135 h 769"/>
                <a:gd name="T96" fmla="*/ 166 w 570"/>
                <a:gd name="T97" fmla="*/ 240 h 769"/>
                <a:gd name="T98" fmla="*/ 102 w 570"/>
                <a:gd name="T99" fmla="*/ 291 h 769"/>
                <a:gd name="T100" fmla="*/ 277 w 570"/>
                <a:gd name="T101" fmla="*/ 586 h 769"/>
                <a:gd name="T102" fmla="*/ 51 w 570"/>
                <a:gd name="T103" fmla="*/ 73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0" h="769">
                  <a:moveTo>
                    <a:pt x="0" y="769"/>
                  </a:moveTo>
                  <a:lnTo>
                    <a:pt x="570" y="769"/>
                  </a:lnTo>
                  <a:lnTo>
                    <a:pt x="401" y="423"/>
                  </a:lnTo>
                  <a:lnTo>
                    <a:pt x="401" y="321"/>
                  </a:lnTo>
                  <a:lnTo>
                    <a:pt x="510" y="321"/>
                  </a:lnTo>
                  <a:lnTo>
                    <a:pt x="510" y="324"/>
                  </a:lnTo>
                  <a:lnTo>
                    <a:pt x="510" y="345"/>
                  </a:lnTo>
                  <a:lnTo>
                    <a:pt x="543" y="345"/>
                  </a:lnTo>
                  <a:lnTo>
                    <a:pt x="543" y="309"/>
                  </a:lnTo>
                  <a:lnTo>
                    <a:pt x="401" y="198"/>
                  </a:lnTo>
                  <a:lnTo>
                    <a:pt x="401" y="168"/>
                  </a:lnTo>
                  <a:lnTo>
                    <a:pt x="510" y="168"/>
                  </a:lnTo>
                  <a:lnTo>
                    <a:pt x="510" y="168"/>
                  </a:lnTo>
                  <a:lnTo>
                    <a:pt x="510" y="192"/>
                  </a:lnTo>
                  <a:lnTo>
                    <a:pt x="543" y="192"/>
                  </a:lnTo>
                  <a:lnTo>
                    <a:pt x="543" y="153"/>
                  </a:lnTo>
                  <a:lnTo>
                    <a:pt x="401" y="45"/>
                  </a:lnTo>
                  <a:lnTo>
                    <a:pt x="401" y="0"/>
                  </a:lnTo>
                  <a:lnTo>
                    <a:pt x="241" y="0"/>
                  </a:lnTo>
                  <a:lnTo>
                    <a:pt x="166" y="0"/>
                  </a:lnTo>
                  <a:lnTo>
                    <a:pt x="166" y="45"/>
                  </a:lnTo>
                  <a:lnTo>
                    <a:pt x="27" y="153"/>
                  </a:lnTo>
                  <a:lnTo>
                    <a:pt x="27" y="192"/>
                  </a:lnTo>
                  <a:lnTo>
                    <a:pt x="57" y="192"/>
                  </a:lnTo>
                  <a:lnTo>
                    <a:pt x="57" y="168"/>
                  </a:lnTo>
                  <a:lnTo>
                    <a:pt x="60" y="168"/>
                  </a:lnTo>
                  <a:lnTo>
                    <a:pt x="166" y="168"/>
                  </a:lnTo>
                  <a:lnTo>
                    <a:pt x="166" y="198"/>
                  </a:lnTo>
                  <a:lnTo>
                    <a:pt x="27" y="309"/>
                  </a:lnTo>
                  <a:lnTo>
                    <a:pt x="27" y="345"/>
                  </a:lnTo>
                  <a:lnTo>
                    <a:pt x="57" y="345"/>
                  </a:lnTo>
                  <a:lnTo>
                    <a:pt x="57" y="324"/>
                  </a:lnTo>
                  <a:lnTo>
                    <a:pt x="60" y="321"/>
                  </a:lnTo>
                  <a:lnTo>
                    <a:pt x="166" y="321"/>
                  </a:lnTo>
                  <a:lnTo>
                    <a:pt x="166" y="423"/>
                  </a:lnTo>
                  <a:lnTo>
                    <a:pt x="0" y="769"/>
                  </a:lnTo>
                  <a:close/>
                  <a:moveTo>
                    <a:pt x="401" y="84"/>
                  </a:moveTo>
                  <a:lnTo>
                    <a:pt x="467" y="135"/>
                  </a:lnTo>
                  <a:lnTo>
                    <a:pt x="401" y="135"/>
                  </a:lnTo>
                  <a:lnTo>
                    <a:pt x="401" y="84"/>
                  </a:lnTo>
                  <a:close/>
                  <a:moveTo>
                    <a:pt x="401" y="240"/>
                  </a:moveTo>
                  <a:lnTo>
                    <a:pt x="467" y="291"/>
                  </a:lnTo>
                  <a:lnTo>
                    <a:pt x="401" y="291"/>
                  </a:lnTo>
                  <a:lnTo>
                    <a:pt x="401" y="240"/>
                  </a:lnTo>
                  <a:close/>
                  <a:moveTo>
                    <a:pt x="205" y="739"/>
                  </a:moveTo>
                  <a:lnTo>
                    <a:pt x="283" y="598"/>
                  </a:lnTo>
                  <a:lnTo>
                    <a:pt x="365" y="739"/>
                  </a:lnTo>
                  <a:lnTo>
                    <a:pt x="205" y="739"/>
                  </a:lnTo>
                  <a:close/>
                  <a:moveTo>
                    <a:pt x="519" y="739"/>
                  </a:moveTo>
                  <a:lnTo>
                    <a:pt x="377" y="739"/>
                  </a:lnTo>
                  <a:lnTo>
                    <a:pt x="292" y="586"/>
                  </a:lnTo>
                  <a:lnTo>
                    <a:pt x="374" y="438"/>
                  </a:lnTo>
                  <a:lnTo>
                    <a:pt x="519" y="739"/>
                  </a:lnTo>
                  <a:close/>
                  <a:moveTo>
                    <a:pt x="362" y="168"/>
                  </a:moveTo>
                  <a:lnTo>
                    <a:pt x="283" y="222"/>
                  </a:lnTo>
                  <a:lnTo>
                    <a:pt x="208" y="168"/>
                  </a:lnTo>
                  <a:lnTo>
                    <a:pt x="362" y="168"/>
                  </a:lnTo>
                  <a:close/>
                  <a:moveTo>
                    <a:pt x="211" y="135"/>
                  </a:moveTo>
                  <a:lnTo>
                    <a:pt x="283" y="90"/>
                  </a:lnTo>
                  <a:lnTo>
                    <a:pt x="359" y="135"/>
                  </a:lnTo>
                  <a:lnTo>
                    <a:pt x="211" y="135"/>
                  </a:lnTo>
                  <a:close/>
                  <a:moveTo>
                    <a:pt x="362" y="291"/>
                  </a:moveTo>
                  <a:lnTo>
                    <a:pt x="208" y="291"/>
                  </a:lnTo>
                  <a:lnTo>
                    <a:pt x="283" y="237"/>
                  </a:lnTo>
                  <a:lnTo>
                    <a:pt x="362" y="291"/>
                  </a:lnTo>
                  <a:close/>
                  <a:moveTo>
                    <a:pt x="295" y="228"/>
                  </a:moveTo>
                  <a:lnTo>
                    <a:pt x="371" y="174"/>
                  </a:lnTo>
                  <a:lnTo>
                    <a:pt x="371" y="282"/>
                  </a:lnTo>
                  <a:lnTo>
                    <a:pt x="295" y="228"/>
                  </a:lnTo>
                  <a:close/>
                  <a:moveTo>
                    <a:pt x="371" y="129"/>
                  </a:moveTo>
                  <a:lnTo>
                    <a:pt x="295" y="84"/>
                  </a:lnTo>
                  <a:lnTo>
                    <a:pt x="371" y="36"/>
                  </a:lnTo>
                  <a:lnTo>
                    <a:pt x="371" y="129"/>
                  </a:lnTo>
                  <a:close/>
                  <a:moveTo>
                    <a:pt x="241" y="30"/>
                  </a:moveTo>
                  <a:lnTo>
                    <a:pt x="359" y="30"/>
                  </a:lnTo>
                  <a:lnTo>
                    <a:pt x="283" y="75"/>
                  </a:lnTo>
                  <a:lnTo>
                    <a:pt x="211" y="30"/>
                  </a:lnTo>
                  <a:lnTo>
                    <a:pt x="241" y="30"/>
                  </a:lnTo>
                  <a:close/>
                  <a:moveTo>
                    <a:pt x="199" y="36"/>
                  </a:moveTo>
                  <a:lnTo>
                    <a:pt x="274" y="84"/>
                  </a:lnTo>
                  <a:lnTo>
                    <a:pt x="199" y="129"/>
                  </a:lnTo>
                  <a:lnTo>
                    <a:pt x="199" y="36"/>
                  </a:lnTo>
                  <a:close/>
                  <a:moveTo>
                    <a:pt x="199" y="174"/>
                  </a:moveTo>
                  <a:lnTo>
                    <a:pt x="274" y="228"/>
                  </a:lnTo>
                  <a:lnTo>
                    <a:pt x="199" y="282"/>
                  </a:lnTo>
                  <a:lnTo>
                    <a:pt x="199" y="174"/>
                  </a:lnTo>
                  <a:close/>
                  <a:moveTo>
                    <a:pt x="199" y="321"/>
                  </a:moveTo>
                  <a:lnTo>
                    <a:pt x="371" y="321"/>
                  </a:lnTo>
                  <a:lnTo>
                    <a:pt x="371" y="420"/>
                  </a:lnTo>
                  <a:lnTo>
                    <a:pt x="283" y="574"/>
                  </a:lnTo>
                  <a:lnTo>
                    <a:pt x="199" y="420"/>
                  </a:lnTo>
                  <a:lnTo>
                    <a:pt x="199" y="321"/>
                  </a:lnTo>
                  <a:close/>
                  <a:moveTo>
                    <a:pt x="102" y="135"/>
                  </a:moveTo>
                  <a:lnTo>
                    <a:pt x="166" y="84"/>
                  </a:lnTo>
                  <a:lnTo>
                    <a:pt x="166" y="135"/>
                  </a:lnTo>
                  <a:lnTo>
                    <a:pt x="102" y="135"/>
                  </a:lnTo>
                  <a:close/>
                  <a:moveTo>
                    <a:pt x="102" y="291"/>
                  </a:moveTo>
                  <a:lnTo>
                    <a:pt x="166" y="240"/>
                  </a:lnTo>
                  <a:lnTo>
                    <a:pt x="166" y="291"/>
                  </a:lnTo>
                  <a:lnTo>
                    <a:pt x="102" y="291"/>
                  </a:lnTo>
                  <a:close/>
                  <a:moveTo>
                    <a:pt x="196" y="438"/>
                  </a:moveTo>
                  <a:lnTo>
                    <a:pt x="277" y="586"/>
                  </a:lnTo>
                  <a:lnTo>
                    <a:pt x="193" y="739"/>
                  </a:lnTo>
                  <a:lnTo>
                    <a:pt x="51" y="739"/>
                  </a:lnTo>
                  <a:lnTo>
                    <a:pt x="196" y="438"/>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nvGrpSpPr>
            <p:cNvPr id="532" name="Group 332"/>
            <p:cNvGrpSpPr>
              <a:grpSpLocks noChangeAspect="1"/>
            </p:cNvGrpSpPr>
            <p:nvPr/>
          </p:nvGrpSpPr>
          <p:grpSpPr bwMode="auto">
            <a:xfrm>
              <a:off x="10572254" y="3879945"/>
              <a:ext cx="293897" cy="432000"/>
              <a:chOff x="712" y="3259"/>
              <a:chExt cx="432" cy="635"/>
            </a:xfrm>
            <a:solidFill>
              <a:srgbClr val="B22A2C"/>
            </a:solidFill>
          </p:grpSpPr>
          <p:sp>
            <p:nvSpPr>
              <p:cNvPr id="533" name="Freeform 333"/>
              <p:cNvSpPr>
                <a:spLocks noEditPoints="1"/>
              </p:cNvSpPr>
              <p:nvPr/>
            </p:nvSpPr>
            <p:spPr bwMode="auto">
              <a:xfrm>
                <a:off x="986" y="3259"/>
                <a:ext cx="158" cy="169"/>
              </a:xfrm>
              <a:custGeom>
                <a:avLst/>
                <a:gdLst>
                  <a:gd name="T0" fmla="*/ 158 w 158"/>
                  <a:gd name="T1" fmla="*/ 169 h 169"/>
                  <a:gd name="T2" fmla="*/ 136 w 158"/>
                  <a:gd name="T3" fmla="*/ 167 h 169"/>
                  <a:gd name="T4" fmla="*/ 136 w 158"/>
                  <a:gd name="T5" fmla="*/ 152 h 169"/>
                  <a:gd name="T6" fmla="*/ 132 w 158"/>
                  <a:gd name="T7" fmla="*/ 124 h 169"/>
                  <a:gd name="T8" fmla="*/ 124 w 158"/>
                  <a:gd name="T9" fmla="*/ 100 h 169"/>
                  <a:gd name="T10" fmla="*/ 110 w 158"/>
                  <a:gd name="T11" fmla="*/ 76 h 169"/>
                  <a:gd name="T12" fmla="*/ 93 w 158"/>
                  <a:gd name="T13" fmla="*/ 57 h 169"/>
                  <a:gd name="T14" fmla="*/ 72 w 158"/>
                  <a:gd name="T15" fmla="*/ 40 h 169"/>
                  <a:gd name="T16" fmla="*/ 48 w 158"/>
                  <a:gd name="T17" fmla="*/ 28 h 169"/>
                  <a:gd name="T18" fmla="*/ 21 w 158"/>
                  <a:gd name="T19" fmla="*/ 23 h 169"/>
                  <a:gd name="T20" fmla="*/ 7 w 158"/>
                  <a:gd name="T21" fmla="*/ 21 h 169"/>
                  <a:gd name="T22" fmla="*/ 7 w 158"/>
                  <a:gd name="T23" fmla="*/ 0 h 169"/>
                  <a:gd name="T24" fmla="*/ 16 w 158"/>
                  <a:gd name="T25" fmla="*/ 2 h 169"/>
                  <a:gd name="T26" fmla="*/ 48 w 158"/>
                  <a:gd name="T27" fmla="*/ 7 h 169"/>
                  <a:gd name="T28" fmla="*/ 76 w 158"/>
                  <a:gd name="T29" fmla="*/ 19 h 169"/>
                  <a:gd name="T30" fmla="*/ 100 w 158"/>
                  <a:gd name="T31" fmla="*/ 38 h 169"/>
                  <a:gd name="T32" fmla="*/ 122 w 158"/>
                  <a:gd name="T33" fmla="*/ 59 h 169"/>
                  <a:gd name="T34" fmla="*/ 139 w 158"/>
                  <a:gd name="T35" fmla="*/ 83 h 169"/>
                  <a:gd name="T36" fmla="*/ 151 w 158"/>
                  <a:gd name="T37" fmla="*/ 112 h 169"/>
                  <a:gd name="T38" fmla="*/ 156 w 158"/>
                  <a:gd name="T39" fmla="*/ 143 h 169"/>
                  <a:gd name="T40" fmla="*/ 158 w 158"/>
                  <a:gd name="T41" fmla="*/ 167 h 169"/>
                  <a:gd name="T42" fmla="*/ 96 w 158"/>
                  <a:gd name="T43" fmla="*/ 164 h 169"/>
                  <a:gd name="T44" fmla="*/ 96 w 158"/>
                  <a:gd name="T45" fmla="*/ 157 h 169"/>
                  <a:gd name="T46" fmla="*/ 93 w 158"/>
                  <a:gd name="T47" fmla="*/ 138 h 169"/>
                  <a:gd name="T48" fmla="*/ 88 w 158"/>
                  <a:gd name="T49" fmla="*/ 121 h 169"/>
                  <a:gd name="T50" fmla="*/ 79 w 158"/>
                  <a:gd name="T51" fmla="*/ 105 h 169"/>
                  <a:gd name="T52" fmla="*/ 67 w 158"/>
                  <a:gd name="T53" fmla="*/ 90 h 169"/>
                  <a:gd name="T54" fmla="*/ 52 w 158"/>
                  <a:gd name="T55" fmla="*/ 78 h 169"/>
                  <a:gd name="T56" fmla="*/ 38 w 158"/>
                  <a:gd name="T57" fmla="*/ 69 h 169"/>
                  <a:gd name="T58" fmla="*/ 19 w 158"/>
                  <a:gd name="T59" fmla="*/ 64 h 169"/>
                  <a:gd name="T60" fmla="*/ 4 w 158"/>
                  <a:gd name="T61" fmla="*/ 62 h 169"/>
                  <a:gd name="T62" fmla="*/ 4 w 158"/>
                  <a:gd name="T63" fmla="*/ 40 h 169"/>
                  <a:gd name="T64" fmla="*/ 7 w 158"/>
                  <a:gd name="T65" fmla="*/ 40 h 169"/>
                  <a:gd name="T66" fmla="*/ 28 w 158"/>
                  <a:gd name="T67" fmla="*/ 45 h 169"/>
                  <a:gd name="T68" fmla="*/ 52 w 158"/>
                  <a:gd name="T69" fmla="*/ 52 h 169"/>
                  <a:gd name="T70" fmla="*/ 72 w 158"/>
                  <a:gd name="T71" fmla="*/ 64 h 169"/>
                  <a:gd name="T72" fmla="*/ 88 w 158"/>
                  <a:gd name="T73" fmla="*/ 78 h 169"/>
                  <a:gd name="T74" fmla="*/ 100 w 158"/>
                  <a:gd name="T75" fmla="*/ 98 h 169"/>
                  <a:gd name="T76" fmla="*/ 110 w 158"/>
                  <a:gd name="T77" fmla="*/ 119 h 169"/>
                  <a:gd name="T78" fmla="*/ 117 w 158"/>
                  <a:gd name="T79" fmla="*/ 141 h 169"/>
                  <a:gd name="T80" fmla="*/ 117 w 158"/>
                  <a:gd name="T81" fmla="*/ 164 h 169"/>
                  <a:gd name="T82" fmla="*/ 117 w 158"/>
                  <a:gd name="T83" fmla="*/ 167 h 169"/>
                  <a:gd name="T84" fmla="*/ 52 w 158"/>
                  <a:gd name="T85" fmla="*/ 162 h 169"/>
                  <a:gd name="T86" fmla="*/ 52 w 158"/>
                  <a:gd name="T87" fmla="*/ 162 h 169"/>
                  <a:gd name="T88" fmla="*/ 52 w 158"/>
                  <a:gd name="T89" fmla="*/ 150 h 169"/>
                  <a:gd name="T90" fmla="*/ 50 w 158"/>
                  <a:gd name="T91" fmla="*/ 141 h 169"/>
                  <a:gd name="T92" fmla="*/ 45 w 158"/>
                  <a:gd name="T93" fmla="*/ 131 h 169"/>
                  <a:gd name="T94" fmla="*/ 40 w 158"/>
                  <a:gd name="T95" fmla="*/ 121 h 169"/>
                  <a:gd name="T96" fmla="*/ 31 w 158"/>
                  <a:gd name="T97" fmla="*/ 114 h 169"/>
                  <a:gd name="T98" fmla="*/ 24 w 158"/>
                  <a:gd name="T99" fmla="*/ 109 h 169"/>
                  <a:gd name="T100" fmla="*/ 14 w 158"/>
                  <a:gd name="T101" fmla="*/ 105 h 169"/>
                  <a:gd name="T102" fmla="*/ 2 w 158"/>
                  <a:gd name="T103" fmla="*/ 105 h 169"/>
                  <a:gd name="T104" fmla="*/ 0 w 158"/>
                  <a:gd name="T105" fmla="*/ 105 h 169"/>
                  <a:gd name="T106" fmla="*/ 2 w 158"/>
                  <a:gd name="T107" fmla="*/ 83 h 169"/>
                  <a:gd name="T108" fmla="*/ 14 w 158"/>
                  <a:gd name="T109" fmla="*/ 83 h 169"/>
                  <a:gd name="T110" fmla="*/ 28 w 158"/>
                  <a:gd name="T111" fmla="*/ 88 h 169"/>
                  <a:gd name="T112" fmla="*/ 43 w 158"/>
                  <a:gd name="T113" fmla="*/ 95 h 169"/>
                  <a:gd name="T114" fmla="*/ 52 w 158"/>
                  <a:gd name="T115" fmla="*/ 105 h 169"/>
                  <a:gd name="T116" fmla="*/ 62 w 158"/>
                  <a:gd name="T117" fmla="*/ 117 h 169"/>
                  <a:gd name="T118" fmla="*/ 69 w 158"/>
                  <a:gd name="T119" fmla="*/ 129 h 169"/>
                  <a:gd name="T120" fmla="*/ 74 w 158"/>
                  <a:gd name="T121" fmla="*/ 143 h 169"/>
                  <a:gd name="T122" fmla="*/ 74 w 158"/>
                  <a:gd name="T123" fmla="*/ 157 h 169"/>
                  <a:gd name="T124" fmla="*/ 74 w 158"/>
                  <a:gd name="T12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 h="169">
                    <a:moveTo>
                      <a:pt x="158" y="167"/>
                    </a:moveTo>
                    <a:lnTo>
                      <a:pt x="158" y="167"/>
                    </a:lnTo>
                    <a:lnTo>
                      <a:pt x="158" y="167"/>
                    </a:lnTo>
                    <a:lnTo>
                      <a:pt x="158" y="169"/>
                    </a:lnTo>
                    <a:lnTo>
                      <a:pt x="158" y="169"/>
                    </a:lnTo>
                    <a:lnTo>
                      <a:pt x="136" y="167"/>
                    </a:lnTo>
                    <a:lnTo>
                      <a:pt x="136" y="167"/>
                    </a:lnTo>
                    <a:lnTo>
                      <a:pt x="136" y="167"/>
                    </a:lnTo>
                    <a:lnTo>
                      <a:pt x="136" y="167"/>
                    </a:lnTo>
                    <a:lnTo>
                      <a:pt x="136" y="164"/>
                    </a:lnTo>
                    <a:lnTo>
                      <a:pt x="136" y="157"/>
                    </a:lnTo>
                    <a:lnTo>
                      <a:pt x="136" y="152"/>
                    </a:lnTo>
                    <a:lnTo>
                      <a:pt x="136" y="145"/>
                    </a:lnTo>
                    <a:lnTo>
                      <a:pt x="136" y="138"/>
                    </a:lnTo>
                    <a:lnTo>
                      <a:pt x="134" y="131"/>
                    </a:lnTo>
                    <a:lnTo>
                      <a:pt x="132" y="124"/>
                    </a:lnTo>
                    <a:lnTo>
                      <a:pt x="132" y="119"/>
                    </a:lnTo>
                    <a:lnTo>
                      <a:pt x="129" y="112"/>
                    </a:lnTo>
                    <a:lnTo>
                      <a:pt x="127" y="105"/>
                    </a:lnTo>
                    <a:lnTo>
                      <a:pt x="124" y="100"/>
                    </a:lnTo>
                    <a:lnTo>
                      <a:pt x="120" y="93"/>
                    </a:lnTo>
                    <a:lnTo>
                      <a:pt x="117" y="88"/>
                    </a:lnTo>
                    <a:lnTo>
                      <a:pt x="115" y="81"/>
                    </a:lnTo>
                    <a:lnTo>
                      <a:pt x="110" y="76"/>
                    </a:lnTo>
                    <a:lnTo>
                      <a:pt x="105" y="71"/>
                    </a:lnTo>
                    <a:lnTo>
                      <a:pt x="103" y="66"/>
                    </a:lnTo>
                    <a:lnTo>
                      <a:pt x="98" y="62"/>
                    </a:lnTo>
                    <a:lnTo>
                      <a:pt x="93" y="57"/>
                    </a:lnTo>
                    <a:lnTo>
                      <a:pt x="88" y="52"/>
                    </a:lnTo>
                    <a:lnTo>
                      <a:pt x="84" y="47"/>
                    </a:lnTo>
                    <a:lnTo>
                      <a:pt x="76" y="45"/>
                    </a:lnTo>
                    <a:lnTo>
                      <a:pt x="72" y="40"/>
                    </a:lnTo>
                    <a:lnTo>
                      <a:pt x="67" y="38"/>
                    </a:lnTo>
                    <a:lnTo>
                      <a:pt x="60" y="35"/>
                    </a:lnTo>
                    <a:lnTo>
                      <a:pt x="55" y="31"/>
                    </a:lnTo>
                    <a:lnTo>
                      <a:pt x="48" y="28"/>
                    </a:lnTo>
                    <a:lnTo>
                      <a:pt x="40" y="26"/>
                    </a:lnTo>
                    <a:lnTo>
                      <a:pt x="33" y="26"/>
                    </a:lnTo>
                    <a:lnTo>
                      <a:pt x="28" y="23"/>
                    </a:lnTo>
                    <a:lnTo>
                      <a:pt x="21" y="23"/>
                    </a:lnTo>
                    <a:lnTo>
                      <a:pt x="14" y="21"/>
                    </a:lnTo>
                    <a:lnTo>
                      <a:pt x="7" y="21"/>
                    </a:lnTo>
                    <a:lnTo>
                      <a:pt x="7" y="21"/>
                    </a:lnTo>
                    <a:lnTo>
                      <a:pt x="7" y="21"/>
                    </a:lnTo>
                    <a:lnTo>
                      <a:pt x="4" y="21"/>
                    </a:lnTo>
                    <a:lnTo>
                      <a:pt x="4" y="21"/>
                    </a:lnTo>
                    <a:lnTo>
                      <a:pt x="7" y="0"/>
                    </a:lnTo>
                    <a:lnTo>
                      <a:pt x="7" y="0"/>
                    </a:lnTo>
                    <a:lnTo>
                      <a:pt x="7" y="0"/>
                    </a:lnTo>
                    <a:lnTo>
                      <a:pt x="7" y="0"/>
                    </a:lnTo>
                    <a:lnTo>
                      <a:pt x="9" y="0"/>
                    </a:lnTo>
                    <a:lnTo>
                      <a:pt x="16" y="2"/>
                    </a:lnTo>
                    <a:lnTo>
                      <a:pt x="24" y="2"/>
                    </a:lnTo>
                    <a:lnTo>
                      <a:pt x="33" y="4"/>
                    </a:lnTo>
                    <a:lnTo>
                      <a:pt x="40" y="4"/>
                    </a:lnTo>
                    <a:lnTo>
                      <a:pt x="48" y="7"/>
                    </a:lnTo>
                    <a:lnTo>
                      <a:pt x="55" y="9"/>
                    </a:lnTo>
                    <a:lnTo>
                      <a:pt x="62" y="14"/>
                    </a:lnTo>
                    <a:lnTo>
                      <a:pt x="69" y="16"/>
                    </a:lnTo>
                    <a:lnTo>
                      <a:pt x="76" y="19"/>
                    </a:lnTo>
                    <a:lnTo>
                      <a:pt x="81" y="23"/>
                    </a:lnTo>
                    <a:lnTo>
                      <a:pt x="88" y="28"/>
                    </a:lnTo>
                    <a:lnTo>
                      <a:pt x="96" y="33"/>
                    </a:lnTo>
                    <a:lnTo>
                      <a:pt x="100" y="38"/>
                    </a:lnTo>
                    <a:lnTo>
                      <a:pt x="108" y="43"/>
                    </a:lnTo>
                    <a:lnTo>
                      <a:pt x="112" y="47"/>
                    </a:lnTo>
                    <a:lnTo>
                      <a:pt x="117" y="52"/>
                    </a:lnTo>
                    <a:lnTo>
                      <a:pt x="122" y="59"/>
                    </a:lnTo>
                    <a:lnTo>
                      <a:pt x="127" y="64"/>
                    </a:lnTo>
                    <a:lnTo>
                      <a:pt x="132" y="71"/>
                    </a:lnTo>
                    <a:lnTo>
                      <a:pt x="136" y="76"/>
                    </a:lnTo>
                    <a:lnTo>
                      <a:pt x="139" y="83"/>
                    </a:lnTo>
                    <a:lnTo>
                      <a:pt x="141" y="90"/>
                    </a:lnTo>
                    <a:lnTo>
                      <a:pt x="146" y="98"/>
                    </a:lnTo>
                    <a:lnTo>
                      <a:pt x="148" y="105"/>
                    </a:lnTo>
                    <a:lnTo>
                      <a:pt x="151" y="112"/>
                    </a:lnTo>
                    <a:lnTo>
                      <a:pt x="153" y="119"/>
                    </a:lnTo>
                    <a:lnTo>
                      <a:pt x="156" y="126"/>
                    </a:lnTo>
                    <a:lnTo>
                      <a:pt x="156" y="136"/>
                    </a:lnTo>
                    <a:lnTo>
                      <a:pt x="156" y="143"/>
                    </a:lnTo>
                    <a:lnTo>
                      <a:pt x="158" y="150"/>
                    </a:lnTo>
                    <a:lnTo>
                      <a:pt x="158" y="157"/>
                    </a:lnTo>
                    <a:lnTo>
                      <a:pt x="158" y="167"/>
                    </a:lnTo>
                    <a:lnTo>
                      <a:pt x="158" y="167"/>
                    </a:lnTo>
                    <a:lnTo>
                      <a:pt x="158" y="167"/>
                    </a:lnTo>
                    <a:close/>
                    <a:moveTo>
                      <a:pt x="117" y="167"/>
                    </a:moveTo>
                    <a:lnTo>
                      <a:pt x="96" y="164"/>
                    </a:lnTo>
                    <a:lnTo>
                      <a:pt x="96" y="164"/>
                    </a:lnTo>
                    <a:lnTo>
                      <a:pt x="96" y="164"/>
                    </a:lnTo>
                    <a:lnTo>
                      <a:pt x="96" y="164"/>
                    </a:lnTo>
                    <a:lnTo>
                      <a:pt x="96" y="162"/>
                    </a:lnTo>
                    <a:lnTo>
                      <a:pt x="96" y="157"/>
                    </a:lnTo>
                    <a:lnTo>
                      <a:pt x="96" y="152"/>
                    </a:lnTo>
                    <a:lnTo>
                      <a:pt x="96" y="148"/>
                    </a:lnTo>
                    <a:lnTo>
                      <a:pt x="93" y="143"/>
                    </a:lnTo>
                    <a:lnTo>
                      <a:pt x="93" y="138"/>
                    </a:lnTo>
                    <a:lnTo>
                      <a:pt x="93" y="133"/>
                    </a:lnTo>
                    <a:lnTo>
                      <a:pt x="91" y="131"/>
                    </a:lnTo>
                    <a:lnTo>
                      <a:pt x="91" y="126"/>
                    </a:lnTo>
                    <a:lnTo>
                      <a:pt x="88" y="121"/>
                    </a:lnTo>
                    <a:lnTo>
                      <a:pt x="86" y="117"/>
                    </a:lnTo>
                    <a:lnTo>
                      <a:pt x="84" y="112"/>
                    </a:lnTo>
                    <a:lnTo>
                      <a:pt x="81" y="109"/>
                    </a:lnTo>
                    <a:lnTo>
                      <a:pt x="79" y="105"/>
                    </a:lnTo>
                    <a:lnTo>
                      <a:pt x="76" y="100"/>
                    </a:lnTo>
                    <a:lnTo>
                      <a:pt x="74" y="98"/>
                    </a:lnTo>
                    <a:lnTo>
                      <a:pt x="72" y="93"/>
                    </a:lnTo>
                    <a:lnTo>
                      <a:pt x="67" y="90"/>
                    </a:lnTo>
                    <a:lnTo>
                      <a:pt x="64" y="88"/>
                    </a:lnTo>
                    <a:lnTo>
                      <a:pt x="62" y="83"/>
                    </a:lnTo>
                    <a:lnTo>
                      <a:pt x="57" y="81"/>
                    </a:lnTo>
                    <a:lnTo>
                      <a:pt x="52" y="78"/>
                    </a:lnTo>
                    <a:lnTo>
                      <a:pt x="50" y="76"/>
                    </a:lnTo>
                    <a:lnTo>
                      <a:pt x="45" y="74"/>
                    </a:lnTo>
                    <a:lnTo>
                      <a:pt x="40" y="71"/>
                    </a:lnTo>
                    <a:lnTo>
                      <a:pt x="38" y="69"/>
                    </a:lnTo>
                    <a:lnTo>
                      <a:pt x="33" y="69"/>
                    </a:lnTo>
                    <a:lnTo>
                      <a:pt x="28" y="66"/>
                    </a:lnTo>
                    <a:lnTo>
                      <a:pt x="24" y="64"/>
                    </a:lnTo>
                    <a:lnTo>
                      <a:pt x="19" y="64"/>
                    </a:lnTo>
                    <a:lnTo>
                      <a:pt x="14" y="64"/>
                    </a:lnTo>
                    <a:lnTo>
                      <a:pt x="9" y="62"/>
                    </a:lnTo>
                    <a:lnTo>
                      <a:pt x="4" y="62"/>
                    </a:lnTo>
                    <a:lnTo>
                      <a:pt x="4" y="62"/>
                    </a:lnTo>
                    <a:lnTo>
                      <a:pt x="4" y="62"/>
                    </a:lnTo>
                    <a:lnTo>
                      <a:pt x="2" y="62"/>
                    </a:lnTo>
                    <a:lnTo>
                      <a:pt x="2" y="62"/>
                    </a:lnTo>
                    <a:lnTo>
                      <a:pt x="4" y="40"/>
                    </a:lnTo>
                    <a:lnTo>
                      <a:pt x="4" y="40"/>
                    </a:lnTo>
                    <a:lnTo>
                      <a:pt x="4" y="40"/>
                    </a:lnTo>
                    <a:lnTo>
                      <a:pt x="4" y="40"/>
                    </a:lnTo>
                    <a:lnTo>
                      <a:pt x="7" y="40"/>
                    </a:lnTo>
                    <a:lnTo>
                      <a:pt x="12" y="40"/>
                    </a:lnTo>
                    <a:lnTo>
                      <a:pt x="19" y="40"/>
                    </a:lnTo>
                    <a:lnTo>
                      <a:pt x="24" y="43"/>
                    </a:lnTo>
                    <a:lnTo>
                      <a:pt x="28" y="45"/>
                    </a:lnTo>
                    <a:lnTo>
                      <a:pt x="36" y="45"/>
                    </a:lnTo>
                    <a:lnTo>
                      <a:pt x="40" y="47"/>
                    </a:lnTo>
                    <a:lnTo>
                      <a:pt x="45" y="50"/>
                    </a:lnTo>
                    <a:lnTo>
                      <a:pt x="52" y="52"/>
                    </a:lnTo>
                    <a:lnTo>
                      <a:pt x="57" y="54"/>
                    </a:lnTo>
                    <a:lnTo>
                      <a:pt x="62" y="57"/>
                    </a:lnTo>
                    <a:lnTo>
                      <a:pt x="67" y="62"/>
                    </a:lnTo>
                    <a:lnTo>
                      <a:pt x="72" y="64"/>
                    </a:lnTo>
                    <a:lnTo>
                      <a:pt x="74" y="66"/>
                    </a:lnTo>
                    <a:lnTo>
                      <a:pt x="79" y="71"/>
                    </a:lnTo>
                    <a:lnTo>
                      <a:pt x="84" y="76"/>
                    </a:lnTo>
                    <a:lnTo>
                      <a:pt x="88" y="78"/>
                    </a:lnTo>
                    <a:lnTo>
                      <a:pt x="91" y="83"/>
                    </a:lnTo>
                    <a:lnTo>
                      <a:pt x="96" y="88"/>
                    </a:lnTo>
                    <a:lnTo>
                      <a:pt x="98" y="93"/>
                    </a:lnTo>
                    <a:lnTo>
                      <a:pt x="100" y="98"/>
                    </a:lnTo>
                    <a:lnTo>
                      <a:pt x="103" y="102"/>
                    </a:lnTo>
                    <a:lnTo>
                      <a:pt x="105" y="107"/>
                    </a:lnTo>
                    <a:lnTo>
                      <a:pt x="108" y="112"/>
                    </a:lnTo>
                    <a:lnTo>
                      <a:pt x="110" y="119"/>
                    </a:lnTo>
                    <a:lnTo>
                      <a:pt x="112" y="124"/>
                    </a:lnTo>
                    <a:lnTo>
                      <a:pt x="115" y="129"/>
                    </a:lnTo>
                    <a:lnTo>
                      <a:pt x="115" y="136"/>
                    </a:lnTo>
                    <a:lnTo>
                      <a:pt x="117" y="141"/>
                    </a:lnTo>
                    <a:lnTo>
                      <a:pt x="117" y="145"/>
                    </a:lnTo>
                    <a:lnTo>
                      <a:pt x="117" y="152"/>
                    </a:lnTo>
                    <a:lnTo>
                      <a:pt x="117" y="157"/>
                    </a:lnTo>
                    <a:lnTo>
                      <a:pt x="117" y="164"/>
                    </a:lnTo>
                    <a:lnTo>
                      <a:pt x="117" y="164"/>
                    </a:lnTo>
                    <a:lnTo>
                      <a:pt x="117" y="164"/>
                    </a:lnTo>
                    <a:lnTo>
                      <a:pt x="117" y="167"/>
                    </a:lnTo>
                    <a:lnTo>
                      <a:pt x="117" y="167"/>
                    </a:lnTo>
                    <a:lnTo>
                      <a:pt x="117" y="167"/>
                    </a:lnTo>
                    <a:lnTo>
                      <a:pt x="117" y="167"/>
                    </a:lnTo>
                    <a:close/>
                    <a:moveTo>
                      <a:pt x="74" y="164"/>
                    </a:moveTo>
                    <a:lnTo>
                      <a:pt x="52" y="162"/>
                    </a:lnTo>
                    <a:lnTo>
                      <a:pt x="52" y="162"/>
                    </a:lnTo>
                    <a:lnTo>
                      <a:pt x="52" y="162"/>
                    </a:lnTo>
                    <a:lnTo>
                      <a:pt x="52" y="162"/>
                    </a:lnTo>
                    <a:lnTo>
                      <a:pt x="52" y="162"/>
                    </a:lnTo>
                    <a:lnTo>
                      <a:pt x="52" y="157"/>
                    </a:lnTo>
                    <a:lnTo>
                      <a:pt x="52" y="155"/>
                    </a:lnTo>
                    <a:lnTo>
                      <a:pt x="52" y="152"/>
                    </a:lnTo>
                    <a:lnTo>
                      <a:pt x="52" y="150"/>
                    </a:lnTo>
                    <a:lnTo>
                      <a:pt x="52" y="148"/>
                    </a:lnTo>
                    <a:lnTo>
                      <a:pt x="52" y="145"/>
                    </a:lnTo>
                    <a:lnTo>
                      <a:pt x="50" y="143"/>
                    </a:lnTo>
                    <a:lnTo>
                      <a:pt x="50" y="141"/>
                    </a:lnTo>
                    <a:lnTo>
                      <a:pt x="50" y="138"/>
                    </a:lnTo>
                    <a:lnTo>
                      <a:pt x="48" y="136"/>
                    </a:lnTo>
                    <a:lnTo>
                      <a:pt x="48" y="133"/>
                    </a:lnTo>
                    <a:lnTo>
                      <a:pt x="45" y="131"/>
                    </a:lnTo>
                    <a:lnTo>
                      <a:pt x="45" y="129"/>
                    </a:lnTo>
                    <a:lnTo>
                      <a:pt x="43" y="126"/>
                    </a:lnTo>
                    <a:lnTo>
                      <a:pt x="40" y="124"/>
                    </a:lnTo>
                    <a:lnTo>
                      <a:pt x="40" y="121"/>
                    </a:lnTo>
                    <a:lnTo>
                      <a:pt x="38" y="119"/>
                    </a:lnTo>
                    <a:lnTo>
                      <a:pt x="36" y="119"/>
                    </a:lnTo>
                    <a:lnTo>
                      <a:pt x="33" y="117"/>
                    </a:lnTo>
                    <a:lnTo>
                      <a:pt x="31" y="114"/>
                    </a:lnTo>
                    <a:lnTo>
                      <a:pt x="31" y="114"/>
                    </a:lnTo>
                    <a:lnTo>
                      <a:pt x="28" y="112"/>
                    </a:lnTo>
                    <a:lnTo>
                      <a:pt x="26" y="109"/>
                    </a:lnTo>
                    <a:lnTo>
                      <a:pt x="24" y="109"/>
                    </a:lnTo>
                    <a:lnTo>
                      <a:pt x="21" y="107"/>
                    </a:lnTo>
                    <a:lnTo>
                      <a:pt x="19" y="107"/>
                    </a:lnTo>
                    <a:lnTo>
                      <a:pt x="16" y="107"/>
                    </a:lnTo>
                    <a:lnTo>
                      <a:pt x="14" y="105"/>
                    </a:lnTo>
                    <a:lnTo>
                      <a:pt x="9" y="105"/>
                    </a:lnTo>
                    <a:lnTo>
                      <a:pt x="7" y="105"/>
                    </a:lnTo>
                    <a:lnTo>
                      <a:pt x="4" y="105"/>
                    </a:lnTo>
                    <a:lnTo>
                      <a:pt x="2" y="105"/>
                    </a:lnTo>
                    <a:lnTo>
                      <a:pt x="2" y="105"/>
                    </a:lnTo>
                    <a:lnTo>
                      <a:pt x="2" y="105"/>
                    </a:lnTo>
                    <a:lnTo>
                      <a:pt x="0" y="105"/>
                    </a:lnTo>
                    <a:lnTo>
                      <a:pt x="0" y="105"/>
                    </a:lnTo>
                    <a:lnTo>
                      <a:pt x="2" y="83"/>
                    </a:lnTo>
                    <a:lnTo>
                      <a:pt x="2" y="83"/>
                    </a:lnTo>
                    <a:lnTo>
                      <a:pt x="2" y="83"/>
                    </a:lnTo>
                    <a:lnTo>
                      <a:pt x="2" y="83"/>
                    </a:lnTo>
                    <a:lnTo>
                      <a:pt x="4" y="83"/>
                    </a:lnTo>
                    <a:lnTo>
                      <a:pt x="7" y="83"/>
                    </a:lnTo>
                    <a:lnTo>
                      <a:pt x="12" y="83"/>
                    </a:lnTo>
                    <a:lnTo>
                      <a:pt x="14" y="83"/>
                    </a:lnTo>
                    <a:lnTo>
                      <a:pt x="19" y="86"/>
                    </a:lnTo>
                    <a:lnTo>
                      <a:pt x="21" y="86"/>
                    </a:lnTo>
                    <a:lnTo>
                      <a:pt x="26" y="88"/>
                    </a:lnTo>
                    <a:lnTo>
                      <a:pt x="28" y="88"/>
                    </a:lnTo>
                    <a:lnTo>
                      <a:pt x="33" y="90"/>
                    </a:lnTo>
                    <a:lnTo>
                      <a:pt x="36" y="93"/>
                    </a:lnTo>
                    <a:lnTo>
                      <a:pt x="38" y="93"/>
                    </a:lnTo>
                    <a:lnTo>
                      <a:pt x="43" y="95"/>
                    </a:lnTo>
                    <a:lnTo>
                      <a:pt x="45" y="98"/>
                    </a:lnTo>
                    <a:lnTo>
                      <a:pt x="48" y="100"/>
                    </a:lnTo>
                    <a:lnTo>
                      <a:pt x="50" y="102"/>
                    </a:lnTo>
                    <a:lnTo>
                      <a:pt x="52" y="105"/>
                    </a:lnTo>
                    <a:lnTo>
                      <a:pt x="55" y="107"/>
                    </a:lnTo>
                    <a:lnTo>
                      <a:pt x="57" y="109"/>
                    </a:lnTo>
                    <a:lnTo>
                      <a:pt x="60" y="114"/>
                    </a:lnTo>
                    <a:lnTo>
                      <a:pt x="62" y="117"/>
                    </a:lnTo>
                    <a:lnTo>
                      <a:pt x="64" y="119"/>
                    </a:lnTo>
                    <a:lnTo>
                      <a:pt x="67" y="121"/>
                    </a:lnTo>
                    <a:lnTo>
                      <a:pt x="67" y="126"/>
                    </a:lnTo>
                    <a:lnTo>
                      <a:pt x="69" y="129"/>
                    </a:lnTo>
                    <a:lnTo>
                      <a:pt x="72" y="133"/>
                    </a:lnTo>
                    <a:lnTo>
                      <a:pt x="72" y="136"/>
                    </a:lnTo>
                    <a:lnTo>
                      <a:pt x="72" y="141"/>
                    </a:lnTo>
                    <a:lnTo>
                      <a:pt x="74" y="143"/>
                    </a:lnTo>
                    <a:lnTo>
                      <a:pt x="74" y="148"/>
                    </a:lnTo>
                    <a:lnTo>
                      <a:pt x="74" y="150"/>
                    </a:lnTo>
                    <a:lnTo>
                      <a:pt x="74" y="155"/>
                    </a:lnTo>
                    <a:lnTo>
                      <a:pt x="74" y="157"/>
                    </a:lnTo>
                    <a:lnTo>
                      <a:pt x="74" y="162"/>
                    </a:lnTo>
                    <a:lnTo>
                      <a:pt x="74" y="162"/>
                    </a:lnTo>
                    <a:lnTo>
                      <a:pt x="74" y="162"/>
                    </a:lnTo>
                    <a:lnTo>
                      <a:pt x="74" y="164"/>
                    </a:lnTo>
                    <a:lnTo>
                      <a:pt x="74" y="164"/>
                    </a:lnTo>
                    <a:lnTo>
                      <a:pt x="74" y="164"/>
                    </a:lnTo>
                    <a:lnTo>
                      <a:pt x="74"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34" name="Freeform 334"/>
              <p:cNvSpPr>
                <a:spLocks noEditPoints="1"/>
              </p:cNvSpPr>
              <p:nvPr/>
            </p:nvSpPr>
            <p:spPr bwMode="auto">
              <a:xfrm>
                <a:off x="712" y="3259"/>
                <a:ext cx="156" cy="169"/>
              </a:xfrm>
              <a:custGeom>
                <a:avLst/>
                <a:gdLst>
                  <a:gd name="T0" fmla="*/ 0 w 156"/>
                  <a:gd name="T1" fmla="*/ 150 h 169"/>
                  <a:gd name="T2" fmla="*/ 5 w 156"/>
                  <a:gd name="T3" fmla="*/ 119 h 169"/>
                  <a:gd name="T4" fmla="*/ 14 w 156"/>
                  <a:gd name="T5" fmla="*/ 90 h 169"/>
                  <a:gd name="T6" fmla="*/ 29 w 156"/>
                  <a:gd name="T7" fmla="*/ 64 h 169"/>
                  <a:gd name="T8" fmla="*/ 50 w 156"/>
                  <a:gd name="T9" fmla="*/ 43 h 169"/>
                  <a:gd name="T10" fmla="*/ 74 w 156"/>
                  <a:gd name="T11" fmla="*/ 23 h 169"/>
                  <a:gd name="T12" fmla="*/ 103 w 156"/>
                  <a:gd name="T13" fmla="*/ 9 h 169"/>
                  <a:gd name="T14" fmla="*/ 132 w 156"/>
                  <a:gd name="T15" fmla="*/ 2 h 169"/>
                  <a:gd name="T16" fmla="*/ 149 w 156"/>
                  <a:gd name="T17" fmla="*/ 0 h 169"/>
                  <a:gd name="T18" fmla="*/ 151 w 156"/>
                  <a:gd name="T19" fmla="*/ 21 h 169"/>
                  <a:gd name="T20" fmla="*/ 144 w 156"/>
                  <a:gd name="T21" fmla="*/ 21 h 169"/>
                  <a:gd name="T22" fmla="*/ 115 w 156"/>
                  <a:gd name="T23" fmla="*/ 26 h 169"/>
                  <a:gd name="T24" fmla="*/ 91 w 156"/>
                  <a:gd name="T25" fmla="*/ 38 h 169"/>
                  <a:gd name="T26" fmla="*/ 70 w 156"/>
                  <a:gd name="T27" fmla="*/ 52 h 169"/>
                  <a:gd name="T28" fmla="*/ 50 w 156"/>
                  <a:gd name="T29" fmla="*/ 71 h 169"/>
                  <a:gd name="T30" fmla="*/ 36 w 156"/>
                  <a:gd name="T31" fmla="*/ 93 h 169"/>
                  <a:gd name="T32" fmla="*/ 26 w 156"/>
                  <a:gd name="T33" fmla="*/ 119 h 169"/>
                  <a:gd name="T34" fmla="*/ 22 w 156"/>
                  <a:gd name="T35" fmla="*/ 145 h 169"/>
                  <a:gd name="T36" fmla="*/ 19 w 156"/>
                  <a:gd name="T37" fmla="*/ 167 h 169"/>
                  <a:gd name="T38" fmla="*/ 0 w 156"/>
                  <a:gd name="T39" fmla="*/ 169 h 169"/>
                  <a:gd name="T40" fmla="*/ 0 w 156"/>
                  <a:gd name="T41" fmla="*/ 167 h 169"/>
                  <a:gd name="T42" fmla="*/ 41 w 156"/>
                  <a:gd name="T43" fmla="*/ 167 h 169"/>
                  <a:gd name="T44" fmla="*/ 38 w 156"/>
                  <a:gd name="T45" fmla="*/ 157 h 169"/>
                  <a:gd name="T46" fmla="*/ 41 w 156"/>
                  <a:gd name="T47" fmla="*/ 136 h 169"/>
                  <a:gd name="T48" fmla="*/ 48 w 156"/>
                  <a:gd name="T49" fmla="*/ 112 h 169"/>
                  <a:gd name="T50" fmla="*/ 60 w 156"/>
                  <a:gd name="T51" fmla="*/ 93 h 169"/>
                  <a:gd name="T52" fmla="*/ 74 w 156"/>
                  <a:gd name="T53" fmla="*/ 76 h 169"/>
                  <a:gd name="T54" fmla="*/ 91 w 156"/>
                  <a:gd name="T55" fmla="*/ 62 h 169"/>
                  <a:gd name="T56" fmla="*/ 110 w 156"/>
                  <a:gd name="T57" fmla="*/ 50 h 169"/>
                  <a:gd name="T58" fmla="*/ 132 w 156"/>
                  <a:gd name="T59" fmla="*/ 43 h 169"/>
                  <a:gd name="T60" fmla="*/ 151 w 156"/>
                  <a:gd name="T61" fmla="*/ 40 h 169"/>
                  <a:gd name="T62" fmla="*/ 154 w 156"/>
                  <a:gd name="T63" fmla="*/ 62 h 169"/>
                  <a:gd name="T64" fmla="*/ 151 w 156"/>
                  <a:gd name="T65" fmla="*/ 62 h 169"/>
                  <a:gd name="T66" fmla="*/ 132 w 156"/>
                  <a:gd name="T67" fmla="*/ 64 h 169"/>
                  <a:gd name="T68" fmla="*/ 115 w 156"/>
                  <a:gd name="T69" fmla="*/ 71 h 169"/>
                  <a:gd name="T70" fmla="*/ 98 w 156"/>
                  <a:gd name="T71" fmla="*/ 81 h 169"/>
                  <a:gd name="T72" fmla="*/ 86 w 156"/>
                  <a:gd name="T73" fmla="*/ 93 h 169"/>
                  <a:gd name="T74" fmla="*/ 74 w 156"/>
                  <a:gd name="T75" fmla="*/ 109 h 169"/>
                  <a:gd name="T76" fmla="*/ 67 w 156"/>
                  <a:gd name="T77" fmla="*/ 126 h 169"/>
                  <a:gd name="T78" fmla="*/ 62 w 156"/>
                  <a:gd name="T79" fmla="*/ 143 h 169"/>
                  <a:gd name="T80" fmla="*/ 62 w 156"/>
                  <a:gd name="T81" fmla="*/ 162 h 169"/>
                  <a:gd name="T82" fmla="*/ 62 w 156"/>
                  <a:gd name="T83" fmla="*/ 164 h 169"/>
                  <a:gd name="T84" fmla="*/ 82 w 156"/>
                  <a:gd name="T85" fmla="*/ 164 h 169"/>
                  <a:gd name="T86" fmla="*/ 82 w 156"/>
                  <a:gd name="T87" fmla="*/ 162 h 169"/>
                  <a:gd name="T88" fmla="*/ 82 w 156"/>
                  <a:gd name="T89" fmla="*/ 148 h 169"/>
                  <a:gd name="T90" fmla="*/ 86 w 156"/>
                  <a:gd name="T91" fmla="*/ 133 h 169"/>
                  <a:gd name="T92" fmla="*/ 94 w 156"/>
                  <a:gd name="T93" fmla="*/ 119 h 169"/>
                  <a:gd name="T94" fmla="*/ 101 w 156"/>
                  <a:gd name="T95" fmla="*/ 107 h 169"/>
                  <a:gd name="T96" fmla="*/ 113 w 156"/>
                  <a:gd name="T97" fmla="*/ 98 h 169"/>
                  <a:gd name="T98" fmla="*/ 125 w 156"/>
                  <a:gd name="T99" fmla="*/ 90 h 169"/>
                  <a:gd name="T100" fmla="*/ 139 w 156"/>
                  <a:gd name="T101" fmla="*/ 86 h 169"/>
                  <a:gd name="T102" fmla="*/ 154 w 156"/>
                  <a:gd name="T103" fmla="*/ 83 h 169"/>
                  <a:gd name="T104" fmla="*/ 156 w 156"/>
                  <a:gd name="T105" fmla="*/ 83 h 169"/>
                  <a:gd name="T106" fmla="*/ 156 w 156"/>
                  <a:gd name="T107" fmla="*/ 105 h 169"/>
                  <a:gd name="T108" fmla="*/ 146 w 156"/>
                  <a:gd name="T109" fmla="*/ 105 h 169"/>
                  <a:gd name="T110" fmla="*/ 137 w 156"/>
                  <a:gd name="T111" fmla="*/ 107 h 169"/>
                  <a:gd name="T112" fmla="*/ 127 w 156"/>
                  <a:gd name="T113" fmla="*/ 114 h 169"/>
                  <a:gd name="T114" fmla="*/ 120 w 156"/>
                  <a:gd name="T115" fmla="*/ 119 h 169"/>
                  <a:gd name="T116" fmla="*/ 113 w 156"/>
                  <a:gd name="T117" fmla="*/ 129 h 169"/>
                  <a:gd name="T118" fmla="*/ 108 w 156"/>
                  <a:gd name="T119" fmla="*/ 138 h 169"/>
                  <a:gd name="T120" fmla="*/ 106 w 156"/>
                  <a:gd name="T121" fmla="*/ 148 h 169"/>
                  <a:gd name="T122" fmla="*/ 103 w 156"/>
                  <a:gd name="T123" fmla="*/ 157 h 169"/>
                  <a:gd name="T124" fmla="*/ 103 w 156"/>
                  <a:gd name="T125"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 h="169">
                    <a:moveTo>
                      <a:pt x="0" y="167"/>
                    </a:moveTo>
                    <a:lnTo>
                      <a:pt x="0" y="167"/>
                    </a:lnTo>
                    <a:lnTo>
                      <a:pt x="0" y="157"/>
                    </a:lnTo>
                    <a:lnTo>
                      <a:pt x="0" y="150"/>
                    </a:lnTo>
                    <a:lnTo>
                      <a:pt x="0" y="143"/>
                    </a:lnTo>
                    <a:lnTo>
                      <a:pt x="0" y="136"/>
                    </a:lnTo>
                    <a:lnTo>
                      <a:pt x="2" y="126"/>
                    </a:lnTo>
                    <a:lnTo>
                      <a:pt x="5" y="119"/>
                    </a:lnTo>
                    <a:lnTo>
                      <a:pt x="7" y="112"/>
                    </a:lnTo>
                    <a:lnTo>
                      <a:pt x="10" y="105"/>
                    </a:lnTo>
                    <a:lnTo>
                      <a:pt x="12" y="98"/>
                    </a:lnTo>
                    <a:lnTo>
                      <a:pt x="14" y="90"/>
                    </a:lnTo>
                    <a:lnTo>
                      <a:pt x="17" y="83"/>
                    </a:lnTo>
                    <a:lnTo>
                      <a:pt x="22" y="76"/>
                    </a:lnTo>
                    <a:lnTo>
                      <a:pt x="26" y="71"/>
                    </a:lnTo>
                    <a:lnTo>
                      <a:pt x="29" y="64"/>
                    </a:lnTo>
                    <a:lnTo>
                      <a:pt x="34" y="59"/>
                    </a:lnTo>
                    <a:lnTo>
                      <a:pt x="38" y="52"/>
                    </a:lnTo>
                    <a:lnTo>
                      <a:pt x="46" y="47"/>
                    </a:lnTo>
                    <a:lnTo>
                      <a:pt x="50" y="43"/>
                    </a:lnTo>
                    <a:lnTo>
                      <a:pt x="55" y="38"/>
                    </a:lnTo>
                    <a:lnTo>
                      <a:pt x="62" y="33"/>
                    </a:lnTo>
                    <a:lnTo>
                      <a:pt x="67" y="28"/>
                    </a:lnTo>
                    <a:lnTo>
                      <a:pt x="74" y="23"/>
                    </a:lnTo>
                    <a:lnTo>
                      <a:pt x="82" y="19"/>
                    </a:lnTo>
                    <a:lnTo>
                      <a:pt x="89" y="16"/>
                    </a:lnTo>
                    <a:lnTo>
                      <a:pt x="96" y="14"/>
                    </a:lnTo>
                    <a:lnTo>
                      <a:pt x="103" y="9"/>
                    </a:lnTo>
                    <a:lnTo>
                      <a:pt x="110" y="7"/>
                    </a:lnTo>
                    <a:lnTo>
                      <a:pt x="118" y="4"/>
                    </a:lnTo>
                    <a:lnTo>
                      <a:pt x="125" y="4"/>
                    </a:lnTo>
                    <a:lnTo>
                      <a:pt x="132" y="2"/>
                    </a:lnTo>
                    <a:lnTo>
                      <a:pt x="142" y="2"/>
                    </a:lnTo>
                    <a:lnTo>
                      <a:pt x="149" y="0"/>
                    </a:lnTo>
                    <a:lnTo>
                      <a:pt x="149" y="0"/>
                    </a:lnTo>
                    <a:lnTo>
                      <a:pt x="149" y="0"/>
                    </a:lnTo>
                    <a:lnTo>
                      <a:pt x="151" y="0"/>
                    </a:lnTo>
                    <a:lnTo>
                      <a:pt x="151" y="0"/>
                    </a:lnTo>
                    <a:lnTo>
                      <a:pt x="151" y="21"/>
                    </a:lnTo>
                    <a:lnTo>
                      <a:pt x="151" y="21"/>
                    </a:lnTo>
                    <a:lnTo>
                      <a:pt x="151" y="21"/>
                    </a:lnTo>
                    <a:lnTo>
                      <a:pt x="151" y="21"/>
                    </a:lnTo>
                    <a:lnTo>
                      <a:pt x="149" y="21"/>
                    </a:lnTo>
                    <a:lnTo>
                      <a:pt x="144" y="21"/>
                    </a:lnTo>
                    <a:lnTo>
                      <a:pt x="137" y="23"/>
                    </a:lnTo>
                    <a:lnTo>
                      <a:pt x="130" y="23"/>
                    </a:lnTo>
                    <a:lnTo>
                      <a:pt x="122" y="26"/>
                    </a:lnTo>
                    <a:lnTo>
                      <a:pt x="115" y="26"/>
                    </a:lnTo>
                    <a:lnTo>
                      <a:pt x="110" y="28"/>
                    </a:lnTo>
                    <a:lnTo>
                      <a:pt x="103" y="31"/>
                    </a:lnTo>
                    <a:lnTo>
                      <a:pt x="96" y="35"/>
                    </a:lnTo>
                    <a:lnTo>
                      <a:pt x="91" y="38"/>
                    </a:lnTo>
                    <a:lnTo>
                      <a:pt x="86" y="40"/>
                    </a:lnTo>
                    <a:lnTo>
                      <a:pt x="79" y="45"/>
                    </a:lnTo>
                    <a:lnTo>
                      <a:pt x="74" y="47"/>
                    </a:lnTo>
                    <a:lnTo>
                      <a:pt x="70" y="52"/>
                    </a:lnTo>
                    <a:lnTo>
                      <a:pt x="65" y="57"/>
                    </a:lnTo>
                    <a:lnTo>
                      <a:pt x="60" y="62"/>
                    </a:lnTo>
                    <a:lnTo>
                      <a:pt x="55" y="66"/>
                    </a:lnTo>
                    <a:lnTo>
                      <a:pt x="50" y="71"/>
                    </a:lnTo>
                    <a:lnTo>
                      <a:pt x="46" y="76"/>
                    </a:lnTo>
                    <a:lnTo>
                      <a:pt x="43" y="81"/>
                    </a:lnTo>
                    <a:lnTo>
                      <a:pt x="38" y="88"/>
                    </a:lnTo>
                    <a:lnTo>
                      <a:pt x="36" y="93"/>
                    </a:lnTo>
                    <a:lnTo>
                      <a:pt x="34" y="100"/>
                    </a:lnTo>
                    <a:lnTo>
                      <a:pt x="31" y="105"/>
                    </a:lnTo>
                    <a:lnTo>
                      <a:pt x="29" y="112"/>
                    </a:lnTo>
                    <a:lnTo>
                      <a:pt x="26" y="119"/>
                    </a:lnTo>
                    <a:lnTo>
                      <a:pt x="24" y="124"/>
                    </a:lnTo>
                    <a:lnTo>
                      <a:pt x="22" y="131"/>
                    </a:lnTo>
                    <a:lnTo>
                      <a:pt x="22" y="138"/>
                    </a:lnTo>
                    <a:lnTo>
                      <a:pt x="22" y="145"/>
                    </a:lnTo>
                    <a:lnTo>
                      <a:pt x="19" y="152"/>
                    </a:lnTo>
                    <a:lnTo>
                      <a:pt x="19" y="157"/>
                    </a:lnTo>
                    <a:lnTo>
                      <a:pt x="19" y="164"/>
                    </a:lnTo>
                    <a:lnTo>
                      <a:pt x="19" y="167"/>
                    </a:lnTo>
                    <a:lnTo>
                      <a:pt x="19" y="167"/>
                    </a:lnTo>
                    <a:lnTo>
                      <a:pt x="19" y="167"/>
                    </a:lnTo>
                    <a:lnTo>
                      <a:pt x="19" y="167"/>
                    </a:lnTo>
                    <a:lnTo>
                      <a:pt x="0" y="169"/>
                    </a:lnTo>
                    <a:lnTo>
                      <a:pt x="0" y="169"/>
                    </a:lnTo>
                    <a:lnTo>
                      <a:pt x="0" y="167"/>
                    </a:lnTo>
                    <a:lnTo>
                      <a:pt x="0" y="167"/>
                    </a:lnTo>
                    <a:lnTo>
                      <a:pt x="0" y="167"/>
                    </a:lnTo>
                    <a:lnTo>
                      <a:pt x="0" y="167"/>
                    </a:lnTo>
                    <a:close/>
                    <a:moveTo>
                      <a:pt x="41" y="167"/>
                    </a:moveTo>
                    <a:lnTo>
                      <a:pt x="41" y="167"/>
                    </a:lnTo>
                    <a:lnTo>
                      <a:pt x="41" y="167"/>
                    </a:lnTo>
                    <a:lnTo>
                      <a:pt x="38" y="164"/>
                    </a:lnTo>
                    <a:lnTo>
                      <a:pt x="38" y="164"/>
                    </a:lnTo>
                    <a:lnTo>
                      <a:pt x="38" y="164"/>
                    </a:lnTo>
                    <a:lnTo>
                      <a:pt x="38" y="157"/>
                    </a:lnTo>
                    <a:lnTo>
                      <a:pt x="38" y="152"/>
                    </a:lnTo>
                    <a:lnTo>
                      <a:pt x="41" y="145"/>
                    </a:lnTo>
                    <a:lnTo>
                      <a:pt x="41" y="141"/>
                    </a:lnTo>
                    <a:lnTo>
                      <a:pt x="41" y="136"/>
                    </a:lnTo>
                    <a:lnTo>
                      <a:pt x="43" y="129"/>
                    </a:lnTo>
                    <a:lnTo>
                      <a:pt x="43" y="124"/>
                    </a:lnTo>
                    <a:lnTo>
                      <a:pt x="46" y="119"/>
                    </a:lnTo>
                    <a:lnTo>
                      <a:pt x="48" y="112"/>
                    </a:lnTo>
                    <a:lnTo>
                      <a:pt x="50" y="107"/>
                    </a:lnTo>
                    <a:lnTo>
                      <a:pt x="53" y="102"/>
                    </a:lnTo>
                    <a:lnTo>
                      <a:pt x="55" y="98"/>
                    </a:lnTo>
                    <a:lnTo>
                      <a:pt x="60" y="93"/>
                    </a:lnTo>
                    <a:lnTo>
                      <a:pt x="62" y="88"/>
                    </a:lnTo>
                    <a:lnTo>
                      <a:pt x="65" y="83"/>
                    </a:lnTo>
                    <a:lnTo>
                      <a:pt x="70" y="78"/>
                    </a:lnTo>
                    <a:lnTo>
                      <a:pt x="74" y="76"/>
                    </a:lnTo>
                    <a:lnTo>
                      <a:pt x="77" y="71"/>
                    </a:lnTo>
                    <a:lnTo>
                      <a:pt x="82" y="66"/>
                    </a:lnTo>
                    <a:lnTo>
                      <a:pt x="86" y="64"/>
                    </a:lnTo>
                    <a:lnTo>
                      <a:pt x="91" y="62"/>
                    </a:lnTo>
                    <a:lnTo>
                      <a:pt x="96" y="57"/>
                    </a:lnTo>
                    <a:lnTo>
                      <a:pt x="101" y="54"/>
                    </a:lnTo>
                    <a:lnTo>
                      <a:pt x="106" y="52"/>
                    </a:lnTo>
                    <a:lnTo>
                      <a:pt x="110" y="50"/>
                    </a:lnTo>
                    <a:lnTo>
                      <a:pt x="115" y="47"/>
                    </a:lnTo>
                    <a:lnTo>
                      <a:pt x="122" y="45"/>
                    </a:lnTo>
                    <a:lnTo>
                      <a:pt x="127" y="45"/>
                    </a:lnTo>
                    <a:lnTo>
                      <a:pt x="132" y="43"/>
                    </a:lnTo>
                    <a:lnTo>
                      <a:pt x="139" y="40"/>
                    </a:lnTo>
                    <a:lnTo>
                      <a:pt x="144" y="40"/>
                    </a:lnTo>
                    <a:lnTo>
                      <a:pt x="151" y="40"/>
                    </a:lnTo>
                    <a:lnTo>
                      <a:pt x="151" y="40"/>
                    </a:lnTo>
                    <a:lnTo>
                      <a:pt x="151" y="40"/>
                    </a:lnTo>
                    <a:lnTo>
                      <a:pt x="154" y="40"/>
                    </a:lnTo>
                    <a:lnTo>
                      <a:pt x="154" y="40"/>
                    </a:lnTo>
                    <a:lnTo>
                      <a:pt x="154" y="62"/>
                    </a:lnTo>
                    <a:lnTo>
                      <a:pt x="154" y="62"/>
                    </a:lnTo>
                    <a:lnTo>
                      <a:pt x="154" y="62"/>
                    </a:lnTo>
                    <a:lnTo>
                      <a:pt x="154" y="62"/>
                    </a:lnTo>
                    <a:lnTo>
                      <a:pt x="151" y="62"/>
                    </a:lnTo>
                    <a:lnTo>
                      <a:pt x="146" y="62"/>
                    </a:lnTo>
                    <a:lnTo>
                      <a:pt x="142" y="64"/>
                    </a:lnTo>
                    <a:lnTo>
                      <a:pt x="137" y="64"/>
                    </a:lnTo>
                    <a:lnTo>
                      <a:pt x="132" y="64"/>
                    </a:lnTo>
                    <a:lnTo>
                      <a:pt x="130" y="66"/>
                    </a:lnTo>
                    <a:lnTo>
                      <a:pt x="125" y="69"/>
                    </a:lnTo>
                    <a:lnTo>
                      <a:pt x="120" y="69"/>
                    </a:lnTo>
                    <a:lnTo>
                      <a:pt x="115" y="71"/>
                    </a:lnTo>
                    <a:lnTo>
                      <a:pt x="110" y="74"/>
                    </a:lnTo>
                    <a:lnTo>
                      <a:pt x="108" y="76"/>
                    </a:lnTo>
                    <a:lnTo>
                      <a:pt x="103" y="78"/>
                    </a:lnTo>
                    <a:lnTo>
                      <a:pt x="98" y="81"/>
                    </a:lnTo>
                    <a:lnTo>
                      <a:pt x="96" y="83"/>
                    </a:lnTo>
                    <a:lnTo>
                      <a:pt x="94" y="88"/>
                    </a:lnTo>
                    <a:lnTo>
                      <a:pt x="89" y="90"/>
                    </a:lnTo>
                    <a:lnTo>
                      <a:pt x="86" y="93"/>
                    </a:lnTo>
                    <a:lnTo>
                      <a:pt x="84" y="98"/>
                    </a:lnTo>
                    <a:lnTo>
                      <a:pt x="79" y="100"/>
                    </a:lnTo>
                    <a:lnTo>
                      <a:pt x="77" y="105"/>
                    </a:lnTo>
                    <a:lnTo>
                      <a:pt x="74" y="109"/>
                    </a:lnTo>
                    <a:lnTo>
                      <a:pt x="72" y="112"/>
                    </a:lnTo>
                    <a:lnTo>
                      <a:pt x="70" y="117"/>
                    </a:lnTo>
                    <a:lnTo>
                      <a:pt x="70" y="121"/>
                    </a:lnTo>
                    <a:lnTo>
                      <a:pt x="67" y="126"/>
                    </a:lnTo>
                    <a:lnTo>
                      <a:pt x="65" y="131"/>
                    </a:lnTo>
                    <a:lnTo>
                      <a:pt x="65" y="133"/>
                    </a:lnTo>
                    <a:lnTo>
                      <a:pt x="62" y="138"/>
                    </a:lnTo>
                    <a:lnTo>
                      <a:pt x="62" y="143"/>
                    </a:lnTo>
                    <a:lnTo>
                      <a:pt x="62" y="148"/>
                    </a:lnTo>
                    <a:lnTo>
                      <a:pt x="62" y="152"/>
                    </a:lnTo>
                    <a:lnTo>
                      <a:pt x="62" y="157"/>
                    </a:lnTo>
                    <a:lnTo>
                      <a:pt x="62" y="162"/>
                    </a:lnTo>
                    <a:lnTo>
                      <a:pt x="62" y="164"/>
                    </a:lnTo>
                    <a:lnTo>
                      <a:pt x="62" y="164"/>
                    </a:lnTo>
                    <a:lnTo>
                      <a:pt x="62" y="164"/>
                    </a:lnTo>
                    <a:lnTo>
                      <a:pt x="62" y="164"/>
                    </a:lnTo>
                    <a:lnTo>
                      <a:pt x="41" y="167"/>
                    </a:lnTo>
                    <a:lnTo>
                      <a:pt x="41" y="167"/>
                    </a:lnTo>
                    <a:close/>
                    <a:moveTo>
                      <a:pt x="82" y="164"/>
                    </a:moveTo>
                    <a:lnTo>
                      <a:pt x="82" y="164"/>
                    </a:lnTo>
                    <a:lnTo>
                      <a:pt x="82" y="164"/>
                    </a:lnTo>
                    <a:lnTo>
                      <a:pt x="82" y="162"/>
                    </a:lnTo>
                    <a:lnTo>
                      <a:pt x="82" y="162"/>
                    </a:lnTo>
                    <a:lnTo>
                      <a:pt x="82" y="162"/>
                    </a:lnTo>
                    <a:lnTo>
                      <a:pt x="82" y="157"/>
                    </a:lnTo>
                    <a:lnTo>
                      <a:pt x="82" y="155"/>
                    </a:lnTo>
                    <a:lnTo>
                      <a:pt x="82" y="150"/>
                    </a:lnTo>
                    <a:lnTo>
                      <a:pt x="82" y="148"/>
                    </a:lnTo>
                    <a:lnTo>
                      <a:pt x="84" y="143"/>
                    </a:lnTo>
                    <a:lnTo>
                      <a:pt x="84" y="141"/>
                    </a:lnTo>
                    <a:lnTo>
                      <a:pt x="84" y="136"/>
                    </a:lnTo>
                    <a:lnTo>
                      <a:pt x="86" y="133"/>
                    </a:lnTo>
                    <a:lnTo>
                      <a:pt x="89" y="129"/>
                    </a:lnTo>
                    <a:lnTo>
                      <a:pt x="89" y="126"/>
                    </a:lnTo>
                    <a:lnTo>
                      <a:pt x="91" y="121"/>
                    </a:lnTo>
                    <a:lnTo>
                      <a:pt x="94" y="119"/>
                    </a:lnTo>
                    <a:lnTo>
                      <a:pt x="94" y="117"/>
                    </a:lnTo>
                    <a:lnTo>
                      <a:pt x="96" y="114"/>
                    </a:lnTo>
                    <a:lnTo>
                      <a:pt x="98" y="109"/>
                    </a:lnTo>
                    <a:lnTo>
                      <a:pt x="101" y="107"/>
                    </a:lnTo>
                    <a:lnTo>
                      <a:pt x="103" y="105"/>
                    </a:lnTo>
                    <a:lnTo>
                      <a:pt x="106" y="102"/>
                    </a:lnTo>
                    <a:lnTo>
                      <a:pt x="108" y="100"/>
                    </a:lnTo>
                    <a:lnTo>
                      <a:pt x="113" y="98"/>
                    </a:lnTo>
                    <a:lnTo>
                      <a:pt x="115" y="95"/>
                    </a:lnTo>
                    <a:lnTo>
                      <a:pt x="118" y="93"/>
                    </a:lnTo>
                    <a:lnTo>
                      <a:pt x="120" y="93"/>
                    </a:lnTo>
                    <a:lnTo>
                      <a:pt x="125" y="90"/>
                    </a:lnTo>
                    <a:lnTo>
                      <a:pt x="127" y="88"/>
                    </a:lnTo>
                    <a:lnTo>
                      <a:pt x="132" y="88"/>
                    </a:lnTo>
                    <a:lnTo>
                      <a:pt x="134" y="86"/>
                    </a:lnTo>
                    <a:lnTo>
                      <a:pt x="139" y="86"/>
                    </a:lnTo>
                    <a:lnTo>
                      <a:pt x="142" y="83"/>
                    </a:lnTo>
                    <a:lnTo>
                      <a:pt x="146" y="83"/>
                    </a:lnTo>
                    <a:lnTo>
                      <a:pt x="149" y="83"/>
                    </a:lnTo>
                    <a:lnTo>
                      <a:pt x="154" y="83"/>
                    </a:lnTo>
                    <a:lnTo>
                      <a:pt x="154" y="83"/>
                    </a:lnTo>
                    <a:lnTo>
                      <a:pt x="154" y="83"/>
                    </a:lnTo>
                    <a:lnTo>
                      <a:pt x="156" y="83"/>
                    </a:lnTo>
                    <a:lnTo>
                      <a:pt x="156" y="83"/>
                    </a:lnTo>
                    <a:lnTo>
                      <a:pt x="156" y="105"/>
                    </a:lnTo>
                    <a:lnTo>
                      <a:pt x="156" y="105"/>
                    </a:lnTo>
                    <a:lnTo>
                      <a:pt x="156" y="105"/>
                    </a:lnTo>
                    <a:lnTo>
                      <a:pt x="156" y="105"/>
                    </a:lnTo>
                    <a:lnTo>
                      <a:pt x="156" y="105"/>
                    </a:lnTo>
                    <a:lnTo>
                      <a:pt x="151" y="105"/>
                    </a:lnTo>
                    <a:lnTo>
                      <a:pt x="149" y="105"/>
                    </a:lnTo>
                    <a:lnTo>
                      <a:pt x="146" y="105"/>
                    </a:lnTo>
                    <a:lnTo>
                      <a:pt x="144" y="105"/>
                    </a:lnTo>
                    <a:lnTo>
                      <a:pt x="142" y="107"/>
                    </a:lnTo>
                    <a:lnTo>
                      <a:pt x="139" y="107"/>
                    </a:lnTo>
                    <a:lnTo>
                      <a:pt x="137" y="107"/>
                    </a:lnTo>
                    <a:lnTo>
                      <a:pt x="134" y="109"/>
                    </a:lnTo>
                    <a:lnTo>
                      <a:pt x="132" y="109"/>
                    </a:lnTo>
                    <a:lnTo>
                      <a:pt x="130" y="112"/>
                    </a:lnTo>
                    <a:lnTo>
                      <a:pt x="127" y="114"/>
                    </a:lnTo>
                    <a:lnTo>
                      <a:pt x="125" y="114"/>
                    </a:lnTo>
                    <a:lnTo>
                      <a:pt x="122" y="117"/>
                    </a:lnTo>
                    <a:lnTo>
                      <a:pt x="120" y="119"/>
                    </a:lnTo>
                    <a:lnTo>
                      <a:pt x="120" y="119"/>
                    </a:lnTo>
                    <a:lnTo>
                      <a:pt x="118" y="121"/>
                    </a:lnTo>
                    <a:lnTo>
                      <a:pt x="115" y="124"/>
                    </a:lnTo>
                    <a:lnTo>
                      <a:pt x="113" y="126"/>
                    </a:lnTo>
                    <a:lnTo>
                      <a:pt x="113" y="129"/>
                    </a:lnTo>
                    <a:lnTo>
                      <a:pt x="110" y="131"/>
                    </a:lnTo>
                    <a:lnTo>
                      <a:pt x="110" y="133"/>
                    </a:lnTo>
                    <a:lnTo>
                      <a:pt x="108" y="136"/>
                    </a:lnTo>
                    <a:lnTo>
                      <a:pt x="108" y="138"/>
                    </a:lnTo>
                    <a:lnTo>
                      <a:pt x="106" y="141"/>
                    </a:lnTo>
                    <a:lnTo>
                      <a:pt x="106" y="143"/>
                    </a:lnTo>
                    <a:lnTo>
                      <a:pt x="106" y="145"/>
                    </a:lnTo>
                    <a:lnTo>
                      <a:pt x="106" y="148"/>
                    </a:lnTo>
                    <a:lnTo>
                      <a:pt x="103" y="150"/>
                    </a:lnTo>
                    <a:lnTo>
                      <a:pt x="103" y="152"/>
                    </a:lnTo>
                    <a:lnTo>
                      <a:pt x="103" y="155"/>
                    </a:lnTo>
                    <a:lnTo>
                      <a:pt x="103" y="157"/>
                    </a:lnTo>
                    <a:lnTo>
                      <a:pt x="103" y="162"/>
                    </a:lnTo>
                    <a:lnTo>
                      <a:pt x="103" y="162"/>
                    </a:lnTo>
                    <a:lnTo>
                      <a:pt x="103" y="162"/>
                    </a:lnTo>
                    <a:lnTo>
                      <a:pt x="103" y="162"/>
                    </a:lnTo>
                    <a:lnTo>
                      <a:pt x="103" y="162"/>
                    </a:lnTo>
                    <a:lnTo>
                      <a:pt x="82" y="164"/>
                    </a:lnTo>
                    <a:lnTo>
                      <a:pt x="82"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35" name="Freeform 335"/>
              <p:cNvSpPr>
                <a:spLocks noEditPoints="1"/>
              </p:cNvSpPr>
              <p:nvPr/>
            </p:nvSpPr>
            <p:spPr bwMode="auto">
              <a:xfrm>
                <a:off x="717" y="3390"/>
                <a:ext cx="420" cy="504"/>
              </a:xfrm>
              <a:custGeom>
                <a:avLst/>
                <a:gdLst>
                  <a:gd name="T0" fmla="*/ 69 w 420"/>
                  <a:gd name="T1" fmla="*/ 504 h 504"/>
                  <a:gd name="T2" fmla="*/ 420 w 420"/>
                  <a:gd name="T3" fmla="*/ 504 h 504"/>
                  <a:gd name="T4" fmla="*/ 367 w 420"/>
                  <a:gd name="T5" fmla="*/ 440 h 504"/>
                  <a:gd name="T6" fmla="*/ 252 w 420"/>
                  <a:gd name="T7" fmla="*/ 105 h 504"/>
                  <a:gd name="T8" fmla="*/ 257 w 420"/>
                  <a:gd name="T9" fmla="*/ 100 h 504"/>
                  <a:gd name="T10" fmla="*/ 266 w 420"/>
                  <a:gd name="T11" fmla="*/ 91 h 504"/>
                  <a:gd name="T12" fmla="*/ 273 w 420"/>
                  <a:gd name="T13" fmla="*/ 79 h 504"/>
                  <a:gd name="T14" fmla="*/ 276 w 420"/>
                  <a:gd name="T15" fmla="*/ 65 h 504"/>
                  <a:gd name="T16" fmla="*/ 276 w 420"/>
                  <a:gd name="T17" fmla="*/ 57 h 504"/>
                  <a:gd name="T18" fmla="*/ 276 w 420"/>
                  <a:gd name="T19" fmla="*/ 45 h 504"/>
                  <a:gd name="T20" fmla="*/ 273 w 420"/>
                  <a:gd name="T21" fmla="*/ 36 h 504"/>
                  <a:gd name="T22" fmla="*/ 266 w 420"/>
                  <a:gd name="T23" fmla="*/ 26 h 504"/>
                  <a:gd name="T24" fmla="*/ 259 w 420"/>
                  <a:gd name="T25" fmla="*/ 17 h 504"/>
                  <a:gd name="T26" fmla="*/ 249 w 420"/>
                  <a:gd name="T27" fmla="*/ 10 h 504"/>
                  <a:gd name="T28" fmla="*/ 242 w 420"/>
                  <a:gd name="T29" fmla="*/ 2 h 504"/>
                  <a:gd name="T30" fmla="*/ 230 w 420"/>
                  <a:gd name="T31" fmla="*/ 0 h 504"/>
                  <a:gd name="T32" fmla="*/ 218 w 420"/>
                  <a:gd name="T33" fmla="*/ 0 h 504"/>
                  <a:gd name="T34" fmla="*/ 211 w 420"/>
                  <a:gd name="T35" fmla="*/ 0 h 504"/>
                  <a:gd name="T36" fmla="*/ 199 w 420"/>
                  <a:gd name="T37" fmla="*/ 2 h 504"/>
                  <a:gd name="T38" fmla="*/ 189 w 420"/>
                  <a:gd name="T39" fmla="*/ 7 h 504"/>
                  <a:gd name="T40" fmla="*/ 180 w 420"/>
                  <a:gd name="T41" fmla="*/ 12 h 504"/>
                  <a:gd name="T42" fmla="*/ 170 w 420"/>
                  <a:gd name="T43" fmla="*/ 19 h 504"/>
                  <a:gd name="T44" fmla="*/ 165 w 420"/>
                  <a:gd name="T45" fmla="*/ 29 h 504"/>
                  <a:gd name="T46" fmla="*/ 161 w 420"/>
                  <a:gd name="T47" fmla="*/ 41 h 504"/>
                  <a:gd name="T48" fmla="*/ 158 w 420"/>
                  <a:gd name="T49" fmla="*/ 53 h 504"/>
                  <a:gd name="T50" fmla="*/ 158 w 420"/>
                  <a:gd name="T51" fmla="*/ 57 h 504"/>
                  <a:gd name="T52" fmla="*/ 158 w 420"/>
                  <a:gd name="T53" fmla="*/ 72 h 504"/>
                  <a:gd name="T54" fmla="*/ 163 w 420"/>
                  <a:gd name="T55" fmla="*/ 84 h 504"/>
                  <a:gd name="T56" fmla="*/ 170 w 420"/>
                  <a:gd name="T57" fmla="*/ 96 h 504"/>
                  <a:gd name="T58" fmla="*/ 180 w 420"/>
                  <a:gd name="T59" fmla="*/ 105 h 504"/>
                  <a:gd name="T60" fmla="*/ 53 w 420"/>
                  <a:gd name="T61" fmla="*/ 440 h 504"/>
                  <a:gd name="T62" fmla="*/ 0 w 420"/>
                  <a:gd name="T63" fmla="*/ 504 h 504"/>
                  <a:gd name="T64" fmla="*/ 0 w 420"/>
                  <a:gd name="T65" fmla="*/ 504 h 504"/>
                  <a:gd name="T66" fmla="*/ 182 w 420"/>
                  <a:gd name="T67" fmla="*/ 421 h 504"/>
                  <a:gd name="T68" fmla="*/ 305 w 420"/>
                  <a:gd name="T69" fmla="*/ 440 h 504"/>
                  <a:gd name="T70" fmla="*/ 252 w 420"/>
                  <a:gd name="T71" fmla="*/ 440 h 504"/>
                  <a:gd name="T72" fmla="*/ 194 w 420"/>
                  <a:gd name="T73" fmla="*/ 206 h 504"/>
                  <a:gd name="T74" fmla="*/ 180 w 420"/>
                  <a:gd name="T75" fmla="*/ 256 h 504"/>
                  <a:gd name="T76" fmla="*/ 194 w 420"/>
                  <a:gd name="T77" fmla="*/ 206 h 504"/>
                  <a:gd name="T78" fmla="*/ 204 w 420"/>
                  <a:gd name="T79" fmla="*/ 165 h 504"/>
                  <a:gd name="T80" fmla="*/ 233 w 420"/>
                  <a:gd name="T81" fmla="*/ 184 h 504"/>
                  <a:gd name="T82" fmla="*/ 204 w 420"/>
                  <a:gd name="T83" fmla="*/ 165 h 504"/>
                  <a:gd name="T84" fmla="*/ 254 w 420"/>
                  <a:gd name="T85" fmla="*/ 258 h 504"/>
                  <a:gd name="T86" fmla="*/ 197 w 420"/>
                  <a:gd name="T87" fmla="*/ 292 h 504"/>
                  <a:gd name="T88" fmla="*/ 254 w 420"/>
                  <a:gd name="T89" fmla="*/ 258 h 504"/>
                  <a:gd name="T90" fmla="*/ 161 w 420"/>
                  <a:gd name="T91" fmla="*/ 318 h 504"/>
                  <a:gd name="T92" fmla="*/ 141 w 420"/>
                  <a:gd name="T93" fmla="*/ 390 h 504"/>
                  <a:gd name="T94" fmla="*/ 161 w 420"/>
                  <a:gd name="T95" fmla="*/ 31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0" h="504">
                    <a:moveTo>
                      <a:pt x="0" y="504"/>
                    </a:moveTo>
                    <a:lnTo>
                      <a:pt x="69" y="504"/>
                    </a:lnTo>
                    <a:lnTo>
                      <a:pt x="362" y="504"/>
                    </a:lnTo>
                    <a:lnTo>
                      <a:pt x="420" y="504"/>
                    </a:lnTo>
                    <a:lnTo>
                      <a:pt x="401" y="480"/>
                    </a:lnTo>
                    <a:lnTo>
                      <a:pt x="367" y="440"/>
                    </a:lnTo>
                    <a:lnTo>
                      <a:pt x="345" y="440"/>
                    </a:lnTo>
                    <a:lnTo>
                      <a:pt x="252" y="105"/>
                    </a:lnTo>
                    <a:lnTo>
                      <a:pt x="252" y="105"/>
                    </a:lnTo>
                    <a:lnTo>
                      <a:pt x="257" y="100"/>
                    </a:lnTo>
                    <a:lnTo>
                      <a:pt x="264" y="96"/>
                    </a:lnTo>
                    <a:lnTo>
                      <a:pt x="266" y="91"/>
                    </a:lnTo>
                    <a:lnTo>
                      <a:pt x="271" y="86"/>
                    </a:lnTo>
                    <a:lnTo>
                      <a:pt x="273" y="79"/>
                    </a:lnTo>
                    <a:lnTo>
                      <a:pt x="276" y="72"/>
                    </a:lnTo>
                    <a:lnTo>
                      <a:pt x="276" y="65"/>
                    </a:lnTo>
                    <a:lnTo>
                      <a:pt x="276" y="57"/>
                    </a:lnTo>
                    <a:lnTo>
                      <a:pt x="276" y="57"/>
                    </a:lnTo>
                    <a:lnTo>
                      <a:pt x="276" y="53"/>
                    </a:lnTo>
                    <a:lnTo>
                      <a:pt x="276" y="45"/>
                    </a:lnTo>
                    <a:lnTo>
                      <a:pt x="273" y="41"/>
                    </a:lnTo>
                    <a:lnTo>
                      <a:pt x="273" y="36"/>
                    </a:lnTo>
                    <a:lnTo>
                      <a:pt x="269" y="29"/>
                    </a:lnTo>
                    <a:lnTo>
                      <a:pt x="266" y="26"/>
                    </a:lnTo>
                    <a:lnTo>
                      <a:pt x="264" y="19"/>
                    </a:lnTo>
                    <a:lnTo>
                      <a:pt x="259" y="17"/>
                    </a:lnTo>
                    <a:lnTo>
                      <a:pt x="257" y="12"/>
                    </a:lnTo>
                    <a:lnTo>
                      <a:pt x="249" y="10"/>
                    </a:lnTo>
                    <a:lnTo>
                      <a:pt x="247" y="7"/>
                    </a:lnTo>
                    <a:lnTo>
                      <a:pt x="242" y="2"/>
                    </a:lnTo>
                    <a:lnTo>
                      <a:pt x="235" y="2"/>
                    </a:lnTo>
                    <a:lnTo>
                      <a:pt x="230" y="0"/>
                    </a:lnTo>
                    <a:lnTo>
                      <a:pt x="223" y="0"/>
                    </a:lnTo>
                    <a:lnTo>
                      <a:pt x="218" y="0"/>
                    </a:lnTo>
                    <a:lnTo>
                      <a:pt x="218" y="0"/>
                    </a:lnTo>
                    <a:lnTo>
                      <a:pt x="211" y="0"/>
                    </a:lnTo>
                    <a:lnTo>
                      <a:pt x="204" y="0"/>
                    </a:lnTo>
                    <a:lnTo>
                      <a:pt x="199" y="2"/>
                    </a:lnTo>
                    <a:lnTo>
                      <a:pt x="194" y="2"/>
                    </a:lnTo>
                    <a:lnTo>
                      <a:pt x="189" y="7"/>
                    </a:lnTo>
                    <a:lnTo>
                      <a:pt x="185" y="10"/>
                    </a:lnTo>
                    <a:lnTo>
                      <a:pt x="180" y="12"/>
                    </a:lnTo>
                    <a:lnTo>
                      <a:pt x="175" y="17"/>
                    </a:lnTo>
                    <a:lnTo>
                      <a:pt x="170" y="19"/>
                    </a:lnTo>
                    <a:lnTo>
                      <a:pt x="168" y="26"/>
                    </a:lnTo>
                    <a:lnTo>
                      <a:pt x="165" y="29"/>
                    </a:lnTo>
                    <a:lnTo>
                      <a:pt x="163" y="36"/>
                    </a:lnTo>
                    <a:lnTo>
                      <a:pt x="161" y="41"/>
                    </a:lnTo>
                    <a:lnTo>
                      <a:pt x="158" y="45"/>
                    </a:lnTo>
                    <a:lnTo>
                      <a:pt x="158" y="53"/>
                    </a:lnTo>
                    <a:lnTo>
                      <a:pt x="158" y="57"/>
                    </a:lnTo>
                    <a:lnTo>
                      <a:pt x="158" y="57"/>
                    </a:lnTo>
                    <a:lnTo>
                      <a:pt x="158" y="65"/>
                    </a:lnTo>
                    <a:lnTo>
                      <a:pt x="158" y="72"/>
                    </a:lnTo>
                    <a:lnTo>
                      <a:pt x="161" y="79"/>
                    </a:lnTo>
                    <a:lnTo>
                      <a:pt x="163" y="84"/>
                    </a:lnTo>
                    <a:lnTo>
                      <a:pt x="168" y="91"/>
                    </a:lnTo>
                    <a:lnTo>
                      <a:pt x="170" y="96"/>
                    </a:lnTo>
                    <a:lnTo>
                      <a:pt x="175" y="100"/>
                    </a:lnTo>
                    <a:lnTo>
                      <a:pt x="180" y="105"/>
                    </a:lnTo>
                    <a:lnTo>
                      <a:pt x="86" y="440"/>
                    </a:lnTo>
                    <a:lnTo>
                      <a:pt x="53" y="440"/>
                    </a:lnTo>
                    <a:lnTo>
                      <a:pt x="21" y="480"/>
                    </a:lnTo>
                    <a:lnTo>
                      <a:pt x="0" y="504"/>
                    </a:lnTo>
                    <a:lnTo>
                      <a:pt x="0" y="504"/>
                    </a:lnTo>
                    <a:lnTo>
                      <a:pt x="0" y="504"/>
                    </a:lnTo>
                    <a:close/>
                    <a:moveTo>
                      <a:pt x="252" y="440"/>
                    </a:moveTo>
                    <a:lnTo>
                      <a:pt x="182" y="421"/>
                    </a:lnTo>
                    <a:lnTo>
                      <a:pt x="290" y="385"/>
                    </a:lnTo>
                    <a:lnTo>
                      <a:pt x="305" y="440"/>
                    </a:lnTo>
                    <a:lnTo>
                      <a:pt x="252" y="440"/>
                    </a:lnTo>
                    <a:lnTo>
                      <a:pt x="252" y="440"/>
                    </a:lnTo>
                    <a:lnTo>
                      <a:pt x="252" y="440"/>
                    </a:lnTo>
                    <a:close/>
                    <a:moveTo>
                      <a:pt x="194" y="206"/>
                    </a:moveTo>
                    <a:lnTo>
                      <a:pt x="230" y="227"/>
                    </a:lnTo>
                    <a:lnTo>
                      <a:pt x="180" y="256"/>
                    </a:lnTo>
                    <a:lnTo>
                      <a:pt x="194" y="206"/>
                    </a:lnTo>
                    <a:lnTo>
                      <a:pt x="194" y="206"/>
                    </a:lnTo>
                    <a:lnTo>
                      <a:pt x="194" y="206"/>
                    </a:lnTo>
                    <a:close/>
                    <a:moveTo>
                      <a:pt x="204" y="165"/>
                    </a:moveTo>
                    <a:lnTo>
                      <a:pt x="216" y="122"/>
                    </a:lnTo>
                    <a:lnTo>
                      <a:pt x="233" y="184"/>
                    </a:lnTo>
                    <a:lnTo>
                      <a:pt x="204" y="165"/>
                    </a:lnTo>
                    <a:lnTo>
                      <a:pt x="204" y="165"/>
                    </a:lnTo>
                    <a:lnTo>
                      <a:pt x="204" y="165"/>
                    </a:lnTo>
                    <a:close/>
                    <a:moveTo>
                      <a:pt x="254" y="258"/>
                    </a:moveTo>
                    <a:lnTo>
                      <a:pt x="271" y="323"/>
                    </a:lnTo>
                    <a:lnTo>
                      <a:pt x="197" y="292"/>
                    </a:lnTo>
                    <a:lnTo>
                      <a:pt x="254" y="258"/>
                    </a:lnTo>
                    <a:lnTo>
                      <a:pt x="254" y="258"/>
                    </a:lnTo>
                    <a:lnTo>
                      <a:pt x="254" y="258"/>
                    </a:lnTo>
                    <a:close/>
                    <a:moveTo>
                      <a:pt x="161" y="318"/>
                    </a:moveTo>
                    <a:lnTo>
                      <a:pt x="249" y="356"/>
                    </a:lnTo>
                    <a:lnTo>
                      <a:pt x="141" y="390"/>
                    </a:lnTo>
                    <a:lnTo>
                      <a:pt x="161" y="318"/>
                    </a:lnTo>
                    <a:lnTo>
                      <a:pt x="161" y="318"/>
                    </a:lnTo>
                    <a:lnTo>
                      <a:pt x="161"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536" name="组合 614"/>
            <p:cNvGrpSpPr>
              <a:grpSpLocks noChangeAspect="1"/>
            </p:cNvGrpSpPr>
            <p:nvPr/>
          </p:nvGrpSpPr>
          <p:grpSpPr>
            <a:xfrm>
              <a:off x="8992082" y="3880326"/>
              <a:ext cx="566927" cy="432000"/>
              <a:chOff x="2306801" y="2559050"/>
              <a:chExt cx="494313" cy="376668"/>
            </a:xfrm>
            <a:solidFill>
              <a:srgbClr val="B22A2C"/>
            </a:solidFill>
          </p:grpSpPr>
          <p:sp>
            <p:nvSpPr>
              <p:cNvPr id="537" name="Freeform 18"/>
              <p:cNvSpPr>
                <a:spLocks noEditPoints="1"/>
              </p:cNvSpPr>
              <p:nvPr/>
            </p:nvSpPr>
            <p:spPr bwMode="auto">
              <a:xfrm>
                <a:off x="2415097" y="2613179"/>
                <a:ext cx="246079" cy="196696"/>
              </a:xfrm>
              <a:custGeom>
                <a:avLst/>
                <a:gdLst/>
                <a:ahLst/>
                <a:cxnLst>
                  <a:cxn ang="0">
                    <a:pos x="354" y="18"/>
                  </a:cxn>
                  <a:cxn ang="0">
                    <a:pos x="442" y="110"/>
                  </a:cxn>
                  <a:cxn ang="0">
                    <a:pos x="476" y="114"/>
                  </a:cxn>
                  <a:cxn ang="0">
                    <a:pos x="536" y="142"/>
                  </a:cxn>
                  <a:cxn ang="0">
                    <a:pos x="576" y="196"/>
                  </a:cxn>
                  <a:cxn ang="0">
                    <a:pos x="588" y="250"/>
                  </a:cxn>
                  <a:cxn ang="0">
                    <a:pos x="554" y="340"/>
                  </a:cxn>
                  <a:cxn ang="0">
                    <a:pos x="516" y="354"/>
                  </a:cxn>
                  <a:cxn ang="0">
                    <a:pos x="508" y="272"/>
                  </a:cxn>
                  <a:cxn ang="0">
                    <a:pos x="464" y="208"/>
                  </a:cxn>
                  <a:cxn ang="0">
                    <a:pos x="412" y="178"/>
                  </a:cxn>
                  <a:cxn ang="0">
                    <a:pos x="316" y="200"/>
                  </a:cxn>
                  <a:cxn ang="0">
                    <a:pos x="248" y="212"/>
                  </a:cxn>
                  <a:cxn ang="0">
                    <a:pos x="208" y="274"/>
                  </a:cxn>
                  <a:cxn ang="0">
                    <a:pos x="224" y="340"/>
                  </a:cxn>
                  <a:cxn ang="0">
                    <a:pos x="116" y="390"/>
                  </a:cxn>
                  <a:cxn ang="0">
                    <a:pos x="34" y="356"/>
                  </a:cxn>
                  <a:cxn ang="0">
                    <a:pos x="0" y="274"/>
                  </a:cxn>
                  <a:cxn ang="0">
                    <a:pos x="28" y="198"/>
                  </a:cxn>
                  <a:cxn ang="0">
                    <a:pos x="98" y="158"/>
                  </a:cxn>
                  <a:cxn ang="0">
                    <a:pos x="124" y="82"/>
                  </a:cxn>
                  <a:cxn ang="0">
                    <a:pos x="182" y="26"/>
                  </a:cxn>
                  <a:cxn ang="0">
                    <a:pos x="258" y="0"/>
                  </a:cxn>
                  <a:cxn ang="0">
                    <a:pos x="476" y="246"/>
                  </a:cxn>
                  <a:cxn ang="0">
                    <a:pos x="502" y="332"/>
                  </a:cxn>
                  <a:cxn ang="0">
                    <a:pos x="456" y="432"/>
                  </a:cxn>
                  <a:cxn ang="0">
                    <a:pos x="356" y="448"/>
                  </a:cxn>
                  <a:cxn ang="0">
                    <a:pos x="316" y="440"/>
                  </a:cxn>
                  <a:cxn ang="0">
                    <a:pos x="228" y="390"/>
                  </a:cxn>
                  <a:cxn ang="0">
                    <a:pos x="218" y="302"/>
                  </a:cxn>
                  <a:cxn ang="0">
                    <a:pos x="260" y="222"/>
                  </a:cxn>
                  <a:cxn ang="0">
                    <a:pos x="362" y="184"/>
                  </a:cxn>
                  <a:cxn ang="0">
                    <a:pos x="444" y="244"/>
                  </a:cxn>
                  <a:cxn ang="0">
                    <a:pos x="402" y="282"/>
                  </a:cxn>
                  <a:cxn ang="0">
                    <a:pos x="420" y="326"/>
                  </a:cxn>
                  <a:cxn ang="0">
                    <a:pos x="402" y="372"/>
                  </a:cxn>
                  <a:cxn ang="0">
                    <a:pos x="360" y="390"/>
                  </a:cxn>
                  <a:cxn ang="0">
                    <a:pos x="314" y="372"/>
                  </a:cxn>
                  <a:cxn ang="0">
                    <a:pos x="296" y="328"/>
                  </a:cxn>
                  <a:cxn ang="0">
                    <a:pos x="314" y="284"/>
                  </a:cxn>
                  <a:cxn ang="0">
                    <a:pos x="358" y="264"/>
                  </a:cxn>
                  <a:cxn ang="0">
                    <a:pos x="396" y="320"/>
                  </a:cxn>
                  <a:cxn ang="0">
                    <a:pos x="380" y="296"/>
                  </a:cxn>
                  <a:cxn ang="0">
                    <a:pos x="350" y="290"/>
                  </a:cxn>
                  <a:cxn ang="0">
                    <a:pos x="326" y="306"/>
                  </a:cxn>
                  <a:cxn ang="0">
                    <a:pos x="320" y="336"/>
                  </a:cxn>
                  <a:cxn ang="0">
                    <a:pos x="338" y="360"/>
                  </a:cxn>
                  <a:cxn ang="0">
                    <a:pos x="366" y="366"/>
                  </a:cxn>
                  <a:cxn ang="0">
                    <a:pos x="390" y="348"/>
                  </a:cxn>
                  <a:cxn ang="0">
                    <a:pos x="396" y="320"/>
                  </a:cxn>
                  <a:cxn ang="0">
                    <a:pos x="418" y="288"/>
                  </a:cxn>
                  <a:cxn ang="0">
                    <a:pos x="426" y="354"/>
                  </a:cxn>
                  <a:cxn ang="0">
                    <a:pos x="386" y="394"/>
                  </a:cxn>
                  <a:cxn ang="0">
                    <a:pos x="318" y="388"/>
                  </a:cxn>
                  <a:cxn ang="0">
                    <a:pos x="288" y="342"/>
                  </a:cxn>
                  <a:cxn ang="0">
                    <a:pos x="298" y="288"/>
                  </a:cxn>
                  <a:cxn ang="0">
                    <a:pos x="358" y="256"/>
                  </a:cxn>
                </a:cxnLst>
                <a:rect l="0" t="0" r="r" b="b"/>
                <a:pathLst>
                  <a:path w="588" h="470">
                    <a:moveTo>
                      <a:pt x="276" y="0"/>
                    </a:moveTo>
                    <a:lnTo>
                      <a:pt x="276" y="0"/>
                    </a:lnTo>
                    <a:lnTo>
                      <a:pt x="304" y="2"/>
                    </a:lnTo>
                    <a:lnTo>
                      <a:pt x="330" y="8"/>
                    </a:lnTo>
                    <a:lnTo>
                      <a:pt x="354" y="18"/>
                    </a:lnTo>
                    <a:lnTo>
                      <a:pt x="376" y="30"/>
                    </a:lnTo>
                    <a:lnTo>
                      <a:pt x="396" y="46"/>
                    </a:lnTo>
                    <a:lnTo>
                      <a:pt x="414" y="66"/>
                    </a:lnTo>
                    <a:lnTo>
                      <a:pt x="430" y="88"/>
                    </a:lnTo>
                    <a:lnTo>
                      <a:pt x="442" y="110"/>
                    </a:lnTo>
                    <a:lnTo>
                      <a:pt x="442" y="110"/>
                    </a:lnTo>
                    <a:lnTo>
                      <a:pt x="448" y="110"/>
                    </a:lnTo>
                    <a:lnTo>
                      <a:pt x="448" y="110"/>
                    </a:lnTo>
                    <a:lnTo>
                      <a:pt x="462" y="112"/>
                    </a:lnTo>
                    <a:lnTo>
                      <a:pt x="476" y="114"/>
                    </a:lnTo>
                    <a:lnTo>
                      <a:pt x="490" y="116"/>
                    </a:lnTo>
                    <a:lnTo>
                      <a:pt x="502" y="122"/>
                    </a:lnTo>
                    <a:lnTo>
                      <a:pt x="514" y="128"/>
                    </a:lnTo>
                    <a:lnTo>
                      <a:pt x="526" y="134"/>
                    </a:lnTo>
                    <a:lnTo>
                      <a:pt x="536" y="142"/>
                    </a:lnTo>
                    <a:lnTo>
                      <a:pt x="546" y="152"/>
                    </a:lnTo>
                    <a:lnTo>
                      <a:pt x="556" y="162"/>
                    </a:lnTo>
                    <a:lnTo>
                      <a:pt x="564" y="172"/>
                    </a:lnTo>
                    <a:lnTo>
                      <a:pt x="570" y="184"/>
                    </a:lnTo>
                    <a:lnTo>
                      <a:pt x="576" y="196"/>
                    </a:lnTo>
                    <a:lnTo>
                      <a:pt x="582" y="208"/>
                    </a:lnTo>
                    <a:lnTo>
                      <a:pt x="584" y="222"/>
                    </a:lnTo>
                    <a:lnTo>
                      <a:pt x="586" y="236"/>
                    </a:lnTo>
                    <a:lnTo>
                      <a:pt x="588" y="250"/>
                    </a:lnTo>
                    <a:lnTo>
                      <a:pt x="588" y="250"/>
                    </a:lnTo>
                    <a:lnTo>
                      <a:pt x="586" y="270"/>
                    </a:lnTo>
                    <a:lnTo>
                      <a:pt x="582" y="290"/>
                    </a:lnTo>
                    <a:lnTo>
                      <a:pt x="576" y="308"/>
                    </a:lnTo>
                    <a:lnTo>
                      <a:pt x="566" y="324"/>
                    </a:lnTo>
                    <a:lnTo>
                      <a:pt x="554" y="340"/>
                    </a:lnTo>
                    <a:lnTo>
                      <a:pt x="542" y="354"/>
                    </a:lnTo>
                    <a:lnTo>
                      <a:pt x="526" y="366"/>
                    </a:lnTo>
                    <a:lnTo>
                      <a:pt x="510" y="376"/>
                    </a:lnTo>
                    <a:lnTo>
                      <a:pt x="510" y="376"/>
                    </a:lnTo>
                    <a:lnTo>
                      <a:pt x="516" y="354"/>
                    </a:lnTo>
                    <a:lnTo>
                      <a:pt x="518" y="332"/>
                    </a:lnTo>
                    <a:lnTo>
                      <a:pt x="518" y="318"/>
                    </a:lnTo>
                    <a:lnTo>
                      <a:pt x="492" y="314"/>
                    </a:lnTo>
                    <a:lnTo>
                      <a:pt x="486" y="286"/>
                    </a:lnTo>
                    <a:lnTo>
                      <a:pt x="508" y="272"/>
                    </a:lnTo>
                    <a:lnTo>
                      <a:pt x="502" y="258"/>
                    </a:lnTo>
                    <a:lnTo>
                      <a:pt x="502" y="258"/>
                    </a:lnTo>
                    <a:lnTo>
                      <a:pt x="490" y="238"/>
                    </a:lnTo>
                    <a:lnTo>
                      <a:pt x="474" y="218"/>
                    </a:lnTo>
                    <a:lnTo>
                      <a:pt x="464" y="208"/>
                    </a:lnTo>
                    <a:lnTo>
                      <a:pt x="444" y="224"/>
                    </a:lnTo>
                    <a:lnTo>
                      <a:pt x="418" y="208"/>
                    </a:lnTo>
                    <a:lnTo>
                      <a:pt x="426" y="182"/>
                    </a:lnTo>
                    <a:lnTo>
                      <a:pt x="412" y="178"/>
                    </a:lnTo>
                    <a:lnTo>
                      <a:pt x="412" y="178"/>
                    </a:lnTo>
                    <a:lnTo>
                      <a:pt x="388" y="170"/>
                    </a:lnTo>
                    <a:lnTo>
                      <a:pt x="362" y="168"/>
                    </a:lnTo>
                    <a:lnTo>
                      <a:pt x="348" y="168"/>
                    </a:lnTo>
                    <a:lnTo>
                      <a:pt x="346" y="194"/>
                    </a:lnTo>
                    <a:lnTo>
                      <a:pt x="316" y="200"/>
                    </a:lnTo>
                    <a:lnTo>
                      <a:pt x="302" y="178"/>
                    </a:lnTo>
                    <a:lnTo>
                      <a:pt x="290" y="184"/>
                    </a:lnTo>
                    <a:lnTo>
                      <a:pt x="290" y="184"/>
                    </a:lnTo>
                    <a:lnTo>
                      <a:pt x="268" y="196"/>
                    </a:lnTo>
                    <a:lnTo>
                      <a:pt x="248" y="212"/>
                    </a:lnTo>
                    <a:lnTo>
                      <a:pt x="238" y="222"/>
                    </a:lnTo>
                    <a:lnTo>
                      <a:pt x="254" y="242"/>
                    </a:lnTo>
                    <a:lnTo>
                      <a:pt x="238" y="268"/>
                    </a:lnTo>
                    <a:lnTo>
                      <a:pt x="212" y="260"/>
                    </a:lnTo>
                    <a:lnTo>
                      <a:pt x="208" y="274"/>
                    </a:lnTo>
                    <a:lnTo>
                      <a:pt x="208" y="274"/>
                    </a:lnTo>
                    <a:lnTo>
                      <a:pt x="202" y="298"/>
                    </a:lnTo>
                    <a:lnTo>
                      <a:pt x="198" y="322"/>
                    </a:lnTo>
                    <a:lnTo>
                      <a:pt x="198" y="338"/>
                    </a:lnTo>
                    <a:lnTo>
                      <a:pt x="224" y="340"/>
                    </a:lnTo>
                    <a:lnTo>
                      <a:pt x="230" y="370"/>
                    </a:lnTo>
                    <a:lnTo>
                      <a:pt x="208" y="382"/>
                    </a:lnTo>
                    <a:lnTo>
                      <a:pt x="212" y="390"/>
                    </a:lnTo>
                    <a:lnTo>
                      <a:pt x="116" y="390"/>
                    </a:lnTo>
                    <a:lnTo>
                      <a:pt x="116" y="390"/>
                    </a:lnTo>
                    <a:lnTo>
                      <a:pt x="104" y="390"/>
                    </a:lnTo>
                    <a:lnTo>
                      <a:pt x="94" y="388"/>
                    </a:lnTo>
                    <a:lnTo>
                      <a:pt x="72" y="380"/>
                    </a:lnTo>
                    <a:lnTo>
                      <a:pt x="52" y="370"/>
                    </a:lnTo>
                    <a:lnTo>
                      <a:pt x="34" y="356"/>
                    </a:lnTo>
                    <a:lnTo>
                      <a:pt x="20" y="338"/>
                    </a:lnTo>
                    <a:lnTo>
                      <a:pt x="10" y="318"/>
                    </a:lnTo>
                    <a:lnTo>
                      <a:pt x="4" y="296"/>
                    </a:lnTo>
                    <a:lnTo>
                      <a:pt x="2" y="286"/>
                    </a:lnTo>
                    <a:lnTo>
                      <a:pt x="0" y="274"/>
                    </a:lnTo>
                    <a:lnTo>
                      <a:pt x="0" y="274"/>
                    </a:lnTo>
                    <a:lnTo>
                      <a:pt x="2" y="252"/>
                    </a:lnTo>
                    <a:lnTo>
                      <a:pt x="8" y="232"/>
                    </a:lnTo>
                    <a:lnTo>
                      <a:pt x="16" y="214"/>
                    </a:lnTo>
                    <a:lnTo>
                      <a:pt x="28" y="198"/>
                    </a:lnTo>
                    <a:lnTo>
                      <a:pt x="42" y="184"/>
                    </a:lnTo>
                    <a:lnTo>
                      <a:pt x="60" y="172"/>
                    </a:lnTo>
                    <a:lnTo>
                      <a:pt x="78" y="164"/>
                    </a:lnTo>
                    <a:lnTo>
                      <a:pt x="98" y="158"/>
                    </a:lnTo>
                    <a:lnTo>
                      <a:pt x="98" y="158"/>
                    </a:lnTo>
                    <a:lnTo>
                      <a:pt x="100" y="142"/>
                    </a:lnTo>
                    <a:lnTo>
                      <a:pt x="104" y="126"/>
                    </a:lnTo>
                    <a:lnTo>
                      <a:pt x="110" y="110"/>
                    </a:lnTo>
                    <a:lnTo>
                      <a:pt x="116" y="96"/>
                    </a:lnTo>
                    <a:lnTo>
                      <a:pt x="124" y="82"/>
                    </a:lnTo>
                    <a:lnTo>
                      <a:pt x="134" y="70"/>
                    </a:lnTo>
                    <a:lnTo>
                      <a:pt x="144" y="56"/>
                    </a:lnTo>
                    <a:lnTo>
                      <a:pt x="156" y="46"/>
                    </a:lnTo>
                    <a:lnTo>
                      <a:pt x="168" y="36"/>
                    </a:lnTo>
                    <a:lnTo>
                      <a:pt x="182" y="26"/>
                    </a:lnTo>
                    <a:lnTo>
                      <a:pt x="196" y="18"/>
                    </a:lnTo>
                    <a:lnTo>
                      <a:pt x="210" y="12"/>
                    </a:lnTo>
                    <a:lnTo>
                      <a:pt x="226" y="6"/>
                    </a:lnTo>
                    <a:lnTo>
                      <a:pt x="242" y="2"/>
                    </a:lnTo>
                    <a:lnTo>
                      <a:pt x="258" y="0"/>
                    </a:lnTo>
                    <a:lnTo>
                      <a:pt x="276" y="0"/>
                    </a:lnTo>
                    <a:lnTo>
                      <a:pt x="276" y="0"/>
                    </a:lnTo>
                    <a:close/>
                    <a:moveTo>
                      <a:pt x="462" y="228"/>
                    </a:moveTo>
                    <a:lnTo>
                      <a:pt x="462" y="228"/>
                    </a:lnTo>
                    <a:lnTo>
                      <a:pt x="476" y="246"/>
                    </a:lnTo>
                    <a:lnTo>
                      <a:pt x="488" y="266"/>
                    </a:lnTo>
                    <a:lnTo>
                      <a:pt x="468" y="278"/>
                    </a:lnTo>
                    <a:lnTo>
                      <a:pt x="480" y="328"/>
                    </a:lnTo>
                    <a:lnTo>
                      <a:pt x="502" y="332"/>
                    </a:lnTo>
                    <a:lnTo>
                      <a:pt x="502" y="332"/>
                    </a:lnTo>
                    <a:lnTo>
                      <a:pt x="500" y="354"/>
                    </a:lnTo>
                    <a:lnTo>
                      <a:pt x="494" y="376"/>
                    </a:lnTo>
                    <a:lnTo>
                      <a:pt x="472" y="370"/>
                    </a:lnTo>
                    <a:lnTo>
                      <a:pt x="442" y="414"/>
                    </a:lnTo>
                    <a:lnTo>
                      <a:pt x="456" y="432"/>
                    </a:lnTo>
                    <a:lnTo>
                      <a:pt x="456" y="432"/>
                    </a:lnTo>
                    <a:lnTo>
                      <a:pt x="440" y="446"/>
                    </a:lnTo>
                    <a:lnTo>
                      <a:pt x="420" y="456"/>
                    </a:lnTo>
                    <a:lnTo>
                      <a:pt x="408" y="438"/>
                    </a:lnTo>
                    <a:lnTo>
                      <a:pt x="356" y="448"/>
                    </a:lnTo>
                    <a:lnTo>
                      <a:pt x="354" y="470"/>
                    </a:lnTo>
                    <a:lnTo>
                      <a:pt x="354" y="470"/>
                    </a:lnTo>
                    <a:lnTo>
                      <a:pt x="332" y="468"/>
                    </a:lnTo>
                    <a:lnTo>
                      <a:pt x="310" y="462"/>
                    </a:lnTo>
                    <a:lnTo>
                      <a:pt x="316" y="440"/>
                    </a:lnTo>
                    <a:lnTo>
                      <a:pt x="272" y="412"/>
                    </a:lnTo>
                    <a:lnTo>
                      <a:pt x="254" y="426"/>
                    </a:lnTo>
                    <a:lnTo>
                      <a:pt x="254" y="426"/>
                    </a:lnTo>
                    <a:lnTo>
                      <a:pt x="240" y="408"/>
                    </a:lnTo>
                    <a:lnTo>
                      <a:pt x="228" y="390"/>
                    </a:lnTo>
                    <a:lnTo>
                      <a:pt x="248" y="378"/>
                    </a:lnTo>
                    <a:lnTo>
                      <a:pt x="238" y="326"/>
                    </a:lnTo>
                    <a:lnTo>
                      <a:pt x="214" y="324"/>
                    </a:lnTo>
                    <a:lnTo>
                      <a:pt x="214" y="324"/>
                    </a:lnTo>
                    <a:lnTo>
                      <a:pt x="218" y="302"/>
                    </a:lnTo>
                    <a:lnTo>
                      <a:pt x="222" y="280"/>
                    </a:lnTo>
                    <a:lnTo>
                      <a:pt x="246" y="286"/>
                    </a:lnTo>
                    <a:lnTo>
                      <a:pt x="274" y="240"/>
                    </a:lnTo>
                    <a:lnTo>
                      <a:pt x="260" y="222"/>
                    </a:lnTo>
                    <a:lnTo>
                      <a:pt x="260" y="222"/>
                    </a:lnTo>
                    <a:lnTo>
                      <a:pt x="278" y="208"/>
                    </a:lnTo>
                    <a:lnTo>
                      <a:pt x="296" y="198"/>
                    </a:lnTo>
                    <a:lnTo>
                      <a:pt x="308" y="218"/>
                    </a:lnTo>
                    <a:lnTo>
                      <a:pt x="360" y="206"/>
                    </a:lnTo>
                    <a:lnTo>
                      <a:pt x="362" y="184"/>
                    </a:lnTo>
                    <a:lnTo>
                      <a:pt x="362" y="184"/>
                    </a:lnTo>
                    <a:lnTo>
                      <a:pt x="384" y="186"/>
                    </a:lnTo>
                    <a:lnTo>
                      <a:pt x="406" y="192"/>
                    </a:lnTo>
                    <a:lnTo>
                      <a:pt x="400" y="214"/>
                    </a:lnTo>
                    <a:lnTo>
                      <a:pt x="444" y="244"/>
                    </a:lnTo>
                    <a:lnTo>
                      <a:pt x="462" y="228"/>
                    </a:lnTo>
                    <a:lnTo>
                      <a:pt x="462" y="228"/>
                    </a:lnTo>
                    <a:close/>
                    <a:moveTo>
                      <a:pt x="392" y="274"/>
                    </a:moveTo>
                    <a:lnTo>
                      <a:pt x="392" y="274"/>
                    </a:lnTo>
                    <a:lnTo>
                      <a:pt x="402" y="282"/>
                    </a:lnTo>
                    <a:lnTo>
                      <a:pt x="410" y="292"/>
                    </a:lnTo>
                    <a:lnTo>
                      <a:pt x="416" y="304"/>
                    </a:lnTo>
                    <a:lnTo>
                      <a:pt x="420" y="314"/>
                    </a:lnTo>
                    <a:lnTo>
                      <a:pt x="420" y="314"/>
                    </a:lnTo>
                    <a:lnTo>
                      <a:pt x="420" y="326"/>
                    </a:lnTo>
                    <a:lnTo>
                      <a:pt x="420" y="338"/>
                    </a:lnTo>
                    <a:lnTo>
                      <a:pt x="416" y="350"/>
                    </a:lnTo>
                    <a:lnTo>
                      <a:pt x="410" y="362"/>
                    </a:lnTo>
                    <a:lnTo>
                      <a:pt x="410" y="362"/>
                    </a:lnTo>
                    <a:lnTo>
                      <a:pt x="402" y="372"/>
                    </a:lnTo>
                    <a:lnTo>
                      <a:pt x="394" y="380"/>
                    </a:lnTo>
                    <a:lnTo>
                      <a:pt x="382" y="386"/>
                    </a:lnTo>
                    <a:lnTo>
                      <a:pt x="372" y="388"/>
                    </a:lnTo>
                    <a:lnTo>
                      <a:pt x="372" y="388"/>
                    </a:lnTo>
                    <a:lnTo>
                      <a:pt x="360" y="390"/>
                    </a:lnTo>
                    <a:lnTo>
                      <a:pt x="348" y="388"/>
                    </a:lnTo>
                    <a:lnTo>
                      <a:pt x="336" y="386"/>
                    </a:lnTo>
                    <a:lnTo>
                      <a:pt x="324" y="380"/>
                    </a:lnTo>
                    <a:lnTo>
                      <a:pt x="324" y="380"/>
                    </a:lnTo>
                    <a:lnTo>
                      <a:pt x="314" y="372"/>
                    </a:lnTo>
                    <a:lnTo>
                      <a:pt x="306" y="362"/>
                    </a:lnTo>
                    <a:lnTo>
                      <a:pt x="300" y="352"/>
                    </a:lnTo>
                    <a:lnTo>
                      <a:pt x="298" y="340"/>
                    </a:lnTo>
                    <a:lnTo>
                      <a:pt x="298" y="340"/>
                    </a:lnTo>
                    <a:lnTo>
                      <a:pt x="296" y="328"/>
                    </a:lnTo>
                    <a:lnTo>
                      <a:pt x="296" y="316"/>
                    </a:lnTo>
                    <a:lnTo>
                      <a:pt x="300" y="304"/>
                    </a:lnTo>
                    <a:lnTo>
                      <a:pt x="306" y="294"/>
                    </a:lnTo>
                    <a:lnTo>
                      <a:pt x="306" y="294"/>
                    </a:lnTo>
                    <a:lnTo>
                      <a:pt x="314" y="284"/>
                    </a:lnTo>
                    <a:lnTo>
                      <a:pt x="324" y="276"/>
                    </a:lnTo>
                    <a:lnTo>
                      <a:pt x="334" y="270"/>
                    </a:lnTo>
                    <a:lnTo>
                      <a:pt x="346" y="266"/>
                    </a:lnTo>
                    <a:lnTo>
                      <a:pt x="346" y="266"/>
                    </a:lnTo>
                    <a:lnTo>
                      <a:pt x="358" y="264"/>
                    </a:lnTo>
                    <a:lnTo>
                      <a:pt x="370" y="266"/>
                    </a:lnTo>
                    <a:lnTo>
                      <a:pt x="382" y="270"/>
                    </a:lnTo>
                    <a:lnTo>
                      <a:pt x="392" y="274"/>
                    </a:lnTo>
                    <a:lnTo>
                      <a:pt x="392" y="274"/>
                    </a:lnTo>
                    <a:close/>
                    <a:moveTo>
                      <a:pt x="396" y="320"/>
                    </a:moveTo>
                    <a:lnTo>
                      <a:pt x="396" y="320"/>
                    </a:lnTo>
                    <a:lnTo>
                      <a:pt x="394" y="312"/>
                    </a:lnTo>
                    <a:lnTo>
                      <a:pt x="390" y="306"/>
                    </a:lnTo>
                    <a:lnTo>
                      <a:pt x="386" y="300"/>
                    </a:lnTo>
                    <a:lnTo>
                      <a:pt x="380" y="296"/>
                    </a:lnTo>
                    <a:lnTo>
                      <a:pt x="380" y="296"/>
                    </a:lnTo>
                    <a:lnTo>
                      <a:pt x="372" y="292"/>
                    </a:lnTo>
                    <a:lnTo>
                      <a:pt x="366" y="290"/>
                    </a:lnTo>
                    <a:lnTo>
                      <a:pt x="358" y="288"/>
                    </a:lnTo>
                    <a:lnTo>
                      <a:pt x="350" y="290"/>
                    </a:lnTo>
                    <a:lnTo>
                      <a:pt x="350" y="290"/>
                    </a:lnTo>
                    <a:lnTo>
                      <a:pt x="344" y="292"/>
                    </a:lnTo>
                    <a:lnTo>
                      <a:pt x="336" y="296"/>
                    </a:lnTo>
                    <a:lnTo>
                      <a:pt x="330" y="300"/>
                    </a:lnTo>
                    <a:lnTo>
                      <a:pt x="326" y="306"/>
                    </a:lnTo>
                    <a:lnTo>
                      <a:pt x="326" y="306"/>
                    </a:lnTo>
                    <a:lnTo>
                      <a:pt x="322" y="314"/>
                    </a:lnTo>
                    <a:lnTo>
                      <a:pt x="320" y="320"/>
                    </a:lnTo>
                    <a:lnTo>
                      <a:pt x="320" y="328"/>
                    </a:lnTo>
                    <a:lnTo>
                      <a:pt x="320" y="336"/>
                    </a:lnTo>
                    <a:lnTo>
                      <a:pt x="320" y="336"/>
                    </a:lnTo>
                    <a:lnTo>
                      <a:pt x="322" y="342"/>
                    </a:lnTo>
                    <a:lnTo>
                      <a:pt x="326" y="348"/>
                    </a:lnTo>
                    <a:lnTo>
                      <a:pt x="332" y="354"/>
                    </a:lnTo>
                    <a:lnTo>
                      <a:pt x="338" y="360"/>
                    </a:lnTo>
                    <a:lnTo>
                      <a:pt x="338" y="360"/>
                    </a:lnTo>
                    <a:lnTo>
                      <a:pt x="344" y="364"/>
                    </a:lnTo>
                    <a:lnTo>
                      <a:pt x="352" y="366"/>
                    </a:lnTo>
                    <a:lnTo>
                      <a:pt x="358" y="366"/>
                    </a:lnTo>
                    <a:lnTo>
                      <a:pt x="366" y="366"/>
                    </a:lnTo>
                    <a:lnTo>
                      <a:pt x="366" y="366"/>
                    </a:lnTo>
                    <a:lnTo>
                      <a:pt x="374" y="362"/>
                    </a:lnTo>
                    <a:lnTo>
                      <a:pt x="380" y="360"/>
                    </a:lnTo>
                    <a:lnTo>
                      <a:pt x="386" y="354"/>
                    </a:lnTo>
                    <a:lnTo>
                      <a:pt x="390" y="348"/>
                    </a:lnTo>
                    <a:lnTo>
                      <a:pt x="390" y="348"/>
                    </a:lnTo>
                    <a:lnTo>
                      <a:pt x="394" y="342"/>
                    </a:lnTo>
                    <a:lnTo>
                      <a:pt x="396" y="334"/>
                    </a:lnTo>
                    <a:lnTo>
                      <a:pt x="396" y="326"/>
                    </a:lnTo>
                    <a:lnTo>
                      <a:pt x="396" y="320"/>
                    </a:lnTo>
                    <a:lnTo>
                      <a:pt x="396" y="320"/>
                    </a:lnTo>
                    <a:close/>
                    <a:moveTo>
                      <a:pt x="398" y="268"/>
                    </a:moveTo>
                    <a:lnTo>
                      <a:pt x="398" y="268"/>
                    </a:lnTo>
                    <a:lnTo>
                      <a:pt x="408" y="276"/>
                    </a:lnTo>
                    <a:lnTo>
                      <a:pt x="418" y="288"/>
                    </a:lnTo>
                    <a:lnTo>
                      <a:pt x="424" y="300"/>
                    </a:lnTo>
                    <a:lnTo>
                      <a:pt x="428" y="312"/>
                    </a:lnTo>
                    <a:lnTo>
                      <a:pt x="430" y="326"/>
                    </a:lnTo>
                    <a:lnTo>
                      <a:pt x="430" y="340"/>
                    </a:lnTo>
                    <a:lnTo>
                      <a:pt x="426" y="354"/>
                    </a:lnTo>
                    <a:lnTo>
                      <a:pt x="418" y="366"/>
                    </a:lnTo>
                    <a:lnTo>
                      <a:pt x="418" y="366"/>
                    </a:lnTo>
                    <a:lnTo>
                      <a:pt x="410" y="378"/>
                    </a:lnTo>
                    <a:lnTo>
                      <a:pt x="398" y="388"/>
                    </a:lnTo>
                    <a:lnTo>
                      <a:pt x="386" y="394"/>
                    </a:lnTo>
                    <a:lnTo>
                      <a:pt x="374" y="398"/>
                    </a:lnTo>
                    <a:lnTo>
                      <a:pt x="360" y="400"/>
                    </a:lnTo>
                    <a:lnTo>
                      <a:pt x="346" y="398"/>
                    </a:lnTo>
                    <a:lnTo>
                      <a:pt x="332" y="394"/>
                    </a:lnTo>
                    <a:lnTo>
                      <a:pt x="318" y="388"/>
                    </a:lnTo>
                    <a:lnTo>
                      <a:pt x="318" y="388"/>
                    </a:lnTo>
                    <a:lnTo>
                      <a:pt x="308" y="378"/>
                    </a:lnTo>
                    <a:lnTo>
                      <a:pt x="298" y="368"/>
                    </a:lnTo>
                    <a:lnTo>
                      <a:pt x="292" y="356"/>
                    </a:lnTo>
                    <a:lnTo>
                      <a:pt x="288" y="342"/>
                    </a:lnTo>
                    <a:lnTo>
                      <a:pt x="286" y="328"/>
                    </a:lnTo>
                    <a:lnTo>
                      <a:pt x="288" y="314"/>
                    </a:lnTo>
                    <a:lnTo>
                      <a:pt x="292" y="302"/>
                    </a:lnTo>
                    <a:lnTo>
                      <a:pt x="298" y="288"/>
                    </a:lnTo>
                    <a:lnTo>
                      <a:pt x="298" y="288"/>
                    </a:lnTo>
                    <a:lnTo>
                      <a:pt x="308" y="276"/>
                    </a:lnTo>
                    <a:lnTo>
                      <a:pt x="318" y="268"/>
                    </a:lnTo>
                    <a:lnTo>
                      <a:pt x="330" y="262"/>
                    </a:lnTo>
                    <a:lnTo>
                      <a:pt x="344" y="256"/>
                    </a:lnTo>
                    <a:lnTo>
                      <a:pt x="358" y="256"/>
                    </a:lnTo>
                    <a:lnTo>
                      <a:pt x="370" y="256"/>
                    </a:lnTo>
                    <a:lnTo>
                      <a:pt x="384" y="260"/>
                    </a:lnTo>
                    <a:lnTo>
                      <a:pt x="398" y="268"/>
                    </a:lnTo>
                    <a:lnTo>
                      <a:pt x="398" y="2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cs typeface="Arial" pitchFamily="34" charset="0"/>
                </a:endParaRPr>
              </a:p>
            </p:txBody>
          </p:sp>
          <p:sp>
            <p:nvSpPr>
              <p:cNvPr id="538" name="Freeform 14"/>
              <p:cNvSpPr>
                <a:spLocks noEditPoints="1"/>
              </p:cNvSpPr>
              <p:nvPr/>
            </p:nvSpPr>
            <p:spPr bwMode="auto">
              <a:xfrm>
                <a:off x="2306801" y="2559050"/>
                <a:ext cx="494313" cy="376668"/>
              </a:xfrm>
              <a:custGeom>
                <a:avLst/>
                <a:gdLst/>
                <a:ahLst/>
                <a:cxnLst>
                  <a:cxn ang="0">
                    <a:pos x="3845" y="13163"/>
                  </a:cxn>
                  <a:cxn ang="0">
                    <a:pos x="7457" y="13163"/>
                  </a:cxn>
                  <a:cxn ang="0">
                    <a:pos x="7457" y="11165"/>
                  </a:cxn>
                  <a:cxn ang="0">
                    <a:pos x="0" y="11165"/>
                  </a:cxn>
                  <a:cxn ang="0">
                    <a:pos x="0" y="0"/>
                  </a:cxn>
                  <a:cxn ang="0">
                    <a:pos x="16812" y="0"/>
                  </a:cxn>
                  <a:cxn ang="0">
                    <a:pos x="16812" y="11165"/>
                  </a:cxn>
                  <a:cxn ang="0">
                    <a:pos x="10277" y="11165"/>
                  </a:cxn>
                  <a:cxn ang="0">
                    <a:pos x="10277" y="13163"/>
                  </a:cxn>
                  <a:cxn ang="0">
                    <a:pos x="13890" y="13163"/>
                  </a:cxn>
                  <a:cxn ang="0">
                    <a:pos x="13890" y="13572"/>
                  </a:cxn>
                  <a:cxn ang="0">
                    <a:pos x="3845" y="13572"/>
                  </a:cxn>
                  <a:cxn ang="0">
                    <a:pos x="3845" y="13163"/>
                  </a:cxn>
                  <a:cxn ang="0">
                    <a:pos x="829" y="863"/>
                  </a:cxn>
                  <a:cxn ang="0">
                    <a:pos x="15983" y="863"/>
                  </a:cxn>
                  <a:cxn ang="0">
                    <a:pos x="15983" y="10067"/>
                  </a:cxn>
                  <a:cxn ang="0">
                    <a:pos x="829" y="10067"/>
                  </a:cxn>
                  <a:cxn ang="0">
                    <a:pos x="829" y="863"/>
                  </a:cxn>
                </a:cxnLst>
                <a:rect l="0" t="0" r="r" b="b"/>
                <a:pathLst>
                  <a:path w="16812" h="13572">
                    <a:moveTo>
                      <a:pt x="3845" y="13163"/>
                    </a:moveTo>
                    <a:lnTo>
                      <a:pt x="7457" y="13163"/>
                    </a:lnTo>
                    <a:lnTo>
                      <a:pt x="7457" y="11165"/>
                    </a:lnTo>
                    <a:lnTo>
                      <a:pt x="0" y="11165"/>
                    </a:lnTo>
                    <a:lnTo>
                      <a:pt x="0" y="0"/>
                    </a:lnTo>
                    <a:lnTo>
                      <a:pt x="16812" y="0"/>
                    </a:lnTo>
                    <a:lnTo>
                      <a:pt x="16812" y="11165"/>
                    </a:lnTo>
                    <a:lnTo>
                      <a:pt x="10277" y="11165"/>
                    </a:lnTo>
                    <a:lnTo>
                      <a:pt x="10277" y="13163"/>
                    </a:lnTo>
                    <a:lnTo>
                      <a:pt x="13890" y="13163"/>
                    </a:lnTo>
                    <a:lnTo>
                      <a:pt x="13890" y="13572"/>
                    </a:lnTo>
                    <a:lnTo>
                      <a:pt x="3845" y="13572"/>
                    </a:lnTo>
                    <a:lnTo>
                      <a:pt x="3845" y="13163"/>
                    </a:lnTo>
                    <a:close/>
                    <a:moveTo>
                      <a:pt x="829" y="863"/>
                    </a:moveTo>
                    <a:lnTo>
                      <a:pt x="15983" y="863"/>
                    </a:lnTo>
                    <a:lnTo>
                      <a:pt x="15983" y="10067"/>
                    </a:lnTo>
                    <a:lnTo>
                      <a:pt x="829" y="10067"/>
                    </a:lnTo>
                    <a:lnTo>
                      <a:pt x="829" y="8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cs typeface="Arial" pitchFamily="34" charset="0"/>
                </a:endParaRPr>
              </a:p>
            </p:txBody>
          </p:sp>
        </p:grpSp>
        <p:grpSp>
          <p:nvGrpSpPr>
            <p:cNvPr id="539" name="Group 68"/>
            <p:cNvGrpSpPr>
              <a:grpSpLocks noChangeAspect="1"/>
            </p:cNvGrpSpPr>
            <p:nvPr/>
          </p:nvGrpSpPr>
          <p:grpSpPr bwMode="auto">
            <a:xfrm>
              <a:off x="4886053" y="3879945"/>
              <a:ext cx="477252" cy="432000"/>
              <a:chOff x="4075" y="1660"/>
              <a:chExt cx="907" cy="821"/>
            </a:xfrm>
            <a:solidFill>
              <a:schemeClr val="bg2">
                <a:lumMod val="50000"/>
              </a:schemeClr>
            </a:solidFill>
          </p:grpSpPr>
          <p:sp>
            <p:nvSpPr>
              <p:cNvPr id="540" name="Freeform 69"/>
              <p:cNvSpPr>
                <a:spLocks noEditPoints="1"/>
              </p:cNvSpPr>
              <p:nvPr/>
            </p:nvSpPr>
            <p:spPr bwMode="auto">
              <a:xfrm>
                <a:off x="4123" y="1901"/>
                <a:ext cx="809" cy="496"/>
              </a:xfrm>
              <a:custGeom>
                <a:avLst/>
                <a:gdLst>
                  <a:gd name="T0" fmla="*/ 324 w 340"/>
                  <a:gd name="T1" fmla="*/ 0 h 208"/>
                  <a:gd name="T2" fmla="*/ 16 w 340"/>
                  <a:gd name="T3" fmla="*/ 0 h 208"/>
                  <a:gd name="T4" fmla="*/ 0 w 340"/>
                  <a:gd name="T5" fmla="*/ 16 h 208"/>
                  <a:gd name="T6" fmla="*/ 0 w 340"/>
                  <a:gd name="T7" fmla="*/ 191 h 208"/>
                  <a:gd name="T8" fmla="*/ 16 w 340"/>
                  <a:gd name="T9" fmla="*/ 208 h 208"/>
                  <a:gd name="T10" fmla="*/ 324 w 340"/>
                  <a:gd name="T11" fmla="*/ 208 h 208"/>
                  <a:gd name="T12" fmla="*/ 340 w 340"/>
                  <a:gd name="T13" fmla="*/ 191 h 208"/>
                  <a:gd name="T14" fmla="*/ 340 w 340"/>
                  <a:gd name="T15" fmla="*/ 16 h 208"/>
                  <a:gd name="T16" fmla="*/ 324 w 340"/>
                  <a:gd name="T17" fmla="*/ 0 h 208"/>
                  <a:gd name="T18" fmla="*/ 170 w 340"/>
                  <a:gd name="T19" fmla="*/ 170 h 208"/>
                  <a:gd name="T20" fmla="*/ 104 w 340"/>
                  <a:gd name="T21" fmla="*/ 104 h 208"/>
                  <a:gd name="T22" fmla="*/ 170 w 340"/>
                  <a:gd name="T23" fmla="*/ 38 h 208"/>
                  <a:gd name="T24" fmla="*/ 236 w 340"/>
                  <a:gd name="T25" fmla="*/ 104 h 208"/>
                  <a:gd name="T26" fmla="*/ 170 w 340"/>
                  <a:gd name="T27" fmla="*/ 17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208">
                    <a:moveTo>
                      <a:pt x="324" y="0"/>
                    </a:moveTo>
                    <a:cubicBezTo>
                      <a:pt x="16" y="0"/>
                      <a:pt x="16" y="0"/>
                      <a:pt x="16" y="0"/>
                    </a:cubicBezTo>
                    <a:cubicBezTo>
                      <a:pt x="7" y="0"/>
                      <a:pt x="0" y="7"/>
                      <a:pt x="0" y="16"/>
                    </a:cubicBezTo>
                    <a:cubicBezTo>
                      <a:pt x="0" y="191"/>
                      <a:pt x="0" y="191"/>
                      <a:pt x="0" y="191"/>
                    </a:cubicBezTo>
                    <a:cubicBezTo>
                      <a:pt x="0" y="200"/>
                      <a:pt x="7" y="208"/>
                      <a:pt x="16" y="208"/>
                    </a:cubicBezTo>
                    <a:cubicBezTo>
                      <a:pt x="324" y="208"/>
                      <a:pt x="324" y="208"/>
                      <a:pt x="324" y="208"/>
                    </a:cubicBezTo>
                    <a:cubicBezTo>
                      <a:pt x="333" y="208"/>
                      <a:pt x="340" y="200"/>
                      <a:pt x="340" y="191"/>
                    </a:cubicBezTo>
                    <a:cubicBezTo>
                      <a:pt x="340" y="16"/>
                      <a:pt x="340" y="16"/>
                      <a:pt x="340" y="16"/>
                    </a:cubicBezTo>
                    <a:cubicBezTo>
                      <a:pt x="340" y="7"/>
                      <a:pt x="333" y="0"/>
                      <a:pt x="324" y="0"/>
                    </a:cubicBezTo>
                    <a:close/>
                    <a:moveTo>
                      <a:pt x="170" y="170"/>
                    </a:moveTo>
                    <a:cubicBezTo>
                      <a:pt x="134" y="170"/>
                      <a:pt x="104" y="140"/>
                      <a:pt x="104" y="104"/>
                    </a:cubicBezTo>
                    <a:cubicBezTo>
                      <a:pt x="104" y="67"/>
                      <a:pt x="134" y="38"/>
                      <a:pt x="170" y="38"/>
                    </a:cubicBezTo>
                    <a:cubicBezTo>
                      <a:pt x="207" y="38"/>
                      <a:pt x="236" y="67"/>
                      <a:pt x="236" y="104"/>
                    </a:cubicBezTo>
                    <a:cubicBezTo>
                      <a:pt x="236" y="140"/>
                      <a:pt x="207" y="170"/>
                      <a:pt x="170"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41" name="Freeform 70"/>
              <p:cNvSpPr>
                <a:spLocks/>
              </p:cNvSpPr>
              <p:nvPr/>
            </p:nvSpPr>
            <p:spPr bwMode="auto">
              <a:xfrm>
                <a:off x="4439" y="2030"/>
                <a:ext cx="176" cy="236"/>
              </a:xfrm>
              <a:custGeom>
                <a:avLst/>
                <a:gdLst>
                  <a:gd name="T0" fmla="*/ 126 w 176"/>
                  <a:gd name="T1" fmla="*/ 0 h 236"/>
                  <a:gd name="T2" fmla="*/ 43 w 176"/>
                  <a:gd name="T3" fmla="*/ 0 h 236"/>
                  <a:gd name="T4" fmla="*/ 0 w 176"/>
                  <a:gd name="T5" fmla="*/ 129 h 236"/>
                  <a:gd name="T6" fmla="*/ 93 w 176"/>
                  <a:gd name="T7" fmla="*/ 129 h 236"/>
                  <a:gd name="T8" fmla="*/ 64 w 176"/>
                  <a:gd name="T9" fmla="*/ 236 h 236"/>
                  <a:gd name="T10" fmla="*/ 72 w 176"/>
                  <a:gd name="T11" fmla="*/ 236 h 236"/>
                  <a:gd name="T12" fmla="*/ 176 w 176"/>
                  <a:gd name="T13" fmla="*/ 78 h 236"/>
                  <a:gd name="T14" fmla="*/ 98 w 176"/>
                  <a:gd name="T15" fmla="*/ 76 h 236"/>
                  <a:gd name="T16" fmla="*/ 126 w 176"/>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236">
                    <a:moveTo>
                      <a:pt x="126" y="0"/>
                    </a:moveTo>
                    <a:lnTo>
                      <a:pt x="43" y="0"/>
                    </a:lnTo>
                    <a:lnTo>
                      <a:pt x="0" y="129"/>
                    </a:lnTo>
                    <a:lnTo>
                      <a:pt x="93" y="129"/>
                    </a:lnTo>
                    <a:lnTo>
                      <a:pt x="64" y="236"/>
                    </a:lnTo>
                    <a:lnTo>
                      <a:pt x="72" y="236"/>
                    </a:lnTo>
                    <a:lnTo>
                      <a:pt x="176" y="78"/>
                    </a:lnTo>
                    <a:lnTo>
                      <a:pt x="98" y="76"/>
                    </a:lnTo>
                    <a:lnTo>
                      <a:pt x="1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42" name="Freeform 71"/>
              <p:cNvSpPr>
                <a:spLocks noEditPoints="1"/>
              </p:cNvSpPr>
              <p:nvPr/>
            </p:nvSpPr>
            <p:spPr bwMode="auto">
              <a:xfrm>
                <a:off x="4342" y="1717"/>
                <a:ext cx="373" cy="160"/>
              </a:xfrm>
              <a:custGeom>
                <a:avLst/>
                <a:gdLst>
                  <a:gd name="T0" fmla="*/ 69 w 373"/>
                  <a:gd name="T1" fmla="*/ 131 h 160"/>
                  <a:gd name="T2" fmla="*/ 14 w 373"/>
                  <a:gd name="T3" fmla="*/ 160 h 160"/>
                  <a:gd name="T4" fmla="*/ 14 w 373"/>
                  <a:gd name="T5" fmla="*/ 131 h 160"/>
                  <a:gd name="T6" fmla="*/ 83 w 373"/>
                  <a:gd name="T7" fmla="*/ 36 h 160"/>
                  <a:gd name="T8" fmla="*/ 0 w 373"/>
                  <a:gd name="T9" fmla="*/ 60 h 160"/>
                  <a:gd name="T10" fmla="*/ 0 w 373"/>
                  <a:gd name="T11" fmla="*/ 36 h 160"/>
                  <a:gd name="T12" fmla="*/ 83 w 373"/>
                  <a:gd name="T13" fmla="*/ 69 h 160"/>
                  <a:gd name="T14" fmla="*/ 0 w 373"/>
                  <a:gd name="T15" fmla="*/ 93 h 160"/>
                  <a:gd name="T16" fmla="*/ 0 w 373"/>
                  <a:gd name="T17" fmla="*/ 69 h 160"/>
                  <a:gd name="T18" fmla="*/ 83 w 373"/>
                  <a:gd name="T19" fmla="*/ 100 h 160"/>
                  <a:gd name="T20" fmla="*/ 0 w 373"/>
                  <a:gd name="T21" fmla="*/ 127 h 160"/>
                  <a:gd name="T22" fmla="*/ 0 w 373"/>
                  <a:gd name="T23" fmla="*/ 100 h 160"/>
                  <a:gd name="T24" fmla="*/ 69 w 373"/>
                  <a:gd name="T25" fmla="*/ 0 h 160"/>
                  <a:gd name="T26" fmla="*/ 14 w 373"/>
                  <a:gd name="T27" fmla="*/ 29 h 160"/>
                  <a:gd name="T28" fmla="*/ 14 w 373"/>
                  <a:gd name="T29" fmla="*/ 0 h 160"/>
                  <a:gd name="T30" fmla="*/ 214 w 373"/>
                  <a:gd name="T31" fmla="*/ 131 h 160"/>
                  <a:gd name="T32" fmla="*/ 159 w 373"/>
                  <a:gd name="T33" fmla="*/ 160 h 160"/>
                  <a:gd name="T34" fmla="*/ 159 w 373"/>
                  <a:gd name="T35" fmla="*/ 131 h 160"/>
                  <a:gd name="T36" fmla="*/ 228 w 373"/>
                  <a:gd name="T37" fmla="*/ 36 h 160"/>
                  <a:gd name="T38" fmla="*/ 142 w 373"/>
                  <a:gd name="T39" fmla="*/ 60 h 160"/>
                  <a:gd name="T40" fmla="*/ 142 w 373"/>
                  <a:gd name="T41" fmla="*/ 36 h 160"/>
                  <a:gd name="T42" fmla="*/ 228 w 373"/>
                  <a:gd name="T43" fmla="*/ 69 h 160"/>
                  <a:gd name="T44" fmla="*/ 142 w 373"/>
                  <a:gd name="T45" fmla="*/ 93 h 160"/>
                  <a:gd name="T46" fmla="*/ 142 w 373"/>
                  <a:gd name="T47" fmla="*/ 69 h 160"/>
                  <a:gd name="T48" fmla="*/ 228 w 373"/>
                  <a:gd name="T49" fmla="*/ 100 h 160"/>
                  <a:gd name="T50" fmla="*/ 142 w 373"/>
                  <a:gd name="T51" fmla="*/ 127 h 160"/>
                  <a:gd name="T52" fmla="*/ 142 w 373"/>
                  <a:gd name="T53" fmla="*/ 100 h 160"/>
                  <a:gd name="T54" fmla="*/ 214 w 373"/>
                  <a:gd name="T55" fmla="*/ 0 h 160"/>
                  <a:gd name="T56" fmla="*/ 159 w 373"/>
                  <a:gd name="T57" fmla="*/ 29 h 160"/>
                  <a:gd name="T58" fmla="*/ 159 w 373"/>
                  <a:gd name="T59" fmla="*/ 0 h 160"/>
                  <a:gd name="T60" fmla="*/ 359 w 373"/>
                  <a:gd name="T61" fmla="*/ 131 h 160"/>
                  <a:gd name="T62" fmla="*/ 304 w 373"/>
                  <a:gd name="T63" fmla="*/ 160 h 160"/>
                  <a:gd name="T64" fmla="*/ 304 w 373"/>
                  <a:gd name="T65" fmla="*/ 131 h 160"/>
                  <a:gd name="T66" fmla="*/ 373 w 373"/>
                  <a:gd name="T67" fmla="*/ 36 h 160"/>
                  <a:gd name="T68" fmla="*/ 288 w 373"/>
                  <a:gd name="T69" fmla="*/ 60 h 160"/>
                  <a:gd name="T70" fmla="*/ 288 w 373"/>
                  <a:gd name="T71" fmla="*/ 36 h 160"/>
                  <a:gd name="T72" fmla="*/ 373 w 373"/>
                  <a:gd name="T73" fmla="*/ 69 h 160"/>
                  <a:gd name="T74" fmla="*/ 288 w 373"/>
                  <a:gd name="T75" fmla="*/ 93 h 160"/>
                  <a:gd name="T76" fmla="*/ 288 w 373"/>
                  <a:gd name="T77" fmla="*/ 69 h 160"/>
                  <a:gd name="T78" fmla="*/ 373 w 373"/>
                  <a:gd name="T79" fmla="*/ 100 h 160"/>
                  <a:gd name="T80" fmla="*/ 288 w 373"/>
                  <a:gd name="T81" fmla="*/ 127 h 160"/>
                  <a:gd name="T82" fmla="*/ 288 w 373"/>
                  <a:gd name="T83" fmla="*/ 100 h 160"/>
                  <a:gd name="T84" fmla="*/ 359 w 373"/>
                  <a:gd name="T85" fmla="*/ 0 h 160"/>
                  <a:gd name="T86" fmla="*/ 304 w 373"/>
                  <a:gd name="T87" fmla="*/ 29 h 160"/>
                  <a:gd name="T88" fmla="*/ 304 w 373"/>
                  <a:gd name="T8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3" h="160">
                    <a:moveTo>
                      <a:pt x="14" y="131"/>
                    </a:moveTo>
                    <a:lnTo>
                      <a:pt x="69" y="131"/>
                    </a:lnTo>
                    <a:lnTo>
                      <a:pt x="69" y="160"/>
                    </a:lnTo>
                    <a:lnTo>
                      <a:pt x="14" y="160"/>
                    </a:lnTo>
                    <a:lnTo>
                      <a:pt x="14" y="131"/>
                    </a:lnTo>
                    <a:lnTo>
                      <a:pt x="14" y="131"/>
                    </a:lnTo>
                    <a:close/>
                    <a:moveTo>
                      <a:pt x="0" y="36"/>
                    </a:moveTo>
                    <a:lnTo>
                      <a:pt x="83" y="36"/>
                    </a:lnTo>
                    <a:lnTo>
                      <a:pt x="83" y="60"/>
                    </a:lnTo>
                    <a:lnTo>
                      <a:pt x="0" y="60"/>
                    </a:lnTo>
                    <a:lnTo>
                      <a:pt x="0" y="36"/>
                    </a:lnTo>
                    <a:lnTo>
                      <a:pt x="0" y="36"/>
                    </a:lnTo>
                    <a:close/>
                    <a:moveTo>
                      <a:pt x="0" y="69"/>
                    </a:moveTo>
                    <a:lnTo>
                      <a:pt x="83" y="69"/>
                    </a:lnTo>
                    <a:lnTo>
                      <a:pt x="83" y="93"/>
                    </a:lnTo>
                    <a:lnTo>
                      <a:pt x="0" y="93"/>
                    </a:lnTo>
                    <a:lnTo>
                      <a:pt x="0" y="69"/>
                    </a:lnTo>
                    <a:lnTo>
                      <a:pt x="0" y="69"/>
                    </a:lnTo>
                    <a:close/>
                    <a:moveTo>
                      <a:pt x="0" y="100"/>
                    </a:moveTo>
                    <a:lnTo>
                      <a:pt x="83" y="100"/>
                    </a:lnTo>
                    <a:lnTo>
                      <a:pt x="83" y="127"/>
                    </a:lnTo>
                    <a:lnTo>
                      <a:pt x="0" y="127"/>
                    </a:lnTo>
                    <a:lnTo>
                      <a:pt x="0" y="100"/>
                    </a:lnTo>
                    <a:lnTo>
                      <a:pt x="0" y="100"/>
                    </a:lnTo>
                    <a:close/>
                    <a:moveTo>
                      <a:pt x="14" y="0"/>
                    </a:moveTo>
                    <a:lnTo>
                      <a:pt x="69" y="0"/>
                    </a:lnTo>
                    <a:lnTo>
                      <a:pt x="69" y="29"/>
                    </a:lnTo>
                    <a:lnTo>
                      <a:pt x="14" y="29"/>
                    </a:lnTo>
                    <a:lnTo>
                      <a:pt x="14" y="0"/>
                    </a:lnTo>
                    <a:lnTo>
                      <a:pt x="14" y="0"/>
                    </a:lnTo>
                    <a:close/>
                    <a:moveTo>
                      <a:pt x="159" y="131"/>
                    </a:moveTo>
                    <a:lnTo>
                      <a:pt x="214" y="131"/>
                    </a:lnTo>
                    <a:lnTo>
                      <a:pt x="214" y="160"/>
                    </a:lnTo>
                    <a:lnTo>
                      <a:pt x="159" y="160"/>
                    </a:lnTo>
                    <a:lnTo>
                      <a:pt x="159" y="131"/>
                    </a:lnTo>
                    <a:lnTo>
                      <a:pt x="159" y="131"/>
                    </a:lnTo>
                    <a:close/>
                    <a:moveTo>
                      <a:pt x="142" y="36"/>
                    </a:moveTo>
                    <a:lnTo>
                      <a:pt x="228" y="36"/>
                    </a:lnTo>
                    <a:lnTo>
                      <a:pt x="228" y="60"/>
                    </a:lnTo>
                    <a:lnTo>
                      <a:pt x="142" y="60"/>
                    </a:lnTo>
                    <a:lnTo>
                      <a:pt x="142" y="36"/>
                    </a:lnTo>
                    <a:lnTo>
                      <a:pt x="142" y="36"/>
                    </a:lnTo>
                    <a:close/>
                    <a:moveTo>
                      <a:pt x="142" y="69"/>
                    </a:moveTo>
                    <a:lnTo>
                      <a:pt x="228" y="69"/>
                    </a:lnTo>
                    <a:lnTo>
                      <a:pt x="228" y="93"/>
                    </a:lnTo>
                    <a:lnTo>
                      <a:pt x="142" y="93"/>
                    </a:lnTo>
                    <a:lnTo>
                      <a:pt x="142" y="69"/>
                    </a:lnTo>
                    <a:lnTo>
                      <a:pt x="142" y="69"/>
                    </a:lnTo>
                    <a:close/>
                    <a:moveTo>
                      <a:pt x="142" y="100"/>
                    </a:moveTo>
                    <a:lnTo>
                      <a:pt x="228" y="100"/>
                    </a:lnTo>
                    <a:lnTo>
                      <a:pt x="228" y="127"/>
                    </a:lnTo>
                    <a:lnTo>
                      <a:pt x="142" y="127"/>
                    </a:lnTo>
                    <a:lnTo>
                      <a:pt x="142" y="100"/>
                    </a:lnTo>
                    <a:lnTo>
                      <a:pt x="142" y="100"/>
                    </a:lnTo>
                    <a:close/>
                    <a:moveTo>
                      <a:pt x="159" y="0"/>
                    </a:moveTo>
                    <a:lnTo>
                      <a:pt x="214" y="0"/>
                    </a:lnTo>
                    <a:lnTo>
                      <a:pt x="214" y="29"/>
                    </a:lnTo>
                    <a:lnTo>
                      <a:pt x="159" y="29"/>
                    </a:lnTo>
                    <a:lnTo>
                      <a:pt x="159" y="0"/>
                    </a:lnTo>
                    <a:lnTo>
                      <a:pt x="159" y="0"/>
                    </a:lnTo>
                    <a:close/>
                    <a:moveTo>
                      <a:pt x="304" y="131"/>
                    </a:moveTo>
                    <a:lnTo>
                      <a:pt x="359" y="131"/>
                    </a:lnTo>
                    <a:lnTo>
                      <a:pt x="359" y="160"/>
                    </a:lnTo>
                    <a:lnTo>
                      <a:pt x="304" y="160"/>
                    </a:lnTo>
                    <a:lnTo>
                      <a:pt x="304" y="131"/>
                    </a:lnTo>
                    <a:lnTo>
                      <a:pt x="304" y="131"/>
                    </a:lnTo>
                    <a:close/>
                    <a:moveTo>
                      <a:pt x="288" y="36"/>
                    </a:moveTo>
                    <a:lnTo>
                      <a:pt x="373" y="36"/>
                    </a:lnTo>
                    <a:lnTo>
                      <a:pt x="373" y="60"/>
                    </a:lnTo>
                    <a:lnTo>
                      <a:pt x="288" y="60"/>
                    </a:lnTo>
                    <a:lnTo>
                      <a:pt x="288" y="36"/>
                    </a:lnTo>
                    <a:lnTo>
                      <a:pt x="288" y="36"/>
                    </a:lnTo>
                    <a:close/>
                    <a:moveTo>
                      <a:pt x="288" y="69"/>
                    </a:moveTo>
                    <a:lnTo>
                      <a:pt x="373" y="69"/>
                    </a:lnTo>
                    <a:lnTo>
                      <a:pt x="373" y="93"/>
                    </a:lnTo>
                    <a:lnTo>
                      <a:pt x="288" y="93"/>
                    </a:lnTo>
                    <a:lnTo>
                      <a:pt x="288" y="69"/>
                    </a:lnTo>
                    <a:lnTo>
                      <a:pt x="288" y="69"/>
                    </a:lnTo>
                    <a:close/>
                    <a:moveTo>
                      <a:pt x="288" y="100"/>
                    </a:moveTo>
                    <a:lnTo>
                      <a:pt x="373" y="100"/>
                    </a:lnTo>
                    <a:lnTo>
                      <a:pt x="373" y="127"/>
                    </a:lnTo>
                    <a:lnTo>
                      <a:pt x="288" y="127"/>
                    </a:lnTo>
                    <a:lnTo>
                      <a:pt x="288" y="100"/>
                    </a:lnTo>
                    <a:lnTo>
                      <a:pt x="288" y="100"/>
                    </a:lnTo>
                    <a:close/>
                    <a:moveTo>
                      <a:pt x="304" y="0"/>
                    </a:moveTo>
                    <a:lnTo>
                      <a:pt x="359" y="0"/>
                    </a:lnTo>
                    <a:lnTo>
                      <a:pt x="359" y="29"/>
                    </a:lnTo>
                    <a:lnTo>
                      <a:pt x="304" y="29"/>
                    </a:lnTo>
                    <a:lnTo>
                      <a:pt x="304" y="0"/>
                    </a:ln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43" name="Freeform 72"/>
              <p:cNvSpPr>
                <a:spLocks/>
              </p:cNvSpPr>
              <p:nvPr/>
            </p:nvSpPr>
            <p:spPr bwMode="auto">
              <a:xfrm>
                <a:off x="4075" y="2423"/>
                <a:ext cx="907" cy="58"/>
              </a:xfrm>
              <a:custGeom>
                <a:avLst/>
                <a:gdLst>
                  <a:gd name="T0" fmla="*/ 14 w 381"/>
                  <a:gd name="T1" fmla="*/ 0 h 24"/>
                  <a:gd name="T2" fmla="*/ 367 w 381"/>
                  <a:gd name="T3" fmla="*/ 0 h 24"/>
                  <a:gd name="T4" fmla="*/ 381 w 381"/>
                  <a:gd name="T5" fmla="*/ 12 h 24"/>
                  <a:gd name="T6" fmla="*/ 367 w 381"/>
                  <a:gd name="T7" fmla="*/ 24 h 24"/>
                  <a:gd name="T8" fmla="*/ 14 w 381"/>
                  <a:gd name="T9" fmla="*/ 24 h 24"/>
                  <a:gd name="T10" fmla="*/ 0 w 381"/>
                  <a:gd name="T11" fmla="*/ 12 h 24"/>
                  <a:gd name="T12" fmla="*/ 14 w 38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81" h="24">
                    <a:moveTo>
                      <a:pt x="14" y="0"/>
                    </a:moveTo>
                    <a:cubicBezTo>
                      <a:pt x="367" y="0"/>
                      <a:pt x="367" y="0"/>
                      <a:pt x="367" y="0"/>
                    </a:cubicBezTo>
                    <a:cubicBezTo>
                      <a:pt x="374" y="0"/>
                      <a:pt x="381" y="5"/>
                      <a:pt x="381" y="12"/>
                    </a:cubicBezTo>
                    <a:cubicBezTo>
                      <a:pt x="381" y="18"/>
                      <a:pt x="374" y="24"/>
                      <a:pt x="367" y="24"/>
                    </a:cubicBezTo>
                    <a:cubicBezTo>
                      <a:pt x="14" y="24"/>
                      <a:pt x="14" y="24"/>
                      <a:pt x="14" y="24"/>
                    </a:cubicBezTo>
                    <a:cubicBezTo>
                      <a:pt x="6" y="24"/>
                      <a:pt x="0" y="18"/>
                      <a:pt x="0" y="12"/>
                    </a:cubicBezTo>
                    <a:cubicBezTo>
                      <a:pt x="0" y="5"/>
                      <a:pt x="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44" name="Freeform 73"/>
              <p:cNvSpPr>
                <a:spLocks/>
              </p:cNvSpPr>
              <p:nvPr/>
            </p:nvSpPr>
            <p:spPr bwMode="auto">
              <a:xfrm>
                <a:off x="4123" y="1660"/>
                <a:ext cx="809" cy="31"/>
              </a:xfrm>
              <a:custGeom>
                <a:avLst/>
                <a:gdLst>
                  <a:gd name="T0" fmla="*/ 340 w 340"/>
                  <a:gd name="T1" fmla="*/ 6 h 13"/>
                  <a:gd name="T2" fmla="*/ 332 w 340"/>
                  <a:gd name="T3" fmla="*/ 13 h 13"/>
                  <a:gd name="T4" fmla="*/ 8 w 340"/>
                  <a:gd name="T5" fmla="*/ 13 h 13"/>
                  <a:gd name="T6" fmla="*/ 0 w 340"/>
                  <a:gd name="T7" fmla="*/ 6 h 13"/>
                  <a:gd name="T8" fmla="*/ 8 w 340"/>
                  <a:gd name="T9" fmla="*/ 0 h 13"/>
                  <a:gd name="T10" fmla="*/ 332 w 340"/>
                  <a:gd name="T11" fmla="*/ 0 h 13"/>
                  <a:gd name="T12" fmla="*/ 340 w 340"/>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340" h="13">
                    <a:moveTo>
                      <a:pt x="340" y="6"/>
                    </a:moveTo>
                    <a:cubicBezTo>
                      <a:pt x="340" y="10"/>
                      <a:pt x="337" y="13"/>
                      <a:pt x="332" y="13"/>
                    </a:cubicBezTo>
                    <a:cubicBezTo>
                      <a:pt x="8" y="13"/>
                      <a:pt x="8" y="13"/>
                      <a:pt x="8" y="13"/>
                    </a:cubicBezTo>
                    <a:cubicBezTo>
                      <a:pt x="4" y="13"/>
                      <a:pt x="0" y="10"/>
                      <a:pt x="0" y="6"/>
                    </a:cubicBezTo>
                    <a:cubicBezTo>
                      <a:pt x="0" y="3"/>
                      <a:pt x="4" y="0"/>
                      <a:pt x="8" y="0"/>
                    </a:cubicBezTo>
                    <a:cubicBezTo>
                      <a:pt x="332" y="0"/>
                      <a:pt x="332" y="0"/>
                      <a:pt x="332" y="0"/>
                    </a:cubicBezTo>
                    <a:cubicBezTo>
                      <a:pt x="337" y="0"/>
                      <a:pt x="340" y="3"/>
                      <a:pt x="34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45" name="Rectangle 74"/>
              <p:cNvSpPr>
                <a:spLocks noChangeArrowheads="1"/>
              </p:cNvSpPr>
              <p:nvPr/>
            </p:nvSpPr>
            <p:spPr bwMode="auto">
              <a:xfrm>
                <a:off x="4827" y="1670"/>
                <a:ext cx="14" cy="2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46" name="Rectangle 75"/>
              <p:cNvSpPr>
                <a:spLocks noChangeArrowheads="1"/>
              </p:cNvSpPr>
              <p:nvPr/>
            </p:nvSpPr>
            <p:spPr bwMode="auto">
              <a:xfrm>
                <a:off x="4213" y="1670"/>
                <a:ext cx="14" cy="2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cxnSp>
          <p:nvCxnSpPr>
            <p:cNvPr id="547" name="直接连接符 546"/>
            <p:cNvCxnSpPr>
              <a:stCxn id="858" idx="5"/>
            </p:cNvCxnSpPr>
            <p:nvPr/>
          </p:nvCxnSpPr>
          <p:spPr bwMode="auto">
            <a:xfrm flipH="1" flipV="1">
              <a:off x="5127591" y="4315506"/>
              <a:ext cx="1146130" cy="500981"/>
            </a:xfrm>
            <a:prstGeom prst="line">
              <a:avLst/>
            </a:prstGeom>
            <a:noFill/>
            <a:ln w="25400" cap="rnd" cmpd="sng" algn="ctr">
              <a:solidFill>
                <a:srgbClr val="000000">
                  <a:lumMod val="65000"/>
                  <a:lumOff val="35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8" name="直接连接符 547"/>
            <p:cNvCxnSpPr/>
            <p:nvPr/>
          </p:nvCxnSpPr>
          <p:spPr bwMode="auto">
            <a:xfrm flipV="1">
              <a:off x="5127591" y="3299482"/>
              <a:ext cx="0" cy="552327"/>
            </a:xfrm>
            <a:prstGeom prst="line">
              <a:avLst/>
            </a:prstGeom>
            <a:noFill/>
            <a:ln w="25400" cap="rnd" cmpd="sng" algn="ctr">
              <a:solidFill>
                <a:srgbClr val="000000">
                  <a:lumMod val="65000"/>
                  <a:lumOff val="35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9" name="直接连接符 548"/>
            <p:cNvCxnSpPr/>
            <p:nvPr/>
          </p:nvCxnSpPr>
          <p:spPr bwMode="auto">
            <a:xfrm flipV="1">
              <a:off x="9231036" y="3600054"/>
              <a:ext cx="0" cy="251046"/>
            </a:xfrm>
            <a:prstGeom prst="line">
              <a:avLst/>
            </a:prstGeom>
            <a:noFill/>
            <a:ln w="25400" cap="rnd" cmpd="sng" algn="ctr">
              <a:solidFill>
                <a:srgbClr val="FBFBFB">
                  <a:lumMod val="25000"/>
                </a:srgbClr>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0" name="矩形 549"/>
            <p:cNvSpPr/>
            <p:nvPr/>
          </p:nvSpPr>
          <p:spPr>
            <a:xfrm>
              <a:off x="3025124" y="4600375"/>
              <a:ext cx="800219" cy="276999"/>
            </a:xfrm>
            <a:prstGeom prst="rect">
              <a:avLst/>
            </a:prstGeom>
          </p:spPr>
          <p:txBody>
            <a:bodyPr wrap="none">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sym typeface="+mn-lt"/>
                </a:rPr>
                <a:t>光伏子阵</a:t>
              </a:r>
              <a:endParaRPr lang="zh-CN" altLang="en-US" sz="1200" dirty="0">
                <a:solidFill>
                  <a:srgbClr val="000000"/>
                </a:solidFill>
                <a:latin typeface="微软雅黑" panose="020B0503020204020204" pitchFamily="34" charset="-122"/>
                <a:ea typeface="微软雅黑" panose="020B0503020204020204" pitchFamily="34" charset="-122"/>
                <a:sym typeface="+mn-lt"/>
              </a:endParaRPr>
            </a:p>
          </p:txBody>
        </p:sp>
        <p:sp>
          <p:nvSpPr>
            <p:cNvPr id="551" name="矩形 550"/>
            <p:cNvSpPr/>
            <p:nvPr/>
          </p:nvSpPr>
          <p:spPr>
            <a:xfrm>
              <a:off x="3073582" y="3613626"/>
              <a:ext cx="800219" cy="276999"/>
            </a:xfrm>
            <a:prstGeom prst="rect">
              <a:avLst/>
            </a:prstGeom>
          </p:spPr>
          <p:txBody>
            <a:bodyPr wrap="none">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sym typeface="+mn-lt"/>
                </a:rPr>
                <a:t>光伏电站</a:t>
              </a:r>
              <a:endParaRPr lang="zh-CN" altLang="en-US" sz="1200" dirty="0">
                <a:solidFill>
                  <a:srgbClr val="000000"/>
                </a:solidFill>
                <a:latin typeface="微软雅黑" panose="020B0503020204020204" pitchFamily="34" charset="-122"/>
                <a:ea typeface="微软雅黑" panose="020B0503020204020204" pitchFamily="34" charset="-122"/>
                <a:sym typeface="+mn-lt"/>
              </a:endParaRPr>
            </a:p>
          </p:txBody>
        </p:sp>
        <p:sp>
          <p:nvSpPr>
            <p:cNvPr id="552" name="矩形 551"/>
            <p:cNvSpPr/>
            <p:nvPr/>
          </p:nvSpPr>
          <p:spPr>
            <a:xfrm>
              <a:off x="3073582" y="2647095"/>
              <a:ext cx="492443" cy="276999"/>
            </a:xfrm>
            <a:prstGeom prst="rect">
              <a:avLst/>
            </a:prstGeom>
          </p:spPr>
          <p:txBody>
            <a:bodyPr wrap="none">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sym typeface="+mn-lt"/>
                </a:rPr>
                <a:t>电网</a:t>
              </a:r>
              <a:endParaRPr lang="zh-CN" altLang="en-US" sz="1200" dirty="0">
                <a:solidFill>
                  <a:srgbClr val="000000"/>
                </a:solidFill>
                <a:latin typeface="微软雅黑" panose="020B0503020204020204" pitchFamily="34" charset="-122"/>
                <a:ea typeface="微软雅黑" panose="020B0503020204020204" pitchFamily="34" charset="-122"/>
                <a:sym typeface="+mn-lt"/>
              </a:endParaRPr>
            </a:p>
          </p:txBody>
        </p:sp>
        <p:sp>
          <p:nvSpPr>
            <p:cNvPr id="553" name="矩形 552"/>
            <p:cNvSpPr/>
            <p:nvPr/>
          </p:nvSpPr>
          <p:spPr>
            <a:xfrm>
              <a:off x="7461365" y="4660587"/>
              <a:ext cx="800219" cy="276999"/>
            </a:xfrm>
            <a:prstGeom prst="rect">
              <a:avLst/>
            </a:prstGeom>
          </p:spPr>
          <p:txBody>
            <a:bodyPr wrap="none">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sym typeface="+mn-lt"/>
                </a:rPr>
                <a:t>数据采集</a:t>
              </a:r>
              <a:endParaRPr lang="zh-CN" altLang="en-US" sz="1200" dirty="0">
                <a:solidFill>
                  <a:srgbClr val="000000"/>
                </a:solidFill>
                <a:latin typeface="微软雅黑" panose="020B0503020204020204" pitchFamily="34" charset="-122"/>
                <a:ea typeface="微软雅黑" panose="020B0503020204020204" pitchFamily="34" charset="-122"/>
                <a:sym typeface="+mn-lt"/>
              </a:endParaRPr>
            </a:p>
          </p:txBody>
        </p:sp>
        <p:sp>
          <p:nvSpPr>
            <p:cNvPr id="554" name="矩形 553"/>
            <p:cNvSpPr/>
            <p:nvPr/>
          </p:nvSpPr>
          <p:spPr>
            <a:xfrm>
              <a:off x="7461365" y="3613626"/>
              <a:ext cx="800219" cy="276999"/>
            </a:xfrm>
            <a:prstGeom prst="rect">
              <a:avLst/>
            </a:prstGeom>
          </p:spPr>
          <p:txBody>
            <a:bodyPr wrap="none">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sym typeface="+mn-lt"/>
                </a:rPr>
                <a:t>数据传输</a:t>
              </a:r>
              <a:endParaRPr lang="zh-CN" altLang="en-US" sz="1200" dirty="0">
                <a:solidFill>
                  <a:srgbClr val="000000"/>
                </a:solidFill>
                <a:latin typeface="微软雅黑" panose="020B0503020204020204" pitchFamily="34" charset="-122"/>
                <a:ea typeface="微软雅黑" panose="020B0503020204020204" pitchFamily="34" charset="-122"/>
                <a:sym typeface="+mn-lt"/>
              </a:endParaRPr>
            </a:p>
          </p:txBody>
        </p:sp>
        <p:sp>
          <p:nvSpPr>
            <p:cNvPr id="555" name="矩形 554"/>
            <p:cNvSpPr/>
            <p:nvPr/>
          </p:nvSpPr>
          <p:spPr>
            <a:xfrm>
              <a:off x="7461365" y="2647095"/>
              <a:ext cx="800219" cy="276999"/>
            </a:xfrm>
            <a:prstGeom prst="rect">
              <a:avLst/>
            </a:prstGeom>
          </p:spPr>
          <p:txBody>
            <a:bodyPr wrap="none">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sym typeface="+mn-lt"/>
                </a:rPr>
                <a:t>数据处理</a:t>
              </a:r>
              <a:endParaRPr lang="zh-CN" altLang="en-US" sz="1200" dirty="0">
                <a:solidFill>
                  <a:srgbClr val="000000"/>
                </a:solidFill>
                <a:latin typeface="微软雅黑" panose="020B0503020204020204" pitchFamily="34" charset="-122"/>
                <a:ea typeface="微软雅黑" panose="020B0503020204020204" pitchFamily="34" charset="-122"/>
                <a:sym typeface="+mn-lt"/>
              </a:endParaRPr>
            </a:p>
          </p:txBody>
        </p:sp>
        <p:grpSp>
          <p:nvGrpSpPr>
            <p:cNvPr id="556" name="Group 16"/>
            <p:cNvGrpSpPr>
              <a:grpSpLocks noChangeAspect="1"/>
            </p:cNvGrpSpPr>
            <p:nvPr/>
          </p:nvGrpSpPr>
          <p:grpSpPr bwMode="auto">
            <a:xfrm>
              <a:off x="3303424" y="4926915"/>
              <a:ext cx="603984" cy="488142"/>
              <a:chOff x="2537" y="261"/>
              <a:chExt cx="829" cy="670"/>
            </a:xfrm>
            <a:solidFill>
              <a:schemeClr val="bg2">
                <a:lumMod val="50000"/>
              </a:schemeClr>
            </a:solidFill>
          </p:grpSpPr>
          <p:sp>
            <p:nvSpPr>
              <p:cNvPr id="557" name="Freeform 17"/>
              <p:cNvSpPr>
                <a:spLocks noEditPoints="1"/>
              </p:cNvSpPr>
              <p:nvPr/>
            </p:nvSpPr>
            <p:spPr bwMode="auto">
              <a:xfrm>
                <a:off x="2537" y="261"/>
                <a:ext cx="829" cy="430"/>
              </a:xfrm>
              <a:custGeom>
                <a:avLst/>
                <a:gdLst>
                  <a:gd name="T0" fmla="*/ 423 w 426"/>
                  <a:gd name="T1" fmla="*/ 216 h 221"/>
                  <a:gd name="T2" fmla="*/ 388 w 426"/>
                  <a:gd name="T3" fmla="*/ 150 h 221"/>
                  <a:gd name="T4" fmla="*/ 378 w 426"/>
                  <a:gd name="T5" fmla="*/ 119 h 221"/>
                  <a:gd name="T6" fmla="*/ 365 w 426"/>
                  <a:gd name="T7" fmla="*/ 78 h 221"/>
                  <a:gd name="T8" fmla="*/ 307 w 426"/>
                  <a:gd name="T9" fmla="*/ 81 h 221"/>
                  <a:gd name="T10" fmla="*/ 311 w 426"/>
                  <a:gd name="T11" fmla="*/ 68 h 221"/>
                  <a:gd name="T12" fmla="*/ 286 w 426"/>
                  <a:gd name="T13" fmla="*/ 120 h 221"/>
                  <a:gd name="T14" fmla="*/ 320 w 426"/>
                  <a:gd name="T15" fmla="*/ 102 h 221"/>
                  <a:gd name="T16" fmla="*/ 321 w 426"/>
                  <a:gd name="T17" fmla="*/ 120 h 221"/>
                  <a:gd name="T18" fmla="*/ 356 w 426"/>
                  <a:gd name="T19" fmla="*/ 47 h 221"/>
                  <a:gd name="T20" fmla="*/ 330 w 426"/>
                  <a:gd name="T21" fmla="*/ 17 h 221"/>
                  <a:gd name="T22" fmla="*/ 301 w 426"/>
                  <a:gd name="T23" fmla="*/ 18 h 221"/>
                  <a:gd name="T24" fmla="*/ 298 w 426"/>
                  <a:gd name="T25" fmla="*/ 47 h 221"/>
                  <a:gd name="T26" fmla="*/ 273 w 426"/>
                  <a:gd name="T27" fmla="*/ 18 h 221"/>
                  <a:gd name="T28" fmla="*/ 268 w 426"/>
                  <a:gd name="T29" fmla="*/ 47 h 221"/>
                  <a:gd name="T30" fmla="*/ 245 w 426"/>
                  <a:gd name="T31" fmla="*/ 18 h 221"/>
                  <a:gd name="T32" fmla="*/ 216 w 426"/>
                  <a:gd name="T33" fmla="*/ 19 h 221"/>
                  <a:gd name="T34" fmla="*/ 216 w 426"/>
                  <a:gd name="T35" fmla="*/ 80 h 221"/>
                  <a:gd name="T36" fmla="*/ 218 w 426"/>
                  <a:gd name="T37" fmla="*/ 119 h 221"/>
                  <a:gd name="T38" fmla="*/ 245 w 426"/>
                  <a:gd name="T39" fmla="*/ 150 h 221"/>
                  <a:gd name="T40" fmla="*/ 181 w 426"/>
                  <a:gd name="T41" fmla="*/ 17 h 221"/>
                  <a:gd name="T42" fmla="*/ 179 w 426"/>
                  <a:gd name="T43" fmla="*/ 48 h 221"/>
                  <a:gd name="T44" fmla="*/ 152 w 426"/>
                  <a:gd name="T45" fmla="*/ 17 h 221"/>
                  <a:gd name="T46" fmla="*/ 149 w 426"/>
                  <a:gd name="T47" fmla="*/ 49 h 221"/>
                  <a:gd name="T48" fmla="*/ 87 w 426"/>
                  <a:gd name="T49" fmla="*/ 81 h 221"/>
                  <a:gd name="T50" fmla="*/ 71 w 426"/>
                  <a:gd name="T51" fmla="*/ 142 h 221"/>
                  <a:gd name="T52" fmla="*/ 118 w 426"/>
                  <a:gd name="T53" fmla="*/ 47 h 221"/>
                  <a:gd name="T54" fmla="*/ 139 w 426"/>
                  <a:gd name="T55" fmla="*/ 119 h 221"/>
                  <a:gd name="T56" fmla="*/ 119 w 426"/>
                  <a:gd name="T57" fmla="*/ 81 h 221"/>
                  <a:gd name="T58" fmla="*/ 124 w 426"/>
                  <a:gd name="T59" fmla="*/ 17 h 221"/>
                  <a:gd name="T60" fmla="*/ 96 w 426"/>
                  <a:gd name="T61" fmla="*/ 17 h 221"/>
                  <a:gd name="T62" fmla="*/ 70 w 426"/>
                  <a:gd name="T63" fmla="*/ 47 h 221"/>
                  <a:gd name="T64" fmla="*/ 57 w 426"/>
                  <a:gd name="T65" fmla="*/ 81 h 221"/>
                  <a:gd name="T66" fmla="*/ 38 w 426"/>
                  <a:gd name="T67" fmla="*/ 142 h 221"/>
                  <a:gd name="T68" fmla="*/ 38 w 426"/>
                  <a:gd name="T69" fmla="*/ 142 h 221"/>
                  <a:gd name="T70" fmla="*/ 28 w 426"/>
                  <a:gd name="T71" fmla="*/ 173 h 221"/>
                  <a:gd name="T72" fmla="*/ 53 w 426"/>
                  <a:gd name="T73" fmla="*/ 180 h 221"/>
                  <a:gd name="T74" fmla="*/ 93 w 426"/>
                  <a:gd name="T75" fmla="*/ 181 h 221"/>
                  <a:gd name="T76" fmla="*/ 99 w 426"/>
                  <a:gd name="T77" fmla="*/ 151 h 221"/>
                  <a:gd name="T78" fmla="*/ 132 w 426"/>
                  <a:gd name="T79" fmla="*/ 181 h 221"/>
                  <a:gd name="T80" fmla="*/ 136 w 426"/>
                  <a:gd name="T81" fmla="*/ 150 h 221"/>
                  <a:gd name="T82" fmla="*/ 170 w 426"/>
                  <a:gd name="T83" fmla="*/ 181 h 221"/>
                  <a:gd name="T84" fmla="*/ 172 w 426"/>
                  <a:gd name="T85" fmla="*/ 150 h 221"/>
                  <a:gd name="T86" fmla="*/ 174 w 426"/>
                  <a:gd name="T87" fmla="*/ 119 h 221"/>
                  <a:gd name="T88" fmla="*/ 177 w 426"/>
                  <a:gd name="T89" fmla="*/ 80 h 221"/>
                  <a:gd name="T90" fmla="*/ 210 w 426"/>
                  <a:gd name="T91" fmla="*/ 182 h 221"/>
                  <a:gd name="T92" fmla="*/ 210 w 426"/>
                  <a:gd name="T93" fmla="*/ 171 h 221"/>
                  <a:gd name="T94" fmla="*/ 210 w 426"/>
                  <a:gd name="T95" fmla="*/ 100 h 221"/>
                  <a:gd name="T96" fmla="*/ 208 w 426"/>
                  <a:gd name="T97" fmla="*/ 71 h 221"/>
                  <a:gd name="T98" fmla="*/ 188 w 426"/>
                  <a:gd name="T99" fmla="*/ 40 h 221"/>
                  <a:gd name="T100" fmla="*/ 216 w 426"/>
                  <a:gd name="T101" fmla="*/ 202 h 221"/>
                  <a:gd name="T102" fmla="*/ 272 w 426"/>
                  <a:gd name="T103" fmla="*/ 78 h 221"/>
                  <a:gd name="T104" fmla="*/ 277 w 426"/>
                  <a:gd name="T105" fmla="*/ 119 h 221"/>
                  <a:gd name="T106" fmla="*/ 281 w 426"/>
                  <a:gd name="T107" fmla="*/ 150 h 221"/>
                  <a:gd name="T108" fmla="*/ 256 w 426"/>
                  <a:gd name="T109" fmla="*/ 182 h 221"/>
                  <a:gd name="T110" fmla="*/ 318 w 426"/>
                  <a:gd name="T111" fmla="*/ 150 h 221"/>
                  <a:gd name="T112" fmla="*/ 294 w 426"/>
                  <a:gd name="T113" fmla="*/ 182 h 221"/>
                  <a:gd name="T114" fmla="*/ 355 w 426"/>
                  <a:gd name="T115" fmla="*/ 150 h 221"/>
                  <a:gd name="T116" fmla="*/ 333 w 426"/>
                  <a:gd name="T117" fmla="*/ 182 h 221"/>
                  <a:gd name="T118" fmla="*/ 373 w 426"/>
                  <a:gd name="T119" fmla="*/ 1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21">
                    <a:moveTo>
                      <a:pt x="425" y="201"/>
                    </a:moveTo>
                    <a:cubicBezTo>
                      <a:pt x="367" y="18"/>
                      <a:pt x="367" y="18"/>
                      <a:pt x="367" y="18"/>
                    </a:cubicBezTo>
                    <a:cubicBezTo>
                      <a:pt x="364" y="8"/>
                      <a:pt x="361" y="0"/>
                      <a:pt x="350" y="0"/>
                    </a:cubicBezTo>
                    <a:cubicBezTo>
                      <a:pt x="74" y="0"/>
                      <a:pt x="74" y="0"/>
                      <a:pt x="74" y="0"/>
                    </a:cubicBezTo>
                    <a:cubicBezTo>
                      <a:pt x="65" y="0"/>
                      <a:pt x="63" y="7"/>
                      <a:pt x="60" y="16"/>
                    </a:cubicBezTo>
                    <a:cubicBezTo>
                      <a:pt x="59" y="18"/>
                      <a:pt x="59" y="18"/>
                      <a:pt x="59" y="18"/>
                    </a:cubicBezTo>
                    <a:cubicBezTo>
                      <a:pt x="1" y="201"/>
                      <a:pt x="1" y="201"/>
                      <a:pt x="1" y="201"/>
                    </a:cubicBezTo>
                    <a:cubicBezTo>
                      <a:pt x="0" y="207"/>
                      <a:pt x="0" y="212"/>
                      <a:pt x="3" y="216"/>
                    </a:cubicBezTo>
                    <a:cubicBezTo>
                      <a:pt x="5" y="219"/>
                      <a:pt x="9" y="221"/>
                      <a:pt x="14" y="221"/>
                    </a:cubicBezTo>
                    <a:cubicBezTo>
                      <a:pt x="412" y="221"/>
                      <a:pt x="412" y="221"/>
                      <a:pt x="412" y="221"/>
                    </a:cubicBezTo>
                    <a:cubicBezTo>
                      <a:pt x="416" y="221"/>
                      <a:pt x="421" y="219"/>
                      <a:pt x="423" y="216"/>
                    </a:cubicBezTo>
                    <a:cubicBezTo>
                      <a:pt x="426" y="212"/>
                      <a:pt x="426" y="207"/>
                      <a:pt x="425" y="201"/>
                    </a:cubicBezTo>
                    <a:close/>
                    <a:moveTo>
                      <a:pt x="392" y="152"/>
                    </a:moveTo>
                    <a:cubicBezTo>
                      <a:pt x="398" y="173"/>
                      <a:pt x="398" y="173"/>
                      <a:pt x="398" y="173"/>
                    </a:cubicBezTo>
                    <a:cubicBezTo>
                      <a:pt x="398" y="173"/>
                      <a:pt x="398" y="173"/>
                      <a:pt x="398" y="173"/>
                    </a:cubicBezTo>
                    <a:cubicBezTo>
                      <a:pt x="398" y="173"/>
                      <a:pt x="398" y="173"/>
                      <a:pt x="398" y="173"/>
                    </a:cubicBezTo>
                    <a:cubicBezTo>
                      <a:pt x="373" y="173"/>
                      <a:pt x="373" y="173"/>
                      <a:pt x="373" y="173"/>
                    </a:cubicBezTo>
                    <a:cubicBezTo>
                      <a:pt x="372" y="173"/>
                      <a:pt x="370" y="172"/>
                      <a:pt x="370" y="170"/>
                    </a:cubicBezTo>
                    <a:cubicBezTo>
                      <a:pt x="365" y="150"/>
                      <a:pt x="365" y="150"/>
                      <a:pt x="365" y="150"/>
                    </a:cubicBezTo>
                    <a:cubicBezTo>
                      <a:pt x="364" y="150"/>
                      <a:pt x="364" y="150"/>
                      <a:pt x="365" y="150"/>
                    </a:cubicBezTo>
                    <a:cubicBezTo>
                      <a:pt x="365" y="150"/>
                      <a:pt x="365" y="150"/>
                      <a:pt x="365" y="150"/>
                    </a:cubicBezTo>
                    <a:cubicBezTo>
                      <a:pt x="388" y="150"/>
                      <a:pt x="388" y="150"/>
                      <a:pt x="388" y="150"/>
                    </a:cubicBezTo>
                    <a:cubicBezTo>
                      <a:pt x="389" y="150"/>
                      <a:pt x="391" y="151"/>
                      <a:pt x="392" y="152"/>
                    </a:cubicBezTo>
                    <a:close/>
                    <a:moveTo>
                      <a:pt x="382" y="122"/>
                    </a:moveTo>
                    <a:cubicBezTo>
                      <a:pt x="388" y="142"/>
                      <a:pt x="388" y="142"/>
                      <a:pt x="388" y="142"/>
                    </a:cubicBezTo>
                    <a:cubicBezTo>
                      <a:pt x="388" y="142"/>
                      <a:pt x="388" y="142"/>
                      <a:pt x="388" y="142"/>
                    </a:cubicBezTo>
                    <a:cubicBezTo>
                      <a:pt x="388" y="142"/>
                      <a:pt x="388" y="142"/>
                      <a:pt x="388" y="142"/>
                    </a:cubicBezTo>
                    <a:cubicBezTo>
                      <a:pt x="365" y="142"/>
                      <a:pt x="365" y="142"/>
                      <a:pt x="365" y="142"/>
                    </a:cubicBezTo>
                    <a:cubicBezTo>
                      <a:pt x="364" y="142"/>
                      <a:pt x="362" y="141"/>
                      <a:pt x="362" y="140"/>
                    </a:cubicBezTo>
                    <a:cubicBezTo>
                      <a:pt x="357" y="120"/>
                      <a:pt x="357" y="120"/>
                      <a:pt x="357" y="120"/>
                    </a:cubicBezTo>
                    <a:cubicBezTo>
                      <a:pt x="356" y="119"/>
                      <a:pt x="356" y="119"/>
                      <a:pt x="357" y="119"/>
                    </a:cubicBezTo>
                    <a:cubicBezTo>
                      <a:pt x="357" y="119"/>
                      <a:pt x="357" y="119"/>
                      <a:pt x="357" y="119"/>
                    </a:cubicBezTo>
                    <a:cubicBezTo>
                      <a:pt x="378" y="119"/>
                      <a:pt x="378" y="119"/>
                      <a:pt x="378" y="119"/>
                    </a:cubicBezTo>
                    <a:cubicBezTo>
                      <a:pt x="380" y="119"/>
                      <a:pt x="382" y="120"/>
                      <a:pt x="382" y="122"/>
                    </a:cubicBezTo>
                    <a:close/>
                    <a:moveTo>
                      <a:pt x="369" y="81"/>
                    </a:moveTo>
                    <a:cubicBezTo>
                      <a:pt x="376" y="101"/>
                      <a:pt x="376" y="101"/>
                      <a:pt x="376" y="101"/>
                    </a:cubicBezTo>
                    <a:cubicBezTo>
                      <a:pt x="376" y="102"/>
                      <a:pt x="376" y="102"/>
                      <a:pt x="376" y="102"/>
                    </a:cubicBezTo>
                    <a:cubicBezTo>
                      <a:pt x="376" y="102"/>
                      <a:pt x="375" y="102"/>
                      <a:pt x="375" y="102"/>
                    </a:cubicBezTo>
                    <a:cubicBezTo>
                      <a:pt x="355" y="102"/>
                      <a:pt x="355" y="102"/>
                      <a:pt x="355" y="102"/>
                    </a:cubicBezTo>
                    <a:cubicBezTo>
                      <a:pt x="353" y="102"/>
                      <a:pt x="352" y="100"/>
                      <a:pt x="351" y="99"/>
                    </a:cubicBezTo>
                    <a:cubicBezTo>
                      <a:pt x="346" y="79"/>
                      <a:pt x="346" y="79"/>
                      <a:pt x="346" y="79"/>
                    </a:cubicBezTo>
                    <a:cubicBezTo>
                      <a:pt x="346" y="79"/>
                      <a:pt x="346" y="78"/>
                      <a:pt x="346" y="78"/>
                    </a:cubicBezTo>
                    <a:cubicBezTo>
                      <a:pt x="346" y="78"/>
                      <a:pt x="346" y="78"/>
                      <a:pt x="347" y="78"/>
                    </a:cubicBezTo>
                    <a:cubicBezTo>
                      <a:pt x="365" y="78"/>
                      <a:pt x="365" y="78"/>
                      <a:pt x="365" y="78"/>
                    </a:cubicBezTo>
                    <a:cubicBezTo>
                      <a:pt x="367" y="78"/>
                      <a:pt x="369" y="80"/>
                      <a:pt x="369" y="81"/>
                    </a:cubicBezTo>
                    <a:close/>
                    <a:moveTo>
                      <a:pt x="311" y="101"/>
                    </a:moveTo>
                    <a:cubicBezTo>
                      <a:pt x="311" y="101"/>
                      <a:pt x="311" y="101"/>
                      <a:pt x="310" y="102"/>
                    </a:cubicBezTo>
                    <a:cubicBezTo>
                      <a:pt x="310" y="102"/>
                      <a:pt x="310" y="102"/>
                      <a:pt x="310" y="102"/>
                    </a:cubicBezTo>
                    <a:cubicBezTo>
                      <a:pt x="286" y="102"/>
                      <a:pt x="286" y="102"/>
                      <a:pt x="286" y="102"/>
                    </a:cubicBezTo>
                    <a:cubicBezTo>
                      <a:pt x="285" y="102"/>
                      <a:pt x="284" y="101"/>
                      <a:pt x="284" y="99"/>
                    </a:cubicBezTo>
                    <a:cubicBezTo>
                      <a:pt x="281" y="80"/>
                      <a:pt x="281" y="80"/>
                      <a:pt x="281" y="80"/>
                    </a:cubicBezTo>
                    <a:cubicBezTo>
                      <a:pt x="281" y="79"/>
                      <a:pt x="281" y="79"/>
                      <a:pt x="281" y="79"/>
                    </a:cubicBezTo>
                    <a:cubicBezTo>
                      <a:pt x="282" y="78"/>
                      <a:pt x="282" y="78"/>
                      <a:pt x="282" y="78"/>
                    </a:cubicBezTo>
                    <a:cubicBezTo>
                      <a:pt x="304" y="78"/>
                      <a:pt x="304" y="78"/>
                      <a:pt x="304" y="78"/>
                    </a:cubicBezTo>
                    <a:cubicBezTo>
                      <a:pt x="305" y="78"/>
                      <a:pt x="306" y="79"/>
                      <a:pt x="307" y="81"/>
                    </a:cubicBezTo>
                    <a:lnTo>
                      <a:pt x="311" y="101"/>
                    </a:lnTo>
                    <a:close/>
                    <a:moveTo>
                      <a:pt x="307" y="49"/>
                    </a:moveTo>
                    <a:cubicBezTo>
                      <a:pt x="307" y="48"/>
                      <a:pt x="307" y="48"/>
                      <a:pt x="308" y="48"/>
                    </a:cubicBezTo>
                    <a:cubicBezTo>
                      <a:pt x="308" y="47"/>
                      <a:pt x="308" y="47"/>
                      <a:pt x="308" y="47"/>
                    </a:cubicBezTo>
                    <a:cubicBezTo>
                      <a:pt x="328" y="47"/>
                      <a:pt x="328" y="47"/>
                      <a:pt x="328" y="47"/>
                    </a:cubicBezTo>
                    <a:cubicBezTo>
                      <a:pt x="329" y="47"/>
                      <a:pt x="331" y="49"/>
                      <a:pt x="331" y="50"/>
                    </a:cubicBezTo>
                    <a:cubicBezTo>
                      <a:pt x="337" y="70"/>
                      <a:pt x="337" y="70"/>
                      <a:pt x="337" y="70"/>
                    </a:cubicBezTo>
                    <a:cubicBezTo>
                      <a:pt x="337" y="71"/>
                      <a:pt x="337" y="71"/>
                      <a:pt x="337" y="71"/>
                    </a:cubicBezTo>
                    <a:cubicBezTo>
                      <a:pt x="337" y="71"/>
                      <a:pt x="336" y="71"/>
                      <a:pt x="336" y="71"/>
                    </a:cubicBezTo>
                    <a:cubicBezTo>
                      <a:pt x="314" y="71"/>
                      <a:pt x="314" y="71"/>
                      <a:pt x="314" y="71"/>
                    </a:cubicBezTo>
                    <a:cubicBezTo>
                      <a:pt x="313" y="71"/>
                      <a:pt x="312" y="70"/>
                      <a:pt x="311" y="68"/>
                    </a:cubicBezTo>
                    <a:lnTo>
                      <a:pt x="307" y="49"/>
                    </a:lnTo>
                    <a:close/>
                    <a:moveTo>
                      <a:pt x="287" y="119"/>
                    </a:moveTo>
                    <a:cubicBezTo>
                      <a:pt x="287" y="119"/>
                      <a:pt x="287" y="119"/>
                      <a:pt x="288" y="119"/>
                    </a:cubicBezTo>
                    <a:cubicBezTo>
                      <a:pt x="312" y="119"/>
                      <a:pt x="312" y="119"/>
                      <a:pt x="312" y="119"/>
                    </a:cubicBezTo>
                    <a:cubicBezTo>
                      <a:pt x="313" y="119"/>
                      <a:pt x="314" y="120"/>
                      <a:pt x="315" y="121"/>
                    </a:cubicBezTo>
                    <a:cubicBezTo>
                      <a:pt x="318" y="141"/>
                      <a:pt x="318" y="141"/>
                      <a:pt x="318" y="141"/>
                    </a:cubicBezTo>
                    <a:cubicBezTo>
                      <a:pt x="319" y="142"/>
                      <a:pt x="318" y="142"/>
                      <a:pt x="318" y="142"/>
                    </a:cubicBezTo>
                    <a:cubicBezTo>
                      <a:pt x="318" y="142"/>
                      <a:pt x="318" y="142"/>
                      <a:pt x="318" y="142"/>
                    </a:cubicBezTo>
                    <a:cubicBezTo>
                      <a:pt x="291" y="142"/>
                      <a:pt x="291" y="142"/>
                      <a:pt x="291" y="142"/>
                    </a:cubicBezTo>
                    <a:cubicBezTo>
                      <a:pt x="290" y="142"/>
                      <a:pt x="289" y="141"/>
                      <a:pt x="289" y="140"/>
                    </a:cubicBezTo>
                    <a:cubicBezTo>
                      <a:pt x="286" y="120"/>
                      <a:pt x="286" y="120"/>
                      <a:pt x="286" y="120"/>
                    </a:cubicBezTo>
                    <a:cubicBezTo>
                      <a:pt x="286" y="120"/>
                      <a:pt x="286" y="119"/>
                      <a:pt x="287" y="119"/>
                    </a:cubicBezTo>
                    <a:close/>
                    <a:moveTo>
                      <a:pt x="317" y="99"/>
                    </a:moveTo>
                    <a:cubicBezTo>
                      <a:pt x="313" y="79"/>
                      <a:pt x="313" y="79"/>
                      <a:pt x="313" y="79"/>
                    </a:cubicBezTo>
                    <a:cubicBezTo>
                      <a:pt x="313" y="79"/>
                      <a:pt x="313" y="79"/>
                      <a:pt x="314" y="78"/>
                    </a:cubicBezTo>
                    <a:cubicBezTo>
                      <a:pt x="314" y="78"/>
                      <a:pt x="314" y="78"/>
                      <a:pt x="314" y="78"/>
                    </a:cubicBezTo>
                    <a:cubicBezTo>
                      <a:pt x="336" y="78"/>
                      <a:pt x="336" y="78"/>
                      <a:pt x="336" y="78"/>
                    </a:cubicBezTo>
                    <a:cubicBezTo>
                      <a:pt x="337" y="78"/>
                      <a:pt x="339" y="79"/>
                      <a:pt x="339" y="81"/>
                    </a:cubicBezTo>
                    <a:cubicBezTo>
                      <a:pt x="345" y="101"/>
                      <a:pt x="345" y="101"/>
                      <a:pt x="345" y="101"/>
                    </a:cubicBezTo>
                    <a:cubicBezTo>
                      <a:pt x="345" y="101"/>
                      <a:pt x="345" y="102"/>
                      <a:pt x="345" y="102"/>
                    </a:cubicBezTo>
                    <a:cubicBezTo>
                      <a:pt x="345" y="102"/>
                      <a:pt x="344" y="102"/>
                      <a:pt x="344" y="102"/>
                    </a:cubicBezTo>
                    <a:cubicBezTo>
                      <a:pt x="320" y="102"/>
                      <a:pt x="320" y="102"/>
                      <a:pt x="320" y="102"/>
                    </a:cubicBezTo>
                    <a:cubicBezTo>
                      <a:pt x="319" y="102"/>
                      <a:pt x="317" y="101"/>
                      <a:pt x="317" y="99"/>
                    </a:cubicBezTo>
                    <a:close/>
                    <a:moveTo>
                      <a:pt x="321" y="119"/>
                    </a:moveTo>
                    <a:cubicBezTo>
                      <a:pt x="322" y="119"/>
                      <a:pt x="322" y="119"/>
                      <a:pt x="322" y="119"/>
                    </a:cubicBezTo>
                    <a:cubicBezTo>
                      <a:pt x="347" y="119"/>
                      <a:pt x="347" y="119"/>
                      <a:pt x="347" y="119"/>
                    </a:cubicBezTo>
                    <a:cubicBezTo>
                      <a:pt x="348" y="119"/>
                      <a:pt x="350" y="120"/>
                      <a:pt x="350" y="122"/>
                    </a:cubicBezTo>
                    <a:cubicBezTo>
                      <a:pt x="355" y="142"/>
                      <a:pt x="355" y="142"/>
                      <a:pt x="355" y="142"/>
                    </a:cubicBezTo>
                    <a:cubicBezTo>
                      <a:pt x="355" y="142"/>
                      <a:pt x="355" y="142"/>
                      <a:pt x="355" y="142"/>
                    </a:cubicBezTo>
                    <a:cubicBezTo>
                      <a:pt x="355" y="142"/>
                      <a:pt x="355" y="142"/>
                      <a:pt x="355" y="142"/>
                    </a:cubicBezTo>
                    <a:cubicBezTo>
                      <a:pt x="328" y="142"/>
                      <a:pt x="328" y="142"/>
                      <a:pt x="328" y="142"/>
                    </a:cubicBezTo>
                    <a:cubicBezTo>
                      <a:pt x="327" y="142"/>
                      <a:pt x="325" y="141"/>
                      <a:pt x="325" y="140"/>
                    </a:cubicBezTo>
                    <a:cubicBezTo>
                      <a:pt x="321" y="120"/>
                      <a:pt x="321" y="120"/>
                      <a:pt x="321" y="120"/>
                    </a:cubicBezTo>
                    <a:cubicBezTo>
                      <a:pt x="321" y="120"/>
                      <a:pt x="321" y="119"/>
                      <a:pt x="321" y="119"/>
                    </a:cubicBezTo>
                    <a:close/>
                    <a:moveTo>
                      <a:pt x="359" y="50"/>
                    </a:moveTo>
                    <a:cubicBezTo>
                      <a:pt x="366" y="70"/>
                      <a:pt x="366" y="70"/>
                      <a:pt x="366" y="70"/>
                    </a:cubicBezTo>
                    <a:cubicBezTo>
                      <a:pt x="366" y="71"/>
                      <a:pt x="366" y="71"/>
                      <a:pt x="366" y="71"/>
                    </a:cubicBezTo>
                    <a:cubicBezTo>
                      <a:pt x="366" y="71"/>
                      <a:pt x="366" y="71"/>
                      <a:pt x="365" y="71"/>
                    </a:cubicBezTo>
                    <a:cubicBezTo>
                      <a:pt x="347" y="71"/>
                      <a:pt x="347" y="71"/>
                      <a:pt x="347" y="71"/>
                    </a:cubicBezTo>
                    <a:cubicBezTo>
                      <a:pt x="345" y="71"/>
                      <a:pt x="344" y="70"/>
                      <a:pt x="343" y="68"/>
                    </a:cubicBezTo>
                    <a:cubicBezTo>
                      <a:pt x="338" y="48"/>
                      <a:pt x="338" y="48"/>
                      <a:pt x="338" y="48"/>
                    </a:cubicBezTo>
                    <a:cubicBezTo>
                      <a:pt x="338" y="48"/>
                      <a:pt x="338" y="48"/>
                      <a:pt x="338" y="47"/>
                    </a:cubicBezTo>
                    <a:cubicBezTo>
                      <a:pt x="338" y="47"/>
                      <a:pt x="338" y="47"/>
                      <a:pt x="339" y="47"/>
                    </a:cubicBezTo>
                    <a:cubicBezTo>
                      <a:pt x="356" y="47"/>
                      <a:pt x="356" y="47"/>
                      <a:pt x="356" y="47"/>
                    </a:cubicBezTo>
                    <a:cubicBezTo>
                      <a:pt x="357" y="47"/>
                      <a:pt x="359" y="49"/>
                      <a:pt x="359" y="50"/>
                    </a:cubicBezTo>
                    <a:close/>
                    <a:moveTo>
                      <a:pt x="330" y="17"/>
                    </a:moveTo>
                    <a:cubicBezTo>
                      <a:pt x="330" y="17"/>
                      <a:pt x="330" y="17"/>
                      <a:pt x="331" y="17"/>
                    </a:cubicBezTo>
                    <a:cubicBezTo>
                      <a:pt x="346" y="17"/>
                      <a:pt x="346" y="17"/>
                      <a:pt x="346" y="17"/>
                    </a:cubicBezTo>
                    <a:cubicBezTo>
                      <a:pt x="347" y="17"/>
                      <a:pt x="349" y="18"/>
                      <a:pt x="350" y="19"/>
                    </a:cubicBezTo>
                    <a:cubicBezTo>
                      <a:pt x="356" y="40"/>
                      <a:pt x="356" y="40"/>
                      <a:pt x="356" y="40"/>
                    </a:cubicBezTo>
                    <a:cubicBezTo>
                      <a:pt x="356" y="40"/>
                      <a:pt x="356" y="40"/>
                      <a:pt x="356" y="40"/>
                    </a:cubicBezTo>
                    <a:cubicBezTo>
                      <a:pt x="356" y="40"/>
                      <a:pt x="356" y="40"/>
                      <a:pt x="356" y="40"/>
                    </a:cubicBezTo>
                    <a:cubicBezTo>
                      <a:pt x="339" y="40"/>
                      <a:pt x="339" y="40"/>
                      <a:pt x="339" y="40"/>
                    </a:cubicBezTo>
                    <a:cubicBezTo>
                      <a:pt x="337" y="40"/>
                      <a:pt x="336" y="39"/>
                      <a:pt x="335" y="37"/>
                    </a:cubicBezTo>
                    <a:cubicBezTo>
                      <a:pt x="330" y="17"/>
                      <a:pt x="330" y="17"/>
                      <a:pt x="330" y="17"/>
                    </a:cubicBezTo>
                    <a:cubicBezTo>
                      <a:pt x="330" y="17"/>
                      <a:pt x="330" y="17"/>
                      <a:pt x="330" y="17"/>
                    </a:cubicBezTo>
                    <a:close/>
                    <a:moveTo>
                      <a:pt x="302" y="17"/>
                    </a:moveTo>
                    <a:cubicBezTo>
                      <a:pt x="302" y="17"/>
                      <a:pt x="302" y="17"/>
                      <a:pt x="302" y="17"/>
                    </a:cubicBezTo>
                    <a:cubicBezTo>
                      <a:pt x="320" y="17"/>
                      <a:pt x="320" y="17"/>
                      <a:pt x="320" y="17"/>
                    </a:cubicBezTo>
                    <a:cubicBezTo>
                      <a:pt x="321" y="17"/>
                      <a:pt x="323" y="18"/>
                      <a:pt x="323" y="19"/>
                    </a:cubicBezTo>
                    <a:cubicBezTo>
                      <a:pt x="329" y="39"/>
                      <a:pt x="329" y="39"/>
                      <a:pt x="329" y="39"/>
                    </a:cubicBezTo>
                    <a:cubicBezTo>
                      <a:pt x="329" y="40"/>
                      <a:pt x="329" y="40"/>
                      <a:pt x="329" y="40"/>
                    </a:cubicBezTo>
                    <a:cubicBezTo>
                      <a:pt x="329" y="40"/>
                      <a:pt x="328" y="40"/>
                      <a:pt x="328" y="40"/>
                    </a:cubicBezTo>
                    <a:cubicBezTo>
                      <a:pt x="308" y="40"/>
                      <a:pt x="308" y="40"/>
                      <a:pt x="308" y="40"/>
                    </a:cubicBezTo>
                    <a:cubicBezTo>
                      <a:pt x="307" y="40"/>
                      <a:pt x="306" y="39"/>
                      <a:pt x="305" y="38"/>
                    </a:cubicBezTo>
                    <a:cubicBezTo>
                      <a:pt x="301" y="18"/>
                      <a:pt x="301" y="18"/>
                      <a:pt x="301" y="18"/>
                    </a:cubicBezTo>
                    <a:cubicBezTo>
                      <a:pt x="301" y="17"/>
                      <a:pt x="301" y="17"/>
                      <a:pt x="302" y="17"/>
                    </a:cubicBezTo>
                    <a:close/>
                    <a:moveTo>
                      <a:pt x="301" y="50"/>
                    </a:moveTo>
                    <a:cubicBezTo>
                      <a:pt x="305" y="70"/>
                      <a:pt x="305" y="70"/>
                      <a:pt x="305" y="70"/>
                    </a:cubicBezTo>
                    <a:cubicBezTo>
                      <a:pt x="305" y="70"/>
                      <a:pt x="305" y="71"/>
                      <a:pt x="304" y="71"/>
                    </a:cubicBezTo>
                    <a:cubicBezTo>
                      <a:pt x="304" y="71"/>
                      <a:pt x="304" y="71"/>
                      <a:pt x="304" y="71"/>
                    </a:cubicBezTo>
                    <a:cubicBezTo>
                      <a:pt x="282" y="71"/>
                      <a:pt x="282" y="71"/>
                      <a:pt x="282" y="71"/>
                    </a:cubicBezTo>
                    <a:cubicBezTo>
                      <a:pt x="281" y="71"/>
                      <a:pt x="280" y="70"/>
                      <a:pt x="280" y="69"/>
                    </a:cubicBezTo>
                    <a:cubicBezTo>
                      <a:pt x="277" y="49"/>
                      <a:pt x="277" y="49"/>
                      <a:pt x="277" y="49"/>
                    </a:cubicBezTo>
                    <a:cubicBezTo>
                      <a:pt x="277" y="48"/>
                      <a:pt x="277" y="48"/>
                      <a:pt x="278" y="48"/>
                    </a:cubicBezTo>
                    <a:cubicBezTo>
                      <a:pt x="278" y="47"/>
                      <a:pt x="278" y="47"/>
                      <a:pt x="278" y="47"/>
                    </a:cubicBezTo>
                    <a:cubicBezTo>
                      <a:pt x="298" y="47"/>
                      <a:pt x="298" y="47"/>
                      <a:pt x="298" y="47"/>
                    </a:cubicBezTo>
                    <a:cubicBezTo>
                      <a:pt x="299" y="47"/>
                      <a:pt x="300" y="49"/>
                      <a:pt x="301" y="50"/>
                    </a:cubicBezTo>
                    <a:close/>
                    <a:moveTo>
                      <a:pt x="274" y="17"/>
                    </a:moveTo>
                    <a:cubicBezTo>
                      <a:pt x="274" y="17"/>
                      <a:pt x="274" y="17"/>
                      <a:pt x="275" y="17"/>
                    </a:cubicBezTo>
                    <a:cubicBezTo>
                      <a:pt x="292" y="17"/>
                      <a:pt x="292" y="17"/>
                      <a:pt x="292" y="17"/>
                    </a:cubicBezTo>
                    <a:cubicBezTo>
                      <a:pt x="293" y="17"/>
                      <a:pt x="295" y="18"/>
                      <a:pt x="295" y="19"/>
                    </a:cubicBezTo>
                    <a:cubicBezTo>
                      <a:pt x="299" y="39"/>
                      <a:pt x="299" y="39"/>
                      <a:pt x="299" y="39"/>
                    </a:cubicBezTo>
                    <a:cubicBezTo>
                      <a:pt x="299" y="39"/>
                      <a:pt x="299" y="40"/>
                      <a:pt x="299" y="40"/>
                    </a:cubicBezTo>
                    <a:cubicBezTo>
                      <a:pt x="298" y="40"/>
                      <a:pt x="298" y="40"/>
                      <a:pt x="298" y="40"/>
                    </a:cubicBezTo>
                    <a:cubicBezTo>
                      <a:pt x="278" y="40"/>
                      <a:pt x="278" y="40"/>
                      <a:pt x="278" y="40"/>
                    </a:cubicBezTo>
                    <a:cubicBezTo>
                      <a:pt x="277" y="40"/>
                      <a:pt x="276" y="39"/>
                      <a:pt x="276" y="38"/>
                    </a:cubicBezTo>
                    <a:cubicBezTo>
                      <a:pt x="273" y="18"/>
                      <a:pt x="273" y="18"/>
                      <a:pt x="273" y="18"/>
                    </a:cubicBezTo>
                    <a:cubicBezTo>
                      <a:pt x="273" y="18"/>
                      <a:pt x="273" y="17"/>
                      <a:pt x="274" y="17"/>
                    </a:cubicBezTo>
                    <a:close/>
                    <a:moveTo>
                      <a:pt x="271" y="50"/>
                    </a:moveTo>
                    <a:cubicBezTo>
                      <a:pt x="273" y="69"/>
                      <a:pt x="273" y="69"/>
                      <a:pt x="273" y="69"/>
                    </a:cubicBezTo>
                    <a:cubicBezTo>
                      <a:pt x="273" y="70"/>
                      <a:pt x="273" y="70"/>
                      <a:pt x="273" y="71"/>
                    </a:cubicBezTo>
                    <a:cubicBezTo>
                      <a:pt x="273" y="71"/>
                      <a:pt x="272" y="71"/>
                      <a:pt x="272" y="71"/>
                    </a:cubicBezTo>
                    <a:cubicBezTo>
                      <a:pt x="250" y="71"/>
                      <a:pt x="250" y="71"/>
                      <a:pt x="250" y="71"/>
                    </a:cubicBezTo>
                    <a:cubicBezTo>
                      <a:pt x="249" y="71"/>
                      <a:pt x="248" y="70"/>
                      <a:pt x="248" y="69"/>
                    </a:cubicBezTo>
                    <a:cubicBezTo>
                      <a:pt x="247" y="49"/>
                      <a:pt x="247" y="49"/>
                      <a:pt x="247" y="49"/>
                    </a:cubicBezTo>
                    <a:cubicBezTo>
                      <a:pt x="247" y="49"/>
                      <a:pt x="247" y="48"/>
                      <a:pt x="247" y="48"/>
                    </a:cubicBezTo>
                    <a:cubicBezTo>
                      <a:pt x="248" y="48"/>
                      <a:pt x="248" y="47"/>
                      <a:pt x="248" y="47"/>
                    </a:cubicBezTo>
                    <a:cubicBezTo>
                      <a:pt x="268" y="47"/>
                      <a:pt x="268" y="47"/>
                      <a:pt x="268" y="47"/>
                    </a:cubicBezTo>
                    <a:cubicBezTo>
                      <a:pt x="269" y="47"/>
                      <a:pt x="270" y="49"/>
                      <a:pt x="271" y="50"/>
                    </a:cubicBezTo>
                    <a:close/>
                    <a:moveTo>
                      <a:pt x="245" y="17"/>
                    </a:moveTo>
                    <a:cubicBezTo>
                      <a:pt x="246" y="17"/>
                      <a:pt x="246" y="17"/>
                      <a:pt x="246" y="17"/>
                    </a:cubicBezTo>
                    <a:cubicBezTo>
                      <a:pt x="264" y="17"/>
                      <a:pt x="264" y="17"/>
                      <a:pt x="264" y="17"/>
                    </a:cubicBezTo>
                    <a:cubicBezTo>
                      <a:pt x="265" y="17"/>
                      <a:pt x="266" y="18"/>
                      <a:pt x="267" y="19"/>
                    </a:cubicBezTo>
                    <a:cubicBezTo>
                      <a:pt x="269" y="39"/>
                      <a:pt x="269" y="39"/>
                      <a:pt x="269" y="39"/>
                    </a:cubicBezTo>
                    <a:cubicBezTo>
                      <a:pt x="269" y="39"/>
                      <a:pt x="269" y="40"/>
                      <a:pt x="269" y="40"/>
                    </a:cubicBezTo>
                    <a:cubicBezTo>
                      <a:pt x="269" y="40"/>
                      <a:pt x="268" y="40"/>
                      <a:pt x="268" y="40"/>
                    </a:cubicBezTo>
                    <a:cubicBezTo>
                      <a:pt x="248" y="40"/>
                      <a:pt x="248" y="40"/>
                      <a:pt x="248" y="40"/>
                    </a:cubicBezTo>
                    <a:cubicBezTo>
                      <a:pt x="247" y="40"/>
                      <a:pt x="246" y="39"/>
                      <a:pt x="246" y="38"/>
                    </a:cubicBezTo>
                    <a:cubicBezTo>
                      <a:pt x="245" y="18"/>
                      <a:pt x="245" y="18"/>
                      <a:pt x="245" y="18"/>
                    </a:cubicBezTo>
                    <a:cubicBezTo>
                      <a:pt x="245" y="18"/>
                      <a:pt x="245" y="17"/>
                      <a:pt x="245" y="17"/>
                    </a:cubicBezTo>
                    <a:close/>
                    <a:moveTo>
                      <a:pt x="216" y="19"/>
                    </a:moveTo>
                    <a:cubicBezTo>
                      <a:pt x="216" y="17"/>
                      <a:pt x="217" y="17"/>
                      <a:pt x="218" y="17"/>
                    </a:cubicBezTo>
                    <a:cubicBezTo>
                      <a:pt x="236" y="17"/>
                      <a:pt x="236" y="17"/>
                      <a:pt x="236" y="17"/>
                    </a:cubicBezTo>
                    <a:cubicBezTo>
                      <a:pt x="237" y="17"/>
                      <a:pt x="238" y="18"/>
                      <a:pt x="238" y="19"/>
                    </a:cubicBezTo>
                    <a:cubicBezTo>
                      <a:pt x="239" y="38"/>
                      <a:pt x="239" y="38"/>
                      <a:pt x="239" y="38"/>
                    </a:cubicBezTo>
                    <a:cubicBezTo>
                      <a:pt x="239" y="39"/>
                      <a:pt x="239" y="39"/>
                      <a:pt x="239" y="40"/>
                    </a:cubicBezTo>
                    <a:cubicBezTo>
                      <a:pt x="239" y="40"/>
                      <a:pt x="238" y="40"/>
                      <a:pt x="238" y="40"/>
                    </a:cubicBezTo>
                    <a:cubicBezTo>
                      <a:pt x="218" y="40"/>
                      <a:pt x="218" y="40"/>
                      <a:pt x="218" y="40"/>
                    </a:cubicBezTo>
                    <a:cubicBezTo>
                      <a:pt x="217" y="40"/>
                      <a:pt x="216" y="39"/>
                      <a:pt x="216" y="38"/>
                    </a:cubicBezTo>
                    <a:lnTo>
                      <a:pt x="216" y="19"/>
                    </a:lnTo>
                    <a:close/>
                    <a:moveTo>
                      <a:pt x="216" y="49"/>
                    </a:moveTo>
                    <a:cubicBezTo>
                      <a:pt x="216" y="48"/>
                      <a:pt x="217" y="47"/>
                      <a:pt x="218" y="47"/>
                    </a:cubicBezTo>
                    <a:cubicBezTo>
                      <a:pt x="238" y="47"/>
                      <a:pt x="238" y="47"/>
                      <a:pt x="238" y="47"/>
                    </a:cubicBezTo>
                    <a:cubicBezTo>
                      <a:pt x="239" y="47"/>
                      <a:pt x="240" y="48"/>
                      <a:pt x="240" y="50"/>
                    </a:cubicBezTo>
                    <a:cubicBezTo>
                      <a:pt x="241" y="69"/>
                      <a:pt x="241" y="69"/>
                      <a:pt x="241" y="69"/>
                    </a:cubicBezTo>
                    <a:cubicBezTo>
                      <a:pt x="241" y="70"/>
                      <a:pt x="241" y="70"/>
                      <a:pt x="241" y="71"/>
                    </a:cubicBezTo>
                    <a:cubicBezTo>
                      <a:pt x="241" y="71"/>
                      <a:pt x="240" y="71"/>
                      <a:pt x="240" y="71"/>
                    </a:cubicBezTo>
                    <a:cubicBezTo>
                      <a:pt x="218" y="71"/>
                      <a:pt x="218" y="71"/>
                      <a:pt x="218" y="71"/>
                    </a:cubicBezTo>
                    <a:cubicBezTo>
                      <a:pt x="217" y="71"/>
                      <a:pt x="216" y="70"/>
                      <a:pt x="216" y="69"/>
                    </a:cubicBezTo>
                    <a:lnTo>
                      <a:pt x="216" y="49"/>
                    </a:lnTo>
                    <a:close/>
                    <a:moveTo>
                      <a:pt x="216" y="80"/>
                    </a:moveTo>
                    <a:cubicBezTo>
                      <a:pt x="216" y="79"/>
                      <a:pt x="217" y="78"/>
                      <a:pt x="218" y="78"/>
                    </a:cubicBezTo>
                    <a:cubicBezTo>
                      <a:pt x="240" y="78"/>
                      <a:pt x="240" y="78"/>
                      <a:pt x="240" y="78"/>
                    </a:cubicBezTo>
                    <a:cubicBezTo>
                      <a:pt x="241" y="78"/>
                      <a:pt x="242" y="79"/>
                      <a:pt x="242" y="80"/>
                    </a:cubicBezTo>
                    <a:cubicBezTo>
                      <a:pt x="243" y="100"/>
                      <a:pt x="243" y="100"/>
                      <a:pt x="243" y="100"/>
                    </a:cubicBezTo>
                    <a:cubicBezTo>
                      <a:pt x="243" y="101"/>
                      <a:pt x="243" y="101"/>
                      <a:pt x="243" y="101"/>
                    </a:cubicBezTo>
                    <a:cubicBezTo>
                      <a:pt x="243" y="102"/>
                      <a:pt x="242" y="102"/>
                      <a:pt x="242" y="102"/>
                    </a:cubicBezTo>
                    <a:cubicBezTo>
                      <a:pt x="218" y="102"/>
                      <a:pt x="218" y="102"/>
                      <a:pt x="218" y="102"/>
                    </a:cubicBezTo>
                    <a:cubicBezTo>
                      <a:pt x="217" y="102"/>
                      <a:pt x="216" y="101"/>
                      <a:pt x="216" y="100"/>
                    </a:cubicBezTo>
                    <a:lnTo>
                      <a:pt x="216" y="80"/>
                    </a:lnTo>
                    <a:close/>
                    <a:moveTo>
                      <a:pt x="216" y="121"/>
                    </a:moveTo>
                    <a:cubicBezTo>
                      <a:pt x="216" y="120"/>
                      <a:pt x="217" y="119"/>
                      <a:pt x="218" y="119"/>
                    </a:cubicBezTo>
                    <a:cubicBezTo>
                      <a:pt x="243" y="119"/>
                      <a:pt x="243" y="119"/>
                      <a:pt x="243" y="119"/>
                    </a:cubicBezTo>
                    <a:cubicBezTo>
                      <a:pt x="244" y="119"/>
                      <a:pt x="245" y="120"/>
                      <a:pt x="245" y="121"/>
                    </a:cubicBezTo>
                    <a:cubicBezTo>
                      <a:pt x="246" y="141"/>
                      <a:pt x="246" y="141"/>
                      <a:pt x="246" y="141"/>
                    </a:cubicBezTo>
                    <a:cubicBezTo>
                      <a:pt x="246" y="141"/>
                      <a:pt x="246" y="142"/>
                      <a:pt x="246" y="142"/>
                    </a:cubicBezTo>
                    <a:cubicBezTo>
                      <a:pt x="245" y="142"/>
                      <a:pt x="245" y="142"/>
                      <a:pt x="245" y="142"/>
                    </a:cubicBezTo>
                    <a:cubicBezTo>
                      <a:pt x="218" y="142"/>
                      <a:pt x="218" y="142"/>
                      <a:pt x="218" y="142"/>
                    </a:cubicBezTo>
                    <a:cubicBezTo>
                      <a:pt x="217" y="142"/>
                      <a:pt x="216" y="142"/>
                      <a:pt x="216" y="140"/>
                    </a:cubicBezTo>
                    <a:lnTo>
                      <a:pt x="216" y="121"/>
                    </a:lnTo>
                    <a:close/>
                    <a:moveTo>
                      <a:pt x="216" y="152"/>
                    </a:moveTo>
                    <a:cubicBezTo>
                      <a:pt x="216" y="150"/>
                      <a:pt x="217" y="150"/>
                      <a:pt x="218" y="150"/>
                    </a:cubicBezTo>
                    <a:cubicBezTo>
                      <a:pt x="245" y="150"/>
                      <a:pt x="245" y="150"/>
                      <a:pt x="245" y="150"/>
                    </a:cubicBezTo>
                    <a:cubicBezTo>
                      <a:pt x="246" y="150"/>
                      <a:pt x="247" y="151"/>
                      <a:pt x="247" y="152"/>
                    </a:cubicBezTo>
                    <a:cubicBezTo>
                      <a:pt x="248" y="171"/>
                      <a:pt x="248" y="171"/>
                      <a:pt x="248" y="171"/>
                    </a:cubicBezTo>
                    <a:cubicBezTo>
                      <a:pt x="248" y="172"/>
                      <a:pt x="248" y="172"/>
                      <a:pt x="248" y="173"/>
                    </a:cubicBezTo>
                    <a:cubicBezTo>
                      <a:pt x="247" y="173"/>
                      <a:pt x="247" y="173"/>
                      <a:pt x="247" y="173"/>
                    </a:cubicBezTo>
                    <a:cubicBezTo>
                      <a:pt x="218" y="173"/>
                      <a:pt x="218" y="173"/>
                      <a:pt x="218" y="173"/>
                    </a:cubicBezTo>
                    <a:cubicBezTo>
                      <a:pt x="217" y="173"/>
                      <a:pt x="216" y="172"/>
                      <a:pt x="216" y="171"/>
                    </a:cubicBezTo>
                    <a:lnTo>
                      <a:pt x="216" y="152"/>
                    </a:lnTo>
                    <a:close/>
                    <a:moveTo>
                      <a:pt x="159" y="19"/>
                    </a:moveTo>
                    <a:cubicBezTo>
                      <a:pt x="160" y="18"/>
                      <a:pt x="161" y="17"/>
                      <a:pt x="162" y="17"/>
                    </a:cubicBezTo>
                    <a:cubicBezTo>
                      <a:pt x="180" y="17"/>
                      <a:pt x="180" y="17"/>
                      <a:pt x="180" y="17"/>
                    </a:cubicBezTo>
                    <a:cubicBezTo>
                      <a:pt x="180" y="17"/>
                      <a:pt x="181" y="17"/>
                      <a:pt x="181" y="17"/>
                    </a:cubicBezTo>
                    <a:cubicBezTo>
                      <a:pt x="181" y="17"/>
                      <a:pt x="181" y="18"/>
                      <a:pt x="181" y="18"/>
                    </a:cubicBezTo>
                    <a:cubicBezTo>
                      <a:pt x="180" y="38"/>
                      <a:pt x="180" y="38"/>
                      <a:pt x="180" y="38"/>
                    </a:cubicBezTo>
                    <a:cubicBezTo>
                      <a:pt x="180" y="39"/>
                      <a:pt x="179" y="40"/>
                      <a:pt x="178" y="40"/>
                    </a:cubicBezTo>
                    <a:cubicBezTo>
                      <a:pt x="158" y="40"/>
                      <a:pt x="158" y="40"/>
                      <a:pt x="158" y="40"/>
                    </a:cubicBezTo>
                    <a:cubicBezTo>
                      <a:pt x="158" y="40"/>
                      <a:pt x="157" y="40"/>
                      <a:pt x="157" y="40"/>
                    </a:cubicBezTo>
                    <a:cubicBezTo>
                      <a:pt x="157" y="40"/>
                      <a:pt x="157" y="39"/>
                      <a:pt x="157" y="39"/>
                    </a:cubicBezTo>
                    <a:lnTo>
                      <a:pt x="159" y="19"/>
                    </a:lnTo>
                    <a:close/>
                    <a:moveTo>
                      <a:pt x="156" y="50"/>
                    </a:moveTo>
                    <a:cubicBezTo>
                      <a:pt x="156" y="49"/>
                      <a:pt x="157" y="47"/>
                      <a:pt x="158" y="47"/>
                    </a:cubicBezTo>
                    <a:cubicBezTo>
                      <a:pt x="178" y="47"/>
                      <a:pt x="178" y="47"/>
                      <a:pt x="178" y="47"/>
                    </a:cubicBezTo>
                    <a:cubicBezTo>
                      <a:pt x="178" y="47"/>
                      <a:pt x="179" y="48"/>
                      <a:pt x="179" y="48"/>
                    </a:cubicBezTo>
                    <a:cubicBezTo>
                      <a:pt x="179" y="48"/>
                      <a:pt x="179" y="49"/>
                      <a:pt x="179" y="49"/>
                    </a:cubicBezTo>
                    <a:cubicBezTo>
                      <a:pt x="178" y="69"/>
                      <a:pt x="178" y="69"/>
                      <a:pt x="178" y="69"/>
                    </a:cubicBezTo>
                    <a:cubicBezTo>
                      <a:pt x="178" y="70"/>
                      <a:pt x="177" y="71"/>
                      <a:pt x="176" y="71"/>
                    </a:cubicBezTo>
                    <a:cubicBezTo>
                      <a:pt x="154" y="71"/>
                      <a:pt x="154" y="71"/>
                      <a:pt x="154" y="71"/>
                    </a:cubicBezTo>
                    <a:cubicBezTo>
                      <a:pt x="154" y="71"/>
                      <a:pt x="154" y="71"/>
                      <a:pt x="153" y="71"/>
                    </a:cubicBezTo>
                    <a:cubicBezTo>
                      <a:pt x="153" y="70"/>
                      <a:pt x="153" y="70"/>
                      <a:pt x="153" y="69"/>
                    </a:cubicBezTo>
                    <a:lnTo>
                      <a:pt x="156" y="50"/>
                    </a:lnTo>
                    <a:close/>
                    <a:moveTo>
                      <a:pt x="131" y="19"/>
                    </a:moveTo>
                    <a:cubicBezTo>
                      <a:pt x="132" y="18"/>
                      <a:pt x="133" y="17"/>
                      <a:pt x="134" y="17"/>
                    </a:cubicBezTo>
                    <a:cubicBezTo>
                      <a:pt x="152" y="17"/>
                      <a:pt x="152" y="17"/>
                      <a:pt x="152" y="17"/>
                    </a:cubicBezTo>
                    <a:cubicBezTo>
                      <a:pt x="152" y="17"/>
                      <a:pt x="152" y="17"/>
                      <a:pt x="152" y="17"/>
                    </a:cubicBezTo>
                    <a:cubicBezTo>
                      <a:pt x="153" y="17"/>
                      <a:pt x="153" y="18"/>
                      <a:pt x="153" y="18"/>
                    </a:cubicBezTo>
                    <a:cubicBezTo>
                      <a:pt x="150" y="38"/>
                      <a:pt x="150" y="38"/>
                      <a:pt x="150" y="38"/>
                    </a:cubicBezTo>
                    <a:cubicBezTo>
                      <a:pt x="150" y="39"/>
                      <a:pt x="149" y="40"/>
                      <a:pt x="148" y="40"/>
                    </a:cubicBezTo>
                    <a:cubicBezTo>
                      <a:pt x="128" y="40"/>
                      <a:pt x="128" y="40"/>
                      <a:pt x="128" y="40"/>
                    </a:cubicBezTo>
                    <a:cubicBezTo>
                      <a:pt x="128" y="40"/>
                      <a:pt x="128" y="40"/>
                      <a:pt x="128" y="40"/>
                    </a:cubicBezTo>
                    <a:cubicBezTo>
                      <a:pt x="127" y="40"/>
                      <a:pt x="127" y="39"/>
                      <a:pt x="127" y="39"/>
                    </a:cubicBezTo>
                    <a:lnTo>
                      <a:pt x="131" y="19"/>
                    </a:lnTo>
                    <a:close/>
                    <a:moveTo>
                      <a:pt x="128" y="47"/>
                    </a:moveTo>
                    <a:cubicBezTo>
                      <a:pt x="148" y="47"/>
                      <a:pt x="148" y="47"/>
                      <a:pt x="148" y="47"/>
                    </a:cubicBezTo>
                    <a:cubicBezTo>
                      <a:pt x="148" y="47"/>
                      <a:pt x="148" y="47"/>
                      <a:pt x="149" y="48"/>
                    </a:cubicBezTo>
                    <a:cubicBezTo>
                      <a:pt x="149" y="48"/>
                      <a:pt x="149" y="48"/>
                      <a:pt x="149" y="49"/>
                    </a:cubicBezTo>
                    <a:cubicBezTo>
                      <a:pt x="146" y="69"/>
                      <a:pt x="146" y="69"/>
                      <a:pt x="146" y="69"/>
                    </a:cubicBezTo>
                    <a:cubicBezTo>
                      <a:pt x="146" y="70"/>
                      <a:pt x="145" y="71"/>
                      <a:pt x="144" y="71"/>
                    </a:cubicBezTo>
                    <a:cubicBezTo>
                      <a:pt x="122" y="71"/>
                      <a:pt x="122" y="71"/>
                      <a:pt x="122" y="71"/>
                    </a:cubicBezTo>
                    <a:cubicBezTo>
                      <a:pt x="122" y="71"/>
                      <a:pt x="122" y="71"/>
                      <a:pt x="122" y="71"/>
                    </a:cubicBezTo>
                    <a:cubicBezTo>
                      <a:pt x="121" y="71"/>
                      <a:pt x="121" y="70"/>
                      <a:pt x="121" y="70"/>
                    </a:cubicBezTo>
                    <a:cubicBezTo>
                      <a:pt x="125" y="50"/>
                      <a:pt x="125" y="50"/>
                      <a:pt x="125" y="50"/>
                    </a:cubicBezTo>
                    <a:cubicBezTo>
                      <a:pt x="126" y="49"/>
                      <a:pt x="127" y="47"/>
                      <a:pt x="128" y="47"/>
                    </a:cubicBezTo>
                    <a:close/>
                    <a:moveTo>
                      <a:pt x="82" y="102"/>
                    </a:moveTo>
                    <a:cubicBezTo>
                      <a:pt x="82" y="102"/>
                      <a:pt x="82" y="102"/>
                      <a:pt x="81" y="102"/>
                    </a:cubicBezTo>
                    <a:cubicBezTo>
                      <a:pt x="81" y="102"/>
                      <a:pt x="81" y="101"/>
                      <a:pt x="81" y="101"/>
                    </a:cubicBezTo>
                    <a:cubicBezTo>
                      <a:pt x="87" y="81"/>
                      <a:pt x="87" y="81"/>
                      <a:pt x="87" y="81"/>
                    </a:cubicBezTo>
                    <a:cubicBezTo>
                      <a:pt x="87" y="79"/>
                      <a:pt x="89" y="78"/>
                      <a:pt x="90" y="78"/>
                    </a:cubicBezTo>
                    <a:cubicBezTo>
                      <a:pt x="112" y="78"/>
                      <a:pt x="112" y="78"/>
                      <a:pt x="112" y="78"/>
                    </a:cubicBezTo>
                    <a:cubicBezTo>
                      <a:pt x="112" y="78"/>
                      <a:pt x="112" y="78"/>
                      <a:pt x="113" y="78"/>
                    </a:cubicBezTo>
                    <a:cubicBezTo>
                      <a:pt x="113" y="79"/>
                      <a:pt x="113" y="79"/>
                      <a:pt x="113" y="79"/>
                    </a:cubicBezTo>
                    <a:cubicBezTo>
                      <a:pt x="109" y="99"/>
                      <a:pt x="109" y="99"/>
                      <a:pt x="109" y="99"/>
                    </a:cubicBezTo>
                    <a:cubicBezTo>
                      <a:pt x="109" y="101"/>
                      <a:pt x="107" y="102"/>
                      <a:pt x="106" y="102"/>
                    </a:cubicBezTo>
                    <a:lnTo>
                      <a:pt x="82" y="102"/>
                    </a:lnTo>
                    <a:close/>
                    <a:moveTo>
                      <a:pt x="105" y="120"/>
                    </a:moveTo>
                    <a:cubicBezTo>
                      <a:pt x="101" y="140"/>
                      <a:pt x="101" y="140"/>
                      <a:pt x="101" y="140"/>
                    </a:cubicBezTo>
                    <a:cubicBezTo>
                      <a:pt x="101" y="141"/>
                      <a:pt x="99" y="142"/>
                      <a:pt x="98" y="142"/>
                    </a:cubicBezTo>
                    <a:cubicBezTo>
                      <a:pt x="71" y="142"/>
                      <a:pt x="71" y="142"/>
                      <a:pt x="71" y="142"/>
                    </a:cubicBezTo>
                    <a:cubicBezTo>
                      <a:pt x="71" y="142"/>
                      <a:pt x="71" y="142"/>
                      <a:pt x="71" y="142"/>
                    </a:cubicBezTo>
                    <a:cubicBezTo>
                      <a:pt x="71" y="142"/>
                      <a:pt x="71" y="142"/>
                      <a:pt x="71" y="142"/>
                    </a:cubicBezTo>
                    <a:cubicBezTo>
                      <a:pt x="76" y="122"/>
                      <a:pt x="76" y="122"/>
                      <a:pt x="76" y="122"/>
                    </a:cubicBezTo>
                    <a:cubicBezTo>
                      <a:pt x="76" y="120"/>
                      <a:pt x="78" y="119"/>
                      <a:pt x="79" y="119"/>
                    </a:cubicBezTo>
                    <a:cubicBezTo>
                      <a:pt x="104" y="119"/>
                      <a:pt x="104" y="119"/>
                      <a:pt x="104" y="119"/>
                    </a:cubicBezTo>
                    <a:cubicBezTo>
                      <a:pt x="104" y="119"/>
                      <a:pt x="105" y="119"/>
                      <a:pt x="105" y="119"/>
                    </a:cubicBezTo>
                    <a:cubicBezTo>
                      <a:pt x="105" y="119"/>
                      <a:pt x="105" y="120"/>
                      <a:pt x="105" y="120"/>
                    </a:cubicBezTo>
                    <a:close/>
                    <a:moveTo>
                      <a:pt x="89" y="70"/>
                    </a:moveTo>
                    <a:cubicBezTo>
                      <a:pt x="95" y="50"/>
                      <a:pt x="95" y="50"/>
                      <a:pt x="95" y="50"/>
                    </a:cubicBezTo>
                    <a:cubicBezTo>
                      <a:pt x="95" y="49"/>
                      <a:pt x="97" y="47"/>
                      <a:pt x="98" y="47"/>
                    </a:cubicBezTo>
                    <a:cubicBezTo>
                      <a:pt x="118" y="47"/>
                      <a:pt x="118" y="47"/>
                      <a:pt x="118" y="47"/>
                    </a:cubicBezTo>
                    <a:cubicBezTo>
                      <a:pt x="118" y="47"/>
                      <a:pt x="118" y="47"/>
                      <a:pt x="119" y="48"/>
                    </a:cubicBezTo>
                    <a:cubicBezTo>
                      <a:pt x="119" y="48"/>
                      <a:pt x="119" y="48"/>
                      <a:pt x="119" y="49"/>
                    </a:cubicBezTo>
                    <a:cubicBezTo>
                      <a:pt x="115" y="68"/>
                      <a:pt x="115" y="68"/>
                      <a:pt x="115" y="68"/>
                    </a:cubicBezTo>
                    <a:cubicBezTo>
                      <a:pt x="115" y="70"/>
                      <a:pt x="113" y="71"/>
                      <a:pt x="112" y="71"/>
                    </a:cubicBezTo>
                    <a:cubicBezTo>
                      <a:pt x="90" y="71"/>
                      <a:pt x="90" y="71"/>
                      <a:pt x="90" y="71"/>
                    </a:cubicBezTo>
                    <a:cubicBezTo>
                      <a:pt x="90" y="71"/>
                      <a:pt x="90" y="71"/>
                      <a:pt x="89" y="71"/>
                    </a:cubicBezTo>
                    <a:cubicBezTo>
                      <a:pt x="89" y="71"/>
                      <a:pt x="89" y="71"/>
                      <a:pt x="89" y="70"/>
                    </a:cubicBezTo>
                    <a:close/>
                    <a:moveTo>
                      <a:pt x="111" y="121"/>
                    </a:moveTo>
                    <a:cubicBezTo>
                      <a:pt x="112" y="120"/>
                      <a:pt x="113" y="119"/>
                      <a:pt x="114" y="119"/>
                    </a:cubicBezTo>
                    <a:cubicBezTo>
                      <a:pt x="139" y="119"/>
                      <a:pt x="139" y="119"/>
                      <a:pt x="139" y="119"/>
                    </a:cubicBezTo>
                    <a:cubicBezTo>
                      <a:pt x="139" y="119"/>
                      <a:pt x="139" y="119"/>
                      <a:pt x="139" y="119"/>
                    </a:cubicBezTo>
                    <a:cubicBezTo>
                      <a:pt x="140" y="119"/>
                      <a:pt x="140" y="120"/>
                      <a:pt x="140" y="120"/>
                    </a:cubicBezTo>
                    <a:cubicBezTo>
                      <a:pt x="137" y="140"/>
                      <a:pt x="137" y="140"/>
                      <a:pt x="137" y="140"/>
                    </a:cubicBezTo>
                    <a:cubicBezTo>
                      <a:pt x="137" y="141"/>
                      <a:pt x="136" y="142"/>
                      <a:pt x="135" y="142"/>
                    </a:cubicBezTo>
                    <a:cubicBezTo>
                      <a:pt x="108" y="142"/>
                      <a:pt x="108" y="142"/>
                      <a:pt x="108" y="142"/>
                    </a:cubicBezTo>
                    <a:cubicBezTo>
                      <a:pt x="108" y="142"/>
                      <a:pt x="108" y="142"/>
                      <a:pt x="108" y="142"/>
                    </a:cubicBezTo>
                    <a:cubicBezTo>
                      <a:pt x="108" y="142"/>
                      <a:pt x="108" y="142"/>
                      <a:pt x="108" y="141"/>
                    </a:cubicBezTo>
                    <a:lnTo>
                      <a:pt x="111" y="121"/>
                    </a:lnTo>
                    <a:close/>
                    <a:moveTo>
                      <a:pt x="116" y="102"/>
                    </a:moveTo>
                    <a:cubicBezTo>
                      <a:pt x="116" y="102"/>
                      <a:pt x="116" y="102"/>
                      <a:pt x="116" y="102"/>
                    </a:cubicBezTo>
                    <a:cubicBezTo>
                      <a:pt x="115" y="101"/>
                      <a:pt x="115" y="101"/>
                      <a:pt x="116" y="101"/>
                    </a:cubicBezTo>
                    <a:cubicBezTo>
                      <a:pt x="119" y="81"/>
                      <a:pt x="119" y="81"/>
                      <a:pt x="119" y="81"/>
                    </a:cubicBezTo>
                    <a:cubicBezTo>
                      <a:pt x="120" y="79"/>
                      <a:pt x="121" y="78"/>
                      <a:pt x="122" y="78"/>
                    </a:cubicBezTo>
                    <a:cubicBezTo>
                      <a:pt x="144" y="78"/>
                      <a:pt x="144" y="78"/>
                      <a:pt x="144" y="78"/>
                    </a:cubicBezTo>
                    <a:cubicBezTo>
                      <a:pt x="144" y="78"/>
                      <a:pt x="144" y="78"/>
                      <a:pt x="145" y="79"/>
                    </a:cubicBezTo>
                    <a:cubicBezTo>
                      <a:pt x="145" y="79"/>
                      <a:pt x="145" y="79"/>
                      <a:pt x="145" y="80"/>
                    </a:cubicBezTo>
                    <a:cubicBezTo>
                      <a:pt x="142" y="99"/>
                      <a:pt x="142" y="99"/>
                      <a:pt x="142" y="99"/>
                    </a:cubicBezTo>
                    <a:cubicBezTo>
                      <a:pt x="142" y="101"/>
                      <a:pt x="141" y="102"/>
                      <a:pt x="140" y="102"/>
                    </a:cubicBezTo>
                    <a:lnTo>
                      <a:pt x="116" y="102"/>
                    </a:lnTo>
                    <a:close/>
                    <a:moveTo>
                      <a:pt x="97" y="39"/>
                    </a:moveTo>
                    <a:cubicBezTo>
                      <a:pt x="103" y="19"/>
                      <a:pt x="103" y="19"/>
                      <a:pt x="103" y="19"/>
                    </a:cubicBezTo>
                    <a:cubicBezTo>
                      <a:pt x="103" y="18"/>
                      <a:pt x="105" y="17"/>
                      <a:pt x="106" y="17"/>
                    </a:cubicBezTo>
                    <a:cubicBezTo>
                      <a:pt x="124" y="17"/>
                      <a:pt x="124" y="17"/>
                      <a:pt x="124" y="17"/>
                    </a:cubicBezTo>
                    <a:cubicBezTo>
                      <a:pt x="124" y="17"/>
                      <a:pt x="124" y="17"/>
                      <a:pt x="125" y="17"/>
                    </a:cubicBezTo>
                    <a:cubicBezTo>
                      <a:pt x="125" y="17"/>
                      <a:pt x="125" y="17"/>
                      <a:pt x="125" y="18"/>
                    </a:cubicBezTo>
                    <a:cubicBezTo>
                      <a:pt x="121" y="38"/>
                      <a:pt x="121" y="38"/>
                      <a:pt x="121" y="38"/>
                    </a:cubicBezTo>
                    <a:cubicBezTo>
                      <a:pt x="121" y="39"/>
                      <a:pt x="119" y="40"/>
                      <a:pt x="118" y="40"/>
                    </a:cubicBezTo>
                    <a:cubicBezTo>
                      <a:pt x="98" y="40"/>
                      <a:pt x="98" y="40"/>
                      <a:pt x="98" y="40"/>
                    </a:cubicBezTo>
                    <a:cubicBezTo>
                      <a:pt x="98" y="40"/>
                      <a:pt x="98" y="40"/>
                      <a:pt x="97" y="40"/>
                    </a:cubicBezTo>
                    <a:cubicBezTo>
                      <a:pt x="97" y="40"/>
                      <a:pt x="97" y="40"/>
                      <a:pt x="97" y="39"/>
                    </a:cubicBezTo>
                    <a:close/>
                    <a:moveTo>
                      <a:pt x="70" y="40"/>
                    </a:moveTo>
                    <a:cubicBezTo>
                      <a:pt x="76" y="19"/>
                      <a:pt x="76" y="19"/>
                      <a:pt x="76" y="19"/>
                    </a:cubicBezTo>
                    <a:cubicBezTo>
                      <a:pt x="77" y="18"/>
                      <a:pt x="78" y="17"/>
                      <a:pt x="80" y="17"/>
                    </a:cubicBezTo>
                    <a:cubicBezTo>
                      <a:pt x="96" y="17"/>
                      <a:pt x="96" y="17"/>
                      <a:pt x="96" y="17"/>
                    </a:cubicBezTo>
                    <a:cubicBezTo>
                      <a:pt x="96" y="17"/>
                      <a:pt x="96" y="17"/>
                      <a:pt x="96" y="17"/>
                    </a:cubicBezTo>
                    <a:cubicBezTo>
                      <a:pt x="96" y="17"/>
                      <a:pt x="96" y="17"/>
                      <a:pt x="96" y="17"/>
                    </a:cubicBezTo>
                    <a:cubicBezTo>
                      <a:pt x="91" y="37"/>
                      <a:pt x="91" y="37"/>
                      <a:pt x="91" y="37"/>
                    </a:cubicBezTo>
                    <a:cubicBezTo>
                      <a:pt x="91" y="39"/>
                      <a:pt x="89" y="40"/>
                      <a:pt x="88" y="40"/>
                    </a:cubicBezTo>
                    <a:cubicBezTo>
                      <a:pt x="70" y="40"/>
                      <a:pt x="70" y="40"/>
                      <a:pt x="70" y="40"/>
                    </a:cubicBezTo>
                    <a:cubicBezTo>
                      <a:pt x="70" y="40"/>
                      <a:pt x="70" y="40"/>
                      <a:pt x="70" y="40"/>
                    </a:cubicBezTo>
                    <a:cubicBezTo>
                      <a:pt x="70" y="40"/>
                      <a:pt x="70" y="40"/>
                      <a:pt x="70" y="40"/>
                    </a:cubicBezTo>
                    <a:cubicBezTo>
                      <a:pt x="70" y="40"/>
                      <a:pt x="70" y="40"/>
                      <a:pt x="70" y="40"/>
                    </a:cubicBezTo>
                    <a:close/>
                    <a:moveTo>
                      <a:pt x="60" y="70"/>
                    </a:moveTo>
                    <a:cubicBezTo>
                      <a:pt x="66" y="50"/>
                      <a:pt x="66" y="50"/>
                      <a:pt x="66" y="50"/>
                    </a:cubicBezTo>
                    <a:cubicBezTo>
                      <a:pt x="67" y="49"/>
                      <a:pt x="69" y="47"/>
                      <a:pt x="70" y="47"/>
                    </a:cubicBezTo>
                    <a:cubicBezTo>
                      <a:pt x="88" y="47"/>
                      <a:pt x="88" y="47"/>
                      <a:pt x="88" y="47"/>
                    </a:cubicBezTo>
                    <a:cubicBezTo>
                      <a:pt x="88" y="47"/>
                      <a:pt x="88" y="47"/>
                      <a:pt x="88" y="48"/>
                    </a:cubicBezTo>
                    <a:cubicBezTo>
                      <a:pt x="88" y="48"/>
                      <a:pt x="88" y="48"/>
                      <a:pt x="88" y="48"/>
                    </a:cubicBezTo>
                    <a:cubicBezTo>
                      <a:pt x="83" y="68"/>
                      <a:pt x="83" y="68"/>
                      <a:pt x="83" y="68"/>
                    </a:cubicBezTo>
                    <a:cubicBezTo>
                      <a:pt x="83" y="70"/>
                      <a:pt x="81" y="71"/>
                      <a:pt x="80" y="71"/>
                    </a:cubicBezTo>
                    <a:cubicBezTo>
                      <a:pt x="60" y="71"/>
                      <a:pt x="60" y="71"/>
                      <a:pt x="60" y="71"/>
                    </a:cubicBezTo>
                    <a:cubicBezTo>
                      <a:pt x="60" y="71"/>
                      <a:pt x="60" y="71"/>
                      <a:pt x="60" y="71"/>
                    </a:cubicBezTo>
                    <a:cubicBezTo>
                      <a:pt x="60" y="71"/>
                      <a:pt x="60" y="71"/>
                      <a:pt x="60" y="71"/>
                    </a:cubicBezTo>
                    <a:cubicBezTo>
                      <a:pt x="60" y="71"/>
                      <a:pt x="60" y="71"/>
                      <a:pt x="60" y="70"/>
                    </a:cubicBezTo>
                    <a:close/>
                    <a:moveTo>
                      <a:pt x="50" y="101"/>
                    </a:moveTo>
                    <a:cubicBezTo>
                      <a:pt x="57" y="81"/>
                      <a:pt x="57" y="81"/>
                      <a:pt x="57" y="81"/>
                    </a:cubicBezTo>
                    <a:cubicBezTo>
                      <a:pt x="57" y="80"/>
                      <a:pt x="59" y="78"/>
                      <a:pt x="60" y="78"/>
                    </a:cubicBezTo>
                    <a:cubicBezTo>
                      <a:pt x="80" y="78"/>
                      <a:pt x="80" y="78"/>
                      <a:pt x="80" y="78"/>
                    </a:cubicBezTo>
                    <a:cubicBezTo>
                      <a:pt x="80" y="78"/>
                      <a:pt x="80" y="78"/>
                      <a:pt x="80" y="78"/>
                    </a:cubicBezTo>
                    <a:cubicBezTo>
                      <a:pt x="80" y="78"/>
                      <a:pt x="80" y="79"/>
                      <a:pt x="80" y="79"/>
                    </a:cubicBezTo>
                    <a:cubicBezTo>
                      <a:pt x="75" y="99"/>
                      <a:pt x="75" y="99"/>
                      <a:pt x="75" y="99"/>
                    </a:cubicBezTo>
                    <a:cubicBezTo>
                      <a:pt x="75" y="100"/>
                      <a:pt x="73" y="102"/>
                      <a:pt x="72" y="102"/>
                    </a:cubicBezTo>
                    <a:cubicBezTo>
                      <a:pt x="51" y="102"/>
                      <a:pt x="51" y="102"/>
                      <a:pt x="51" y="102"/>
                    </a:cubicBezTo>
                    <a:cubicBezTo>
                      <a:pt x="50" y="102"/>
                      <a:pt x="50" y="102"/>
                      <a:pt x="50" y="102"/>
                    </a:cubicBezTo>
                    <a:cubicBezTo>
                      <a:pt x="50" y="102"/>
                      <a:pt x="50" y="102"/>
                      <a:pt x="50" y="102"/>
                    </a:cubicBezTo>
                    <a:cubicBezTo>
                      <a:pt x="50" y="102"/>
                      <a:pt x="50" y="102"/>
                      <a:pt x="50" y="101"/>
                    </a:cubicBezTo>
                    <a:close/>
                    <a:moveTo>
                      <a:pt x="38" y="142"/>
                    </a:moveTo>
                    <a:cubicBezTo>
                      <a:pt x="44" y="122"/>
                      <a:pt x="44" y="122"/>
                      <a:pt x="44" y="122"/>
                    </a:cubicBezTo>
                    <a:cubicBezTo>
                      <a:pt x="44" y="120"/>
                      <a:pt x="46" y="119"/>
                      <a:pt x="48" y="119"/>
                    </a:cubicBezTo>
                    <a:cubicBezTo>
                      <a:pt x="69" y="119"/>
                      <a:pt x="69" y="119"/>
                      <a:pt x="69" y="119"/>
                    </a:cubicBezTo>
                    <a:cubicBezTo>
                      <a:pt x="69" y="119"/>
                      <a:pt x="69" y="119"/>
                      <a:pt x="70" y="119"/>
                    </a:cubicBezTo>
                    <a:cubicBezTo>
                      <a:pt x="70" y="119"/>
                      <a:pt x="70" y="119"/>
                      <a:pt x="70" y="120"/>
                    </a:cubicBezTo>
                    <a:cubicBezTo>
                      <a:pt x="64" y="140"/>
                      <a:pt x="64" y="140"/>
                      <a:pt x="64" y="140"/>
                    </a:cubicBezTo>
                    <a:cubicBezTo>
                      <a:pt x="64" y="141"/>
                      <a:pt x="62" y="142"/>
                      <a:pt x="61" y="142"/>
                    </a:cubicBezTo>
                    <a:cubicBezTo>
                      <a:pt x="38" y="142"/>
                      <a:pt x="38" y="142"/>
                      <a:pt x="38" y="142"/>
                    </a:cubicBezTo>
                    <a:cubicBezTo>
                      <a:pt x="38" y="142"/>
                      <a:pt x="38" y="142"/>
                      <a:pt x="37" y="142"/>
                    </a:cubicBezTo>
                    <a:cubicBezTo>
                      <a:pt x="37" y="142"/>
                      <a:pt x="37" y="142"/>
                      <a:pt x="37" y="142"/>
                    </a:cubicBezTo>
                    <a:cubicBezTo>
                      <a:pt x="37" y="142"/>
                      <a:pt x="37" y="142"/>
                      <a:pt x="38" y="142"/>
                    </a:cubicBezTo>
                    <a:close/>
                    <a:moveTo>
                      <a:pt x="28" y="173"/>
                    </a:moveTo>
                    <a:cubicBezTo>
                      <a:pt x="34" y="152"/>
                      <a:pt x="34" y="152"/>
                      <a:pt x="34" y="152"/>
                    </a:cubicBezTo>
                    <a:cubicBezTo>
                      <a:pt x="35" y="151"/>
                      <a:pt x="36" y="150"/>
                      <a:pt x="38" y="150"/>
                    </a:cubicBezTo>
                    <a:cubicBezTo>
                      <a:pt x="61" y="150"/>
                      <a:pt x="61" y="150"/>
                      <a:pt x="61" y="150"/>
                    </a:cubicBezTo>
                    <a:cubicBezTo>
                      <a:pt x="61" y="150"/>
                      <a:pt x="62" y="150"/>
                      <a:pt x="62" y="150"/>
                    </a:cubicBezTo>
                    <a:cubicBezTo>
                      <a:pt x="62" y="150"/>
                      <a:pt x="62" y="150"/>
                      <a:pt x="62" y="150"/>
                    </a:cubicBezTo>
                    <a:cubicBezTo>
                      <a:pt x="56" y="170"/>
                      <a:pt x="56" y="170"/>
                      <a:pt x="56" y="170"/>
                    </a:cubicBezTo>
                    <a:cubicBezTo>
                      <a:pt x="56" y="172"/>
                      <a:pt x="54" y="173"/>
                      <a:pt x="53" y="173"/>
                    </a:cubicBezTo>
                    <a:cubicBezTo>
                      <a:pt x="28" y="173"/>
                      <a:pt x="28" y="173"/>
                      <a:pt x="28" y="173"/>
                    </a:cubicBezTo>
                    <a:cubicBezTo>
                      <a:pt x="28" y="173"/>
                      <a:pt x="28" y="173"/>
                      <a:pt x="28" y="173"/>
                    </a:cubicBezTo>
                    <a:cubicBezTo>
                      <a:pt x="28" y="173"/>
                      <a:pt x="28" y="173"/>
                      <a:pt x="28" y="173"/>
                    </a:cubicBezTo>
                    <a:cubicBezTo>
                      <a:pt x="28" y="173"/>
                      <a:pt x="28" y="173"/>
                      <a:pt x="28" y="173"/>
                    </a:cubicBezTo>
                    <a:close/>
                    <a:moveTo>
                      <a:pt x="54" y="181"/>
                    </a:moveTo>
                    <a:cubicBezTo>
                      <a:pt x="48" y="201"/>
                      <a:pt x="48" y="201"/>
                      <a:pt x="48" y="201"/>
                    </a:cubicBezTo>
                    <a:cubicBezTo>
                      <a:pt x="48" y="203"/>
                      <a:pt x="46" y="204"/>
                      <a:pt x="45" y="204"/>
                    </a:cubicBezTo>
                    <a:cubicBezTo>
                      <a:pt x="18" y="204"/>
                      <a:pt x="18" y="204"/>
                      <a:pt x="18" y="204"/>
                    </a:cubicBezTo>
                    <a:cubicBezTo>
                      <a:pt x="18" y="204"/>
                      <a:pt x="18" y="204"/>
                      <a:pt x="18" y="204"/>
                    </a:cubicBezTo>
                    <a:cubicBezTo>
                      <a:pt x="18" y="204"/>
                      <a:pt x="18" y="204"/>
                      <a:pt x="18" y="204"/>
                    </a:cubicBezTo>
                    <a:cubicBezTo>
                      <a:pt x="18" y="204"/>
                      <a:pt x="18" y="204"/>
                      <a:pt x="18" y="203"/>
                    </a:cubicBezTo>
                    <a:cubicBezTo>
                      <a:pt x="24" y="183"/>
                      <a:pt x="24" y="183"/>
                      <a:pt x="24" y="183"/>
                    </a:cubicBezTo>
                    <a:cubicBezTo>
                      <a:pt x="25" y="182"/>
                      <a:pt x="27" y="180"/>
                      <a:pt x="28" y="180"/>
                    </a:cubicBezTo>
                    <a:cubicBezTo>
                      <a:pt x="53" y="180"/>
                      <a:pt x="53" y="180"/>
                      <a:pt x="53" y="180"/>
                    </a:cubicBezTo>
                    <a:cubicBezTo>
                      <a:pt x="53" y="180"/>
                      <a:pt x="54" y="180"/>
                      <a:pt x="54" y="180"/>
                    </a:cubicBezTo>
                    <a:cubicBezTo>
                      <a:pt x="54" y="181"/>
                      <a:pt x="54" y="181"/>
                      <a:pt x="54" y="181"/>
                    </a:cubicBezTo>
                    <a:close/>
                    <a:moveTo>
                      <a:pt x="89" y="201"/>
                    </a:moveTo>
                    <a:cubicBezTo>
                      <a:pt x="89" y="203"/>
                      <a:pt x="87" y="204"/>
                      <a:pt x="86" y="204"/>
                    </a:cubicBezTo>
                    <a:cubicBezTo>
                      <a:pt x="55" y="204"/>
                      <a:pt x="55" y="204"/>
                      <a:pt x="55" y="204"/>
                    </a:cubicBezTo>
                    <a:cubicBezTo>
                      <a:pt x="55" y="204"/>
                      <a:pt x="55" y="204"/>
                      <a:pt x="55" y="204"/>
                    </a:cubicBezTo>
                    <a:cubicBezTo>
                      <a:pt x="55" y="204"/>
                      <a:pt x="55" y="204"/>
                      <a:pt x="55" y="203"/>
                    </a:cubicBezTo>
                    <a:cubicBezTo>
                      <a:pt x="60" y="183"/>
                      <a:pt x="60" y="183"/>
                      <a:pt x="60" y="183"/>
                    </a:cubicBezTo>
                    <a:cubicBezTo>
                      <a:pt x="60" y="182"/>
                      <a:pt x="62" y="180"/>
                      <a:pt x="63" y="180"/>
                    </a:cubicBezTo>
                    <a:cubicBezTo>
                      <a:pt x="92" y="180"/>
                      <a:pt x="92" y="180"/>
                      <a:pt x="92" y="180"/>
                    </a:cubicBezTo>
                    <a:cubicBezTo>
                      <a:pt x="92" y="180"/>
                      <a:pt x="93" y="180"/>
                      <a:pt x="93" y="181"/>
                    </a:cubicBezTo>
                    <a:cubicBezTo>
                      <a:pt x="93" y="181"/>
                      <a:pt x="93" y="181"/>
                      <a:pt x="93" y="182"/>
                    </a:cubicBezTo>
                    <a:lnTo>
                      <a:pt x="89" y="201"/>
                    </a:lnTo>
                    <a:close/>
                    <a:moveTo>
                      <a:pt x="92" y="173"/>
                    </a:moveTo>
                    <a:cubicBezTo>
                      <a:pt x="63" y="173"/>
                      <a:pt x="63" y="173"/>
                      <a:pt x="63" y="173"/>
                    </a:cubicBezTo>
                    <a:cubicBezTo>
                      <a:pt x="63" y="173"/>
                      <a:pt x="63" y="173"/>
                      <a:pt x="63" y="173"/>
                    </a:cubicBezTo>
                    <a:cubicBezTo>
                      <a:pt x="63" y="173"/>
                      <a:pt x="63" y="173"/>
                      <a:pt x="63" y="172"/>
                    </a:cubicBezTo>
                    <a:cubicBezTo>
                      <a:pt x="68" y="152"/>
                      <a:pt x="68" y="152"/>
                      <a:pt x="68" y="152"/>
                    </a:cubicBezTo>
                    <a:cubicBezTo>
                      <a:pt x="68" y="151"/>
                      <a:pt x="70" y="150"/>
                      <a:pt x="71" y="150"/>
                    </a:cubicBezTo>
                    <a:cubicBezTo>
                      <a:pt x="98" y="150"/>
                      <a:pt x="98" y="150"/>
                      <a:pt x="98" y="150"/>
                    </a:cubicBezTo>
                    <a:cubicBezTo>
                      <a:pt x="98" y="150"/>
                      <a:pt x="99" y="150"/>
                      <a:pt x="99" y="150"/>
                    </a:cubicBezTo>
                    <a:cubicBezTo>
                      <a:pt x="99" y="150"/>
                      <a:pt x="99" y="150"/>
                      <a:pt x="99" y="151"/>
                    </a:cubicBezTo>
                    <a:cubicBezTo>
                      <a:pt x="95" y="171"/>
                      <a:pt x="95" y="171"/>
                      <a:pt x="95" y="171"/>
                    </a:cubicBezTo>
                    <a:cubicBezTo>
                      <a:pt x="95" y="172"/>
                      <a:pt x="93" y="173"/>
                      <a:pt x="92" y="173"/>
                    </a:cubicBezTo>
                    <a:close/>
                    <a:moveTo>
                      <a:pt x="129" y="202"/>
                    </a:moveTo>
                    <a:cubicBezTo>
                      <a:pt x="129" y="203"/>
                      <a:pt x="128" y="204"/>
                      <a:pt x="127" y="204"/>
                    </a:cubicBezTo>
                    <a:cubicBezTo>
                      <a:pt x="97" y="204"/>
                      <a:pt x="97" y="204"/>
                      <a:pt x="97" y="204"/>
                    </a:cubicBezTo>
                    <a:cubicBezTo>
                      <a:pt x="96" y="204"/>
                      <a:pt x="96" y="204"/>
                      <a:pt x="96" y="204"/>
                    </a:cubicBezTo>
                    <a:cubicBezTo>
                      <a:pt x="96" y="204"/>
                      <a:pt x="96" y="203"/>
                      <a:pt x="96" y="203"/>
                    </a:cubicBezTo>
                    <a:cubicBezTo>
                      <a:pt x="100" y="183"/>
                      <a:pt x="100" y="183"/>
                      <a:pt x="100" y="183"/>
                    </a:cubicBezTo>
                    <a:cubicBezTo>
                      <a:pt x="100" y="182"/>
                      <a:pt x="101" y="180"/>
                      <a:pt x="103" y="180"/>
                    </a:cubicBezTo>
                    <a:cubicBezTo>
                      <a:pt x="131" y="180"/>
                      <a:pt x="131" y="180"/>
                      <a:pt x="131" y="180"/>
                    </a:cubicBezTo>
                    <a:cubicBezTo>
                      <a:pt x="131" y="180"/>
                      <a:pt x="131" y="180"/>
                      <a:pt x="132" y="181"/>
                    </a:cubicBezTo>
                    <a:cubicBezTo>
                      <a:pt x="132" y="181"/>
                      <a:pt x="132" y="181"/>
                      <a:pt x="132" y="182"/>
                    </a:cubicBezTo>
                    <a:lnTo>
                      <a:pt x="129" y="202"/>
                    </a:lnTo>
                    <a:close/>
                    <a:moveTo>
                      <a:pt x="133" y="171"/>
                    </a:moveTo>
                    <a:cubicBezTo>
                      <a:pt x="133" y="172"/>
                      <a:pt x="132" y="173"/>
                      <a:pt x="131" y="173"/>
                    </a:cubicBezTo>
                    <a:cubicBezTo>
                      <a:pt x="103" y="173"/>
                      <a:pt x="103" y="173"/>
                      <a:pt x="103" y="173"/>
                    </a:cubicBezTo>
                    <a:cubicBezTo>
                      <a:pt x="102" y="173"/>
                      <a:pt x="102" y="173"/>
                      <a:pt x="102" y="173"/>
                    </a:cubicBezTo>
                    <a:cubicBezTo>
                      <a:pt x="102" y="173"/>
                      <a:pt x="102" y="172"/>
                      <a:pt x="102" y="172"/>
                    </a:cubicBezTo>
                    <a:cubicBezTo>
                      <a:pt x="106" y="152"/>
                      <a:pt x="106" y="152"/>
                      <a:pt x="106" y="152"/>
                    </a:cubicBezTo>
                    <a:cubicBezTo>
                      <a:pt x="106" y="151"/>
                      <a:pt x="107" y="150"/>
                      <a:pt x="108" y="150"/>
                    </a:cubicBezTo>
                    <a:cubicBezTo>
                      <a:pt x="135" y="150"/>
                      <a:pt x="135" y="150"/>
                      <a:pt x="135" y="150"/>
                    </a:cubicBezTo>
                    <a:cubicBezTo>
                      <a:pt x="135" y="150"/>
                      <a:pt x="135" y="150"/>
                      <a:pt x="136" y="150"/>
                    </a:cubicBezTo>
                    <a:cubicBezTo>
                      <a:pt x="136" y="150"/>
                      <a:pt x="136" y="151"/>
                      <a:pt x="136" y="151"/>
                    </a:cubicBezTo>
                    <a:lnTo>
                      <a:pt x="133" y="171"/>
                    </a:lnTo>
                    <a:close/>
                    <a:moveTo>
                      <a:pt x="169" y="202"/>
                    </a:moveTo>
                    <a:cubicBezTo>
                      <a:pt x="169" y="203"/>
                      <a:pt x="168" y="204"/>
                      <a:pt x="167" y="204"/>
                    </a:cubicBezTo>
                    <a:cubicBezTo>
                      <a:pt x="137" y="204"/>
                      <a:pt x="137" y="204"/>
                      <a:pt x="137" y="204"/>
                    </a:cubicBezTo>
                    <a:cubicBezTo>
                      <a:pt x="137" y="204"/>
                      <a:pt x="137" y="204"/>
                      <a:pt x="136" y="204"/>
                    </a:cubicBezTo>
                    <a:cubicBezTo>
                      <a:pt x="136" y="203"/>
                      <a:pt x="136" y="203"/>
                      <a:pt x="136" y="202"/>
                    </a:cubicBezTo>
                    <a:cubicBezTo>
                      <a:pt x="139" y="183"/>
                      <a:pt x="139" y="183"/>
                      <a:pt x="139" y="183"/>
                    </a:cubicBezTo>
                    <a:cubicBezTo>
                      <a:pt x="139" y="182"/>
                      <a:pt x="140" y="180"/>
                      <a:pt x="141" y="180"/>
                    </a:cubicBezTo>
                    <a:cubicBezTo>
                      <a:pt x="169" y="180"/>
                      <a:pt x="169" y="180"/>
                      <a:pt x="169" y="180"/>
                    </a:cubicBezTo>
                    <a:cubicBezTo>
                      <a:pt x="169" y="180"/>
                      <a:pt x="170" y="181"/>
                      <a:pt x="170" y="181"/>
                    </a:cubicBezTo>
                    <a:cubicBezTo>
                      <a:pt x="170" y="181"/>
                      <a:pt x="171" y="182"/>
                      <a:pt x="171" y="182"/>
                    </a:cubicBezTo>
                    <a:lnTo>
                      <a:pt x="169" y="202"/>
                    </a:lnTo>
                    <a:close/>
                    <a:moveTo>
                      <a:pt x="171" y="171"/>
                    </a:moveTo>
                    <a:cubicBezTo>
                      <a:pt x="171" y="172"/>
                      <a:pt x="170" y="173"/>
                      <a:pt x="169" y="173"/>
                    </a:cubicBezTo>
                    <a:cubicBezTo>
                      <a:pt x="141" y="173"/>
                      <a:pt x="141" y="173"/>
                      <a:pt x="141" y="173"/>
                    </a:cubicBezTo>
                    <a:cubicBezTo>
                      <a:pt x="141" y="173"/>
                      <a:pt x="141" y="173"/>
                      <a:pt x="140" y="173"/>
                    </a:cubicBezTo>
                    <a:cubicBezTo>
                      <a:pt x="140" y="173"/>
                      <a:pt x="140" y="172"/>
                      <a:pt x="140" y="172"/>
                    </a:cubicBezTo>
                    <a:cubicBezTo>
                      <a:pt x="143" y="152"/>
                      <a:pt x="143" y="152"/>
                      <a:pt x="143" y="152"/>
                    </a:cubicBezTo>
                    <a:cubicBezTo>
                      <a:pt x="143" y="151"/>
                      <a:pt x="144" y="150"/>
                      <a:pt x="145" y="150"/>
                    </a:cubicBezTo>
                    <a:cubicBezTo>
                      <a:pt x="171" y="150"/>
                      <a:pt x="171" y="150"/>
                      <a:pt x="171" y="150"/>
                    </a:cubicBezTo>
                    <a:cubicBezTo>
                      <a:pt x="171" y="150"/>
                      <a:pt x="172" y="150"/>
                      <a:pt x="172" y="150"/>
                    </a:cubicBezTo>
                    <a:cubicBezTo>
                      <a:pt x="172" y="150"/>
                      <a:pt x="173" y="151"/>
                      <a:pt x="173" y="151"/>
                    </a:cubicBezTo>
                    <a:lnTo>
                      <a:pt x="171" y="171"/>
                    </a:lnTo>
                    <a:close/>
                    <a:moveTo>
                      <a:pt x="173" y="140"/>
                    </a:moveTo>
                    <a:cubicBezTo>
                      <a:pt x="173" y="141"/>
                      <a:pt x="172" y="142"/>
                      <a:pt x="171" y="142"/>
                    </a:cubicBezTo>
                    <a:cubicBezTo>
                      <a:pt x="145" y="142"/>
                      <a:pt x="145" y="142"/>
                      <a:pt x="145" y="142"/>
                    </a:cubicBezTo>
                    <a:cubicBezTo>
                      <a:pt x="145" y="142"/>
                      <a:pt x="144" y="142"/>
                      <a:pt x="144" y="142"/>
                    </a:cubicBezTo>
                    <a:cubicBezTo>
                      <a:pt x="144" y="142"/>
                      <a:pt x="144" y="141"/>
                      <a:pt x="144" y="141"/>
                    </a:cubicBezTo>
                    <a:cubicBezTo>
                      <a:pt x="146" y="121"/>
                      <a:pt x="146" y="121"/>
                      <a:pt x="146" y="121"/>
                    </a:cubicBezTo>
                    <a:cubicBezTo>
                      <a:pt x="147" y="120"/>
                      <a:pt x="148" y="119"/>
                      <a:pt x="149" y="119"/>
                    </a:cubicBezTo>
                    <a:cubicBezTo>
                      <a:pt x="173" y="119"/>
                      <a:pt x="173" y="119"/>
                      <a:pt x="173" y="119"/>
                    </a:cubicBezTo>
                    <a:cubicBezTo>
                      <a:pt x="173" y="119"/>
                      <a:pt x="174" y="119"/>
                      <a:pt x="174" y="119"/>
                    </a:cubicBezTo>
                    <a:cubicBezTo>
                      <a:pt x="174" y="120"/>
                      <a:pt x="175" y="120"/>
                      <a:pt x="175" y="121"/>
                    </a:cubicBezTo>
                    <a:lnTo>
                      <a:pt x="173" y="140"/>
                    </a:lnTo>
                    <a:close/>
                    <a:moveTo>
                      <a:pt x="174" y="102"/>
                    </a:moveTo>
                    <a:cubicBezTo>
                      <a:pt x="150" y="102"/>
                      <a:pt x="150" y="102"/>
                      <a:pt x="150" y="102"/>
                    </a:cubicBezTo>
                    <a:cubicBezTo>
                      <a:pt x="150" y="102"/>
                      <a:pt x="150" y="102"/>
                      <a:pt x="149" y="101"/>
                    </a:cubicBezTo>
                    <a:cubicBezTo>
                      <a:pt x="149" y="101"/>
                      <a:pt x="149" y="101"/>
                      <a:pt x="149" y="100"/>
                    </a:cubicBezTo>
                    <a:cubicBezTo>
                      <a:pt x="152" y="81"/>
                      <a:pt x="152" y="81"/>
                      <a:pt x="152" y="81"/>
                    </a:cubicBezTo>
                    <a:cubicBezTo>
                      <a:pt x="152" y="79"/>
                      <a:pt x="153" y="78"/>
                      <a:pt x="154" y="78"/>
                    </a:cubicBezTo>
                    <a:cubicBezTo>
                      <a:pt x="176" y="78"/>
                      <a:pt x="176" y="78"/>
                      <a:pt x="176" y="78"/>
                    </a:cubicBezTo>
                    <a:cubicBezTo>
                      <a:pt x="176" y="78"/>
                      <a:pt x="177" y="78"/>
                      <a:pt x="177" y="79"/>
                    </a:cubicBezTo>
                    <a:cubicBezTo>
                      <a:pt x="177" y="79"/>
                      <a:pt x="177" y="79"/>
                      <a:pt x="177" y="80"/>
                    </a:cubicBezTo>
                    <a:cubicBezTo>
                      <a:pt x="176" y="100"/>
                      <a:pt x="176" y="100"/>
                      <a:pt x="176" y="100"/>
                    </a:cubicBezTo>
                    <a:cubicBezTo>
                      <a:pt x="176" y="101"/>
                      <a:pt x="175" y="102"/>
                      <a:pt x="174" y="102"/>
                    </a:cubicBezTo>
                    <a:close/>
                    <a:moveTo>
                      <a:pt x="210" y="202"/>
                    </a:moveTo>
                    <a:cubicBezTo>
                      <a:pt x="210" y="203"/>
                      <a:pt x="209" y="204"/>
                      <a:pt x="208" y="204"/>
                    </a:cubicBezTo>
                    <a:cubicBezTo>
                      <a:pt x="177" y="204"/>
                      <a:pt x="177" y="204"/>
                      <a:pt x="177" y="204"/>
                    </a:cubicBezTo>
                    <a:cubicBezTo>
                      <a:pt x="177" y="204"/>
                      <a:pt x="177" y="204"/>
                      <a:pt x="176" y="204"/>
                    </a:cubicBezTo>
                    <a:cubicBezTo>
                      <a:pt x="176" y="203"/>
                      <a:pt x="176" y="203"/>
                      <a:pt x="176" y="202"/>
                    </a:cubicBezTo>
                    <a:cubicBezTo>
                      <a:pt x="177" y="183"/>
                      <a:pt x="177" y="183"/>
                      <a:pt x="177" y="183"/>
                    </a:cubicBezTo>
                    <a:cubicBezTo>
                      <a:pt x="177" y="181"/>
                      <a:pt x="178" y="180"/>
                      <a:pt x="179" y="180"/>
                    </a:cubicBezTo>
                    <a:cubicBezTo>
                      <a:pt x="208" y="180"/>
                      <a:pt x="208" y="180"/>
                      <a:pt x="208" y="180"/>
                    </a:cubicBezTo>
                    <a:cubicBezTo>
                      <a:pt x="209" y="180"/>
                      <a:pt x="210" y="181"/>
                      <a:pt x="210" y="182"/>
                    </a:cubicBezTo>
                    <a:lnTo>
                      <a:pt x="210" y="202"/>
                    </a:lnTo>
                    <a:close/>
                    <a:moveTo>
                      <a:pt x="210" y="171"/>
                    </a:moveTo>
                    <a:cubicBezTo>
                      <a:pt x="210" y="172"/>
                      <a:pt x="209" y="173"/>
                      <a:pt x="208" y="173"/>
                    </a:cubicBezTo>
                    <a:cubicBezTo>
                      <a:pt x="179" y="173"/>
                      <a:pt x="179" y="173"/>
                      <a:pt x="179" y="173"/>
                    </a:cubicBezTo>
                    <a:cubicBezTo>
                      <a:pt x="179" y="173"/>
                      <a:pt x="179" y="173"/>
                      <a:pt x="178" y="173"/>
                    </a:cubicBezTo>
                    <a:cubicBezTo>
                      <a:pt x="178" y="172"/>
                      <a:pt x="178" y="172"/>
                      <a:pt x="178" y="171"/>
                    </a:cubicBezTo>
                    <a:cubicBezTo>
                      <a:pt x="179" y="152"/>
                      <a:pt x="179" y="152"/>
                      <a:pt x="179" y="152"/>
                    </a:cubicBezTo>
                    <a:cubicBezTo>
                      <a:pt x="179" y="151"/>
                      <a:pt x="180" y="150"/>
                      <a:pt x="182" y="150"/>
                    </a:cubicBezTo>
                    <a:cubicBezTo>
                      <a:pt x="208" y="150"/>
                      <a:pt x="208" y="150"/>
                      <a:pt x="208" y="150"/>
                    </a:cubicBezTo>
                    <a:cubicBezTo>
                      <a:pt x="209" y="150"/>
                      <a:pt x="210" y="150"/>
                      <a:pt x="210" y="152"/>
                    </a:cubicBezTo>
                    <a:lnTo>
                      <a:pt x="210" y="171"/>
                    </a:lnTo>
                    <a:close/>
                    <a:moveTo>
                      <a:pt x="210" y="140"/>
                    </a:moveTo>
                    <a:cubicBezTo>
                      <a:pt x="210" y="142"/>
                      <a:pt x="209" y="142"/>
                      <a:pt x="208" y="142"/>
                    </a:cubicBezTo>
                    <a:cubicBezTo>
                      <a:pt x="182" y="142"/>
                      <a:pt x="182" y="142"/>
                      <a:pt x="182" y="142"/>
                    </a:cubicBezTo>
                    <a:cubicBezTo>
                      <a:pt x="181" y="142"/>
                      <a:pt x="181" y="142"/>
                      <a:pt x="180" y="142"/>
                    </a:cubicBezTo>
                    <a:cubicBezTo>
                      <a:pt x="180" y="142"/>
                      <a:pt x="180" y="141"/>
                      <a:pt x="180" y="141"/>
                    </a:cubicBezTo>
                    <a:cubicBezTo>
                      <a:pt x="181" y="121"/>
                      <a:pt x="181" y="121"/>
                      <a:pt x="181" y="121"/>
                    </a:cubicBezTo>
                    <a:cubicBezTo>
                      <a:pt x="181" y="120"/>
                      <a:pt x="182" y="119"/>
                      <a:pt x="184" y="119"/>
                    </a:cubicBezTo>
                    <a:cubicBezTo>
                      <a:pt x="208" y="119"/>
                      <a:pt x="208" y="119"/>
                      <a:pt x="208" y="119"/>
                    </a:cubicBezTo>
                    <a:cubicBezTo>
                      <a:pt x="209" y="119"/>
                      <a:pt x="210" y="120"/>
                      <a:pt x="210" y="121"/>
                    </a:cubicBezTo>
                    <a:lnTo>
                      <a:pt x="210" y="140"/>
                    </a:lnTo>
                    <a:close/>
                    <a:moveTo>
                      <a:pt x="210" y="100"/>
                    </a:moveTo>
                    <a:cubicBezTo>
                      <a:pt x="210" y="101"/>
                      <a:pt x="209" y="102"/>
                      <a:pt x="208" y="102"/>
                    </a:cubicBezTo>
                    <a:cubicBezTo>
                      <a:pt x="184" y="102"/>
                      <a:pt x="184" y="102"/>
                      <a:pt x="184" y="102"/>
                    </a:cubicBezTo>
                    <a:cubicBezTo>
                      <a:pt x="184" y="102"/>
                      <a:pt x="183" y="102"/>
                      <a:pt x="183" y="101"/>
                    </a:cubicBezTo>
                    <a:cubicBezTo>
                      <a:pt x="183" y="101"/>
                      <a:pt x="183" y="101"/>
                      <a:pt x="183" y="100"/>
                    </a:cubicBezTo>
                    <a:cubicBezTo>
                      <a:pt x="184" y="80"/>
                      <a:pt x="184" y="80"/>
                      <a:pt x="184" y="80"/>
                    </a:cubicBezTo>
                    <a:cubicBezTo>
                      <a:pt x="184" y="79"/>
                      <a:pt x="185" y="78"/>
                      <a:pt x="186" y="78"/>
                    </a:cubicBezTo>
                    <a:cubicBezTo>
                      <a:pt x="208" y="78"/>
                      <a:pt x="208" y="78"/>
                      <a:pt x="208" y="78"/>
                    </a:cubicBezTo>
                    <a:cubicBezTo>
                      <a:pt x="209" y="78"/>
                      <a:pt x="210" y="79"/>
                      <a:pt x="210" y="80"/>
                    </a:cubicBezTo>
                    <a:lnTo>
                      <a:pt x="210" y="100"/>
                    </a:lnTo>
                    <a:close/>
                    <a:moveTo>
                      <a:pt x="210" y="69"/>
                    </a:moveTo>
                    <a:cubicBezTo>
                      <a:pt x="210" y="70"/>
                      <a:pt x="209" y="71"/>
                      <a:pt x="208" y="71"/>
                    </a:cubicBezTo>
                    <a:cubicBezTo>
                      <a:pt x="186" y="71"/>
                      <a:pt x="186" y="71"/>
                      <a:pt x="186" y="71"/>
                    </a:cubicBezTo>
                    <a:cubicBezTo>
                      <a:pt x="186" y="71"/>
                      <a:pt x="185" y="71"/>
                      <a:pt x="185" y="71"/>
                    </a:cubicBezTo>
                    <a:cubicBezTo>
                      <a:pt x="185" y="70"/>
                      <a:pt x="185" y="70"/>
                      <a:pt x="185" y="69"/>
                    </a:cubicBezTo>
                    <a:cubicBezTo>
                      <a:pt x="186" y="50"/>
                      <a:pt x="186" y="50"/>
                      <a:pt x="186" y="50"/>
                    </a:cubicBezTo>
                    <a:cubicBezTo>
                      <a:pt x="186" y="48"/>
                      <a:pt x="187" y="47"/>
                      <a:pt x="188" y="47"/>
                    </a:cubicBezTo>
                    <a:cubicBezTo>
                      <a:pt x="208" y="47"/>
                      <a:pt x="208" y="47"/>
                      <a:pt x="208" y="47"/>
                    </a:cubicBezTo>
                    <a:cubicBezTo>
                      <a:pt x="209" y="47"/>
                      <a:pt x="210" y="48"/>
                      <a:pt x="210" y="49"/>
                    </a:cubicBezTo>
                    <a:lnTo>
                      <a:pt x="210" y="69"/>
                    </a:lnTo>
                    <a:close/>
                    <a:moveTo>
                      <a:pt x="210" y="38"/>
                    </a:moveTo>
                    <a:cubicBezTo>
                      <a:pt x="210" y="39"/>
                      <a:pt x="209" y="40"/>
                      <a:pt x="208" y="40"/>
                    </a:cubicBezTo>
                    <a:cubicBezTo>
                      <a:pt x="188" y="40"/>
                      <a:pt x="188" y="40"/>
                      <a:pt x="188" y="40"/>
                    </a:cubicBezTo>
                    <a:cubicBezTo>
                      <a:pt x="188" y="40"/>
                      <a:pt x="187" y="40"/>
                      <a:pt x="187" y="40"/>
                    </a:cubicBezTo>
                    <a:cubicBezTo>
                      <a:pt x="187" y="39"/>
                      <a:pt x="187" y="39"/>
                      <a:pt x="187" y="38"/>
                    </a:cubicBezTo>
                    <a:cubicBezTo>
                      <a:pt x="188" y="19"/>
                      <a:pt x="188" y="19"/>
                      <a:pt x="188" y="19"/>
                    </a:cubicBezTo>
                    <a:cubicBezTo>
                      <a:pt x="188" y="18"/>
                      <a:pt x="189" y="17"/>
                      <a:pt x="190" y="17"/>
                    </a:cubicBezTo>
                    <a:cubicBezTo>
                      <a:pt x="208" y="17"/>
                      <a:pt x="208" y="17"/>
                      <a:pt x="208" y="17"/>
                    </a:cubicBezTo>
                    <a:cubicBezTo>
                      <a:pt x="209" y="17"/>
                      <a:pt x="210" y="17"/>
                      <a:pt x="210" y="19"/>
                    </a:cubicBezTo>
                    <a:lnTo>
                      <a:pt x="210" y="38"/>
                    </a:lnTo>
                    <a:close/>
                    <a:moveTo>
                      <a:pt x="250" y="204"/>
                    </a:moveTo>
                    <a:cubicBezTo>
                      <a:pt x="249" y="204"/>
                      <a:pt x="249" y="204"/>
                      <a:pt x="249" y="204"/>
                    </a:cubicBezTo>
                    <a:cubicBezTo>
                      <a:pt x="218" y="204"/>
                      <a:pt x="218" y="204"/>
                      <a:pt x="218" y="204"/>
                    </a:cubicBezTo>
                    <a:cubicBezTo>
                      <a:pt x="217" y="204"/>
                      <a:pt x="216" y="203"/>
                      <a:pt x="216" y="202"/>
                    </a:cubicBezTo>
                    <a:cubicBezTo>
                      <a:pt x="216" y="182"/>
                      <a:pt x="216" y="182"/>
                      <a:pt x="216" y="182"/>
                    </a:cubicBezTo>
                    <a:cubicBezTo>
                      <a:pt x="216" y="181"/>
                      <a:pt x="217" y="180"/>
                      <a:pt x="218" y="180"/>
                    </a:cubicBezTo>
                    <a:cubicBezTo>
                      <a:pt x="247" y="180"/>
                      <a:pt x="247" y="180"/>
                      <a:pt x="247" y="180"/>
                    </a:cubicBezTo>
                    <a:cubicBezTo>
                      <a:pt x="248" y="180"/>
                      <a:pt x="249" y="181"/>
                      <a:pt x="249" y="183"/>
                    </a:cubicBezTo>
                    <a:cubicBezTo>
                      <a:pt x="250" y="202"/>
                      <a:pt x="250" y="202"/>
                      <a:pt x="250" y="202"/>
                    </a:cubicBezTo>
                    <a:cubicBezTo>
                      <a:pt x="250" y="203"/>
                      <a:pt x="250" y="203"/>
                      <a:pt x="250" y="204"/>
                    </a:cubicBezTo>
                    <a:close/>
                    <a:moveTo>
                      <a:pt x="250" y="100"/>
                    </a:moveTo>
                    <a:cubicBezTo>
                      <a:pt x="249" y="80"/>
                      <a:pt x="249" y="80"/>
                      <a:pt x="249" y="80"/>
                    </a:cubicBezTo>
                    <a:cubicBezTo>
                      <a:pt x="249" y="79"/>
                      <a:pt x="249" y="79"/>
                      <a:pt x="249" y="79"/>
                    </a:cubicBezTo>
                    <a:cubicBezTo>
                      <a:pt x="250" y="78"/>
                      <a:pt x="250" y="78"/>
                      <a:pt x="250" y="78"/>
                    </a:cubicBezTo>
                    <a:cubicBezTo>
                      <a:pt x="272" y="78"/>
                      <a:pt x="272" y="78"/>
                      <a:pt x="272" y="78"/>
                    </a:cubicBezTo>
                    <a:cubicBezTo>
                      <a:pt x="273" y="78"/>
                      <a:pt x="274" y="79"/>
                      <a:pt x="274" y="81"/>
                    </a:cubicBezTo>
                    <a:cubicBezTo>
                      <a:pt x="277" y="100"/>
                      <a:pt x="277" y="100"/>
                      <a:pt x="277" y="100"/>
                    </a:cubicBezTo>
                    <a:cubicBezTo>
                      <a:pt x="277" y="101"/>
                      <a:pt x="277" y="101"/>
                      <a:pt x="277" y="101"/>
                    </a:cubicBezTo>
                    <a:cubicBezTo>
                      <a:pt x="277" y="102"/>
                      <a:pt x="276" y="102"/>
                      <a:pt x="276" y="102"/>
                    </a:cubicBezTo>
                    <a:cubicBezTo>
                      <a:pt x="252" y="102"/>
                      <a:pt x="252" y="102"/>
                      <a:pt x="252" y="102"/>
                    </a:cubicBezTo>
                    <a:cubicBezTo>
                      <a:pt x="251" y="102"/>
                      <a:pt x="250" y="101"/>
                      <a:pt x="250" y="100"/>
                    </a:cubicBezTo>
                    <a:close/>
                    <a:moveTo>
                      <a:pt x="253" y="140"/>
                    </a:moveTo>
                    <a:cubicBezTo>
                      <a:pt x="252" y="121"/>
                      <a:pt x="252" y="121"/>
                      <a:pt x="252" y="121"/>
                    </a:cubicBezTo>
                    <a:cubicBezTo>
                      <a:pt x="252" y="120"/>
                      <a:pt x="252" y="120"/>
                      <a:pt x="252" y="119"/>
                    </a:cubicBezTo>
                    <a:cubicBezTo>
                      <a:pt x="252" y="119"/>
                      <a:pt x="253" y="119"/>
                      <a:pt x="253" y="119"/>
                    </a:cubicBezTo>
                    <a:cubicBezTo>
                      <a:pt x="277" y="119"/>
                      <a:pt x="277" y="119"/>
                      <a:pt x="277" y="119"/>
                    </a:cubicBezTo>
                    <a:cubicBezTo>
                      <a:pt x="278" y="119"/>
                      <a:pt x="279" y="120"/>
                      <a:pt x="280" y="121"/>
                    </a:cubicBezTo>
                    <a:cubicBezTo>
                      <a:pt x="282" y="141"/>
                      <a:pt x="282" y="141"/>
                      <a:pt x="282" y="141"/>
                    </a:cubicBezTo>
                    <a:cubicBezTo>
                      <a:pt x="282" y="141"/>
                      <a:pt x="282" y="142"/>
                      <a:pt x="282" y="142"/>
                    </a:cubicBezTo>
                    <a:cubicBezTo>
                      <a:pt x="282" y="142"/>
                      <a:pt x="281" y="142"/>
                      <a:pt x="281" y="142"/>
                    </a:cubicBezTo>
                    <a:cubicBezTo>
                      <a:pt x="255" y="142"/>
                      <a:pt x="255" y="142"/>
                      <a:pt x="255" y="142"/>
                    </a:cubicBezTo>
                    <a:cubicBezTo>
                      <a:pt x="254" y="142"/>
                      <a:pt x="253" y="141"/>
                      <a:pt x="253" y="140"/>
                    </a:cubicBezTo>
                    <a:close/>
                    <a:moveTo>
                      <a:pt x="255" y="171"/>
                    </a:moveTo>
                    <a:cubicBezTo>
                      <a:pt x="254" y="151"/>
                      <a:pt x="254" y="151"/>
                      <a:pt x="254" y="151"/>
                    </a:cubicBezTo>
                    <a:cubicBezTo>
                      <a:pt x="254" y="151"/>
                      <a:pt x="254" y="150"/>
                      <a:pt x="254" y="150"/>
                    </a:cubicBezTo>
                    <a:cubicBezTo>
                      <a:pt x="254" y="150"/>
                      <a:pt x="255" y="150"/>
                      <a:pt x="255" y="150"/>
                    </a:cubicBezTo>
                    <a:cubicBezTo>
                      <a:pt x="281" y="150"/>
                      <a:pt x="281" y="150"/>
                      <a:pt x="281" y="150"/>
                    </a:cubicBezTo>
                    <a:cubicBezTo>
                      <a:pt x="282" y="150"/>
                      <a:pt x="283" y="151"/>
                      <a:pt x="284" y="152"/>
                    </a:cubicBezTo>
                    <a:cubicBezTo>
                      <a:pt x="286" y="172"/>
                      <a:pt x="286" y="172"/>
                      <a:pt x="286" y="172"/>
                    </a:cubicBezTo>
                    <a:cubicBezTo>
                      <a:pt x="286" y="172"/>
                      <a:pt x="286" y="173"/>
                      <a:pt x="286" y="173"/>
                    </a:cubicBezTo>
                    <a:cubicBezTo>
                      <a:pt x="286" y="173"/>
                      <a:pt x="285" y="173"/>
                      <a:pt x="285" y="173"/>
                    </a:cubicBezTo>
                    <a:cubicBezTo>
                      <a:pt x="257" y="173"/>
                      <a:pt x="257" y="173"/>
                      <a:pt x="257" y="173"/>
                    </a:cubicBezTo>
                    <a:cubicBezTo>
                      <a:pt x="256" y="173"/>
                      <a:pt x="255" y="172"/>
                      <a:pt x="255" y="171"/>
                    </a:cubicBezTo>
                    <a:close/>
                    <a:moveTo>
                      <a:pt x="290" y="204"/>
                    </a:moveTo>
                    <a:cubicBezTo>
                      <a:pt x="289" y="204"/>
                      <a:pt x="289" y="204"/>
                      <a:pt x="289" y="204"/>
                    </a:cubicBezTo>
                    <a:cubicBezTo>
                      <a:pt x="259" y="204"/>
                      <a:pt x="259" y="204"/>
                      <a:pt x="259" y="204"/>
                    </a:cubicBezTo>
                    <a:cubicBezTo>
                      <a:pt x="258" y="204"/>
                      <a:pt x="257" y="203"/>
                      <a:pt x="257" y="202"/>
                    </a:cubicBezTo>
                    <a:cubicBezTo>
                      <a:pt x="256" y="182"/>
                      <a:pt x="256" y="182"/>
                      <a:pt x="256" y="182"/>
                    </a:cubicBezTo>
                    <a:cubicBezTo>
                      <a:pt x="256" y="182"/>
                      <a:pt x="256" y="181"/>
                      <a:pt x="256" y="181"/>
                    </a:cubicBezTo>
                    <a:cubicBezTo>
                      <a:pt x="256" y="181"/>
                      <a:pt x="257" y="180"/>
                      <a:pt x="257" y="180"/>
                    </a:cubicBezTo>
                    <a:cubicBezTo>
                      <a:pt x="285" y="180"/>
                      <a:pt x="285" y="180"/>
                      <a:pt x="285" y="180"/>
                    </a:cubicBezTo>
                    <a:cubicBezTo>
                      <a:pt x="286" y="180"/>
                      <a:pt x="287" y="182"/>
                      <a:pt x="287" y="183"/>
                    </a:cubicBezTo>
                    <a:cubicBezTo>
                      <a:pt x="290" y="202"/>
                      <a:pt x="290" y="202"/>
                      <a:pt x="290" y="202"/>
                    </a:cubicBezTo>
                    <a:cubicBezTo>
                      <a:pt x="290" y="203"/>
                      <a:pt x="290" y="203"/>
                      <a:pt x="290" y="204"/>
                    </a:cubicBezTo>
                    <a:close/>
                    <a:moveTo>
                      <a:pt x="293" y="171"/>
                    </a:moveTo>
                    <a:cubicBezTo>
                      <a:pt x="290" y="151"/>
                      <a:pt x="290" y="151"/>
                      <a:pt x="290" y="151"/>
                    </a:cubicBezTo>
                    <a:cubicBezTo>
                      <a:pt x="290" y="151"/>
                      <a:pt x="290" y="150"/>
                      <a:pt x="291" y="150"/>
                    </a:cubicBezTo>
                    <a:cubicBezTo>
                      <a:pt x="291" y="150"/>
                      <a:pt x="291" y="150"/>
                      <a:pt x="291" y="150"/>
                    </a:cubicBezTo>
                    <a:cubicBezTo>
                      <a:pt x="318" y="150"/>
                      <a:pt x="318" y="150"/>
                      <a:pt x="318" y="150"/>
                    </a:cubicBezTo>
                    <a:cubicBezTo>
                      <a:pt x="319" y="150"/>
                      <a:pt x="320" y="151"/>
                      <a:pt x="321" y="152"/>
                    </a:cubicBezTo>
                    <a:cubicBezTo>
                      <a:pt x="324" y="172"/>
                      <a:pt x="324" y="172"/>
                      <a:pt x="324" y="172"/>
                    </a:cubicBezTo>
                    <a:cubicBezTo>
                      <a:pt x="325" y="172"/>
                      <a:pt x="324" y="173"/>
                      <a:pt x="324" y="173"/>
                    </a:cubicBezTo>
                    <a:cubicBezTo>
                      <a:pt x="324" y="173"/>
                      <a:pt x="324" y="173"/>
                      <a:pt x="324" y="173"/>
                    </a:cubicBezTo>
                    <a:cubicBezTo>
                      <a:pt x="295" y="173"/>
                      <a:pt x="295" y="173"/>
                      <a:pt x="295" y="173"/>
                    </a:cubicBezTo>
                    <a:cubicBezTo>
                      <a:pt x="294" y="173"/>
                      <a:pt x="293" y="172"/>
                      <a:pt x="293" y="171"/>
                    </a:cubicBezTo>
                    <a:close/>
                    <a:moveTo>
                      <a:pt x="330" y="204"/>
                    </a:moveTo>
                    <a:cubicBezTo>
                      <a:pt x="330" y="204"/>
                      <a:pt x="330" y="204"/>
                      <a:pt x="330" y="204"/>
                    </a:cubicBezTo>
                    <a:cubicBezTo>
                      <a:pt x="299" y="204"/>
                      <a:pt x="299" y="204"/>
                      <a:pt x="299" y="204"/>
                    </a:cubicBezTo>
                    <a:cubicBezTo>
                      <a:pt x="298" y="204"/>
                      <a:pt x="297" y="203"/>
                      <a:pt x="297" y="202"/>
                    </a:cubicBezTo>
                    <a:cubicBezTo>
                      <a:pt x="294" y="182"/>
                      <a:pt x="294" y="182"/>
                      <a:pt x="294" y="182"/>
                    </a:cubicBezTo>
                    <a:cubicBezTo>
                      <a:pt x="294" y="181"/>
                      <a:pt x="294" y="181"/>
                      <a:pt x="294" y="181"/>
                    </a:cubicBezTo>
                    <a:cubicBezTo>
                      <a:pt x="295" y="180"/>
                      <a:pt x="295" y="180"/>
                      <a:pt x="295" y="180"/>
                    </a:cubicBezTo>
                    <a:cubicBezTo>
                      <a:pt x="324" y="180"/>
                      <a:pt x="324" y="180"/>
                      <a:pt x="324" y="180"/>
                    </a:cubicBezTo>
                    <a:cubicBezTo>
                      <a:pt x="325" y="180"/>
                      <a:pt x="326" y="182"/>
                      <a:pt x="327" y="183"/>
                    </a:cubicBezTo>
                    <a:cubicBezTo>
                      <a:pt x="330" y="203"/>
                      <a:pt x="330" y="203"/>
                      <a:pt x="330" y="203"/>
                    </a:cubicBezTo>
                    <a:cubicBezTo>
                      <a:pt x="330" y="203"/>
                      <a:pt x="330" y="204"/>
                      <a:pt x="330" y="204"/>
                    </a:cubicBezTo>
                    <a:close/>
                    <a:moveTo>
                      <a:pt x="331" y="171"/>
                    </a:moveTo>
                    <a:cubicBezTo>
                      <a:pt x="327" y="151"/>
                      <a:pt x="327" y="151"/>
                      <a:pt x="327" y="151"/>
                    </a:cubicBezTo>
                    <a:cubicBezTo>
                      <a:pt x="327" y="150"/>
                      <a:pt x="327" y="150"/>
                      <a:pt x="327" y="150"/>
                    </a:cubicBezTo>
                    <a:cubicBezTo>
                      <a:pt x="328" y="150"/>
                      <a:pt x="328" y="150"/>
                      <a:pt x="328" y="150"/>
                    </a:cubicBezTo>
                    <a:cubicBezTo>
                      <a:pt x="355" y="150"/>
                      <a:pt x="355" y="150"/>
                      <a:pt x="355" y="150"/>
                    </a:cubicBezTo>
                    <a:cubicBezTo>
                      <a:pt x="356" y="150"/>
                      <a:pt x="358" y="151"/>
                      <a:pt x="358" y="152"/>
                    </a:cubicBezTo>
                    <a:cubicBezTo>
                      <a:pt x="363" y="172"/>
                      <a:pt x="363" y="172"/>
                      <a:pt x="363" y="172"/>
                    </a:cubicBezTo>
                    <a:cubicBezTo>
                      <a:pt x="363" y="173"/>
                      <a:pt x="363" y="173"/>
                      <a:pt x="363" y="173"/>
                    </a:cubicBezTo>
                    <a:cubicBezTo>
                      <a:pt x="363" y="173"/>
                      <a:pt x="363" y="173"/>
                      <a:pt x="363" y="173"/>
                    </a:cubicBezTo>
                    <a:cubicBezTo>
                      <a:pt x="334" y="173"/>
                      <a:pt x="334" y="173"/>
                      <a:pt x="334" y="173"/>
                    </a:cubicBezTo>
                    <a:cubicBezTo>
                      <a:pt x="333" y="173"/>
                      <a:pt x="331" y="172"/>
                      <a:pt x="331" y="171"/>
                    </a:cubicBezTo>
                    <a:close/>
                    <a:moveTo>
                      <a:pt x="371" y="204"/>
                    </a:moveTo>
                    <a:cubicBezTo>
                      <a:pt x="371" y="204"/>
                      <a:pt x="371" y="204"/>
                      <a:pt x="371" y="204"/>
                    </a:cubicBezTo>
                    <a:cubicBezTo>
                      <a:pt x="340" y="204"/>
                      <a:pt x="340" y="204"/>
                      <a:pt x="340" y="204"/>
                    </a:cubicBezTo>
                    <a:cubicBezTo>
                      <a:pt x="339" y="204"/>
                      <a:pt x="337" y="203"/>
                      <a:pt x="337" y="201"/>
                    </a:cubicBezTo>
                    <a:cubicBezTo>
                      <a:pt x="333" y="182"/>
                      <a:pt x="333" y="182"/>
                      <a:pt x="333" y="182"/>
                    </a:cubicBezTo>
                    <a:cubicBezTo>
                      <a:pt x="333" y="181"/>
                      <a:pt x="333" y="181"/>
                      <a:pt x="333" y="181"/>
                    </a:cubicBezTo>
                    <a:cubicBezTo>
                      <a:pt x="334" y="180"/>
                      <a:pt x="334" y="180"/>
                      <a:pt x="334" y="180"/>
                    </a:cubicBezTo>
                    <a:cubicBezTo>
                      <a:pt x="363" y="180"/>
                      <a:pt x="363" y="180"/>
                      <a:pt x="363" y="180"/>
                    </a:cubicBezTo>
                    <a:cubicBezTo>
                      <a:pt x="364" y="180"/>
                      <a:pt x="366" y="182"/>
                      <a:pt x="366" y="183"/>
                    </a:cubicBezTo>
                    <a:cubicBezTo>
                      <a:pt x="371" y="203"/>
                      <a:pt x="371" y="203"/>
                      <a:pt x="371" y="203"/>
                    </a:cubicBezTo>
                    <a:cubicBezTo>
                      <a:pt x="371" y="204"/>
                      <a:pt x="371" y="204"/>
                      <a:pt x="371" y="204"/>
                    </a:cubicBezTo>
                    <a:close/>
                    <a:moveTo>
                      <a:pt x="381" y="204"/>
                    </a:moveTo>
                    <a:cubicBezTo>
                      <a:pt x="380" y="204"/>
                      <a:pt x="378" y="203"/>
                      <a:pt x="378" y="201"/>
                    </a:cubicBezTo>
                    <a:cubicBezTo>
                      <a:pt x="373" y="181"/>
                      <a:pt x="373" y="181"/>
                      <a:pt x="373" y="181"/>
                    </a:cubicBezTo>
                    <a:cubicBezTo>
                      <a:pt x="372" y="181"/>
                      <a:pt x="372" y="181"/>
                      <a:pt x="373" y="180"/>
                    </a:cubicBezTo>
                    <a:cubicBezTo>
                      <a:pt x="373" y="180"/>
                      <a:pt x="373" y="180"/>
                      <a:pt x="373" y="180"/>
                    </a:cubicBezTo>
                    <a:cubicBezTo>
                      <a:pt x="398" y="180"/>
                      <a:pt x="398" y="180"/>
                      <a:pt x="398" y="180"/>
                    </a:cubicBezTo>
                    <a:cubicBezTo>
                      <a:pt x="399" y="180"/>
                      <a:pt x="401" y="182"/>
                      <a:pt x="401" y="183"/>
                    </a:cubicBezTo>
                    <a:cubicBezTo>
                      <a:pt x="408" y="203"/>
                      <a:pt x="408" y="203"/>
                      <a:pt x="408" y="203"/>
                    </a:cubicBezTo>
                    <a:cubicBezTo>
                      <a:pt x="408" y="204"/>
                      <a:pt x="408" y="204"/>
                      <a:pt x="408" y="204"/>
                    </a:cubicBezTo>
                    <a:cubicBezTo>
                      <a:pt x="408" y="204"/>
                      <a:pt x="408" y="204"/>
                      <a:pt x="407" y="204"/>
                    </a:cubicBezTo>
                    <a:lnTo>
                      <a:pt x="381"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58" name="Freeform 18"/>
              <p:cNvSpPr>
                <a:spLocks/>
              </p:cNvSpPr>
              <p:nvPr/>
            </p:nvSpPr>
            <p:spPr bwMode="auto">
              <a:xfrm>
                <a:off x="2893" y="703"/>
                <a:ext cx="117" cy="59"/>
              </a:xfrm>
              <a:custGeom>
                <a:avLst/>
                <a:gdLst>
                  <a:gd name="T0" fmla="*/ 30 w 60"/>
                  <a:gd name="T1" fmla="*/ 30 h 30"/>
                  <a:gd name="T2" fmla="*/ 60 w 60"/>
                  <a:gd name="T3" fmla="*/ 0 h 30"/>
                  <a:gd name="T4" fmla="*/ 0 w 60"/>
                  <a:gd name="T5" fmla="*/ 0 h 30"/>
                  <a:gd name="T6" fmla="*/ 30 w 60"/>
                  <a:gd name="T7" fmla="*/ 30 h 30"/>
                </a:gdLst>
                <a:ahLst/>
                <a:cxnLst>
                  <a:cxn ang="0">
                    <a:pos x="T0" y="T1"/>
                  </a:cxn>
                  <a:cxn ang="0">
                    <a:pos x="T2" y="T3"/>
                  </a:cxn>
                  <a:cxn ang="0">
                    <a:pos x="T4" y="T5"/>
                  </a:cxn>
                  <a:cxn ang="0">
                    <a:pos x="T6" y="T7"/>
                  </a:cxn>
                </a:cxnLst>
                <a:rect l="0" t="0" r="r" b="b"/>
                <a:pathLst>
                  <a:path w="60" h="30">
                    <a:moveTo>
                      <a:pt x="30" y="30"/>
                    </a:moveTo>
                    <a:cubicBezTo>
                      <a:pt x="46" y="30"/>
                      <a:pt x="60" y="16"/>
                      <a:pt x="60" y="0"/>
                    </a:cubicBezTo>
                    <a:cubicBezTo>
                      <a:pt x="0" y="0"/>
                      <a:pt x="0" y="0"/>
                      <a:pt x="0" y="0"/>
                    </a:cubicBezTo>
                    <a:cubicBezTo>
                      <a:pt x="0" y="16"/>
                      <a:pt x="14" y="30"/>
                      <a:pt x="3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59" name="Freeform 19"/>
              <p:cNvSpPr>
                <a:spLocks/>
              </p:cNvSpPr>
              <p:nvPr/>
            </p:nvSpPr>
            <p:spPr bwMode="auto">
              <a:xfrm>
                <a:off x="2722" y="760"/>
                <a:ext cx="212" cy="152"/>
              </a:xfrm>
              <a:custGeom>
                <a:avLst/>
                <a:gdLst>
                  <a:gd name="T0" fmla="*/ 96 w 109"/>
                  <a:gd name="T1" fmla="*/ 0 h 78"/>
                  <a:gd name="T2" fmla="*/ 0 w 109"/>
                  <a:gd name="T3" fmla="*/ 64 h 78"/>
                  <a:gd name="T4" fmla="*/ 10 w 109"/>
                  <a:gd name="T5" fmla="*/ 78 h 78"/>
                  <a:gd name="T6" fmla="*/ 109 w 109"/>
                  <a:gd name="T7" fmla="*/ 12 h 78"/>
                  <a:gd name="T8" fmla="*/ 109 w 109"/>
                  <a:gd name="T9" fmla="*/ 6 h 78"/>
                  <a:gd name="T10" fmla="*/ 96 w 109"/>
                  <a:gd name="T11" fmla="*/ 0 h 78"/>
                </a:gdLst>
                <a:ahLst/>
                <a:cxnLst>
                  <a:cxn ang="0">
                    <a:pos x="T0" y="T1"/>
                  </a:cxn>
                  <a:cxn ang="0">
                    <a:pos x="T2" y="T3"/>
                  </a:cxn>
                  <a:cxn ang="0">
                    <a:pos x="T4" y="T5"/>
                  </a:cxn>
                  <a:cxn ang="0">
                    <a:pos x="T6" y="T7"/>
                  </a:cxn>
                  <a:cxn ang="0">
                    <a:pos x="T8" y="T9"/>
                  </a:cxn>
                  <a:cxn ang="0">
                    <a:pos x="T10" y="T11"/>
                  </a:cxn>
                </a:cxnLst>
                <a:rect l="0" t="0" r="r" b="b"/>
                <a:pathLst>
                  <a:path w="109" h="78">
                    <a:moveTo>
                      <a:pt x="96" y="0"/>
                    </a:moveTo>
                    <a:cubicBezTo>
                      <a:pt x="0" y="64"/>
                      <a:pt x="0" y="64"/>
                      <a:pt x="0" y="64"/>
                    </a:cubicBezTo>
                    <a:cubicBezTo>
                      <a:pt x="10" y="78"/>
                      <a:pt x="10" y="78"/>
                      <a:pt x="10" y="78"/>
                    </a:cubicBezTo>
                    <a:cubicBezTo>
                      <a:pt x="109" y="12"/>
                      <a:pt x="109" y="12"/>
                      <a:pt x="109" y="12"/>
                    </a:cubicBezTo>
                    <a:cubicBezTo>
                      <a:pt x="109" y="6"/>
                      <a:pt x="109" y="6"/>
                      <a:pt x="109" y="6"/>
                    </a:cubicBezTo>
                    <a:cubicBezTo>
                      <a:pt x="104" y="5"/>
                      <a:pt x="100" y="3"/>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0" name="Freeform 20"/>
              <p:cNvSpPr>
                <a:spLocks/>
              </p:cNvSpPr>
              <p:nvPr/>
            </p:nvSpPr>
            <p:spPr bwMode="auto">
              <a:xfrm>
                <a:off x="2969" y="760"/>
                <a:ext cx="210" cy="152"/>
              </a:xfrm>
              <a:custGeom>
                <a:avLst/>
                <a:gdLst>
                  <a:gd name="T0" fmla="*/ 108 w 108"/>
                  <a:gd name="T1" fmla="*/ 64 h 78"/>
                  <a:gd name="T2" fmla="*/ 13 w 108"/>
                  <a:gd name="T3" fmla="*/ 0 h 78"/>
                  <a:gd name="T4" fmla="*/ 0 w 108"/>
                  <a:gd name="T5" fmla="*/ 6 h 78"/>
                  <a:gd name="T6" fmla="*/ 0 w 108"/>
                  <a:gd name="T7" fmla="*/ 12 h 78"/>
                  <a:gd name="T8" fmla="*/ 99 w 108"/>
                  <a:gd name="T9" fmla="*/ 78 h 78"/>
                  <a:gd name="T10" fmla="*/ 108 w 108"/>
                  <a:gd name="T11" fmla="*/ 64 h 78"/>
                </a:gdLst>
                <a:ahLst/>
                <a:cxnLst>
                  <a:cxn ang="0">
                    <a:pos x="T0" y="T1"/>
                  </a:cxn>
                  <a:cxn ang="0">
                    <a:pos x="T2" y="T3"/>
                  </a:cxn>
                  <a:cxn ang="0">
                    <a:pos x="T4" y="T5"/>
                  </a:cxn>
                  <a:cxn ang="0">
                    <a:pos x="T6" y="T7"/>
                  </a:cxn>
                  <a:cxn ang="0">
                    <a:pos x="T8" y="T9"/>
                  </a:cxn>
                  <a:cxn ang="0">
                    <a:pos x="T10" y="T11"/>
                  </a:cxn>
                </a:cxnLst>
                <a:rect l="0" t="0" r="r" b="b"/>
                <a:pathLst>
                  <a:path w="108" h="78">
                    <a:moveTo>
                      <a:pt x="108" y="64"/>
                    </a:moveTo>
                    <a:cubicBezTo>
                      <a:pt x="13" y="0"/>
                      <a:pt x="13" y="0"/>
                      <a:pt x="13" y="0"/>
                    </a:cubicBezTo>
                    <a:cubicBezTo>
                      <a:pt x="9" y="3"/>
                      <a:pt x="5" y="5"/>
                      <a:pt x="0" y="6"/>
                    </a:cubicBezTo>
                    <a:cubicBezTo>
                      <a:pt x="0" y="12"/>
                      <a:pt x="0" y="12"/>
                      <a:pt x="0" y="12"/>
                    </a:cubicBezTo>
                    <a:cubicBezTo>
                      <a:pt x="99" y="78"/>
                      <a:pt x="99" y="78"/>
                      <a:pt x="99" y="78"/>
                    </a:cubicBezTo>
                    <a:lnTo>
                      <a:pt x="10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1" name="Freeform 21"/>
              <p:cNvSpPr>
                <a:spLocks/>
              </p:cNvSpPr>
              <p:nvPr/>
            </p:nvSpPr>
            <p:spPr bwMode="auto">
              <a:xfrm>
                <a:off x="2934" y="773"/>
                <a:ext cx="35" cy="158"/>
              </a:xfrm>
              <a:custGeom>
                <a:avLst/>
                <a:gdLst>
                  <a:gd name="T0" fmla="*/ 9 w 18"/>
                  <a:gd name="T1" fmla="*/ 1 h 81"/>
                  <a:gd name="T2" fmla="*/ 7 w 18"/>
                  <a:gd name="T3" fmla="*/ 0 h 81"/>
                  <a:gd name="T4" fmla="*/ 0 w 18"/>
                  <a:gd name="T5" fmla="*/ 5 h 81"/>
                  <a:gd name="T6" fmla="*/ 0 w 18"/>
                  <a:gd name="T7" fmla="*/ 81 h 81"/>
                  <a:gd name="T8" fmla="*/ 18 w 18"/>
                  <a:gd name="T9" fmla="*/ 81 h 81"/>
                  <a:gd name="T10" fmla="*/ 18 w 18"/>
                  <a:gd name="T11" fmla="*/ 5 h 81"/>
                  <a:gd name="T12" fmla="*/ 11 w 18"/>
                  <a:gd name="T13" fmla="*/ 0 h 81"/>
                  <a:gd name="T14" fmla="*/ 9 w 18"/>
                  <a:gd name="T15" fmla="*/ 1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81">
                    <a:moveTo>
                      <a:pt x="9" y="1"/>
                    </a:moveTo>
                    <a:cubicBezTo>
                      <a:pt x="8" y="1"/>
                      <a:pt x="8" y="0"/>
                      <a:pt x="7" y="0"/>
                    </a:cubicBezTo>
                    <a:cubicBezTo>
                      <a:pt x="0" y="5"/>
                      <a:pt x="0" y="5"/>
                      <a:pt x="0" y="5"/>
                    </a:cubicBezTo>
                    <a:cubicBezTo>
                      <a:pt x="0" y="81"/>
                      <a:pt x="0" y="81"/>
                      <a:pt x="0" y="81"/>
                    </a:cubicBezTo>
                    <a:cubicBezTo>
                      <a:pt x="18" y="81"/>
                      <a:pt x="18" y="81"/>
                      <a:pt x="18" y="81"/>
                    </a:cubicBezTo>
                    <a:cubicBezTo>
                      <a:pt x="18" y="5"/>
                      <a:pt x="18" y="5"/>
                      <a:pt x="18" y="5"/>
                    </a:cubicBezTo>
                    <a:cubicBezTo>
                      <a:pt x="11" y="0"/>
                      <a:pt x="11" y="0"/>
                      <a:pt x="11" y="0"/>
                    </a:cubicBezTo>
                    <a:cubicBezTo>
                      <a:pt x="10" y="0"/>
                      <a:pt x="10"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2" name="Freeform 22"/>
              <p:cNvSpPr>
                <a:spLocks/>
              </p:cNvSpPr>
              <p:nvPr/>
            </p:nvSpPr>
            <p:spPr bwMode="auto">
              <a:xfrm>
                <a:off x="2934" y="771"/>
                <a:ext cx="14" cy="12"/>
              </a:xfrm>
              <a:custGeom>
                <a:avLst/>
                <a:gdLst>
                  <a:gd name="T0" fmla="*/ 0 w 7"/>
                  <a:gd name="T1" fmla="*/ 0 h 6"/>
                  <a:gd name="T2" fmla="*/ 0 w 7"/>
                  <a:gd name="T3" fmla="*/ 6 h 6"/>
                  <a:gd name="T4" fmla="*/ 7 w 7"/>
                  <a:gd name="T5" fmla="*/ 1 h 6"/>
                  <a:gd name="T6" fmla="*/ 0 w 7"/>
                  <a:gd name="T7" fmla="*/ 0 h 6"/>
                </a:gdLst>
                <a:ahLst/>
                <a:cxnLst>
                  <a:cxn ang="0">
                    <a:pos x="T0" y="T1"/>
                  </a:cxn>
                  <a:cxn ang="0">
                    <a:pos x="T2" y="T3"/>
                  </a:cxn>
                  <a:cxn ang="0">
                    <a:pos x="T4" y="T5"/>
                  </a:cxn>
                  <a:cxn ang="0">
                    <a:pos x="T6" y="T7"/>
                  </a:cxn>
                </a:cxnLst>
                <a:rect l="0" t="0" r="r" b="b"/>
                <a:pathLst>
                  <a:path w="7" h="6">
                    <a:moveTo>
                      <a:pt x="0" y="0"/>
                    </a:moveTo>
                    <a:cubicBezTo>
                      <a:pt x="0" y="6"/>
                      <a:pt x="0" y="6"/>
                      <a:pt x="0" y="6"/>
                    </a:cubicBezTo>
                    <a:cubicBezTo>
                      <a:pt x="7" y="1"/>
                      <a:pt x="7" y="1"/>
                      <a:pt x="7"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3" name="Freeform 23"/>
              <p:cNvSpPr>
                <a:spLocks/>
              </p:cNvSpPr>
              <p:nvPr/>
            </p:nvSpPr>
            <p:spPr bwMode="auto">
              <a:xfrm>
                <a:off x="2955" y="771"/>
                <a:ext cx="14" cy="12"/>
              </a:xfrm>
              <a:custGeom>
                <a:avLst/>
                <a:gdLst>
                  <a:gd name="T0" fmla="*/ 0 w 7"/>
                  <a:gd name="T1" fmla="*/ 1 h 6"/>
                  <a:gd name="T2" fmla="*/ 7 w 7"/>
                  <a:gd name="T3" fmla="*/ 6 h 6"/>
                  <a:gd name="T4" fmla="*/ 7 w 7"/>
                  <a:gd name="T5" fmla="*/ 0 h 6"/>
                  <a:gd name="T6" fmla="*/ 0 w 7"/>
                  <a:gd name="T7" fmla="*/ 1 h 6"/>
                </a:gdLst>
                <a:ahLst/>
                <a:cxnLst>
                  <a:cxn ang="0">
                    <a:pos x="T0" y="T1"/>
                  </a:cxn>
                  <a:cxn ang="0">
                    <a:pos x="T2" y="T3"/>
                  </a:cxn>
                  <a:cxn ang="0">
                    <a:pos x="T4" y="T5"/>
                  </a:cxn>
                  <a:cxn ang="0">
                    <a:pos x="T6" y="T7"/>
                  </a:cxn>
                </a:cxnLst>
                <a:rect l="0" t="0" r="r" b="b"/>
                <a:pathLst>
                  <a:path w="7" h="6">
                    <a:moveTo>
                      <a:pt x="0" y="1"/>
                    </a:moveTo>
                    <a:cubicBezTo>
                      <a:pt x="7" y="6"/>
                      <a:pt x="7" y="6"/>
                      <a:pt x="7" y="6"/>
                    </a:cubicBezTo>
                    <a:cubicBezTo>
                      <a:pt x="7" y="0"/>
                      <a:pt x="7" y="0"/>
                      <a:pt x="7" y="0"/>
                    </a:cubicBezTo>
                    <a:cubicBezTo>
                      <a:pt x="4" y="1"/>
                      <a:pt x="2"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pic>
          <p:nvPicPr>
            <p:cNvPr id="564" name="图片 563"/>
            <p:cNvPicPr>
              <a:picLocks noChangeAspect="1"/>
            </p:cNvPicPr>
            <p:nvPr/>
          </p:nvPicPr>
          <p:blipFill>
            <a:blip r:embed="rId4" cstate="email">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tretch>
              <a:fillRect/>
            </a:stretch>
          </p:blipFill>
          <p:spPr>
            <a:xfrm>
              <a:off x="913466" y="4797801"/>
              <a:ext cx="1354404" cy="1058128"/>
            </a:xfrm>
            <a:prstGeom prst="rect">
              <a:avLst/>
            </a:prstGeom>
          </p:spPr>
        </p:pic>
        <p:sp>
          <p:nvSpPr>
            <p:cNvPr id="565" name="Freeform 39"/>
            <p:cNvSpPr>
              <a:spLocks/>
            </p:cNvSpPr>
            <p:nvPr/>
          </p:nvSpPr>
          <p:spPr bwMode="auto">
            <a:xfrm>
              <a:off x="4992892" y="4982645"/>
              <a:ext cx="468000" cy="391890"/>
            </a:xfrm>
            <a:custGeom>
              <a:avLst/>
              <a:gdLst>
                <a:gd name="T0" fmla="*/ 15 w 409"/>
                <a:gd name="T1" fmla="*/ 0 h 321"/>
                <a:gd name="T2" fmla="*/ 5 w 409"/>
                <a:gd name="T3" fmla="*/ 0 h 321"/>
                <a:gd name="T4" fmla="*/ 0 w 409"/>
                <a:gd name="T5" fmla="*/ 5 h 321"/>
                <a:gd name="T6" fmla="*/ 0 w 409"/>
                <a:gd name="T7" fmla="*/ 316 h 321"/>
                <a:gd name="T8" fmla="*/ 5 w 409"/>
                <a:gd name="T9" fmla="*/ 321 h 321"/>
                <a:gd name="T10" fmla="*/ 15 w 409"/>
                <a:gd name="T11" fmla="*/ 321 h 321"/>
                <a:gd name="T12" fmla="*/ 403 w 409"/>
                <a:gd name="T13" fmla="*/ 321 h 321"/>
                <a:gd name="T14" fmla="*/ 409 w 409"/>
                <a:gd name="T15" fmla="*/ 316 h 321"/>
                <a:gd name="T16" fmla="*/ 409 w 409"/>
                <a:gd name="T17" fmla="*/ 5 h 321"/>
                <a:gd name="T18" fmla="*/ 403 w 409"/>
                <a:gd name="T19" fmla="*/ 0 h 321"/>
                <a:gd name="T20" fmla="*/ 15 w 409"/>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321">
                  <a:moveTo>
                    <a:pt x="15" y="0"/>
                  </a:moveTo>
                  <a:cubicBezTo>
                    <a:pt x="12" y="0"/>
                    <a:pt x="7" y="0"/>
                    <a:pt x="5" y="0"/>
                  </a:cubicBezTo>
                  <a:cubicBezTo>
                    <a:pt x="2" y="0"/>
                    <a:pt x="0" y="2"/>
                    <a:pt x="0" y="5"/>
                  </a:cubicBezTo>
                  <a:cubicBezTo>
                    <a:pt x="0" y="316"/>
                    <a:pt x="0" y="316"/>
                    <a:pt x="0" y="316"/>
                  </a:cubicBezTo>
                  <a:cubicBezTo>
                    <a:pt x="0" y="319"/>
                    <a:pt x="2" y="321"/>
                    <a:pt x="5" y="321"/>
                  </a:cubicBezTo>
                  <a:cubicBezTo>
                    <a:pt x="7" y="321"/>
                    <a:pt x="12" y="321"/>
                    <a:pt x="15" y="321"/>
                  </a:cubicBezTo>
                  <a:cubicBezTo>
                    <a:pt x="403" y="321"/>
                    <a:pt x="403" y="321"/>
                    <a:pt x="403" y="321"/>
                  </a:cubicBezTo>
                  <a:cubicBezTo>
                    <a:pt x="406" y="321"/>
                    <a:pt x="409" y="319"/>
                    <a:pt x="409" y="316"/>
                  </a:cubicBezTo>
                  <a:cubicBezTo>
                    <a:pt x="409" y="5"/>
                    <a:pt x="409" y="5"/>
                    <a:pt x="409" y="5"/>
                  </a:cubicBezTo>
                  <a:cubicBezTo>
                    <a:pt x="409" y="2"/>
                    <a:pt x="406" y="0"/>
                    <a:pt x="403" y="0"/>
                  </a:cubicBezTo>
                  <a:lnTo>
                    <a:pt x="15" y="0"/>
                  </a:lnTo>
                  <a:close/>
                </a:path>
              </a:pathLst>
            </a:custGeom>
            <a:solidFill>
              <a:srgbClr val="B22A2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6" name="Freeform 40"/>
            <p:cNvSpPr>
              <a:spLocks/>
            </p:cNvSpPr>
            <p:nvPr/>
          </p:nvSpPr>
          <p:spPr bwMode="auto">
            <a:xfrm>
              <a:off x="4747779" y="4982645"/>
              <a:ext cx="231338" cy="391890"/>
            </a:xfrm>
            <a:custGeom>
              <a:avLst/>
              <a:gdLst>
                <a:gd name="T0" fmla="*/ 182 w 190"/>
                <a:gd name="T1" fmla="*/ 0 h 321"/>
                <a:gd name="T2" fmla="*/ 172 w 190"/>
                <a:gd name="T3" fmla="*/ 0 h 321"/>
                <a:gd name="T4" fmla="*/ 5 w 190"/>
                <a:gd name="T5" fmla="*/ 0 h 321"/>
                <a:gd name="T6" fmla="*/ 0 w 190"/>
                <a:gd name="T7" fmla="*/ 5 h 321"/>
                <a:gd name="T8" fmla="*/ 0 w 190"/>
                <a:gd name="T9" fmla="*/ 316 h 321"/>
                <a:gd name="T10" fmla="*/ 5 w 190"/>
                <a:gd name="T11" fmla="*/ 321 h 321"/>
                <a:gd name="T12" fmla="*/ 172 w 190"/>
                <a:gd name="T13" fmla="*/ 321 h 321"/>
                <a:gd name="T14" fmla="*/ 182 w 190"/>
                <a:gd name="T15" fmla="*/ 321 h 321"/>
                <a:gd name="T16" fmla="*/ 185 w 190"/>
                <a:gd name="T17" fmla="*/ 321 h 321"/>
                <a:gd name="T18" fmla="*/ 190 w 190"/>
                <a:gd name="T19" fmla="*/ 316 h 321"/>
                <a:gd name="T20" fmla="*/ 190 w 190"/>
                <a:gd name="T21" fmla="*/ 5 h 321"/>
                <a:gd name="T22" fmla="*/ 185 w 190"/>
                <a:gd name="T23" fmla="*/ 0 h 321"/>
                <a:gd name="T24" fmla="*/ 182 w 190"/>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321">
                  <a:moveTo>
                    <a:pt x="182" y="0"/>
                  </a:moveTo>
                  <a:cubicBezTo>
                    <a:pt x="179" y="0"/>
                    <a:pt x="175" y="0"/>
                    <a:pt x="172" y="0"/>
                  </a:cubicBezTo>
                  <a:cubicBezTo>
                    <a:pt x="5" y="0"/>
                    <a:pt x="5" y="0"/>
                    <a:pt x="5" y="0"/>
                  </a:cubicBezTo>
                  <a:cubicBezTo>
                    <a:pt x="2" y="0"/>
                    <a:pt x="0" y="2"/>
                    <a:pt x="0" y="5"/>
                  </a:cubicBezTo>
                  <a:cubicBezTo>
                    <a:pt x="0" y="316"/>
                    <a:pt x="0" y="316"/>
                    <a:pt x="0" y="316"/>
                  </a:cubicBezTo>
                  <a:cubicBezTo>
                    <a:pt x="0" y="319"/>
                    <a:pt x="2" y="321"/>
                    <a:pt x="5" y="321"/>
                  </a:cubicBezTo>
                  <a:cubicBezTo>
                    <a:pt x="172" y="321"/>
                    <a:pt x="172" y="321"/>
                    <a:pt x="172" y="321"/>
                  </a:cubicBezTo>
                  <a:cubicBezTo>
                    <a:pt x="175" y="321"/>
                    <a:pt x="179" y="321"/>
                    <a:pt x="182" y="321"/>
                  </a:cubicBezTo>
                  <a:cubicBezTo>
                    <a:pt x="185" y="321"/>
                    <a:pt x="185" y="321"/>
                    <a:pt x="185" y="321"/>
                  </a:cubicBezTo>
                  <a:cubicBezTo>
                    <a:pt x="188" y="321"/>
                    <a:pt x="190" y="319"/>
                    <a:pt x="190" y="316"/>
                  </a:cubicBezTo>
                  <a:cubicBezTo>
                    <a:pt x="190" y="5"/>
                    <a:pt x="190" y="5"/>
                    <a:pt x="190" y="5"/>
                  </a:cubicBezTo>
                  <a:cubicBezTo>
                    <a:pt x="190" y="2"/>
                    <a:pt x="188" y="0"/>
                    <a:pt x="185" y="0"/>
                  </a:cubicBezTo>
                  <a:lnTo>
                    <a:pt x="182" y="0"/>
                  </a:lnTo>
                  <a:close/>
                </a:path>
              </a:pathLst>
            </a:custGeom>
            <a:solidFill>
              <a:srgbClr val="B22A2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7" name="Freeform 41"/>
            <p:cNvSpPr>
              <a:spLocks/>
            </p:cNvSpPr>
            <p:nvPr/>
          </p:nvSpPr>
          <p:spPr bwMode="auto">
            <a:xfrm>
              <a:off x="4753934" y="5379664"/>
              <a:ext cx="721713" cy="35393"/>
            </a:xfrm>
            <a:custGeom>
              <a:avLst/>
              <a:gdLst>
                <a:gd name="T0" fmla="*/ 0 w 593"/>
                <a:gd name="T1" fmla="*/ 0 h 29"/>
                <a:gd name="T2" fmla="*/ 0 w 593"/>
                <a:gd name="T3" fmla="*/ 13 h 29"/>
                <a:gd name="T4" fmla="*/ 15 w 593"/>
                <a:gd name="T5" fmla="*/ 13 h 29"/>
                <a:gd name="T6" fmla="*/ 15 w 593"/>
                <a:gd name="T7" fmla="*/ 29 h 29"/>
                <a:gd name="T8" fmla="*/ 25 w 593"/>
                <a:gd name="T9" fmla="*/ 29 h 29"/>
                <a:gd name="T10" fmla="*/ 79 w 593"/>
                <a:gd name="T11" fmla="*/ 13 h 29"/>
                <a:gd name="T12" fmla="*/ 105 w 593"/>
                <a:gd name="T13" fmla="*/ 13 h 29"/>
                <a:gd name="T14" fmla="*/ 105 w 593"/>
                <a:gd name="T15" fmla="*/ 15 h 29"/>
                <a:gd name="T16" fmla="*/ 118 w 593"/>
                <a:gd name="T17" fmla="*/ 23 h 29"/>
                <a:gd name="T18" fmla="*/ 119 w 593"/>
                <a:gd name="T19" fmla="*/ 23 h 29"/>
                <a:gd name="T20" fmla="*/ 133 w 593"/>
                <a:gd name="T21" fmla="*/ 15 h 29"/>
                <a:gd name="T22" fmla="*/ 132 w 593"/>
                <a:gd name="T23" fmla="*/ 13 h 29"/>
                <a:gd name="T24" fmla="*/ 155 w 593"/>
                <a:gd name="T25" fmla="*/ 13 h 29"/>
                <a:gd name="T26" fmla="*/ 155 w 593"/>
                <a:gd name="T27" fmla="*/ 15 h 29"/>
                <a:gd name="T28" fmla="*/ 168 w 593"/>
                <a:gd name="T29" fmla="*/ 23 h 29"/>
                <a:gd name="T30" fmla="*/ 169 w 593"/>
                <a:gd name="T31" fmla="*/ 23 h 29"/>
                <a:gd name="T32" fmla="*/ 182 w 593"/>
                <a:gd name="T33" fmla="*/ 15 h 29"/>
                <a:gd name="T34" fmla="*/ 182 w 593"/>
                <a:gd name="T35" fmla="*/ 13 h 29"/>
                <a:gd name="T36" fmla="*/ 514 w 593"/>
                <a:gd name="T37" fmla="*/ 13 h 29"/>
                <a:gd name="T38" fmla="*/ 568 w 593"/>
                <a:gd name="T39" fmla="*/ 29 h 29"/>
                <a:gd name="T40" fmla="*/ 578 w 593"/>
                <a:gd name="T41" fmla="*/ 29 h 29"/>
                <a:gd name="T42" fmla="*/ 578 w 593"/>
                <a:gd name="T43" fmla="*/ 13 h 29"/>
                <a:gd name="T44" fmla="*/ 593 w 593"/>
                <a:gd name="T45" fmla="*/ 13 h 29"/>
                <a:gd name="T46" fmla="*/ 593 w 593"/>
                <a:gd name="T47" fmla="*/ 0 h 29"/>
                <a:gd name="T48" fmla="*/ 0 w 593"/>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3" h="29">
                  <a:moveTo>
                    <a:pt x="0" y="0"/>
                  </a:moveTo>
                  <a:cubicBezTo>
                    <a:pt x="0" y="13"/>
                    <a:pt x="0" y="13"/>
                    <a:pt x="0" y="13"/>
                  </a:cubicBezTo>
                  <a:cubicBezTo>
                    <a:pt x="15" y="13"/>
                    <a:pt x="15" y="13"/>
                    <a:pt x="15" y="13"/>
                  </a:cubicBezTo>
                  <a:cubicBezTo>
                    <a:pt x="15" y="29"/>
                    <a:pt x="15" y="29"/>
                    <a:pt x="15" y="29"/>
                  </a:cubicBezTo>
                  <a:cubicBezTo>
                    <a:pt x="25" y="29"/>
                    <a:pt x="25" y="29"/>
                    <a:pt x="25" y="29"/>
                  </a:cubicBezTo>
                  <a:cubicBezTo>
                    <a:pt x="79" y="13"/>
                    <a:pt x="79" y="13"/>
                    <a:pt x="79" y="13"/>
                  </a:cubicBezTo>
                  <a:cubicBezTo>
                    <a:pt x="105" y="13"/>
                    <a:pt x="105" y="13"/>
                    <a:pt x="105" y="13"/>
                  </a:cubicBezTo>
                  <a:cubicBezTo>
                    <a:pt x="105" y="14"/>
                    <a:pt x="105" y="14"/>
                    <a:pt x="105" y="15"/>
                  </a:cubicBezTo>
                  <a:cubicBezTo>
                    <a:pt x="105" y="19"/>
                    <a:pt x="111" y="23"/>
                    <a:pt x="118" y="23"/>
                  </a:cubicBezTo>
                  <a:cubicBezTo>
                    <a:pt x="119" y="23"/>
                    <a:pt x="119" y="23"/>
                    <a:pt x="119" y="23"/>
                  </a:cubicBezTo>
                  <a:cubicBezTo>
                    <a:pt x="126" y="23"/>
                    <a:pt x="133" y="19"/>
                    <a:pt x="133" y="15"/>
                  </a:cubicBezTo>
                  <a:cubicBezTo>
                    <a:pt x="133" y="14"/>
                    <a:pt x="132" y="14"/>
                    <a:pt x="132" y="13"/>
                  </a:cubicBezTo>
                  <a:cubicBezTo>
                    <a:pt x="155" y="13"/>
                    <a:pt x="155" y="13"/>
                    <a:pt x="155" y="13"/>
                  </a:cubicBezTo>
                  <a:cubicBezTo>
                    <a:pt x="155" y="14"/>
                    <a:pt x="155" y="14"/>
                    <a:pt x="155" y="15"/>
                  </a:cubicBezTo>
                  <a:cubicBezTo>
                    <a:pt x="155" y="19"/>
                    <a:pt x="161" y="23"/>
                    <a:pt x="168" y="23"/>
                  </a:cubicBezTo>
                  <a:cubicBezTo>
                    <a:pt x="169" y="23"/>
                    <a:pt x="169" y="23"/>
                    <a:pt x="169" y="23"/>
                  </a:cubicBezTo>
                  <a:cubicBezTo>
                    <a:pt x="176" y="23"/>
                    <a:pt x="182" y="19"/>
                    <a:pt x="182" y="15"/>
                  </a:cubicBezTo>
                  <a:cubicBezTo>
                    <a:pt x="182" y="14"/>
                    <a:pt x="182" y="14"/>
                    <a:pt x="182" y="13"/>
                  </a:cubicBezTo>
                  <a:cubicBezTo>
                    <a:pt x="514" y="13"/>
                    <a:pt x="514" y="13"/>
                    <a:pt x="514" y="13"/>
                  </a:cubicBezTo>
                  <a:cubicBezTo>
                    <a:pt x="568" y="29"/>
                    <a:pt x="568" y="29"/>
                    <a:pt x="568" y="29"/>
                  </a:cubicBezTo>
                  <a:cubicBezTo>
                    <a:pt x="578" y="29"/>
                    <a:pt x="578" y="29"/>
                    <a:pt x="578" y="29"/>
                  </a:cubicBezTo>
                  <a:cubicBezTo>
                    <a:pt x="578" y="13"/>
                    <a:pt x="578" y="13"/>
                    <a:pt x="578" y="13"/>
                  </a:cubicBezTo>
                  <a:cubicBezTo>
                    <a:pt x="593" y="13"/>
                    <a:pt x="593" y="13"/>
                    <a:pt x="593" y="13"/>
                  </a:cubicBezTo>
                  <a:cubicBezTo>
                    <a:pt x="593" y="0"/>
                    <a:pt x="593" y="0"/>
                    <a:pt x="593" y="0"/>
                  </a:cubicBezTo>
                  <a:lnTo>
                    <a:pt x="0" y="0"/>
                  </a:lnTo>
                  <a:close/>
                </a:path>
              </a:pathLst>
            </a:custGeom>
            <a:solidFill>
              <a:srgbClr val="B22A2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8" name="Freeform 42"/>
            <p:cNvSpPr>
              <a:spLocks noEditPoints="1"/>
            </p:cNvSpPr>
            <p:nvPr/>
          </p:nvSpPr>
          <p:spPr bwMode="auto">
            <a:xfrm>
              <a:off x="4791380" y="5062151"/>
              <a:ext cx="143625" cy="74377"/>
            </a:xfrm>
            <a:custGeom>
              <a:avLst/>
              <a:gdLst>
                <a:gd name="T0" fmla="*/ 101 w 118"/>
                <a:gd name="T1" fmla="*/ 0 h 61"/>
                <a:gd name="T2" fmla="*/ 16 w 118"/>
                <a:gd name="T3" fmla="*/ 0 h 61"/>
                <a:gd name="T4" fmla="*/ 0 w 118"/>
                <a:gd name="T5" fmla="*/ 16 h 61"/>
                <a:gd name="T6" fmla="*/ 0 w 118"/>
                <a:gd name="T7" fmla="*/ 45 h 61"/>
                <a:gd name="T8" fmla="*/ 16 w 118"/>
                <a:gd name="T9" fmla="*/ 61 h 61"/>
                <a:gd name="T10" fmla="*/ 101 w 118"/>
                <a:gd name="T11" fmla="*/ 61 h 61"/>
                <a:gd name="T12" fmla="*/ 118 w 118"/>
                <a:gd name="T13" fmla="*/ 45 h 61"/>
                <a:gd name="T14" fmla="*/ 118 w 118"/>
                <a:gd name="T15" fmla="*/ 16 h 61"/>
                <a:gd name="T16" fmla="*/ 101 w 118"/>
                <a:gd name="T17" fmla="*/ 0 h 61"/>
                <a:gd name="T18" fmla="*/ 114 w 118"/>
                <a:gd name="T19" fmla="*/ 45 h 61"/>
                <a:gd name="T20" fmla="*/ 101 w 118"/>
                <a:gd name="T21" fmla="*/ 57 h 61"/>
                <a:gd name="T22" fmla="*/ 16 w 118"/>
                <a:gd name="T23" fmla="*/ 57 h 61"/>
                <a:gd name="T24" fmla="*/ 4 w 118"/>
                <a:gd name="T25" fmla="*/ 45 h 61"/>
                <a:gd name="T26" fmla="*/ 4 w 118"/>
                <a:gd name="T27" fmla="*/ 16 h 61"/>
                <a:gd name="T28" fmla="*/ 16 w 118"/>
                <a:gd name="T29" fmla="*/ 4 h 61"/>
                <a:gd name="T30" fmla="*/ 101 w 118"/>
                <a:gd name="T31" fmla="*/ 4 h 61"/>
                <a:gd name="T32" fmla="*/ 114 w 118"/>
                <a:gd name="T33" fmla="*/ 16 h 61"/>
                <a:gd name="T34" fmla="*/ 114 w 118"/>
                <a:gd name="T3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61">
                  <a:moveTo>
                    <a:pt x="101" y="0"/>
                  </a:moveTo>
                  <a:cubicBezTo>
                    <a:pt x="16" y="0"/>
                    <a:pt x="16" y="0"/>
                    <a:pt x="16" y="0"/>
                  </a:cubicBezTo>
                  <a:cubicBezTo>
                    <a:pt x="7" y="0"/>
                    <a:pt x="0" y="7"/>
                    <a:pt x="0" y="16"/>
                  </a:cubicBezTo>
                  <a:cubicBezTo>
                    <a:pt x="0" y="45"/>
                    <a:pt x="0" y="45"/>
                    <a:pt x="0" y="45"/>
                  </a:cubicBezTo>
                  <a:cubicBezTo>
                    <a:pt x="0" y="54"/>
                    <a:pt x="7" y="61"/>
                    <a:pt x="16" y="61"/>
                  </a:cubicBezTo>
                  <a:cubicBezTo>
                    <a:pt x="101" y="61"/>
                    <a:pt x="101" y="61"/>
                    <a:pt x="101" y="61"/>
                  </a:cubicBezTo>
                  <a:cubicBezTo>
                    <a:pt x="110" y="61"/>
                    <a:pt x="118" y="54"/>
                    <a:pt x="118" y="45"/>
                  </a:cubicBezTo>
                  <a:cubicBezTo>
                    <a:pt x="118" y="16"/>
                    <a:pt x="118" y="16"/>
                    <a:pt x="118" y="16"/>
                  </a:cubicBezTo>
                  <a:cubicBezTo>
                    <a:pt x="118" y="7"/>
                    <a:pt x="110" y="0"/>
                    <a:pt x="101" y="0"/>
                  </a:cubicBezTo>
                  <a:close/>
                  <a:moveTo>
                    <a:pt x="114" y="45"/>
                  </a:moveTo>
                  <a:cubicBezTo>
                    <a:pt x="114" y="52"/>
                    <a:pt x="108" y="57"/>
                    <a:pt x="101" y="57"/>
                  </a:cubicBezTo>
                  <a:cubicBezTo>
                    <a:pt x="16" y="57"/>
                    <a:pt x="16" y="57"/>
                    <a:pt x="16" y="57"/>
                  </a:cubicBezTo>
                  <a:cubicBezTo>
                    <a:pt x="10" y="57"/>
                    <a:pt x="4" y="52"/>
                    <a:pt x="4" y="45"/>
                  </a:cubicBezTo>
                  <a:cubicBezTo>
                    <a:pt x="4" y="16"/>
                    <a:pt x="4" y="16"/>
                    <a:pt x="4" y="16"/>
                  </a:cubicBezTo>
                  <a:cubicBezTo>
                    <a:pt x="4" y="10"/>
                    <a:pt x="10" y="4"/>
                    <a:pt x="16" y="4"/>
                  </a:cubicBezTo>
                  <a:cubicBezTo>
                    <a:pt x="101" y="4"/>
                    <a:pt x="101" y="4"/>
                    <a:pt x="101" y="4"/>
                  </a:cubicBezTo>
                  <a:cubicBezTo>
                    <a:pt x="108" y="4"/>
                    <a:pt x="114" y="10"/>
                    <a:pt x="114" y="16"/>
                  </a:cubicBezTo>
                  <a:lnTo>
                    <a:pt x="114" y="45"/>
                  </a:lnTo>
                  <a:close/>
                </a:path>
              </a:pathLst>
            </a:cu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9" name="Oval 43"/>
            <p:cNvSpPr>
              <a:spLocks noChangeArrowheads="1"/>
            </p:cNvSpPr>
            <p:nvPr/>
          </p:nvSpPr>
          <p:spPr bwMode="auto">
            <a:xfrm>
              <a:off x="4819591" y="5107290"/>
              <a:ext cx="9746" cy="8720"/>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0" name="Oval 44"/>
            <p:cNvSpPr>
              <a:spLocks noChangeArrowheads="1"/>
            </p:cNvSpPr>
            <p:nvPr/>
          </p:nvSpPr>
          <p:spPr bwMode="auto">
            <a:xfrm>
              <a:off x="4846265" y="5107290"/>
              <a:ext cx="8720" cy="8720"/>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1" name="Oval 45"/>
            <p:cNvSpPr>
              <a:spLocks noChangeArrowheads="1"/>
            </p:cNvSpPr>
            <p:nvPr/>
          </p:nvSpPr>
          <p:spPr bwMode="auto">
            <a:xfrm>
              <a:off x="4871911" y="5107290"/>
              <a:ext cx="8720" cy="8720"/>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2" name="Oval 46"/>
            <p:cNvSpPr>
              <a:spLocks noChangeArrowheads="1"/>
            </p:cNvSpPr>
            <p:nvPr/>
          </p:nvSpPr>
          <p:spPr bwMode="auto">
            <a:xfrm>
              <a:off x="4897559" y="5107290"/>
              <a:ext cx="8720" cy="8720"/>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3" name="Freeform 47"/>
            <p:cNvSpPr>
              <a:spLocks/>
            </p:cNvSpPr>
            <p:nvPr/>
          </p:nvSpPr>
          <p:spPr bwMode="auto">
            <a:xfrm>
              <a:off x="4826772" y="5081643"/>
              <a:ext cx="73351" cy="12311"/>
            </a:xfrm>
            <a:custGeom>
              <a:avLst/>
              <a:gdLst>
                <a:gd name="T0" fmla="*/ 60 w 60"/>
                <a:gd name="T1" fmla="*/ 5 h 10"/>
                <a:gd name="T2" fmla="*/ 55 w 60"/>
                <a:gd name="T3" fmla="*/ 10 h 10"/>
                <a:gd name="T4" fmla="*/ 5 w 60"/>
                <a:gd name="T5" fmla="*/ 10 h 10"/>
                <a:gd name="T6" fmla="*/ 0 w 60"/>
                <a:gd name="T7" fmla="*/ 5 h 10"/>
                <a:gd name="T8" fmla="*/ 0 w 60"/>
                <a:gd name="T9" fmla="*/ 5 h 10"/>
                <a:gd name="T10" fmla="*/ 5 w 60"/>
                <a:gd name="T11" fmla="*/ 0 h 10"/>
                <a:gd name="T12" fmla="*/ 55 w 60"/>
                <a:gd name="T13" fmla="*/ 0 h 10"/>
                <a:gd name="T14" fmla="*/ 60 w 60"/>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0">
                  <a:moveTo>
                    <a:pt x="60" y="5"/>
                  </a:moveTo>
                  <a:cubicBezTo>
                    <a:pt x="60" y="8"/>
                    <a:pt x="58" y="10"/>
                    <a:pt x="55" y="10"/>
                  </a:cubicBezTo>
                  <a:cubicBezTo>
                    <a:pt x="5" y="10"/>
                    <a:pt x="5" y="10"/>
                    <a:pt x="5" y="10"/>
                  </a:cubicBezTo>
                  <a:cubicBezTo>
                    <a:pt x="2" y="10"/>
                    <a:pt x="0" y="8"/>
                    <a:pt x="0" y="5"/>
                  </a:cubicBezTo>
                  <a:cubicBezTo>
                    <a:pt x="0" y="5"/>
                    <a:pt x="0" y="5"/>
                    <a:pt x="0" y="5"/>
                  </a:cubicBezTo>
                  <a:cubicBezTo>
                    <a:pt x="0" y="2"/>
                    <a:pt x="2" y="0"/>
                    <a:pt x="5" y="0"/>
                  </a:cubicBezTo>
                  <a:cubicBezTo>
                    <a:pt x="55" y="0"/>
                    <a:pt x="55" y="0"/>
                    <a:pt x="55" y="0"/>
                  </a:cubicBezTo>
                  <a:cubicBezTo>
                    <a:pt x="58" y="0"/>
                    <a:pt x="60" y="2"/>
                    <a:pt x="60" y="5"/>
                  </a:cubicBezTo>
                  <a:close/>
                </a:path>
              </a:pathLst>
            </a:cu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5" name="矩形 574"/>
            <p:cNvSpPr/>
            <p:nvPr/>
          </p:nvSpPr>
          <p:spPr>
            <a:xfrm>
              <a:off x="7384818" y="5651575"/>
              <a:ext cx="3964517" cy="738664"/>
            </a:xfrm>
            <a:prstGeom prst="rect">
              <a:avLst/>
            </a:prstGeom>
          </p:spPr>
          <p:txBody>
            <a:bodyPr wrap="square">
              <a:spAutoFit/>
            </a:bodyPr>
            <a:lstStyle/>
            <a:p>
              <a:pPr marL="182563" indent="-182563" defTabSz="914133">
                <a:buClr>
                  <a:schemeClr val="bg1"/>
                </a:buClr>
                <a:buSzPct val="70000"/>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无人机</a:t>
              </a:r>
              <a:endParaRPr lang="en-US" altLang="zh-CN" sz="1400" dirty="0">
                <a:solidFill>
                  <a:schemeClr val="bg1"/>
                </a:solidFill>
                <a:latin typeface="微软雅黑" panose="020B0503020204020204" pitchFamily="34" charset="-122"/>
                <a:ea typeface="微软雅黑" panose="020B0503020204020204" pitchFamily="34" charset="-122"/>
                <a:cs typeface="+mn-ea"/>
                <a:sym typeface="+mn-lt"/>
              </a:endParaRPr>
            </a:p>
            <a:p>
              <a:pPr marL="182563" indent="-182563" defTabSz="914133">
                <a:buClr>
                  <a:schemeClr val="bg1"/>
                </a:buClr>
                <a:buSzPct val="70000"/>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清洗机器人</a:t>
              </a:r>
              <a:endParaRPr lang="en-US" altLang="zh-CN" sz="1400" dirty="0">
                <a:solidFill>
                  <a:schemeClr val="bg1"/>
                </a:solidFill>
                <a:latin typeface="微软雅黑" panose="020B0503020204020204" pitchFamily="34" charset="-122"/>
                <a:ea typeface="微软雅黑" panose="020B0503020204020204" pitchFamily="34" charset="-122"/>
                <a:cs typeface="+mn-ea"/>
                <a:sym typeface="+mn-lt"/>
              </a:endParaRPr>
            </a:p>
            <a:p>
              <a:pPr marL="182563" indent="-182563" defTabSz="914133">
                <a:buClr>
                  <a:schemeClr val="bg1"/>
                </a:buClr>
                <a:buSzPct val="70000"/>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专用设备：大棚卷帘机、制氧机、喷灌</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设备等</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76" name="矩形 575"/>
            <p:cNvSpPr/>
            <p:nvPr/>
          </p:nvSpPr>
          <p:spPr>
            <a:xfrm>
              <a:off x="3080325" y="5759892"/>
              <a:ext cx="3583320" cy="523220"/>
            </a:xfrm>
            <a:prstGeom prst="rect">
              <a:avLst/>
            </a:prstGeom>
          </p:spPr>
          <p:txBody>
            <a:bodyPr wrap="square">
              <a:spAutoFit/>
            </a:bodyPr>
            <a:lstStyle/>
            <a:p>
              <a:pPr marL="182563" indent="-182563" defTabSz="914133">
                <a:buClr>
                  <a:schemeClr val="bg1"/>
                </a:buClr>
                <a:buSzPct val="70000"/>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环境监测：温、湿度、风速</a:t>
              </a:r>
              <a:endParaRPr lang="en-US" altLang="zh-CN" sz="1400" dirty="0">
                <a:solidFill>
                  <a:schemeClr val="bg1"/>
                </a:solidFill>
                <a:latin typeface="微软雅黑" panose="020B0503020204020204" pitchFamily="34" charset="-122"/>
                <a:ea typeface="微软雅黑" panose="020B0503020204020204" pitchFamily="34" charset="-122"/>
                <a:cs typeface="+mn-ea"/>
                <a:sym typeface="+mn-lt"/>
              </a:endParaRPr>
            </a:p>
            <a:p>
              <a:pPr marL="182563" indent="-182563" defTabSz="914133">
                <a:buClr>
                  <a:schemeClr val="bg1"/>
                </a:buClr>
                <a:buSzPct val="70000"/>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土壤状况、水质</a:t>
              </a:r>
              <a:endParaRPr lang="en-US" altLang="zh-CN" sz="1400" dirty="0">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577" name="Group 82"/>
            <p:cNvGrpSpPr>
              <a:grpSpLocks noChangeAspect="1"/>
            </p:cNvGrpSpPr>
            <p:nvPr/>
          </p:nvGrpSpPr>
          <p:grpSpPr bwMode="auto">
            <a:xfrm>
              <a:off x="10221340" y="2704069"/>
              <a:ext cx="1033084" cy="566445"/>
              <a:chOff x="5848" y="3157"/>
              <a:chExt cx="1211" cy="664"/>
            </a:xfrm>
            <a:solidFill>
              <a:srgbClr val="B22A2C"/>
            </a:solidFill>
          </p:grpSpPr>
          <p:sp>
            <p:nvSpPr>
              <p:cNvPr id="578" name="Freeform 83"/>
              <p:cNvSpPr>
                <a:spLocks/>
              </p:cNvSpPr>
              <p:nvPr/>
            </p:nvSpPr>
            <p:spPr bwMode="auto">
              <a:xfrm>
                <a:off x="6299" y="3377"/>
                <a:ext cx="16" cy="36"/>
              </a:xfrm>
              <a:custGeom>
                <a:avLst/>
                <a:gdLst>
                  <a:gd name="T0" fmla="*/ 9 w 9"/>
                  <a:gd name="T1" fmla="*/ 3 h 20"/>
                  <a:gd name="T2" fmla="*/ 8 w 9"/>
                  <a:gd name="T3" fmla="*/ 2 h 20"/>
                  <a:gd name="T4" fmla="*/ 6 w 9"/>
                  <a:gd name="T5" fmla="*/ 2 h 20"/>
                  <a:gd name="T6" fmla="*/ 3 w 9"/>
                  <a:gd name="T7" fmla="*/ 5 h 20"/>
                  <a:gd name="T8" fmla="*/ 1 w 9"/>
                  <a:gd name="T9" fmla="*/ 10 h 20"/>
                  <a:gd name="T10" fmla="*/ 0 w 9"/>
                  <a:gd name="T11" fmla="*/ 13 h 20"/>
                  <a:gd name="T12" fmla="*/ 0 w 9"/>
                  <a:gd name="T13" fmla="*/ 14 h 20"/>
                  <a:gd name="T14" fmla="*/ 0 w 9"/>
                  <a:gd name="T15" fmla="*/ 16 h 20"/>
                  <a:gd name="T16" fmla="*/ 1 w 9"/>
                  <a:gd name="T17" fmla="*/ 17 h 20"/>
                  <a:gd name="T18" fmla="*/ 1 w 9"/>
                  <a:gd name="T19" fmla="*/ 19 h 20"/>
                  <a:gd name="T20" fmla="*/ 3 w 9"/>
                  <a:gd name="T21" fmla="*/ 20 h 20"/>
                  <a:gd name="T22" fmla="*/ 4 w 9"/>
                  <a:gd name="T23" fmla="*/ 20 h 20"/>
                  <a:gd name="T24" fmla="*/ 5 w 9"/>
                  <a:gd name="T25" fmla="*/ 19 h 20"/>
                  <a:gd name="T26" fmla="*/ 4 w 9"/>
                  <a:gd name="T27" fmla="*/ 18 h 20"/>
                  <a:gd name="T28" fmla="*/ 3 w 9"/>
                  <a:gd name="T29" fmla="*/ 17 h 20"/>
                  <a:gd name="T30" fmla="*/ 3 w 9"/>
                  <a:gd name="T31" fmla="*/ 11 h 20"/>
                  <a:gd name="T32" fmla="*/ 4 w 9"/>
                  <a:gd name="T33" fmla="*/ 9 h 20"/>
                  <a:gd name="T34" fmla="*/ 9 w 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20">
                    <a:moveTo>
                      <a:pt x="9" y="3"/>
                    </a:moveTo>
                    <a:cubicBezTo>
                      <a:pt x="8" y="2"/>
                      <a:pt x="8" y="2"/>
                      <a:pt x="8" y="2"/>
                    </a:cubicBezTo>
                    <a:cubicBezTo>
                      <a:pt x="8" y="2"/>
                      <a:pt x="8" y="0"/>
                      <a:pt x="6" y="2"/>
                    </a:cubicBezTo>
                    <a:cubicBezTo>
                      <a:pt x="5" y="4"/>
                      <a:pt x="3" y="5"/>
                      <a:pt x="3" y="5"/>
                    </a:cubicBezTo>
                    <a:cubicBezTo>
                      <a:pt x="1" y="10"/>
                      <a:pt x="1" y="10"/>
                      <a:pt x="1" y="10"/>
                    </a:cubicBezTo>
                    <a:cubicBezTo>
                      <a:pt x="0" y="13"/>
                      <a:pt x="0" y="13"/>
                      <a:pt x="0" y="13"/>
                    </a:cubicBezTo>
                    <a:cubicBezTo>
                      <a:pt x="0" y="14"/>
                      <a:pt x="0" y="14"/>
                      <a:pt x="0" y="14"/>
                    </a:cubicBezTo>
                    <a:cubicBezTo>
                      <a:pt x="0" y="16"/>
                      <a:pt x="0" y="16"/>
                      <a:pt x="0" y="16"/>
                    </a:cubicBezTo>
                    <a:cubicBezTo>
                      <a:pt x="0" y="16"/>
                      <a:pt x="1" y="16"/>
                      <a:pt x="1" y="17"/>
                    </a:cubicBezTo>
                    <a:cubicBezTo>
                      <a:pt x="0" y="18"/>
                      <a:pt x="0" y="19"/>
                      <a:pt x="1" y="19"/>
                    </a:cubicBezTo>
                    <a:cubicBezTo>
                      <a:pt x="3" y="19"/>
                      <a:pt x="3" y="20"/>
                      <a:pt x="3" y="20"/>
                    </a:cubicBezTo>
                    <a:cubicBezTo>
                      <a:pt x="4" y="20"/>
                      <a:pt x="4" y="20"/>
                      <a:pt x="4" y="20"/>
                    </a:cubicBezTo>
                    <a:cubicBezTo>
                      <a:pt x="4" y="20"/>
                      <a:pt x="5" y="20"/>
                      <a:pt x="5" y="19"/>
                    </a:cubicBezTo>
                    <a:cubicBezTo>
                      <a:pt x="5" y="18"/>
                      <a:pt x="4" y="18"/>
                      <a:pt x="4" y="18"/>
                    </a:cubicBezTo>
                    <a:cubicBezTo>
                      <a:pt x="3" y="17"/>
                      <a:pt x="3" y="17"/>
                      <a:pt x="3" y="17"/>
                    </a:cubicBezTo>
                    <a:cubicBezTo>
                      <a:pt x="3" y="17"/>
                      <a:pt x="2" y="13"/>
                      <a:pt x="3" y="11"/>
                    </a:cubicBezTo>
                    <a:cubicBezTo>
                      <a:pt x="3" y="11"/>
                      <a:pt x="3" y="10"/>
                      <a:pt x="4" y="9"/>
                    </a:cubicBezTo>
                    <a:cubicBezTo>
                      <a:pt x="5" y="8"/>
                      <a:pt x="6" y="5"/>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9" name="Freeform 84"/>
              <p:cNvSpPr>
                <a:spLocks/>
              </p:cNvSpPr>
              <p:nvPr/>
            </p:nvSpPr>
            <p:spPr bwMode="auto">
              <a:xfrm>
                <a:off x="6265" y="3350"/>
                <a:ext cx="21" cy="14"/>
              </a:xfrm>
              <a:custGeom>
                <a:avLst/>
                <a:gdLst>
                  <a:gd name="T0" fmla="*/ 2 w 12"/>
                  <a:gd name="T1" fmla="*/ 5 h 8"/>
                  <a:gd name="T2" fmla="*/ 6 w 12"/>
                  <a:gd name="T3" fmla="*/ 5 h 8"/>
                  <a:gd name="T4" fmla="*/ 8 w 12"/>
                  <a:gd name="T5" fmla="*/ 8 h 8"/>
                  <a:gd name="T6" fmla="*/ 10 w 12"/>
                  <a:gd name="T7" fmla="*/ 6 h 8"/>
                  <a:gd name="T8" fmla="*/ 10 w 12"/>
                  <a:gd name="T9" fmla="*/ 5 h 8"/>
                  <a:gd name="T10" fmla="*/ 12 w 12"/>
                  <a:gd name="T11" fmla="*/ 3 h 8"/>
                  <a:gd name="T12" fmla="*/ 11 w 12"/>
                  <a:gd name="T13" fmla="*/ 3 h 8"/>
                  <a:gd name="T14" fmla="*/ 9 w 12"/>
                  <a:gd name="T15" fmla="*/ 4 h 8"/>
                  <a:gd name="T16" fmla="*/ 7 w 12"/>
                  <a:gd name="T17" fmla="*/ 4 h 8"/>
                  <a:gd name="T18" fmla="*/ 7 w 12"/>
                  <a:gd name="T19" fmla="*/ 3 h 8"/>
                  <a:gd name="T20" fmla="*/ 8 w 12"/>
                  <a:gd name="T21" fmla="*/ 1 h 8"/>
                  <a:gd name="T22" fmla="*/ 4 w 12"/>
                  <a:gd name="T23" fmla="*/ 2 h 8"/>
                  <a:gd name="T24" fmla="*/ 3 w 12"/>
                  <a:gd name="T25" fmla="*/ 3 h 8"/>
                  <a:gd name="T26" fmla="*/ 2 w 12"/>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8">
                    <a:moveTo>
                      <a:pt x="2" y="5"/>
                    </a:moveTo>
                    <a:cubicBezTo>
                      <a:pt x="4" y="5"/>
                      <a:pt x="6" y="5"/>
                      <a:pt x="6" y="5"/>
                    </a:cubicBezTo>
                    <a:cubicBezTo>
                      <a:pt x="8" y="8"/>
                      <a:pt x="8" y="8"/>
                      <a:pt x="8" y="8"/>
                    </a:cubicBezTo>
                    <a:cubicBezTo>
                      <a:pt x="10" y="6"/>
                      <a:pt x="10" y="6"/>
                      <a:pt x="10" y="6"/>
                    </a:cubicBezTo>
                    <a:cubicBezTo>
                      <a:pt x="10" y="5"/>
                      <a:pt x="10" y="5"/>
                      <a:pt x="10" y="5"/>
                    </a:cubicBezTo>
                    <a:cubicBezTo>
                      <a:pt x="10" y="5"/>
                      <a:pt x="12" y="4"/>
                      <a:pt x="12" y="3"/>
                    </a:cubicBezTo>
                    <a:cubicBezTo>
                      <a:pt x="12" y="1"/>
                      <a:pt x="11" y="3"/>
                      <a:pt x="11" y="3"/>
                    </a:cubicBezTo>
                    <a:cubicBezTo>
                      <a:pt x="9" y="4"/>
                      <a:pt x="9" y="4"/>
                      <a:pt x="9" y="4"/>
                    </a:cubicBezTo>
                    <a:cubicBezTo>
                      <a:pt x="7" y="4"/>
                      <a:pt x="7" y="4"/>
                      <a:pt x="7" y="4"/>
                    </a:cubicBezTo>
                    <a:cubicBezTo>
                      <a:pt x="7" y="4"/>
                      <a:pt x="6" y="3"/>
                      <a:pt x="7" y="3"/>
                    </a:cubicBezTo>
                    <a:cubicBezTo>
                      <a:pt x="7" y="2"/>
                      <a:pt x="8" y="1"/>
                      <a:pt x="8" y="1"/>
                    </a:cubicBezTo>
                    <a:cubicBezTo>
                      <a:pt x="8" y="1"/>
                      <a:pt x="5" y="0"/>
                      <a:pt x="4" y="2"/>
                    </a:cubicBezTo>
                    <a:cubicBezTo>
                      <a:pt x="4" y="2"/>
                      <a:pt x="4" y="3"/>
                      <a:pt x="3" y="3"/>
                    </a:cubicBezTo>
                    <a:cubicBezTo>
                      <a:pt x="1" y="3"/>
                      <a:pt x="0"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0" name="Freeform 85"/>
              <p:cNvSpPr>
                <a:spLocks/>
              </p:cNvSpPr>
              <p:nvPr/>
            </p:nvSpPr>
            <p:spPr bwMode="auto">
              <a:xfrm>
                <a:off x="6281" y="3352"/>
                <a:ext cx="5" cy="2"/>
              </a:xfrm>
              <a:custGeom>
                <a:avLst/>
                <a:gdLst>
                  <a:gd name="T0" fmla="*/ 1 w 3"/>
                  <a:gd name="T1" fmla="*/ 1 h 1"/>
                  <a:gd name="T2" fmla="*/ 3 w 3"/>
                  <a:gd name="T3" fmla="*/ 1 h 1"/>
                  <a:gd name="T4" fmla="*/ 2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3" y="1"/>
                      <a:pt x="3" y="1"/>
                    </a:cubicBezTo>
                    <a:cubicBezTo>
                      <a:pt x="3" y="0"/>
                      <a:pt x="2" y="0"/>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1" name="Oval 86"/>
              <p:cNvSpPr>
                <a:spLocks noChangeArrowheads="1"/>
              </p:cNvSpPr>
              <p:nvPr/>
            </p:nvSpPr>
            <p:spPr bwMode="auto">
              <a:xfrm>
                <a:off x="6284" y="3364"/>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2" name="Oval 87"/>
              <p:cNvSpPr>
                <a:spLocks noChangeArrowheads="1"/>
              </p:cNvSpPr>
              <p:nvPr/>
            </p:nvSpPr>
            <p:spPr bwMode="auto">
              <a:xfrm>
                <a:off x="6300" y="3355"/>
                <a:ext cx="4"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3" name="Oval 88"/>
              <p:cNvSpPr>
                <a:spLocks noChangeArrowheads="1"/>
              </p:cNvSpPr>
              <p:nvPr/>
            </p:nvSpPr>
            <p:spPr bwMode="auto">
              <a:xfrm>
                <a:off x="6306" y="3355"/>
                <a:ext cx="1"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4" name="Oval 89"/>
              <p:cNvSpPr>
                <a:spLocks noChangeArrowheads="1"/>
              </p:cNvSpPr>
              <p:nvPr/>
            </p:nvSpPr>
            <p:spPr bwMode="auto">
              <a:xfrm>
                <a:off x="6290" y="3361"/>
                <a:ext cx="3"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5" name="Oval 90"/>
              <p:cNvSpPr>
                <a:spLocks noChangeArrowheads="1"/>
              </p:cNvSpPr>
              <p:nvPr/>
            </p:nvSpPr>
            <p:spPr bwMode="auto">
              <a:xfrm>
                <a:off x="6295" y="3359"/>
                <a:ext cx="4" cy="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6" name="Oval 91"/>
              <p:cNvSpPr>
                <a:spLocks noChangeArrowheads="1"/>
              </p:cNvSpPr>
              <p:nvPr/>
            </p:nvSpPr>
            <p:spPr bwMode="auto">
              <a:xfrm>
                <a:off x="6288" y="3354"/>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7" name="Freeform 92"/>
              <p:cNvSpPr>
                <a:spLocks/>
              </p:cNvSpPr>
              <p:nvPr/>
            </p:nvSpPr>
            <p:spPr bwMode="auto">
              <a:xfrm>
                <a:off x="6311" y="3343"/>
                <a:ext cx="7" cy="7"/>
              </a:xfrm>
              <a:custGeom>
                <a:avLst/>
                <a:gdLst>
                  <a:gd name="T0" fmla="*/ 1 w 4"/>
                  <a:gd name="T1" fmla="*/ 4 h 4"/>
                  <a:gd name="T2" fmla="*/ 4 w 4"/>
                  <a:gd name="T3" fmla="*/ 1 h 4"/>
                  <a:gd name="T4" fmla="*/ 2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2" y="4"/>
                      <a:pt x="4" y="2"/>
                      <a:pt x="4" y="1"/>
                    </a:cubicBezTo>
                    <a:cubicBezTo>
                      <a:pt x="4" y="1"/>
                      <a:pt x="3" y="0"/>
                      <a:pt x="2" y="2"/>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8" name="Freeform 93"/>
              <p:cNvSpPr>
                <a:spLocks/>
              </p:cNvSpPr>
              <p:nvPr/>
            </p:nvSpPr>
            <p:spPr bwMode="auto">
              <a:xfrm>
                <a:off x="6295" y="3347"/>
                <a:ext cx="9" cy="7"/>
              </a:xfrm>
              <a:custGeom>
                <a:avLst/>
                <a:gdLst>
                  <a:gd name="T0" fmla="*/ 4 w 5"/>
                  <a:gd name="T1" fmla="*/ 4 h 4"/>
                  <a:gd name="T2" fmla="*/ 4 w 5"/>
                  <a:gd name="T3" fmla="*/ 3 h 4"/>
                  <a:gd name="T4" fmla="*/ 2 w 5"/>
                  <a:gd name="T5" fmla="*/ 1 h 4"/>
                  <a:gd name="T6" fmla="*/ 0 w 5"/>
                  <a:gd name="T7" fmla="*/ 2 h 4"/>
                  <a:gd name="T8" fmla="*/ 4 w 5"/>
                  <a:gd name="T9" fmla="*/ 4 h 4"/>
                </a:gdLst>
                <a:ahLst/>
                <a:cxnLst>
                  <a:cxn ang="0">
                    <a:pos x="T0" y="T1"/>
                  </a:cxn>
                  <a:cxn ang="0">
                    <a:pos x="T2" y="T3"/>
                  </a:cxn>
                  <a:cxn ang="0">
                    <a:pos x="T4" y="T5"/>
                  </a:cxn>
                  <a:cxn ang="0">
                    <a:pos x="T6" y="T7"/>
                  </a:cxn>
                  <a:cxn ang="0">
                    <a:pos x="T8" y="T9"/>
                  </a:cxn>
                </a:cxnLst>
                <a:rect l="0" t="0" r="r" b="b"/>
                <a:pathLst>
                  <a:path w="5" h="4">
                    <a:moveTo>
                      <a:pt x="4" y="4"/>
                    </a:moveTo>
                    <a:cubicBezTo>
                      <a:pt x="5" y="4"/>
                      <a:pt x="4" y="3"/>
                      <a:pt x="4" y="3"/>
                    </a:cubicBezTo>
                    <a:cubicBezTo>
                      <a:pt x="3" y="2"/>
                      <a:pt x="2" y="1"/>
                      <a:pt x="2" y="1"/>
                    </a:cubicBezTo>
                    <a:cubicBezTo>
                      <a:pt x="2" y="1"/>
                      <a:pt x="0" y="0"/>
                      <a:pt x="0" y="2"/>
                    </a:cubicBezTo>
                    <a:cubicBezTo>
                      <a:pt x="1" y="3"/>
                      <a:pt x="2"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9" name="Freeform 94"/>
              <p:cNvSpPr>
                <a:spLocks/>
              </p:cNvSpPr>
              <p:nvPr/>
            </p:nvSpPr>
            <p:spPr bwMode="auto">
              <a:xfrm>
                <a:off x="6293" y="3350"/>
                <a:ext cx="7" cy="7"/>
              </a:xfrm>
              <a:custGeom>
                <a:avLst/>
                <a:gdLst>
                  <a:gd name="T0" fmla="*/ 2 w 4"/>
                  <a:gd name="T1" fmla="*/ 3 h 4"/>
                  <a:gd name="T2" fmla="*/ 4 w 4"/>
                  <a:gd name="T3" fmla="*/ 3 h 4"/>
                  <a:gd name="T4" fmla="*/ 2 w 4"/>
                  <a:gd name="T5" fmla="*/ 1 h 4"/>
                  <a:gd name="T6" fmla="*/ 0 w 4"/>
                  <a:gd name="T7" fmla="*/ 1 h 4"/>
                  <a:gd name="T8" fmla="*/ 2 w 4"/>
                  <a:gd name="T9" fmla="*/ 3 h 4"/>
                </a:gdLst>
                <a:ahLst/>
                <a:cxnLst>
                  <a:cxn ang="0">
                    <a:pos x="T0" y="T1"/>
                  </a:cxn>
                  <a:cxn ang="0">
                    <a:pos x="T2" y="T3"/>
                  </a:cxn>
                  <a:cxn ang="0">
                    <a:pos x="T4" y="T5"/>
                  </a:cxn>
                  <a:cxn ang="0">
                    <a:pos x="T6" y="T7"/>
                  </a:cxn>
                  <a:cxn ang="0">
                    <a:pos x="T8" y="T9"/>
                  </a:cxn>
                </a:cxnLst>
                <a:rect l="0" t="0" r="r" b="b"/>
                <a:pathLst>
                  <a:path w="4" h="4">
                    <a:moveTo>
                      <a:pt x="2" y="3"/>
                    </a:moveTo>
                    <a:cubicBezTo>
                      <a:pt x="2" y="3"/>
                      <a:pt x="3" y="4"/>
                      <a:pt x="4" y="3"/>
                    </a:cubicBezTo>
                    <a:cubicBezTo>
                      <a:pt x="4" y="2"/>
                      <a:pt x="2" y="1"/>
                      <a:pt x="2" y="1"/>
                    </a:cubicBezTo>
                    <a:cubicBezTo>
                      <a:pt x="2" y="1"/>
                      <a:pt x="1" y="0"/>
                      <a:pt x="0" y="1"/>
                    </a:cubicBezTo>
                    <a:cubicBezTo>
                      <a:pt x="0" y="2"/>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0" name="Freeform 95"/>
              <p:cNvSpPr>
                <a:spLocks/>
              </p:cNvSpPr>
              <p:nvPr/>
            </p:nvSpPr>
            <p:spPr bwMode="auto">
              <a:xfrm>
                <a:off x="6300" y="3347"/>
                <a:ext cx="6" cy="5"/>
              </a:xfrm>
              <a:custGeom>
                <a:avLst/>
                <a:gdLst>
                  <a:gd name="T0" fmla="*/ 3 w 3"/>
                  <a:gd name="T1" fmla="*/ 3 h 3"/>
                  <a:gd name="T2" fmla="*/ 1 w 3"/>
                  <a:gd name="T3" fmla="*/ 0 h 3"/>
                  <a:gd name="T4" fmla="*/ 1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1" y="0"/>
                      <a:pt x="0" y="0"/>
                      <a:pt x="1" y="1"/>
                    </a:cubicBezTo>
                    <a:cubicBezTo>
                      <a:pt x="1" y="3"/>
                      <a:pt x="3"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1" name="Freeform 96"/>
              <p:cNvSpPr>
                <a:spLocks/>
              </p:cNvSpPr>
              <p:nvPr/>
            </p:nvSpPr>
            <p:spPr bwMode="auto">
              <a:xfrm>
                <a:off x="6306" y="3352"/>
                <a:ext cx="7" cy="3"/>
              </a:xfrm>
              <a:custGeom>
                <a:avLst/>
                <a:gdLst>
                  <a:gd name="T0" fmla="*/ 3 w 4"/>
                  <a:gd name="T1" fmla="*/ 0 h 2"/>
                  <a:gd name="T2" fmla="*/ 3 w 4"/>
                  <a:gd name="T3" fmla="*/ 2 h 2"/>
                  <a:gd name="T4" fmla="*/ 3 w 4"/>
                  <a:gd name="T5" fmla="*/ 0 h 2"/>
                </a:gdLst>
                <a:ahLst/>
                <a:cxnLst>
                  <a:cxn ang="0">
                    <a:pos x="T0" y="T1"/>
                  </a:cxn>
                  <a:cxn ang="0">
                    <a:pos x="T2" y="T3"/>
                  </a:cxn>
                  <a:cxn ang="0">
                    <a:pos x="T4" y="T5"/>
                  </a:cxn>
                </a:cxnLst>
                <a:rect l="0" t="0" r="r" b="b"/>
                <a:pathLst>
                  <a:path w="4" h="2">
                    <a:moveTo>
                      <a:pt x="3" y="0"/>
                    </a:moveTo>
                    <a:cubicBezTo>
                      <a:pt x="3" y="0"/>
                      <a:pt x="0" y="0"/>
                      <a:pt x="3" y="2"/>
                    </a:cubicBezTo>
                    <a:cubicBezTo>
                      <a:pt x="3" y="2"/>
                      <a:pt x="4"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2" name="Freeform 97"/>
              <p:cNvSpPr>
                <a:spLocks/>
              </p:cNvSpPr>
              <p:nvPr/>
            </p:nvSpPr>
            <p:spPr bwMode="auto">
              <a:xfrm>
                <a:off x="6220" y="3375"/>
                <a:ext cx="11" cy="9"/>
              </a:xfrm>
              <a:custGeom>
                <a:avLst/>
                <a:gdLst>
                  <a:gd name="T0" fmla="*/ 2 w 6"/>
                  <a:gd name="T1" fmla="*/ 1 h 5"/>
                  <a:gd name="T2" fmla="*/ 1 w 6"/>
                  <a:gd name="T3" fmla="*/ 3 h 5"/>
                  <a:gd name="T4" fmla="*/ 4 w 6"/>
                  <a:gd name="T5" fmla="*/ 5 h 5"/>
                  <a:gd name="T6" fmla="*/ 5 w 6"/>
                  <a:gd name="T7" fmla="*/ 3 h 5"/>
                  <a:gd name="T8" fmla="*/ 4 w 6"/>
                  <a:gd name="T9" fmla="*/ 1 h 5"/>
                  <a:gd name="T10" fmla="*/ 2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2" y="1"/>
                    </a:moveTo>
                    <a:cubicBezTo>
                      <a:pt x="1" y="1"/>
                      <a:pt x="0" y="3"/>
                      <a:pt x="1" y="3"/>
                    </a:cubicBezTo>
                    <a:cubicBezTo>
                      <a:pt x="2" y="4"/>
                      <a:pt x="4" y="5"/>
                      <a:pt x="4" y="5"/>
                    </a:cubicBezTo>
                    <a:cubicBezTo>
                      <a:pt x="4" y="5"/>
                      <a:pt x="6" y="4"/>
                      <a:pt x="5" y="3"/>
                    </a:cubicBezTo>
                    <a:cubicBezTo>
                      <a:pt x="5" y="2"/>
                      <a:pt x="4" y="1"/>
                      <a:pt x="4" y="1"/>
                    </a:cubicBezTo>
                    <a:cubicBezTo>
                      <a:pt x="4" y="1"/>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3" name="Oval 98"/>
              <p:cNvSpPr>
                <a:spLocks noChangeArrowheads="1"/>
              </p:cNvSpPr>
              <p:nvPr/>
            </p:nvSpPr>
            <p:spPr bwMode="auto">
              <a:xfrm>
                <a:off x="6222" y="3370"/>
                <a:ext cx="6"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4" name="Oval 99"/>
              <p:cNvSpPr>
                <a:spLocks noChangeArrowheads="1"/>
              </p:cNvSpPr>
              <p:nvPr/>
            </p:nvSpPr>
            <p:spPr bwMode="auto">
              <a:xfrm>
                <a:off x="6515" y="3505"/>
                <a:ext cx="2"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5" name="Oval 100"/>
              <p:cNvSpPr>
                <a:spLocks noChangeArrowheads="1"/>
              </p:cNvSpPr>
              <p:nvPr/>
            </p:nvSpPr>
            <p:spPr bwMode="auto">
              <a:xfrm>
                <a:off x="6514" y="3511"/>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6" name="Oval 101"/>
              <p:cNvSpPr>
                <a:spLocks noChangeArrowheads="1"/>
              </p:cNvSpPr>
              <p:nvPr/>
            </p:nvSpPr>
            <p:spPr bwMode="auto">
              <a:xfrm>
                <a:off x="6512" y="3512"/>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7" name="Oval 102"/>
              <p:cNvSpPr>
                <a:spLocks noChangeArrowheads="1"/>
              </p:cNvSpPr>
              <p:nvPr/>
            </p:nvSpPr>
            <p:spPr bwMode="auto">
              <a:xfrm>
                <a:off x="6510" y="3514"/>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8" name="Oval 103"/>
              <p:cNvSpPr>
                <a:spLocks noChangeArrowheads="1"/>
              </p:cNvSpPr>
              <p:nvPr/>
            </p:nvSpPr>
            <p:spPr bwMode="auto">
              <a:xfrm>
                <a:off x="6501" y="352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9" name="Oval 104"/>
              <p:cNvSpPr>
                <a:spLocks noChangeArrowheads="1"/>
              </p:cNvSpPr>
              <p:nvPr/>
            </p:nvSpPr>
            <p:spPr bwMode="auto">
              <a:xfrm>
                <a:off x="6498" y="3525"/>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0" name="Freeform 105"/>
              <p:cNvSpPr>
                <a:spLocks/>
              </p:cNvSpPr>
              <p:nvPr/>
            </p:nvSpPr>
            <p:spPr bwMode="auto">
              <a:xfrm>
                <a:off x="6483" y="3493"/>
                <a:ext cx="7" cy="30"/>
              </a:xfrm>
              <a:custGeom>
                <a:avLst/>
                <a:gdLst>
                  <a:gd name="T0" fmla="*/ 0 w 4"/>
                  <a:gd name="T1" fmla="*/ 17 h 17"/>
                  <a:gd name="T2" fmla="*/ 1 w 4"/>
                  <a:gd name="T3" fmla="*/ 17 h 17"/>
                  <a:gd name="T4" fmla="*/ 1 w 4"/>
                  <a:gd name="T5" fmla="*/ 16 h 17"/>
                  <a:gd name="T6" fmla="*/ 2 w 4"/>
                  <a:gd name="T7" fmla="*/ 17 h 17"/>
                  <a:gd name="T8" fmla="*/ 2 w 4"/>
                  <a:gd name="T9" fmla="*/ 15 h 17"/>
                  <a:gd name="T10" fmla="*/ 3 w 4"/>
                  <a:gd name="T11" fmla="*/ 11 h 17"/>
                  <a:gd name="T12" fmla="*/ 3 w 4"/>
                  <a:gd name="T13" fmla="*/ 9 h 17"/>
                  <a:gd name="T14" fmla="*/ 3 w 4"/>
                  <a:gd name="T15" fmla="*/ 4 h 17"/>
                  <a:gd name="T16" fmla="*/ 3 w 4"/>
                  <a:gd name="T17" fmla="*/ 2 h 17"/>
                  <a:gd name="T18" fmla="*/ 2 w 4"/>
                  <a:gd name="T19" fmla="*/ 1 h 17"/>
                  <a:gd name="T20" fmla="*/ 1 w 4"/>
                  <a:gd name="T21" fmla="*/ 3 h 17"/>
                  <a:gd name="T22" fmla="*/ 0 w 4"/>
                  <a:gd name="T23" fmla="*/ 5 h 17"/>
                  <a:gd name="T24" fmla="*/ 1 w 4"/>
                  <a:gd name="T25" fmla="*/ 7 h 17"/>
                  <a:gd name="T26" fmla="*/ 1 w 4"/>
                  <a:gd name="T27" fmla="*/ 15 h 17"/>
                  <a:gd name="T28" fmla="*/ 0 w 4"/>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7">
                    <a:moveTo>
                      <a:pt x="0" y="17"/>
                    </a:moveTo>
                    <a:cubicBezTo>
                      <a:pt x="1" y="17"/>
                      <a:pt x="1" y="17"/>
                      <a:pt x="1" y="17"/>
                    </a:cubicBezTo>
                    <a:cubicBezTo>
                      <a:pt x="1" y="16"/>
                      <a:pt x="1" y="16"/>
                      <a:pt x="1" y="16"/>
                    </a:cubicBezTo>
                    <a:cubicBezTo>
                      <a:pt x="2" y="17"/>
                      <a:pt x="2" y="17"/>
                      <a:pt x="2" y="17"/>
                    </a:cubicBezTo>
                    <a:cubicBezTo>
                      <a:pt x="2" y="17"/>
                      <a:pt x="3" y="16"/>
                      <a:pt x="2" y="15"/>
                    </a:cubicBezTo>
                    <a:cubicBezTo>
                      <a:pt x="2" y="14"/>
                      <a:pt x="1" y="12"/>
                      <a:pt x="3" y="11"/>
                    </a:cubicBezTo>
                    <a:cubicBezTo>
                      <a:pt x="4" y="10"/>
                      <a:pt x="3" y="9"/>
                      <a:pt x="3" y="9"/>
                    </a:cubicBezTo>
                    <a:cubicBezTo>
                      <a:pt x="3" y="8"/>
                      <a:pt x="3" y="4"/>
                      <a:pt x="3" y="4"/>
                    </a:cubicBezTo>
                    <a:cubicBezTo>
                      <a:pt x="3" y="4"/>
                      <a:pt x="2" y="2"/>
                      <a:pt x="3" y="2"/>
                    </a:cubicBezTo>
                    <a:cubicBezTo>
                      <a:pt x="3" y="2"/>
                      <a:pt x="2" y="0"/>
                      <a:pt x="2" y="1"/>
                    </a:cubicBezTo>
                    <a:cubicBezTo>
                      <a:pt x="1" y="2"/>
                      <a:pt x="1" y="3"/>
                      <a:pt x="1" y="3"/>
                    </a:cubicBezTo>
                    <a:cubicBezTo>
                      <a:pt x="0" y="5"/>
                      <a:pt x="0" y="5"/>
                      <a:pt x="0" y="5"/>
                    </a:cubicBezTo>
                    <a:cubicBezTo>
                      <a:pt x="0" y="5"/>
                      <a:pt x="1" y="6"/>
                      <a:pt x="1" y="7"/>
                    </a:cubicBezTo>
                    <a:cubicBezTo>
                      <a:pt x="1" y="7"/>
                      <a:pt x="1" y="14"/>
                      <a:pt x="1" y="15"/>
                    </a:cubicBezTo>
                    <a:cubicBezTo>
                      <a:pt x="1" y="15"/>
                      <a:pt x="0" y="1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1" name="Freeform 106"/>
              <p:cNvSpPr>
                <a:spLocks/>
              </p:cNvSpPr>
              <p:nvPr/>
            </p:nvSpPr>
            <p:spPr bwMode="auto">
              <a:xfrm>
                <a:off x="6455" y="3560"/>
                <a:ext cx="7" cy="9"/>
              </a:xfrm>
              <a:custGeom>
                <a:avLst/>
                <a:gdLst>
                  <a:gd name="T0" fmla="*/ 2 w 4"/>
                  <a:gd name="T1" fmla="*/ 3 h 5"/>
                  <a:gd name="T2" fmla="*/ 3 w 4"/>
                  <a:gd name="T3" fmla="*/ 4 h 5"/>
                  <a:gd name="T4" fmla="*/ 4 w 4"/>
                  <a:gd name="T5" fmla="*/ 3 h 5"/>
                  <a:gd name="T6" fmla="*/ 4 w 4"/>
                  <a:gd name="T7" fmla="*/ 1 h 5"/>
                  <a:gd name="T8" fmla="*/ 3 w 4"/>
                  <a:gd name="T9" fmla="*/ 0 h 5"/>
                  <a:gd name="T10" fmla="*/ 1 w 4"/>
                  <a:gd name="T11" fmla="*/ 0 h 5"/>
                  <a:gd name="T12" fmla="*/ 1 w 4"/>
                  <a:gd name="T13" fmla="*/ 1 h 5"/>
                  <a:gd name="T14" fmla="*/ 2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3"/>
                    </a:moveTo>
                    <a:cubicBezTo>
                      <a:pt x="2" y="3"/>
                      <a:pt x="2" y="5"/>
                      <a:pt x="3" y="4"/>
                    </a:cubicBezTo>
                    <a:cubicBezTo>
                      <a:pt x="4" y="4"/>
                      <a:pt x="4" y="3"/>
                      <a:pt x="4" y="3"/>
                    </a:cubicBezTo>
                    <a:cubicBezTo>
                      <a:pt x="4" y="2"/>
                      <a:pt x="4" y="1"/>
                      <a:pt x="4" y="1"/>
                    </a:cubicBezTo>
                    <a:cubicBezTo>
                      <a:pt x="4" y="1"/>
                      <a:pt x="3" y="0"/>
                      <a:pt x="3" y="0"/>
                    </a:cubicBezTo>
                    <a:cubicBezTo>
                      <a:pt x="2" y="0"/>
                      <a:pt x="1" y="0"/>
                      <a:pt x="1" y="0"/>
                    </a:cubicBezTo>
                    <a:cubicBezTo>
                      <a:pt x="1" y="0"/>
                      <a:pt x="0" y="1"/>
                      <a:pt x="1" y="1"/>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2" name="Freeform 107"/>
              <p:cNvSpPr>
                <a:spLocks/>
              </p:cNvSpPr>
              <p:nvPr/>
            </p:nvSpPr>
            <p:spPr bwMode="auto">
              <a:xfrm>
                <a:off x="6458" y="3539"/>
                <a:ext cx="27" cy="21"/>
              </a:xfrm>
              <a:custGeom>
                <a:avLst/>
                <a:gdLst>
                  <a:gd name="T0" fmla="*/ 2 w 15"/>
                  <a:gd name="T1" fmla="*/ 11 h 12"/>
                  <a:gd name="T2" fmla="*/ 4 w 15"/>
                  <a:gd name="T3" fmla="*/ 11 h 12"/>
                  <a:gd name="T4" fmla="*/ 6 w 15"/>
                  <a:gd name="T5" fmla="*/ 10 h 12"/>
                  <a:gd name="T6" fmla="*/ 6 w 15"/>
                  <a:gd name="T7" fmla="*/ 12 h 12"/>
                  <a:gd name="T8" fmla="*/ 7 w 15"/>
                  <a:gd name="T9" fmla="*/ 12 h 12"/>
                  <a:gd name="T10" fmla="*/ 9 w 15"/>
                  <a:gd name="T11" fmla="*/ 11 h 12"/>
                  <a:gd name="T12" fmla="*/ 10 w 15"/>
                  <a:gd name="T13" fmla="*/ 10 h 12"/>
                  <a:gd name="T14" fmla="*/ 13 w 15"/>
                  <a:gd name="T15" fmla="*/ 8 h 12"/>
                  <a:gd name="T16" fmla="*/ 14 w 15"/>
                  <a:gd name="T17" fmla="*/ 6 h 12"/>
                  <a:gd name="T18" fmla="*/ 14 w 15"/>
                  <a:gd name="T19" fmla="*/ 4 h 12"/>
                  <a:gd name="T20" fmla="*/ 14 w 15"/>
                  <a:gd name="T21" fmla="*/ 3 h 12"/>
                  <a:gd name="T22" fmla="*/ 14 w 15"/>
                  <a:gd name="T23" fmla="*/ 0 h 12"/>
                  <a:gd name="T24" fmla="*/ 12 w 15"/>
                  <a:gd name="T25" fmla="*/ 2 h 12"/>
                  <a:gd name="T26" fmla="*/ 11 w 15"/>
                  <a:gd name="T27" fmla="*/ 4 h 12"/>
                  <a:gd name="T28" fmla="*/ 9 w 15"/>
                  <a:gd name="T29" fmla="*/ 7 h 12"/>
                  <a:gd name="T30" fmla="*/ 6 w 15"/>
                  <a:gd name="T31" fmla="*/ 9 h 12"/>
                  <a:gd name="T32" fmla="*/ 4 w 15"/>
                  <a:gd name="T33" fmla="*/ 9 h 12"/>
                  <a:gd name="T34" fmla="*/ 2 w 15"/>
                  <a:gd name="T35" fmla="*/ 9 h 12"/>
                  <a:gd name="T36" fmla="*/ 1 w 15"/>
                  <a:gd name="T37" fmla="*/ 10 h 12"/>
                  <a:gd name="T38" fmla="*/ 0 w 15"/>
                  <a:gd name="T39" fmla="*/ 11 h 12"/>
                  <a:gd name="T40" fmla="*/ 1 w 15"/>
                  <a:gd name="T41" fmla="*/ 12 h 12"/>
                  <a:gd name="T42" fmla="*/ 2 w 15"/>
                  <a:gd name="T4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2">
                    <a:moveTo>
                      <a:pt x="2" y="11"/>
                    </a:moveTo>
                    <a:cubicBezTo>
                      <a:pt x="4" y="11"/>
                      <a:pt x="4" y="11"/>
                      <a:pt x="4" y="11"/>
                    </a:cubicBezTo>
                    <a:cubicBezTo>
                      <a:pt x="6" y="10"/>
                      <a:pt x="6" y="10"/>
                      <a:pt x="6" y="10"/>
                    </a:cubicBezTo>
                    <a:cubicBezTo>
                      <a:pt x="6" y="12"/>
                      <a:pt x="6" y="12"/>
                      <a:pt x="6" y="12"/>
                    </a:cubicBezTo>
                    <a:cubicBezTo>
                      <a:pt x="6" y="12"/>
                      <a:pt x="7" y="12"/>
                      <a:pt x="7" y="12"/>
                    </a:cubicBezTo>
                    <a:cubicBezTo>
                      <a:pt x="8" y="11"/>
                      <a:pt x="9" y="11"/>
                      <a:pt x="9" y="11"/>
                    </a:cubicBezTo>
                    <a:cubicBezTo>
                      <a:pt x="10" y="10"/>
                      <a:pt x="10" y="10"/>
                      <a:pt x="10" y="10"/>
                    </a:cubicBezTo>
                    <a:cubicBezTo>
                      <a:pt x="10" y="10"/>
                      <a:pt x="13" y="9"/>
                      <a:pt x="13" y="8"/>
                    </a:cubicBezTo>
                    <a:cubicBezTo>
                      <a:pt x="13" y="8"/>
                      <a:pt x="14" y="6"/>
                      <a:pt x="14" y="6"/>
                    </a:cubicBezTo>
                    <a:cubicBezTo>
                      <a:pt x="14" y="5"/>
                      <a:pt x="14" y="4"/>
                      <a:pt x="14" y="4"/>
                    </a:cubicBezTo>
                    <a:cubicBezTo>
                      <a:pt x="14" y="4"/>
                      <a:pt x="14" y="4"/>
                      <a:pt x="14" y="3"/>
                    </a:cubicBezTo>
                    <a:cubicBezTo>
                      <a:pt x="15" y="2"/>
                      <a:pt x="14" y="0"/>
                      <a:pt x="14" y="0"/>
                    </a:cubicBezTo>
                    <a:cubicBezTo>
                      <a:pt x="14" y="0"/>
                      <a:pt x="12" y="0"/>
                      <a:pt x="12" y="2"/>
                    </a:cubicBezTo>
                    <a:cubicBezTo>
                      <a:pt x="11" y="3"/>
                      <a:pt x="11" y="4"/>
                      <a:pt x="11" y="4"/>
                    </a:cubicBezTo>
                    <a:cubicBezTo>
                      <a:pt x="11" y="5"/>
                      <a:pt x="10" y="6"/>
                      <a:pt x="9" y="7"/>
                    </a:cubicBezTo>
                    <a:cubicBezTo>
                      <a:pt x="8" y="8"/>
                      <a:pt x="6" y="9"/>
                      <a:pt x="6" y="9"/>
                    </a:cubicBezTo>
                    <a:cubicBezTo>
                      <a:pt x="4" y="9"/>
                      <a:pt x="4" y="9"/>
                      <a:pt x="4" y="9"/>
                    </a:cubicBezTo>
                    <a:cubicBezTo>
                      <a:pt x="2" y="9"/>
                      <a:pt x="2" y="9"/>
                      <a:pt x="2" y="9"/>
                    </a:cubicBezTo>
                    <a:cubicBezTo>
                      <a:pt x="1" y="10"/>
                      <a:pt x="1" y="10"/>
                      <a:pt x="1" y="10"/>
                    </a:cubicBezTo>
                    <a:cubicBezTo>
                      <a:pt x="0" y="11"/>
                      <a:pt x="0" y="11"/>
                      <a:pt x="0" y="11"/>
                    </a:cubicBezTo>
                    <a:cubicBezTo>
                      <a:pt x="1" y="12"/>
                      <a:pt x="1" y="12"/>
                      <a:pt x="1" y="12"/>
                    </a:cubicBez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3" name="Freeform 108"/>
              <p:cNvSpPr>
                <a:spLocks/>
              </p:cNvSpPr>
              <p:nvPr/>
            </p:nvSpPr>
            <p:spPr bwMode="auto">
              <a:xfrm>
                <a:off x="6462" y="3559"/>
                <a:ext cx="5" cy="3"/>
              </a:xfrm>
              <a:custGeom>
                <a:avLst/>
                <a:gdLst>
                  <a:gd name="T0" fmla="*/ 0 w 5"/>
                  <a:gd name="T1" fmla="*/ 1 h 3"/>
                  <a:gd name="T2" fmla="*/ 2 w 5"/>
                  <a:gd name="T3" fmla="*/ 3 h 3"/>
                  <a:gd name="T4" fmla="*/ 4 w 5"/>
                  <a:gd name="T5" fmla="*/ 1 h 3"/>
                  <a:gd name="T6" fmla="*/ 5 w 5"/>
                  <a:gd name="T7" fmla="*/ 1 h 3"/>
                  <a:gd name="T8" fmla="*/ 2 w 5"/>
                  <a:gd name="T9" fmla="*/ 0 h 3"/>
                  <a:gd name="T10" fmla="*/ 0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0" y="1"/>
                    </a:moveTo>
                    <a:lnTo>
                      <a:pt x="2" y="3"/>
                    </a:lnTo>
                    <a:lnTo>
                      <a:pt x="4" y="1"/>
                    </a:lnTo>
                    <a:lnTo>
                      <a:pt x="5" y="1"/>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4" name="Freeform 109"/>
              <p:cNvSpPr>
                <a:spLocks/>
              </p:cNvSpPr>
              <p:nvPr/>
            </p:nvSpPr>
            <p:spPr bwMode="auto">
              <a:xfrm>
                <a:off x="6480" y="3525"/>
                <a:ext cx="14" cy="10"/>
              </a:xfrm>
              <a:custGeom>
                <a:avLst/>
                <a:gdLst>
                  <a:gd name="T0" fmla="*/ 0 w 8"/>
                  <a:gd name="T1" fmla="*/ 6 h 6"/>
                  <a:gd name="T2" fmla="*/ 3 w 8"/>
                  <a:gd name="T3" fmla="*/ 6 h 6"/>
                  <a:gd name="T4" fmla="*/ 4 w 8"/>
                  <a:gd name="T5" fmla="*/ 6 h 6"/>
                  <a:gd name="T6" fmla="*/ 5 w 8"/>
                  <a:gd name="T7" fmla="*/ 6 h 6"/>
                  <a:gd name="T8" fmla="*/ 6 w 8"/>
                  <a:gd name="T9" fmla="*/ 5 h 6"/>
                  <a:gd name="T10" fmla="*/ 8 w 8"/>
                  <a:gd name="T11" fmla="*/ 4 h 6"/>
                  <a:gd name="T12" fmla="*/ 7 w 8"/>
                  <a:gd name="T13" fmla="*/ 2 h 6"/>
                  <a:gd name="T14" fmla="*/ 6 w 8"/>
                  <a:gd name="T15" fmla="*/ 3 h 6"/>
                  <a:gd name="T16" fmla="*/ 3 w 8"/>
                  <a:gd name="T17" fmla="*/ 1 h 6"/>
                  <a:gd name="T18" fmla="*/ 2 w 8"/>
                  <a:gd name="T19" fmla="*/ 1 h 6"/>
                  <a:gd name="T20" fmla="*/ 2 w 8"/>
                  <a:gd name="T21" fmla="*/ 3 h 6"/>
                  <a:gd name="T22" fmla="*/ 0 w 8"/>
                  <a:gd name="T23" fmla="*/ 5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cubicBezTo>
                      <a:pt x="1" y="6"/>
                      <a:pt x="3" y="6"/>
                      <a:pt x="3" y="6"/>
                    </a:cubicBezTo>
                    <a:cubicBezTo>
                      <a:pt x="4" y="6"/>
                      <a:pt x="4" y="6"/>
                      <a:pt x="4" y="6"/>
                    </a:cubicBezTo>
                    <a:cubicBezTo>
                      <a:pt x="5" y="6"/>
                      <a:pt x="5" y="6"/>
                      <a:pt x="5" y="6"/>
                    </a:cubicBezTo>
                    <a:cubicBezTo>
                      <a:pt x="5" y="6"/>
                      <a:pt x="6" y="5"/>
                      <a:pt x="6" y="5"/>
                    </a:cubicBezTo>
                    <a:cubicBezTo>
                      <a:pt x="6" y="5"/>
                      <a:pt x="8" y="4"/>
                      <a:pt x="8" y="4"/>
                    </a:cubicBezTo>
                    <a:cubicBezTo>
                      <a:pt x="8" y="4"/>
                      <a:pt x="8" y="2"/>
                      <a:pt x="7" y="2"/>
                    </a:cubicBezTo>
                    <a:cubicBezTo>
                      <a:pt x="7" y="3"/>
                      <a:pt x="7" y="3"/>
                      <a:pt x="6" y="3"/>
                    </a:cubicBezTo>
                    <a:cubicBezTo>
                      <a:pt x="6" y="3"/>
                      <a:pt x="4" y="2"/>
                      <a:pt x="3" y="1"/>
                    </a:cubicBezTo>
                    <a:cubicBezTo>
                      <a:pt x="3" y="1"/>
                      <a:pt x="3" y="0"/>
                      <a:pt x="2" y="1"/>
                    </a:cubicBezTo>
                    <a:cubicBezTo>
                      <a:pt x="2" y="2"/>
                      <a:pt x="2" y="3"/>
                      <a:pt x="2" y="3"/>
                    </a:cubicBezTo>
                    <a:cubicBezTo>
                      <a:pt x="2" y="3"/>
                      <a:pt x="0" y="5"/>
                      <a:pt x="0" y="5"/>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5" name="Freeform 110"/>
              <p:cNvSpPr>
                <a:spLocks/>
              </p:cNvSpPr>
              <p:nvPr/>
            </p:nvSpPr>
            <p:spPr bwMode="auto">
              <a:xfrm>
                <a:off x="6172" y="3543"/>
                <a:ext cx="2" cy="1"/>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6" name="Freeform 111"/>
              <p:cNvSpPr>
                <a:spLocks/>
              </p:cNvSpPr>
              <p:nvPr/>
            </p:nvSpPr>
            <p:spPr bwMode="auto">
              <a:xfrm>
                <a:off x="6194" y="3548"/>
                <a:ext cx="9" cy="4"/>
              </a:xfrm>
              <a:custGeom>
                <a:avLst/>
                <a:gdLst>
                  <a:gd name="T0" fmla="*/ 4 w 5"/>
                  <a:gd name="T1" fmla="*/ 0 h 2"/>
                  <a:gd name="T2" fmla="*/ 3 w 5"/>
                  <a:gd name="T3" fmla="*/ 0 h 2"/>
                  <a:gd name="T4" fmla="*/ 1 w 5"/>
                  <a:gd name="T5" fmla="*/ 0 h 2"/>
                  <a:gd name="T6" fmla="*/ 0 w 5"/>
                  <a:gd name="T7" fmla="*/ 0 h 2"/>
                  <a:gd name="T8" fmla="*/ 1 w 5"/>
                  <a:gd name="T9" fmla="*/ 1 h 2"/>
                  <a:gd name="T10" fmla="*/ 3 w 5"/>
                  <a:gd name="T11" fmla="*/ 1 h 2"/>
                  <a:gd name="T12" fmla="*/ 3 w 5"/>
                  <a:gd name="T13" fmla="*/ 2 h 2"/>
                  <a:gd name="T14" fmla="*/ 4 w 5"/>
                  <a:gd name="T15" fmla="*/ 1 h 2"/>
                  <a:gd name="T16" fmla="*/ 4 w 5"/>
                  <a:gd name="T17" fmla="*/ 1 h 2"/>
                  <a:gd name="T18" fmla="*/ 5 w 5"/>
                  <a:gd name="T19" fmla="*/ 0 h 2"/>
                  <a:gd name="T20" fmla="*/ 4 w 5"/>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4" y="0"/>
                    </a:moveTo>
                    <a:cubicBezTo>
                      <a:pt x="4" y="0"/>
                      <a:pt x="3" y="0"/>
                      <a:pt x="3" y="0"/>
                    </a:cubicBezTo>
                    <a:cubicBezTo>
                      <a:pt x="3" y="0"/>
                      <a:pt x="1" y="0"/>
                      <a:pt x="1" y="0"/>
                    </a:cubicBezTo>
                    <a:cubicBezTo>
                      <a:pt x="0" y="0"/>
                      <a:pt x="0" y="0"/>
                      <a:pt x="0" y="0"/>
                    </a:cubicBezTo>
                    <a:cubicBezTo>
                      <a:pt x="0" y="0"/>
                      <a:pt x="0" y="0"/>
                      <a:pt x="1" y="1"/>
                    </a:cubicBezTo>
                    <a:cubicBezTo>
                      <a:pt x="3" y="1"/>
                      <a:pt x="3" y="1"/>
                      <a:pt x="3" y="1"/>
                    </a:cubicBezTo>
                    <a:cubicBezTo>
                      <a:pt x="3" y="1"/>
                      <a:pt x="3" y="2"/>
                      <a:pt x="3" y="2"/>
                    </a:cubicBezTo>
                    <a:cubicBezTo>
                      <a:pt x="4" y="2"/>
                      <a:pt x="4" y="1"/>
                      <a:pt x="4" y="1"/>
                    </a:cubicBezTo>
                    <a:cubicBezTo>
                      <a:pt x="4" y="1"/>
                      <a:pt x="4" y="1"/>
                      <a:pt x="4" y="1"/>
                    </a:cubicBezTo>
                    <a:cubicBezTo>
                      <a:pt x="5" y="0"/>
                      <a:pt x="5" y="0"/>
                      <a:pt x="5"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7" name="Freeform 112"/>
              <p:cNvSpPr>
                <a:spLocks/>
              </p:cNvSpPr>
              <p:nvPr/>
            </p:nvSpPr>
            <p:spPr bwMode="auto">
              <a:xfrm>
                <a:off x="6185" y="3537"/>
                <a:ext cx="5" cy="7"/>
              </a:xfrm>
              <a:custGeom>
                <a:avLst/>
                <a:gdLst>
                  <a:gd name="T0" fmla="*/ 2 w 3"/>
                  <a:gd name="T1" fmla="*/ 0 h 4"/>
                  <a:gd name="T2" fmla="*/ 1 w 3"/>
                  <a:gd name="T3" fmla="*/ 1 h 4"/>
                  <a:gd name="T4" fmla="*/ 0 w 3"/>
                  <a:gd name="T5" fmla="*/ 1 h 4"/>
                  <a:gd name="T6" fmla="*/ 1 w 3"/>
                  <a:gd name="T7" fmla="*/ 2 h 4"/>
                  <a:gd name="T8" fmla="*/ 0 w 3"/>
                  <a:gd name="T9" fmla="*/ 4 h 4"/>
                  <a:gd name="T10" fmla="*/ 2 w 3"/>
                  <a:gd name="T11" fmla="*/ 4 h 4"/>
                  <a:gd name="T12" fmla="*/ 2 w 3"/>
                  <a:gd name="T13" fmla="*/ 4 h 4"/>
                  <a:gd name="T14" fmla="*/ 2 w 3"/>
                  <a:gd name="T15" fmla="*/ 4 h 4"/>
                  <a:gd name="T16" fmla="*/ 2 w 3"/>
                  <a:gd name="T17" fmla="*/ 2 h 4"/>
                  <a:gd name="T18" fmla="*/ 2 w 3"/>
                  <a:gd name="T19" fmla="*/ 2 h 4"/>
                  <a:gd name="T20" fmla="*/ 2 w 3"/>
                  <a:gd name="T21" fmla="*/ 2 h 4"/>
                  <a:gd name="T22" fmla="*/ 2 w 3"/>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2" y="0"/>
                    </a:moveTo>
                    <a:cubicBezTo>
                      <a:pt x="2" y="0"/>
                      <a:pt x="1" y="1"/>
                      <a:pt x="1" y="1"/>
                    </a:cubicBezTo>
                    <a:cubicBezTo>
                      <a:pt x="1" y="1"/>
                      <a:pt x="1" y="1"/>
                      <a:pt x="0" y="1"/>
                    </a:cubicBezTo>
                    <a:cubicBezTo>
                      <a:pt x="0" y="1"/>
                      <a:pt x="1" y="2"/>
                      <a:pt x="1" y="2"/>
                    </a:cubicBezTo>
                    <a:cubicBezTo>
                      <a:pt x="0" y="4"/>
                      <a:pt x="0" y="4"/>
                      <a:pt x="0" y="4"/>
                    </a:cubicBezTo>
                    <a:cubicBezTo>
                      <a:pt x="0" y="4"/>
                      <a:pt x="1" y="4"/>
                      <a:pt x="2" y="4"/>
                    </a:cubicBezTo>
                    <a:cubicBezTo>
                      <a:pt x="2" y="4"/>
                      <a:pt x="2" y="4"/>
                      <a:pt x="2" y="4"/>
                    </a:cubicBezTo>
                    <a:cubicBezTo>
                      <a:pt x="2" y="4"/>
                      <a:pt x="2" y="4"/>
                      <a:pt x="2" y="4"/>
                    </a:cubicBezTo>
                    <a:cubicBezTo>
                      <a:pt x="2" y="2"/>
                      <a:pt x="2" y="2"/>
                      <a:pt x="2" y="2"/>
                    </a:cubicBezTo>
                    <a:cubicBezTo>
                      <a:pt x="2" y="2"/>
                      <a:pt x="2" y="2"/>
                      <a:pt x="2" y="2"/>
                    </a:cubicBezTo>
                    <a:cubicBezTo>
                      <a:pt x="2" y="2"/>
                      <a:pt x="2" y="2"/>
                      <a:pt x="2" y="2"/>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8" name="Freeform 113"/>
              <p:cNvSpPr>
                <a:spLocks/>
              </p:cNvSpPr>
              <p:nvPr/>
            </p:nvSpPr>
            <p:spPr bwMode="auto">
              <a:xfrm>
                <a:off x="6187" y="3532"/>
                <a:ext cx="3" cy="5"/>
              </a:xfrm>
              <a:custGeom>
                <a:avLst/>
                <a:gdLst>
                  <a:gd name="T0" fmla="*/ 1 w 2"/>
                  <a:gd name="T1" fmla="*/ 1 h 3"/>
                  <a:gd name="T2" fmla="*/ 1 w 2"/>
                  <a:gd name="T3" fmla="*/ 0 h 3"/>
                  <a:gd name="T4" fmla="*/ 1 w 2"/>
                  <a:gd name="T5" fmla="*/ 0 h 3"/>
                  <a:gd name="T6" fmla="*/ 0 w 2"/>
                  <a:gd name="T7" fmla="*/ 1 h 3"/>
                  <a:gd name="T8" fmla="*/ 0 w 2"/>
                  <a:gd name="T9" fmla="*/ 2 h 3"/>
                  <a:gd name="T10" fmla="*/ 1 w 2"/>
                  <a:gd name="T11" fmla="*/ 3 h 3"/>
                  <a:gd name="T12" fmla="*/ 2 w 2"/>
                  <a:gd name="T13" fmla="*/ 2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0"/>
                      <a:pt x="1" y="0"/>
                      <a:pt x="1" y="0"/>
                    </a:cubicBezTo>
                    <a:cubicBezTo>
                      <a:pt x="1" y="0"/>
                      <a:pt x="1" y="0"/>
                      <a:pt x="1" y="0"/>
                    </a:cubicBezTo>
                    <a:cubicBezTo>
                      <a:pt x="1" y="0"/>
                      <a:pt x="0" y="0"/>
                      <a:pt x="0" y="1"/>
                    </a:cubicBezTo>
                    <a:cubicBezTo>
                      <a:pt x="0" y="1"/>
                      <a:pt x="0" y="2"/>
                      <a:pt x="0" y="2"/>
                    </a:cubicBezTo>
                    <a:cubicBezTo>
                      <a:pt x="1" y="3"/>
                      <a:pt x="1" y="3"/>
                      <a:pt x="1" y="3"/>
                    </a:cubicBezTo>
                    <a:cubicBezTo>
                      <a:pt x="1" y="3"/>
                      <a:pt x="1" y="2"/>
                      <a:pt x="2" y="2"/>
                    </a:cubicBezTo>
                    <a:cubicBezTo>
                      <a:pt x="2" y="2"/>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9" name="Freeform 114"/>
              <p:cNvSpPr>
                <a:spLocks/>
              </p:cNvSpPr>
              <p:nvPr/>
            </p:nvSpPr>
            <p:spPr bwMode="auto">
              <a:xfrm>
                <a:off x="6238" y="3562"/>
                <a:ext cx="7" cy="14"/>
              </a:xfrm>
              <a:custGeom>
                <a:avLst/>
                <a:gdLst>
                  <a:gd name="T0" fmla="*/ 3 w 4"/>
                  <a:gd name="T1" fmla="*/ 2 h 8"/>
                  <a:gd name="T2" fmla="*/ 2 w 4"/>
                  <a:gd name="T3" fmla="*/ 3 h 8"/>
                  <a:gd name="T4" fmla="*/ 0 w 4"/>
                  <a:gd name="T5" fmla="*/ 3 h 8"/>
                  <a:gd name="T6" fmla="*/ 0 w 4"/>
                  <a:gd name="T7" fmla="*/ 4 h 8"/>
                  <a:gd name="T8" fmla="*/ 1 w 4"/>
                  <a:gd name="T9" fmla="*/ 6 h 8"/>
                  <a:gd name="T10" fmla="*/ 1 w 4"/>
                  <a:gd name="T11" fmla="*/ 7 h 8"/>
                  <a:gd name="T12" fmla="*/ 1 w 4"/>
                  <a:gd name="T13" fmla="*/ 7 h 8"/>
                  <a:gd name="T14" fmla="*/ 2 w 4"/>
                  <a:gd name="T15" fmla="*/ 7 h 8"/>
                  <a:gd name="T16" fmla="*/ 2 w 4"/>
                  <a:gd name="T17" fmla="*/ 8 h 8"/>
                  <a:gd name="T18" fmla="*/ 3 w 4"/>
                  <a:gd name="T19" fmla="*/ 8 h 8"/>
                  <a:gd name="T20" fmla="*/ 3 w 4"/>
                  <a:gd name="T21" fmla="*/ 8 h 8"/>
                  <a:gd name="T22" fmla="*/ 3 w 4"/>
                  <a:gd name="T23" fmla="*/ 8 h 8"/>
                  <a:gd name="T24" fmla="*/ 4 w 4"/>
                  <a:gd name="T25" fmla="*/ 6 h 8"/>
                  <a:gd name="T26" fmla="*/ 3 w 4"/>
                  <a:gd name="T27" fmla="*/ 5 h 8"/>
                  <a:gd name="T28" fmla="*/ 4 w 4"/>
                  <a:gd name="T29" fmla="*/ 6 h 8"/>
                  <a:gd name="T30" fmla="*/ 4 w 4"/>
                  <a:gd name="T31" fmla="*/ 3 h 8"/>
                  <a:gd name="T32" fmla="*/ 4 w 4"/>
                  <a:gd name="T33" fmla="*/ 0 h 8"/>
                  <a:gd name="T34" fmla="*/ 4 w 4"/>
                  <a:gd name="T35" fmla="*/ 0 h 8"/>
                  <a:gd name="T36" fmla="*/ 3 w 4"/>
                  <a:gd name="T3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8">
                    <a:moveTo>
                      <a:pt x="3" y="2"/>
                    </a:moveTo>
                    <a:cubicBezTo>
                      <a:pt x="3" y="2"/>
                      <a:pt x="3" y="2"/>
                      <a:pt x="2" y="3"/>
                    </a:cubicBezTo>
                    <a:cubicBezTo>
                      <a:pt x="2" y="3"/>
                      <a:pt x="0" y="3"/>
                      <a:pt x="0" y="3"/>
                    </a:cubicBezTo>
                    <a:cubicBezTo>
                      <a:pt x="0" y="4"/>
                      <a:pt x="0" y="4"/>
                      <a:pt x="0" y="4"/>
                    </a:cubicBezTo>
                    <a:cubicBezTo>
                      <a:pt x="0" y="4"/>
                      <a:pt x="0" y="6"/>
                      <a:pt x="1" y="6"/>
                    </a:cubicBezTo>
                    <a:cubicBezTo>
                      <a:pt x="1" y="7"/>
                      <a:pt x="1" y="7"/>
                      <a:pt x="1" y="7"/>
                    </a:cubicBezTo>
                    <a:cubicBezTo>
                      <a:pt x="1" y="7"/>
                      <a:pt x="1" y="7"/>
                      <a:pt x="1" y="7"/>
                    </a:cubicBezTo>
                    <a:cubicBezTo>
                      <a:pt x="2" y="7"/>
                      <a:pt x="2" y="7"/>
                      <a:pt x="2" y="7"/>
                    </a:cubicBezTo>
                    <a:cubicBezTo>
                      <a:pt x="2" y="8"/>
                      <a:pt x="2" y="8"/>
                      <a:pt x="2" y="8"/>
                    </a:cubicBezTo>
                    <a:cubicBezTo>
                      <a:pt x="3" y="8"/>
                      <a:pt x="3" y="8"/>
                      <a:pt x="3" y="8"/>
                    </a:cubicBezTo>
                    <a:cubicBezTo>
                      <a:pt x="3" y="8"/>
                      <a:pt x="3" y="8"/>
                      <a:pt x="3" y="8"/>
                    </a:cubicBezTo>
                    <a:cubicBezTo>
                      <a:pt x="3" y="8"/>
                      <a:pt x="3" y="8"/>
                      <a:pt x="3" y="8"/>
                    </a:cubicBezTo>
                    <a:cubicBezTo>
                      <a:pt x="4" y="6"/>
                      <a:pt x="4" y="6"/>
                      <a:pt x="4" y="6"/>
                    </a:cubicBezTo>
                    <a:cubicBezTo>
                      <a:pt x="4" y="6"/>
                      <a:pt x="3" y="6"/>
                      <a:pt x="3" y="5"/>
                    </a:cubicBezTo>
                    <a:cubicBezTo>
                      <a:pt x="3" y="6"/>
                      <a:pt x="3" y="6"/>
                      <a:pt x="4" y="6"/>
                    </a:cubicBezTo>
                    <a:cubicBezTo>
                      <a:pt x="4" y="6"/>
                      <a:pt x="4" y="4"/>
                      <a:pt x="4" y="3"/>
                    </a:cubicBezTo>
                    <a:cubicBezTo>
                      <a:pt x="4" y="3"/>
                      <a:pt x="4" y="1"/>
                      <a:pt x="4" y="0"/>
                    </a:cubicBezTo>
                    <a:cubicBezTo>
                      <a:pt x="4" y="0"/>
                      <a:pt x="4" y="0"/>
                      <a:pt x="4" y="0"/>
                    </a:cubicBezTo>
                    <a:cubicBezTo>
                      <a:pt x="4" y="0"/>
                      <a:pt x="3" y="1"/>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0" name="Freeform 115"/>
              <p:cNvSpPr>
                <a:spLocks/>
              </p:cNvSpPr>
              <p:nvPr/>
            </p:nvSpPr>
            <p:spPr bwMode="auto">
              <a:xfrm>
                <a:off x="6190" y="36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1" name="Freeform 116"/>
              <p:cNvSpPr>
                <a:spLocks/>
              </p:cNvSpPr>
              <p:nvPr/>
            </p:nvSpPr>
            <p:spPr bwMode="auto">
              <a:xfrm>
                <a:off x="6261" y="3671"/>
                <a:ext cx="18" cy="32"/>
              </a:xfrm>
              <a:custGeom>
                <a:avLst/>
                <a:gdLst>
                  <a:gd name="T0" fmla="*/ 8 w 10"/>
                  <a:gd name="T1" fmla="*/ 0 h 18"/>
                  <a:gd name="T2" fmla="*/ 7 w 10"/>
                  <a:gd name="T3" fmla="*/ 2 h 18"/>
                  <a:gd name="T4" fmla="*/ 5 w 10"/>
                  <a:gd name="T5" fmla="*/ 4 h 18"/>
                  <a:gd name="T6" fmla="*/ 3 w 10"/>
                  <a:gd name="T7" fmla="*/ 5 h 18"/>
                  <a:gd name="T8" fmla="*/ 1 w 10"/>
                  <a:gd name="T9" fmla="*/ 7 h 18"/>
                  <a:gd name="T10" fmla="*/ 2 w 10"/>
                  <a:gd name="T11" fmla="*/ 9 h 18"/>
                  <a:gd name="T12" fmla="*/ 1 w 10"/>
                  <a:gd name="T13" fmla="*/ 11 h 18"/>
                  <a:gd name="T14" fmla="*/ 1 w 10"/>
                  <a:gd name="T15" fmla="*/ 17 h 18"/>
                  <a:gd name="T16" fmla="*/ 2 w 10"/>
                  <a:gd name="T17" fmla="*/ 17 h 18"/>
                  <a:gd name="T18" fmla="*/ 3 w 10"/>
                  <a:gd name="T19" fmla="*/ 17 h 18"/>
                  <a:gd name="T20" fmla="*/ 6 w 10"/>
                  <a:gd name="T21" fmla="*/ 16 h 18"/>
                  <a:gd name="T22" fmla="*/ 6 w 10"/>
                  <a:gd name="T23" fmla="*/ 12 h 18"/>
                  <a:gd name="T24" fmla="*/ 7 w 10"/>
                  <a:gd name="T25" fmla="*/ 10 h 18"/>
                  <a:gd name="T26" fmla="*/ 8 w 10"/>
                  <a:gd name="T27" fmla="*/ 5 h 18"/>
                  <a:gd name="T28" fmla="*/ 9 w 10"/>
                  <a:gd name="T29" fmla="*/ 2 h 18"/>
                  <a:gd name="T30" fmla="*/ 8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8" y="0"/>
                    </a:moveTo>
                    <a:cubicBezTo>
                      <a:pt x="8" y="0"/>
                      <a:pt x="7" y="0"/>
                      <a:pt x="7" y="2"/>
                    </a:cubicBezTo>
                    <a:cubicBezTo>
                      <a:pt x="7" y="2"/>
                      <a:pt x="5" y="3"/>
                      <a:pt x="5" y="4"/>
                    </a:cubicBezTo>
                    <a:cubicBezTo>
                      <a:pt x="4" y="5"/>
                      <a:pt x="3" y="5"/>
                      <a:pt x="3" y="5"/>
                    </a:cubicBezTo>
                    <a:cubicBezTo>
                      <a:pt x="3" y="5"/>
                      <a:pt x="1" y="5"/>
                      <a:pt x="1" y="7"/>
                    </a:cubicBezTo>
                    <a:cubicBezTo>
                      <a:pt x="1" y="10"/>
                      <a:pt x="1" y="8"/>
                      <a:pt x="2" y="9"/>
                    </a:cubicBezTo>
                    <a:cubicBezTo>
                      <a:pt x="2" y="10"/>
                      <a:pt x="1" y="10"/>
                      <a:pt x="1" y="11"/>
                    </a:cubicBezTo>
                    <a:cubicBezTo>
                      <a:pt x="1" y="12"/>
                      <a:pt x="0" y="15"/>
                      <a:pt x="1" y="17"/>
                    </a:cubicBezTo>
                    <a:cubicBezTo>
                      <a:pt x="1" y="17"/>
                      <a:pt x="1" y="17"/>
                      <a:pt x="2" y="17"/>
                    </a:cubicBezTo>
                    <a:cubicBezTo>
                      <a:pt x="3" y="17"/>
                      <a:pt x="2" y="17"/>
                      <a:pt x="3" y="17"/>
                    </a:cubicBezTo>
                    <a:cubicBezTo>
                      <a:pt x="3" y="18"/>
                      <a:pt x="5" y="18"/>
                      <a:pt x="6" y="16"/>
                    </a:cubicBezTo>
                    <a:cubicBezTo>
                      <a:pt x="7" y="13"/>
                      <a:pt x="6" y="12"/>
                      <a:pt x="6" y="12"/>
                    </a:cubicBezTo>
                    <a:cubicBezTo>
                      <a:pt x="6" y="12"/>
                      <a:pt x="6" y="11"/>
                      <a:pt x="7" y="10"/>
                    </a:cubicBezTo>
                    <a:cubicBezTo>
                      <a:pt x="8" y="10"/>
                      <a:pt x="8" y="6"/>
                      <a:pt x="8" y="5"/>
                    </a:cubicBezTo>
                    <a:cubicBezTo>
                      <a:pt x="8" y="5"/>
                      <a:pt x="9" y="3"/>
                      <a:pt x="9" y="2"/>
                    </a:cubicBezTo>
                    <a:cubicBezTo>
                      <a:pt x="9" y="1"/>
                      <a:pt x="1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2" name="Freeform 117"/>
              <p:cNvSpPr>
                <a:spLocks/>
              </p:cNvSpPr>
              <p:nvPr/>
            </p:nvSpPr>
            <p:spPr bwMode="auto">
              <a:xfrm>
                <a:off x="6490" y="3751"/>
                <a:ext cx="11" cy="11"/>
              </a:xfrm>
              <a:custGeom>
                <a:avLst/>
                <a:gdLst>
                  <a:gd name="T0" fmla="*/ 4 w 6"/>
                  <a:gd name="T1" fmla="*/ 1 h 6"/>
                  <a:gd name="T2" fmla="*/ 3 w 6"/>
                  <a:gd name="T3" fmla="*/ 2 h 6"/>
                  <a:gd name="T4" fmla="*/ 1 w 6"/>
                  <a:gd name="T5" fmla="*/ 1 h 6"/>
                  <a:gd name="T6" fmla="*/ 1 w 6"/>
                  <a:gd name="T7" fmla="*/ 1 h 6"/>
                  <a:gd name="T8" fmla="*/ 0 w 6"/>
                  <a:gd name="T9" fmla="*/ 2 h 6"/>
                  <a:gd name="T10" fmla="*/ 0 w 6"/>
                  <a:gd name="T11" fmla="*/ 4 h 6"/>
                  <a:gd name="T12" fmla="*/ 1 w 6"/>
                  <a:gd name="T13" fmla="*/ 5 h 6"/>
                  <a:gd name="T14" fmla="*/ 4 w 6"/>
                  <a:gd name="T15" fmla="*/ 6 h 6"/>
                  <a:gd name="T16" fmla="*/ 6 w 6"/>
                  <a:gd name="T17" fmla="*/ 4 h 6"/>
                  <a:gd name="T18" fmla="*/ 5 w 6"/>
                  <a:gd name="T19" fmla="*/ 1 h 6"/>
                  <a:gd name="T20" fmla="*/ 4 w 6"/>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1"/>
                    </a:moveTo>
                    <a:cubicBezTo>
                      <a:pt x="3" y="1"/>
                      <a:pt x="3" y="2"/>
                      <a:pt x="3" y="2"/>
                    </a:cubicBezTo>
                    <a:cubicBezTo>
                      <a:pt x="1" y="1"/>
                      <a:pt x="1" y="1"/>
                      <a:pt x="1" y="1"/>
                    </a:cubicBezTo>
                    <a:cubicBezTo>
                      <a:pt x="1" y="1"/>
                      <a:pt x="1" y="1"/>
                      <a:pt x="1" y="1"/>
                    </a:cubicBezTo>
                    <a:cubicBezTo>
                      <a:pt x="1" y="1"/>
                      <a:pt x="0" y="1"/>
                      <a:pt x="0" y="2"/>
                    </a:cubicBezTo>
                    <a:cubicBezTo>
                      <a:pt x="0" y="4"/>
                      <a:pt x="0" y="4"/>
                      <a:pt x="0" y="4"/>
                    </a:cubicBezTo>
                    <a:cubicBezTo>
                      <a:pt x="0" y="4"/>
                      <a:pt x="1" y="4"/>
                      <a:pt x="1" y="5"/>
                    </a:cubicBezTo>
                    <a:cubicBezTo>
                      <a:pt x="2" y="6"/>
                      <a:pt x="3" y="6"/>
                      <a:pt x="4" y="6"/>
                    </a:cubicBezTo>
                    <a:cubicBezTo>
                      <a:pt x="4" y="6"/>
                      <a:pt x="6" y="4"/>
                      <a:pt x="6" y="4"/>
                    </a:cubicBezTo>
                    <a:cubicBezTo>
                      <a:pt x="5" y="3"/>
                      <a:pt x="5" y="1"/>
                      <a:pt x="5" y="1"/>
                    </a:cubicBezTo>
                    <a:cubicBezTo>
                      <a:pt x="5" y="1"/>
                      <a:pt x="4"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3" name="Freeform 118"/>
              <p:cNvSpPr>
                <a:spLocks/>
              </p:cNvSpPr>
              <p:nvPr/>
            </p:nvSpPr>
            <p:spPr bwMode="auto">
              <a:xfrm>
                <a:off x="6499" y="3648"/>
                <a:ext cx="13" cy="9"/>
              </a:xfrm>
              <a:custGeom>
                <a:avLst/>
                <a:gdLst>
                  <a:gd name="T0" fmla="*/ 1 w 7"/>
                  <a:gd name="T1" fmla="*/ 5 h 5"/>
                  <a:gd name="T2" fmla="*/ 5 w 7"/>
                  <a:gd name="T3" fmla="*/ 4 h 5"/>
                  <a:gd name="T4" fmla="*/ 7 w 7"/>
                  <a:gd name="T5" fmla="*/ 1 h 5"/>
                  <a:gd name="T6" fmla="*/ 7 w 7"/>
                  <a:gd name="T7" fmla="*/ 0 h 5"/>
                  <a:gd name="T8" fmla="*/ 6 w 7"/>
                  <a:gd name="T9" fmla="*/ 0 h 5"/>
                  <a:gd name="T10" fmla="*/ 4 w 7"/>
                  <a:gd name="T11" fmla="*/ 3 h 5"/>
                  <a:gd name="T12" fmla="*/ 0 w 7"/>
                  <a:gd name="T13" fmla="*/ 4 h 5"/>
                  <a:gd name="T14" fmla="*/ 1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1" y="5"/>
                    </a:moveTo>
                    <a:cubicBezTo>
                      <a:pt x="1" y="5"/>
                      <a:pt x="3" y="5"/>
                      <a:pt x="5" y="4"/>
                    </a:cubicBezTo>
                    <a:cubicBezTo>
                      <a:pt x="7" y="3"/>
                      <a:pt x="7" y="1"/>
                      <a:pt x="7" y="1"/>
                    </a:cubicBezTo>
                    <a:cubicBezTo>
                      <a:pt x="7" y="0"/>
                      <a:pt x="7" y="0"/>
                      <a:pt x="7" y="0"/>
                    </a:cubicBezTo>
                    <a:cubicBezTo>
                      <a:pt x="6" y="0"/>
                      <a:pt x="6" y="0"/>
                      <a:pt x="6" y="0"/>
                    </a:cubicBezTo>
                    <a:cubicBezTo>
                      <a:pt x="6" y="1"/>
                      <a:pt x="4" y="3"/>
                      <a:pt x="4" y="3"/>
                    </a:cubicBezTo>
                    <a:cubicBezTo>
                      <a:pt x="0" y="4"/>
                      <a:pt x="0" y="4"/>
                      <a:pt x="0" y="4"/>
                    </a:cubicBezTo>
                    <a:cubicBezTo>
                      <a:pt x="0"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4" name="Oval 119"/>
              <p:cNvSpPr>
                <a:spLocks noChangeArrowheads="1"/>
              </p:cNvSpPr>
              <p:nvPr/>
            </p:nvSpPr>
            <p:spPr bwMode="auto">
              <a:xfrm>
                <a:off x="6524" y="3667"/>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5" name="Oval 120"/>
              <p:cNvSpPr>
                <a:spLocks noChangeArrowheads="1"/>
              </p:cNvSpPr>
              <p:nvPr/>
            </p:nvSpPr>
            <p:spPr bwMode="auto">
              <a:xfrm>
                <a:off x="6514" y="3653"/>
                <a:ext cx="1"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6" name="Oval 121"/>
              <p:cNvSpPr>
                <a:spLocks noChangeArrowheads="1"/>
              </p:cNvSpPr>
              <p:nvPr/>
            </p:nvSpPr>
            <p:spPr bwMode="auto">
              <a:xfrm>
                <a:off x="6512" y="3662"/>
                <a:ext cx="3"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7" name="Oval 122"/>
              <p:cNvSpPr>
                <a:spLocks noChangeArrowheads="1"/>
              </p:cNvSpPr>
              <p:nvPr/>
            </p:nvSpPr>
            <p:spPr bwMode="auto">
              <a:xfrm>
                <a:off x="6524" y="3655"/>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8" name="Oval 123"/>
              <p:cNvSpPr>
                <a:spLocks noChangeArrowheads="1"/>
              </p:cNvSpPr>
              <p:nvPr/>
            </p:nvSpPr>
            <p:spPr bwMode="auto">
              <a:xfrm>
                <a:off x="6538" y="3664"/>
                <a:ext cx="4"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19" name="Oval 124"/>
              <p:cNvSpPr>
                <a:spLocks noChangeArrowheads="1"/>
              </p:cNvSpPr>
              <p:nvPr/>
            </p:nvSpPr>
            <p:spPr bwMode="auto">
              <a:xfrm>
                <a:off x="6524" y="3660"/>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0" name="Oval 125"/>
              <p:cNvSpPr>
                <a:spLocks noChangeArrowheads="1"/>
              </p:cNvSpPr>
              <p:nvPr/>
            </p:nvSpPr>
            <p:spPr bwMode="auto">
              <a:xfrm>
                <a:off x="6485" y="362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1" name="Oval 126"/>
              <p:cNvSpPr>
                <a:spLocks noChangeArrowheads="1"/>
              </p:cNvSpPr>
              <p:nvPr/>
            </p:nvSpPr>
            <p:spPr bwMode="auto">
              <a:xfrm>
                <a:off x="6540" y="3619"/>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2" name="Oval 127"/>
              <p:cNvSpPr>
                <a:spLocks noChangeArrowheads="1"/>
              </p:cNvSpPr>
              <p:nvPr/>
            </p:nvSpPr>
            <p:spPr bwMode="auto">
              <a:xfrm>
                <a:off x="6544" y="3623"/>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3" name="Oval 128"/>
              <p:cNvSpPr>
                <a:spLocks noChangeArrowheads="1"/>
              </p:cNvSpPr>
              <p:nvPr/>
            </p:nvSpPr>
            <p:spPr bwMode="auto">
              <a:xfrm>
                <a:off x="6547" y="3625"/>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4" name="Oval 129"/>
              <p:cNvSpPr>
                <a:spLocks noChangeArrowheads="1"/>
              </p:cNvSpPr>
              <p:nvPr/>
            </p:nvSpPr>
            <p:spPr bwMode="auto">
              <a:xfrm>
                <a:off x="6551" y="3626"/>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5" name="Oval 130"/>
              <p:cNvSpPr>
                <a:spLocks noChangeArrowheads="1"/>
              </p:cNvSpPr>
              <p:nvPr/>
            </p:nvSpPr>
            <p:spPr bwMode="auto">
              <a:xfrm>
                <a:off x="6553" y="3628"/>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6" name="Oval 131"/>
              <p:cNvSpPr>
                <a:spLocks noChangeArrowheads="1"/>
              </p:cNvSpPr>
              <p:nvPr/>
            </p:nvSpPr>
            <p:spPr bwMode="auto">
              <a:xfrm>
                <a:off x="6554" y="3630"/>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7" name="Oval 132"/>
              <p:cNvSpPr>
                <a:spLocks noChangeArrowheads="1"/>
              </p:cNvSpPr>
              <p:nvPr/>
            </p:nvSpPr>
            <p:spPr bwMode="auto">
              <a:xfrm>
                <a:off x="6561" y="3682"/>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8" name="Oval 133"/>
              <p:cNvSpPr>
                <a:spLocks noChangeArrowheads="1"/>
              </p:cNvSpPr>
              <p:nvPr/>
            </p:nvSpPr>
            <p:spPr bwMode="auto">
              <a:xfrm>
                <a:off x="6565" y="368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29" name="Oval 134"/>
              <p:cNvSpPr>
                <a:spLocks noChangeArrowheads="1"/>
              </p:cNvSpPr>
              <p:nvPr/>
            </p:nvSpPr>
            <p:spPr bwMode="auto">
              <a:xfrm>
                <a:off x="6569" y="3683"/>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0" name="Oval 135"/>
              <p:cNvSpPr>
                <a:spLocks noChangeArrowheads="1"/>
              </p:cNvSpPr>
              <p:nvPr/>
            </p:nvSpPr>
            <p:spPr bwMode="auto">
              <a:xfrm>
                <a:off x="6535" y="3675"/>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1" name="Oval 136"/>
              <p:cNvSpPr>
                <a:spLocks noChangeArrowheads="1"/>
              </p:cNvSpPr>
              <p:nvPr/>
            </p:nvSpPr>
            <p:spPr bwMode="auto">
              <a:xfrm>
                <a:off x="6549" y="368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2" name="Oval 137"/>
              <p:cNvSpPr>
                <a:spLocks noChangeArrowheads="1"/>
              </p:cNvSpPr>
              <p:nvPr/>
            </p:nvSpPr>
            <p:spPr bwMode="auto">
              <a:xfrm>
                <a:off x="6542" y="3683"/>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3" name="Freeform 138"/>
              <p:cNvSpPr>
                <a:spLocks/>
              </p:cNvSpPr>
              <p:nvPr/>
            </p:nvSpPr>
            <p:spPr bwMode="auto">
              <a:xfrm>
                <a:off x="6540" y="3749"/>
                <a:ext cx="13" cy="20"/>
              </a:xfrm>
              <a:custGeom>
                <a:avLst/>
                <a:gdLst>
                  <a:gd name="T0" fmla="*/ 5 w 7"/>
                  <a:gd name="T1" fmla="*/ 5 h 11"/>
                  <a:gd name="T2" fmla="*/ 3 w 7"/>
                  <a:gd name="T3" fmla="*/ 2 h 11"/>
                  <a:gd name="T4" fmla="*/ 2 w 7"/>
                  <a:gd name="T5" fmla="*/ 1 h 11"/>
                  <a:gd name="T6" fmla="*/ 1 w 7"/>
                  <a:gd name="T7" fmla="*/ 0 h 11"/>
                  <a:gd name="T8" fmla="*/ 0 w 7"/>
                  <a:gd name="T9" fmla="*/ 1 h 11"/>
                  <a:gd name="T10" fmla="*/ 2 w 7"/>
                  <a:gd name="T11" fmla="*/ 4 h 11"/>
                  <a:gd name="T12" fmla="*/ 2 w 7"/>
                  <a:gd name="T13" fmla="*/ 7 h 11"/>
                  <a:gd name="T14" fmla="*/ 2 w 7"/>
                  <a:gd name="T15" fmla="*/ 8 h 11"/>
                  <a:gd name="T16" fmla="*/ 4 w 7"/>
                  <a:gd name="T17" fmla="*/ 11 h 11"/>
                  <a:gd name="T18" fmla="*/ 6 w 7"/>
                  <a:gd name="T19" fmla="*/ 8 h 11"/>
                  <a:gd name="T20" fmla="*/ 7 w 7"/>
                  <a:gd name="T21" fmla="*/ 5 h 11"/>
                  <a:gd name="T22" fmla="*/ 5 w 7"/>
                  <a:gd name="T2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5" y="5"/>
                    </a:moveTo>
                    <a:cubicBezTo>
                      <a:pt x="4" y="4"/>
                      <a:pt x="3" y="2"/>
                      <a:pt x="3" y="2"/>
                    </a:cubicBezTo>
                    <a:cubicBezTo>
                      <a:pt x="2" y="1"/>
                      <a:pt x="2" y="1"/>
                      <a:pt x="2" y="1"/>
                    </a:cubicBezTo>
                    <a:cubicBezTo>
                      <a:pt x="2" y="1"/>
                      <a:pt x="2" y="0"/>
                      <a:pt x="1" y="0"/>
                    </a:cubicBezTo>
                    <a:cubicBezTo>
                      <a:pt x="1" y="0"/>
                      <a:pt x="0" y="0"/>
                      <a:pt x="0" y="1"/>
                    </a:cubicBezTo>
                    <a:cubicBezTo>
                      <a:pt x="1" y="2"/>
                      <a:pt x="2" y="4"/>
                      <a:pt x="2" y="4"/>
                    </a:cubicBezTo>
                    <a:cubicBezTo>
                      <a:pt x="2" y="4"/>
                      <a:pt x="2" y="6"/>
                      <a:pt x="2" y="7"/>
                    </a:cubicBezTo>
                    <a:cubicBezTo>
                      <a:pt x="2" y="7"/>
                      <a:pt x="1" y="8"/>
                      <a:pt x="2" y="8"/>
                    </a:cubicBezTo>
                    <a:cubicBezTo>
                      <a:pt x="3" y="8"/>
                      <a:pt x="4" y="11"/>
                      <a:pt x="4" y="11"/>
                    </a:cubicBezTo>
                    <a:cubicBezTo>
                      <a:pt x="4" y="11"/>
                      <a:pt x="5" y="8"/>
                      <a:pt x="6" y="8"/>
                    </a:cubicBezTo>
                    <a:cubicBezTo>
                      <a:pt x="7" y="7"/>
                      <a:pt x="7" y="5"/>
                      <a:pt x="7" y="5"/>
                    </a:cubicBezTo>
                    <a:cubicBezTo>
                      <a:pt x="7" y="5"/>
                      <a:pt x="6"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4" name="Freeform 139"/>
              <p:cNvSpPr>
                <a:spLocks/>
              </p:cNvSpPr>
              <p:nvPr/>
            </p:nvSpPr>
            <p:spPr bwMode="auto">
              <a:xfrm>
                <a:off x="6526" y="3767"/>
                <a:ext cx="19" cy="20"/>
              </a:xfrm>
              <a:custGeom>
                <a:avLst/>
                <a:gdLst>
                  <a:gd name="T0" fmla="*/ 10 w 11"/>
                  <a:gd name="T1" fmla="*/ 1 h 11"/>
                  <a:gd name="T2" fmla="*/ 8 w 11"/>
                  <a:gd name="T3" fmla="*/ 0 h 11"/>
                  <a:gd name="T4" fmla="*/ 7 w 11"/>
                  <a:gd name="T5" fmla="*/ 1 h 11"/>
                  <a:gd name="T6" fmla="*/ 7 w 11"/>
                  <a:gd name="T7" fmla="*/ 3 h 11"/>
                  <a:gd name="T8" fmla="*/ 5 w 11"/>
                  <a:gd name="T9" fmla="*/ 4 h 11"/>
                  <a:gd name="T10" fmla="*/ 4 w 11"/>
                  <a:gd name="T11" fmla="*/ 4 h 11"/>
                  <a:gd name="T12" fmla="*/ 3 w 11"/>
                  <a:gd name="T13" fmla="*/ 6 h 11"/>
                  <a:gd name="T14" fmla="*/ 2 w 11"/>
                  <a:gd name="T15" fmla="*/ 7 h 11"/>
                  <a:gd name="T16" fmla="*/ 1 w 11"/>
                  <a:gd name="T17" fmla="*/ 8 h 11"/>
                  <a:gd name="T18" fmla="*/ 1 w 11"/>
                  <a:gd name="T19" fmla="*/ 10 h 11"/>
                  <a:gd name="T20" fmla="*/ 4 w 11"/>
                  <a:gd name="T21" fmla="*/ 10 h 11"/>
                  <a:gd name="T22" fmla="*/ 6 w 11"/>
                  <a:gd name="T23" fmla="*/ 9 h 11"/>
                  <a:gd name="T24" fmla="*/ 6 w 11"/>
                  <a:gd name="T25" fmla="*/ 7 h 11"/>
                  <a:gd name="T26" fmla="*/ 8 w 11"/>
                  <a:gd name="T27" fmla="*/ 4 h 11"/>
                  <a:gd name="T28" fmla="*/ 9 w 11"/>
                  <a:gd name="T29" fmla="*/ 3 h 11"/>
                  <a:gd name="T30" fmla="*/ 10 w 11"/>
                  <a:gd name="T3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10" y="1"/>
                    </a:moveTo>
                    <a:cubicBezTo>
                      <a:pt x="9" y="0"/>
                      <a:pt x="8" y="0"/>
                      <a:pt x="8" y="0"/>
                    </a:cubicBezTo>
                    <a:cubicBezTo>
                      <a:pt x="7" y="1"/>
                      <a:pt x="7" y="1"/>
                      <a:pt x="7" y="1"/>
                    </a:cubicBezTo>
                    <a:cubicBezTo>
                      <a:pt x="7" y="3"/>
                      <a:pt x="7" y="3"/>
                      <a:pt x="7" y="3"/>
                    </a:cubicBezTo>
                    <a:cubicBezTo>
                      <a:pt x="5" y="4"/>
                      <a:pt x="5" y="4"/>
                      <a:pt x="5" y="4"/>
                    </a:cubicBezTo>
                    <a:cubicBezTo>
                      <a:pt x="4" y="4"/>
                      <a:pt x="4" y="4"/>
                      <a:pt x="4" y="4"/>
                    </a:cubicBezTo>
                    <a:cubicBezTo>
                      <a:pt x="3" y="6"/>
                      <a:pt x="3" y="6"/>
                      <a:pt x="3" y="6"/>
                    </a:cubicBezTo>
                    <a:cubicBezTo>
                      <a:pt x="2" y="7"/>
                      <a:pt x="2" y="7"/>
                      <a:pt x="2" y="7"/>
                    </a:cubicBezTo>
                    <a:cubicBezTo>
                      <a:pt x="2" y="7"/>
                      <a:pt x="1" y="7"/>
                      <a:pt x="1" y="8"/>
                    </a:cubicBezTo>
                    <a:cubicBezTo>
                      <a:pt x="1" y="8"/>
                      <a:pt x="0" y="9"/>
                      <a:pt x="1" y="10"/>
                    </a:cubicBezTo>
                    <a:cubicBezTo>
                      <a:pt x="2" y="10"/>
                      <a:pt x="4" y="10"/>
                      <a:pt x="4" y="10"/>
                    </a:cubicBezTo>
                    <a:cubicBezTo>
                      <a:pt x="5" y="11"/>
                      <a:pt x="6" y="10"/>
                      <a:pt x="6" y="9"/>
                    </a:cubicBezTo>
                    <a:cubicBezTo>
                      <a:pt x="6" y="8"/>
                      <a:pt x="5" y="7"/>
                      <a:pt x="6" y="7"/>
                    </a:cubicBezTo>
                    <a:cubicBezTo>
                      <a:pt x="7" y="6"/>
                      <a:pt x="8" y="4"/>
                      <a:pt x="8" y="4"/>
                    </a:cubicBezTo>
                    <a:cubicBezTo>
                      <a:pt x="9" y="3"/>
                      <a:pt x="9" y="3"/>
                      <a:pt x="9" y="3"/>
                    </a:cubicBezTo>
                    <a:cubicBezTo>
                      <a:pt x="9" y="3"/>
                      <a:pt x="11"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5" name="Oval 140"/>
              <p:cNvSpPr>
                <a:spLocks noChangeArrowheads="1"/>
              </p:cNvSpPr>
              <p:nvPr/>
            </p:nvSpPr>
            <p:spPr bwMode="auto">
              <a:xfrm>
                <a:off x="6524" y="3801"/>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6" name="Oval 141"/>
              <p:cNvSpPr>
                <a:spLocks noChangeArrowheads="1"/>
              </p:cNvSpPr>
              <p:nvPr/>
            </p:nvSpPr>
            <p:spPr bwMode="auto">
              <a:xfrm>
                <a:off x="6506" y="3815"/>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7" name="Oval 142"/>
              <p:cNvSpPr>
                <a:spLocks noChangeArrowheads="1"/>
              </p:cNvSpPr>
              <p:nvPr/>
            </p:nvSpPr>
            <p:spPr bwMode="auto">
              <a:xfrm>
                <a:off x="6542" y="3814"/>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8" name="Oval 143"/>
              <p:cNvSpPr>
                <a:spLocks noChangeArrowheads="1"/>
              </p:cNvSpPr>
              <p:nvPr/>
            </p:nvSpPr>
            <p:spPr bwMode="auto">
              <a:xfrm>
                <a:off x="6554" y="380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9" name="Oval 144"/>
              <p:cNvSpPr>
                <a:spLocks noChangeArrowheads="1"/>
              </p:cNvSpPr>
              <p:nvPr/>
            </p:nvSpPr>
            <p:spPr bwMode="auto">
              <a:xfrm>
                <a:off x="6560" y="3792"/>
                <a:ext cx="3"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0" name="Oval 145"/>
              <p:cNvSpPr>
                <a:spLocks noChangeArrowheads="1"/>
              </p:cNvSpPr>
              <p:nvPr/>
            </p:nvSpPr>
            <p:spPr bwMode="auto">
              <a:xfrm>
                <a:off x="6574" y="3778"/>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1" name="Oval 146"/>
              <p:cNvSpPr>
                <a:spLocks noChangeArrowheads="1"/>
              </p:cNvSpPr>
              <p:nvPr/>
            </p:nvSpPr>
            <p:spPr bwMode="auto">
              <a:xfrm>
                <a:off x="6441" y="3619"/>
                <a:ext cx="1"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2" name="Freeform 147"/>
              <p:cNvSpPr>
                <a:spLocks/>
              </p:cNvSpPr>
              <p:nvPr/>
            </p:nvSpPr>
            <p:spPr bwMode="auto">
              <a:xfrm>
                <a:off x="6434" y="3600"/>
                <a:ext cx="7" cy="16"/>
              </a:xfrm>
              <a:custGeom>
                <a:avLst/>
                <a:gdLst>
                  <a:gd name="T0" fmla="*/ 1 w 4"/>
                  <a:gd name="T1" fmla="*/ 5 h 9"/>
                  <a:gd name="T2" fmla="*/ 1 w 4"/>
                  <a:gd name="T3" fmla="*/ 6 h 9"/>
                  <a:gd name="T4" fmla="*/ 2 w 4"/>
                  <a:gd name="T5" fmla="*/ 9 h 9"/>
                  <a:gd name="T6" fmla="*/ 3 w 4"/>
                  <a:gd name="T7" fmla="*/ 8 h 9"/>
                  <a:gd name="T8" fmla="*/ 3 w 4"/>
                  <a:gd name="T9" fmla="*/ 5 h 9"/>
                  <a:gd name="T10" fmla="*/ 3 w 4"/>
                  <a:gd name="T11" fmla="*/ 4 h 9"/>
                  <a:gd name="T12" fmla="*/ 4 w 4"/>
                  <a:gd name="T13" fmla="*/ 2 h 9"/>
                  <a:gd name="T14" fmla="*/ 4 w 4"/>
                  <a:gd name="T15" fmla="*/ 0 h 9"/>
                  <a:gd name="T16" fmla="*/ 2 w 4"/>
                  <a:gd name="T17" fmla="*/ 0 h 9"/>
                  <a:gd name="T18" fmla="*/ 1 w 4"/>
                  <a:gd name="T19" fmla="*/ 0 h 9"/>
                  <a:gd name="T20" fmla="*/ 1 w 4"/>
                  <a:gd name="T21" fmla="*/ 5 h 9"/>
                  <a:gd name="T22" fmla="*/ 1 w 4"/>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9">
                    <a:moveTo>
                      <a:pt x="1" y="5"/>
                    </a:moveTo>
                    <a:cubicBezTo>
                      <a:pt x="1" y="6"/>
                      <a:pt x="0" y="6"/>
                      <a:pt x="1" y="6"/>
                    </a:cubicBezTo>
                    <a:cubicBezTo>
                      <a:pt x="1" y="7"/>
                      <a:pt x="2" y="9"/>
                      <a:pt x="2" y="9"/>
                    </a:cubicBezTo>
                    <a:cubicBezTo>
                      <a:pt x="2" y="9"/>
                      <a:pt x="3" y="9"/>
                      <a:pt x="3" y="8"/>
                    </a:cubicBezTo>
                    <a:cubicBezTo>
                      <a:pt x="3" y="8"/>
                      <a:pt x="3" y="5"/>
                      <a:pt x="3" y="5"/>
                    </a:cubicBezTo>
                    <a:cubicBezTo>
                      <a:pt x="3" y="4"/>
                      <a:pt x="3" y="4"/>
                      <a:pt x="3" y="4"/>
                    </a:cubicBezTo>
                    <a:cubicBezTo>
                      <a:pt x="3" y="4"/>
                      <a:pt x="4" y="2"/>
                      <a:pt x="4" y="2"/>
                    </a:cubicBezTo>
                    <a:cubicBezTo>
                      <a:pt x="4" y="2"/>
                      <a:pt x="4" y="0"/>
                      <a:pt x="4" y="0"/>
                    </a:cubicBezTo>
                    <a:cubicBezTo>
                      <a:pt x="4" y="0"/>
                      <a:pt x="3" y="0"/>
                      <a:pt x="2" y="0"/>
                    </a:cubicBezTo>
                    <a:cubicBezTo>
                      <a:pt x="2" y="0"/>
                      <a:pt x="1" y="0"/>
                      <a:pt x="1" y="0"/>
                    </a:cubicBezTo>
                    <a:cubicBezTo>
                      <a:pt x="1" y="0"/>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3" name="Freeform 148"/>
              <p:cNvSpPr>
                <a:spLocks/>
              </p:cNvSpPr>
              <p:nvPr/>
            </p:nvSpPr>
            <p:spPr bwMode="auto">
              <a:xfrm>
                <a:off x="6428" y="3617"/>
                <a:ext cx="6" cy="6"/>
              </a:xfrm>
              <a:custGeom>
                <a:avLst/>
                <a:gdLst>
                  <a:gd name="T0" fmla="*/ 1 w 3"/>
                  <a:gd name="T1" fmla="*/ 3 h 3"/>
                  <a:gd name="T2" fmla="*/ 2 w 3"/>
                  <a:gd name="T3" fmla="*/ 2 h 3"/>
                  <a:gd name="T4" fmla="*/ 3 w 3"/>
                  <a:gd name="T5" fmla="*/ 0 h 3"/>
                  <a:gd name="T6" fmla="*/ 3 w 3"/>
                  <a:gd name="T7" fmla="*/ 0 h 3"/>
                  <a:gd name="T8" fmla="*/ 0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3"/>
                      <a:pt x="2" y="2"/>
                      <a:pt x="2" y="2"/>
                    </a:cubicBezTo>
                    <a:cubicBezTo>
                      <a:pt x="2" y="2"/>
                      <a:pt x="3" y="0"/>
                      <a:pt x="3" y="0"/>
                    </a:cubicBezTo>
                    <a:cubicBezTo>
                      <a:pt x="3" y="0"/>
                      <a:pt x="3" y="0"/>
                      <a:pt x="3" y="0"/>
                    </a:cubicBezTo>
                    <a:cubicBezTo>
                      <a:pt x="2" y="0"/>
                      <a:pt x="0" y="2"/>
                      <a:pt x="0" y="2"/>
                    </a:cubicBezTo>
                    <a:cubicBezTo>
                      <a:pt x="0" y="2"/>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4" name="Freeform 149"/>
              <p:cNvSpPr>
                <a:spLocks/>
              </p:cNvSpPr>
              <p:nvPr/>
            </p:nvSpPr>
            <p:spPr bwMode="auto">
              <a:xfrm>
                <a:off x="6439" y="3616"/>
                <a:ext cx="3" cy="5"/>
              </a:xfrm>
              <a:custGeom>
                <a:avLst/>
                <a:gdLst>
                  <a:gd name="T0" fmla="*/ 1 w 2"/>
                  <a:gd name="T1" fmla="*/ 0 h 3"/>
                  <a:gd name="T2" fmla="*/ 0 w 2"/>
                  <a:gd name="T3" fmla="*/ 1 h 3"/>
                  <a:gd name="T4" fmla="*/ 0 w 2"/>
                  <a:gd name="T5" fmla="*/ 2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0" y="0"/>
                      <a:pt x="0" y="1"/>
                    </a:cubicBezTo>
                    <a:cubicBezTo>
                      <a:pt x="0" y="1"/>
                      <a:pt x="0" y="2"/>
                      <a:pt x="0" y="2"/>
                    </a:cubicBezTo>
                    <a:cubicBezTo>
                      <a:pt x="1" y="3"/>
                      <a:pt x="2" y="2"/>
                      <a:pt x="2"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5" name="Oval 150"/>
              <p:cNvSpPr>
                <a:spLocks noChangeArrowheads="1"/>
              </p:cNvSpPr>
              <p:nvPr/>
            </p:nvSpPr>
            <p:spPr bwMode="auto">
              <a:xfrm>
                <a:off x="6439" y="3610"/>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6" name="Oval 151"/>
              <p:cNvSpPr>
                <a:spLocks noChangeArrowheads="1"/>
              </p:cNvSpPr>
              <p:nvPr/>
            </p:nvSpPr>
            <p:spPr bwMode="auto">
              <a:xfrm>
                <a:off x="6444" y="3616"/>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7" name="Freeform 152"/>
              <p:cNvSpPr>
                <a:spLocks/>
              </p:cNvSpPr>
              <p:nvPr/>
            </p:nvSpPr>
            <p:spPr bwMode="auto">
              <a:xfrm>
                <a:off x="6439" y="3621"/>
                <a:ext cx="12" cy="9"/>
              </a:xfrm>
              <a:custGeom>
                <a:avLst/>
                <a:gdLst>
                  <a:gd name="T0" fmla="*/ 4 w 7"/>
                  <a:gd name="T1" fmla="*/ 0 h 5"/>
                  <a:gd name="T2" fmla="*/ 3 w 7"/>
                  <a:gd name="T3" fmla="*/ 1 h 5"/>
                  <a:gd name="T4" fmla="*/ 2 w 7"/>
                  <a:gd name="T5" fmla="*/ 1 h 5"/>
                  <a:gd name="T6" fmla="*/ 1 w 7"/>
                  <a:gd name="T7" fmla="*/ 2 h 5"/>
                  <a:gd name="T8" fmla="*/ 1 w 7"/>
                  <a:gd name="T9" fmla="*/ 4 h 5"/>
                  <a:gd name="T10" fmla="*/ 2 w 7"/>
                  <a:gd name="T11" fmla="*/ 3 h 5"/>
                  <a:gd name="T12" fmla="*/ 3 w 7"/>
                  <a:gd name="T13" fmla="*/ 4 h 5"/>
                  <a:gd name="T14" fmla="*/ 5 w 7"/>
                  <a:gd name="T15" fmla="*/ 4 h 5"/>
                  <a:gd name="T16" fmla="*/ 5 w 7"/>
                  <a:gd name="T17" fmla="*/ 3 h 5"/>
                  <a:gd name="T18" fmla="*/ 6 w 7"/>
                  <a:gd name="T19" fmla="*/ 4 h 5"/>
                  <a:gd name="T20" fmla="*/ 6 w 7"/>
                  <a:gd name="T21" fmla="*/ 1 h 5"/>
                  <a:gd name="T22" fmla="*/ 4 w 7"/>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4" y="0"/>
                    </a:moveTo>
                    <a:cubicBezTo>
                      <a:pt x="3" y="1"/>
                      <a:pt x="3" y="1"/>
                      <a:pt x="3" y="1"/>
                    </a:cubicBezTo>
                    <a:cubicBezTo>
                      <a:pt x="2" y="1"/>
                      <a:pt x="2" y="1"/>
                      <a:pt x="2" y="1"/>
                    </a:cubicBezTo>
                    <a:cubicBezTo>
                      <a:pt x="1" y="2"/>
                      <a:pt x="1" y="2"/>
                      <a:pt x="1" y="2"/>
                    </a:cubicBezTo>
                    <a:cubicBezTo>
                      <a:pt x="1" y="2"/>
                      <a:pt x="0" y="4"/>
                      <a:pt x="1" y="4"/>
                    </a:cubicBezTo>
                    <a:cubicBezTo>
                      <a:pt x="1" y="4"/>
                      <a:pt x="2" y="3"/>
                      <a:pt x="2" y="3"/>
                    </a:cubicBezTo>
                    <a:cubicBezTo>
                      <a:pt x="2" y="3"/>
                      <a:pt x="2" y="4"/>
                      <a:pt x="3" y="4"/>
                    </a:cubicBezTo>
                    <a:cubicBezTo>
                      <a:pt x="3" y="5"/>
                      <a:pt x="4" y="5"/>
                      <a:pt x="5" y="4"/>
                    </a:cubicBezTo>
                    <a:cubicBezTo>
                      <a:pt x="5" y="3"/>
                      <a:pt x="4" y="3"/>
                      <a:pt x="5" y="3"/>
                    </a:cubicBezTo>
                    <a:cubicBezTo>
                      <a:pt x="5" y="3"/>
                      <a:pt x="5" y="4"/>
                      <a:pt x="6" y="4"/>
                    </a:cubicBezTo>
                    <a:cubicBezTo>
                      <a:pt x="6" y="3"/>
                      <a:pt x="7" y="2"/>
                      <a:pt x="6" y="1"/>
                    </a:cubicBezTo>
                    <a:cubicBezTo>
                      <a:pt x="6" y="1"/>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8" name="Freeform 153"/>
              <p:cNvSpPr>
                <a:spLocks noEditPoints="1"/>
              </p:cNvSpPr>
              <p:nvPr/>
            </p:nvSpPr>
            <p:spPr bwMode="auto">
              <a:xfrm>
                <a:off x="6410" y="3626"/>
                <a:ext cx="24" cy="27"/>
              </a:xfrm>
              <a:custGeom>
                <a:avLst/>
                <a:gdLst>
                  <a:gd name="T0" fmla="*/ 0 w 13"/>
                  <a:gd name="T1" fmla="*/ 12 h 15"/>
                  <a:gd name="T2" fmla="*/ 2 w 13"/>
                  <a:gd name="T3" fmla="*/ 13 h 15"/>
                  <a:gd name="T4" fmla="*/ 4 w 13"/>
                  <a:gd name="T5" fmla="*/ 14 h 15"/>
                  <a:gd name="T6" fmla="*/ 5 w 13"/>
                  <a:gd name="T7" fmla="*/ 14 h 15"/>
                  <a:gd name="T8" fmla="*/ 6 w 13"/>
                  <a:gd name="T9" fmla="*/ 14 h 15"/>
                  <a:gd name="T10" fmla="*/ 7 w 13"/>
                  <a:gd name="T11" fmla="*/ 15 h 15"/>
                  <a:gd name="T12" fmla="*/ 8 w 13"/>
                  <a:gd name="T13" fmla="*/ 14 h 15"/>
                  <a:gd name="T14" fmla="*/ 9 w 13"/>
                  <a:gd name="T15" fmla="*/ 12 h 15"/>
                  <a:gd name="T16" fmla="*/ 10 w 13"/>
                  <a:gd name="T17" fmla="*/ 11 h 15"/>
                  <a:gd name="T18" fmla="*/ 10 w 13"/>
                  <a:gd name="T19" fmla="*/ 10 h 15"/>
                  <a:gd name="T20" fmla="*/ 11 w 13"/>
                  <a:gd name="T21" fmla="*/ 9 h 15"/>
                  <a:gd name="T22" fmla="*/ 12 w 13"/>
                  <a:gd name="T23" fmla="*/ 8 h 15"/>
                  <a:gd name="T24" fmla="*/ 11 w 13"/>
                  <a:gd name="T25" fmla="*/ 8 h 15"/>
                  <a:gd name="T26" fmla="*/ 10 w 13"/>
                  <a:gd name="T27" fmla="*/ 7 h 15"/>
                  <a:gd name="T28" fmla="*/ 10 w 13"/>
                  <a:gd name="T29" fmla="*/ 6 h 15"/>
                  <a:gd name="T30" fmla="*/ 12 w 13"/>
                  <a:gd name="T31" fmla="*/ 4 h 15"/>
                  <a:gd name="T32" fmla="*/ 12 w 13"/>
                  <a:gd name="T33" fmla="*/ 4 h 15"/>
                  <a:gd name="T34" fmla="*/ 11 w 13"/>
                  <a:gd name="T35" fmla="*/ 4 h 15"/>
                  <a:gd name="T36" fmla="*/ 13 w 13"/>
                  <a:gd name="T37" fmla="*/ 3 h 15"/>
                  <a:gd name="T38" fmla="*/ 12 w 13"/>
                  <a:gd name="T39" fmla="*/ 2 h 15"/>
                  <a:gd name="T40" fmla="*/ 11 w 13"/>
                  <a:gd name="T41" fmla="*/ 1 h 15"/>
                  <a:gd name="T42" fmla="*/ 9 w 13"/>
                  <a:gd name="T43" fmla="*/ 0 h 15"/>
                  <a:gd name="T44" fmla="*/ 8 w 13"/>
                  <a:gd name="T45" fmla="*/ 1 h 15"/>
                  <a:gd name="T46" fmla="*/ 7 w 13"/>
                  <a:gd name="T47" fmla="*/ 4 h 15"/>
                  <a:gd name="T48" fmla="*/ 5 w 13"/>
                  <a:gd name="T49" fmla="*/ 5 h 15"/>
                  <a:gd name="T50" fmla="*/ 4 w 13"/>
                  <a:gd name="T51" fmla="*/ 6 h 15"/>
                  <a:gd name="T52" fmla="*/ 3 w 13"/>
                  <a:gd name="T53" fmla="*/ 8 h 15"/>
                  <a:gd name="T54" fmla="*/ 3 w 13"/>
                  <a:gd name="T55" fmla="*/ 8 h 15"/>
                  <a:gd name="T56" fmla="*/ 1 w 13"/>
                  <a:gd name="T57" fmla="*/ 8 h 15"/>
                  <a:gd name="T58" fmla="*/ 0 w 13"/>
                  <a:gd name="T59" fmla="*/ 10 h 15"/>
                  <a:gd name="T60" fmla="*/ 0 w 13"/>
                  <a:gd name="T61" fmla="*/ 11 h 15"/>
                  <a:gd name="T62" fmla="*/ 0 w 13"/>
                  <a:gd name="T63" fmla="*/ 12 h 15"/>
                  <a:gd name="T64" fmla="*/ 5 w 13"/>
                  <a:gd name="T65" fmla="*/ 8 h 15"/>
                  <a:gd name="T66" fmla="*/ 5 w 13"/>
                  <a:gd name="T67" fmla="*/ 8 h 15"/>
                  <a:gd name="T68" fmla="*/ 6 w 13"/>
                  <a:gd name="T69" fmla="*/ 8 h 15"/>
                  <a:gd name="T70" fmla="*/ 6 w 13"/>
                  <a:gd name="T71" fmla="*/ 8 h 15"/>
                  <a:gd name="T72" fmla="*/ 4 w 13"/>
                  <a:gd name="T73" fmla="*/ 9 h 15"/>
                  <a:gd name="T74" fmla="*/ 5 w 13"/>
                  <a:gd name="T75" fmla="*/ 8 h 15"/>
                  <a:gd name="T76" fmla="*/ 2 w 13"/>
                  <a:gd name="T77" fmla="*/ 9 h 15"/>
                  <a:gd name="T78" fmla="*/ 3 w 13"/>
                  <a:gd name="T79" fmla="*/ 9 h 15"/>
                  <a:gd name="T80" fmla="*/ 2 w 13"/>
                  <a:gd name="T8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15">
                    <a:moveTo>
                      <a:pt x="0" y="12"/>
                    </a:moveTo>
                    <a:cubicBezTo>
                      <a:pt x="1" y="13"/>
                      <a:pt x="2" y="13"/>
                      <a:pt x="2" y="13"/>
                    </a:cubicBezTo>
                    <a:cubicBezTo>
                      <a:pt x="2" y="14"/>
                      <a:pt x="4" y="14"/>
                      <a:pt x="4" y="14"/>
                    </a:cubicBezTo>
                    <a:cubicBezTo>
                      <a:pt x="4" y="14"/>
                      <a:pt x="5" y="14"/>
                      <a:pt x="5" y="14"/>
                    </a:cubicBezTo>
                    <a:cubicBezTo>
                      <a:pt x="6" y="14"/>
                      <a:pt x="6" y="14"/>
                      <a:pt x="6" y="14"/>
                    </a:cubicBezTo>
                    <a:cubicBezTo>
                      <a:pt x="7" y="15"/>
                      <a:pt x="7" y="15"/>
                      <a:pt x="7" y="15"/>
                    </a:cubicBezTo>
                    <a:cubicBezTo>
                      <a:pt x="7" y="15"/>
                      <a:pt x="8" y="15"/>
                      <a:pt x="8" y="14"/>
                    </a:cubicBezTo>
                    <a:cubicBezTo>
                      <a:pt x="8" y="14"/>
                      <a:pt x="9" y="12"/>
                      <a:pt x="9" y="12"/>
                    </a:cubicBezTo>
                    <a:cubicBezTo>
                      <a:pt x="9" y="12"/>
                      <a:pt x="9" y="11"/>
                      <a:pt x="10" y="11"/>
                    </a:cubicBezTo>
                    <a:cubicBezTo>
                      <a:pt x="10" y="10"/>
                      <a:pt x="10" y="10"/>
                      <a:pt x="10" y="10"/>
                    </a:cubicBezTo>
                    <a:cubicBezTo>
                      <a:pt x="10" y="10"/>
                      <a:pt x="10" y="9"/>
                      <a:pt x="11" y="9"/>
                    </a:cubicBezTo>
                    <a:cubicBezTo>
                      <a:pt x="11" y="9"/>
                      <a:pt x="12" y="9"/>
                      <a:pt x="12" y="8"/>
                    </a:cubicBezTo>
                    <a:cubicBezTo>
                      <a:pt x="12" y="8"/>
                      <a:pt x="11" y="8"/>
                      <a:pt x="11" y="8"/>
                    </a:cubicBezTo>
                    <a:cubicBezTo>
                      <a:pt x="10" y="8"/>
                      <a:pt x="10" y="7"/>
                      <a:pt x="10" y="7"/>
                    </a:cubicBezTo>
                    <a:cubicBezTo>
                      <a:pt x="10" y="6"/>
                      <a:pt x="10" y="6"/>
                      <a:pt x="10" y="6"/>
                    </a:cubicBezTo>
                    <a:cubicBezTo>
                      <a:pt x="11" y="5"/>
                      <a:pt x="12" y="4"/>
                      <a:pt x="12" y="4"/>
                    </a:cubicBezTo>
                    <a:cubicBezTo>
                      <a:pt x="12" y="4"/>
                      <a:pt x="12" y="4"/>
                      <a:pt x="12" y="4"/>
                    </a:cubicBezTo>
                    <a:cubicBezTo>
                      <a:pt x="11" y="4"/>
                      <a:pt x="11" y="4"/>
                      <a:pt x="11" y="4"/>
                    </a:cubicBezTo>
                    <a:cubicBezTo>
                      <a:pt x="13" y="3"/>
                      <a:pt x="13" y="3"/>
                      <a:pt x="13" y="3"/>
                    </a:cubicBezTo>
                    <a:cubicBezTo>
                      <a:pt x="13" y="3"/>
                      <a:pt x="13" y="3"/>
                      <a:pt x="12" y="2"/>
                    </a:cubicBezTo>
                    <a:cubicBezTo>
                      <a:pt x="12" y="2"/>
                      <a:pt x="12" y="1"/>
                      <a:pt x="11" y="1"/>
                    </a:cubicBezTo>
                    <a:cubicBezTo>
                      <a:pt x="11" y="0"/>
                      <a:pt x="11" y="0"/>
                      <a:pt x="9" y="0"/>
                    </a:cubicBezTo>
                    <a:cubicBezTo>
                      <a:pt x="9" y="0"/>
                      <a:pt x="9" y="1"/>
                      <a:pt x="8" y="1"/>
                    </a:cubicBezTo>
                    <a:cubicBezTo>
                      <a:pt x="7" y="4"/>
                      <a:pt x="7" y="4"/>
                      <a:pt x="7" y="4"/>
                    </a:cubicBezTo>
                    <a:cubicBezTo>
                      <a:pt x="7" y="4"/>
                      <a:pt x="6" y="4"/>
                      <a:pt x="5" y="5"/>
                    </a:cubicBezTo>
                    <a:cubicBezTo>
                      <a:pt x="5" y="5"/>
                      <a:pt x="4" y="6"/>
                      <a:pt x="4" y="6"/>
                    </a:cubicBezTo>
                    <a:cubicBezTo>
                      <a:pt x="3" y="8"/>
                      <a:pt x="3" y="8"/>
                      <a:pt x="3" y="8"/>
                    </a:cubicBezTo>
                    <a:cubicBezTo>
                      <a:pt x="3" y="8"/>
                      <a:pt x="3" y="8"/>
                      <a:pt x="3" y="8"/>
                    </a:cubicBezTo>
                    <a:cubicBezTo>
                      <a:pt x="1" y="8"/>
                      <a:pt x="1" y="8"/>
                      <a:pt x="1" y="8"/>
                    </a:cubicBezTo>
                    <a:cubicBezTo>
                      <a:pt x="1" y="8"/>
                      <a:pt x="0" y="9"/>
                      <a:pt x="0" y="10"/>
                    </a:cubicBezTo>
                    <a:cubicBezTo>
                      <a:pt x="0" y="11"/>
                      <a:pt x="0" y="11"/>
                      <a:pt x="0" y="11"/>
                    </a:cubicBezTo>
                    <a:cubicBezTo>
                      <a:pt x="0" y="11"/>
                      <a:pt x="0" y="12"/>
                      <a:pt x="0" y="12"/>
                    </a:cubicBezTo>
                    <a:close/>
                    <a:moveTo>
                      <a:pt x="5" y="8"/>
                    </a:moveTo>
                    <a:cubicBezTo>
                      <a:pt x="5" y="8"/>
                      <a:pt x="5" y="8"/>
                      <a:pt x="5" y="8"/>
                    </a:cubicBezTo>
                    <a:cubicBezTo>
                      <a:pt x="6" y="8"/>
                      <a:pt x="6" y="8"/>
                      <a:pt x="6" y="8"/>
                    </a:cubicBezTo>
                    <a:cubicBezTo>
                      <a:pt x="6" y="8"/>
                      <a:pt x="6" y="8"/>
                      <a:pt x="6" y="8"/>
                    </a:cubicBezTo>
                    <a:cubicBezTo>
                      <a:pt x="5" y="8"/>
                      <a:pt x="4" y="9"/>
                      <a:pt x="4" y="9"/>
                    </a:cubicBezTo>
                    <a:cubicBezTo>
                      <a:pt x="4" y="8"/>
                      <a:pt x="5" y="8"/>
                      <a:pt x="5" y="8"/>
                    </a:cubicBezTo>
                    <a:close/>
                    <a:moveTo>
                      <a:pt x="2" y="9"/>
                    </a:moveTo>
                    <a:cubicBezTo>
                      <a:pt x="2" y="9"/>
                      <a:pt x="2" y="9"/>
                      <a:pt x="3" y="9"/>
                    </a:cubicBezTo>
                    <a:cubicBezTo>
                      <a:pt x="2" y="9"/>
                      <a:pt x="2"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49" name="Freeform 154"/>
              <p:cNvSpPr>
                <a:spLocks/>
              </p:cNvSpPr>
              <p:nvPr/>
            </p:nvSpPr>
            <p:spPr bwMode="auto">
              <a:xfrm>
                <a:off x="6482" y="3650"/>
                <a:ext cx="24" cy="17"/>
              </a:xfrm>
              <a:custGeom>
                <a:avLst/>
                <a:gdLst>
                  <a:gd name="T0" fmla="*/ 1 w 14"/>
                  <a:gd name="T1" fmla="*/ 0 h 10"/>
                  <a:gd name="T2" fmla="*/ 0 w 14"/>
                  <a:gd name="T3" fmla="*/ 7 h 10"/>
                  <a:gd name="T4" fmla="*/ 2 w 14"/>
                  <a:gd name="T5" fmla="*/ 8 h 10"/>
                  <a:gd name="T6" fmla="*/ 3 w 14"/>
                  <a:gd name="T7" fmla="*/ 8 h 10"/>
                  <a:gd name="T8" fmla="*/ 6 w 14"/>
                  <a:gd name="T9" fmla="*/ 6 h 10"/>
                  <a:gd name="T10" fmla="*/ 8 w 14"/>
                  <a:gd name="T11" fmla="*/ 8 h 10"/>
                  <a:gd name="T12" fmla="*/ 9 w 14"/>
                  <a:gd name="T13" fmla="*/ 9 h 10"/>
                  <a:gd name="T14" fmla="*/ 11 w 14"/>
                  <a:gd name="T15" fmla="*/ 10 h 10"/>
                  <a:gd name="T16" fmla="*/ 13 w 14"/>
                  <a:gd name="T17" fmla="*/ 10 h 10"/>
                  <a:gd name="T18" fmla="*/ 13 w 14"/>
                  <a:gd name="T19" fmla="*/ 9 h 10"/>
                  <a:gd name="T20" fmla="*/ 10 w 14"/>
                  <a:gd name="T21" fmla="*/ 7 h 10"/>
                  <a:gd name="T22" fmla="*/ 9 w 14"/>
                  <a:gd name="T23" fmla="*/ 5 h 10"/>
                  <a:gd name="T24" fmla="*/ 10 w 14"/>
                  <a:gd name="T25" fmla="*/ 5 h 10"/>
                  <a:gd name="T26" fmla="*/ 10 w 14"/>
                  <a:gd name="T27" fmla="*/ 4 h 10"/>
                  <a:gd name="T28" fmla="*/ 8 w 14"/>
                  <a:gd name="T29" fmla="*/ 3 h 10"/>
                  <a:gd name="T30" fmla="*/ 7 w 14"/>
                  <a:gd name="T31" fmla="*/ 3 h 10"/>
                  <a:gd name="T32" fmla="*/ 4 w 14"/>
                  <a:gd name="T33" fmla="*/ 1 h 10"/>
                  <a:gd name="T34" fmla="*/ 1 w 14"/>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 y="0"/>
                    </a:moveTo>
                    <a:cubicBezTo>
                      <a:pt x="0" y="7"/>
                      <a:pt x="0" y="7"/>
                      <a:pt x="0" y="7"/>
                    </a:cubicBezTo>
                    <a:cubicBezTo>
                      <a:pt x="2" y="8"/>
                      <a:pt x="2" y="8"/>
                      <a:pt x="2" y="8"/>
                    </a:cubicBezTo>
                    <a:cubicBezTo>
                      <a:pt x="3" y="8"/>
                      <a:pt x="3" y="8"/>
                      <a:pt x="3" y="8"/>
                    </a:cubicBezTo>
                    <a:cubicBezTo>
                      <a:pt x="3" y="8"/>
                      <a:pt x="4" y="6"/>
                      <a:pt x="6" y="6"/>
                    </a:cubicBezTo>
                    <a:cubicBezTo>
                      <a:pt x="8" y="8"/>
                      <a:pt x="8" y="8"/>
                      <a:pt x="8" y="8"/>
                    </a:cubicBezTo>
                    <a:cubicBezTo>
                      <a:pt x="9" y="9"/>
                      <a:pt x="9" y="9"/>
                      <a:pt x="9" y="9"/>
                    </a:cubicBezTo>
                    <a:cubicBezTo>
                      <a:pt x="11" y="10"/>
                      <a:pt x="11" y="10"/>
                      <a:pt x="11" y="10"/>
                    </a:cubicBezTo>
                    <a:cubicBezTo>
                      <a:pt x="13" y="10"/>
                      <a:pt x="13" y="10"/>
                      <a:pt x="13" y="10"/>
                    </a:cubicBezTo>
                    <a:cubicBezTo>
                      <a:pt x="13" y="10"/>
                      <a:pt x="14" y="10"/>
                      <a:pt x="13" y="9"/>
                    </a:cubicBezTo>
                    <a:cubicBezTo>
                      <a:pt x="12" y="9"/>
                      <a:pt x="10" y="7"/>
                      <a:pt x="10" y="7"/>
                    </a:cubicBezTo>
                    <a:cubicBezTo>
                      <a:pt x="9" y="5"/>
                      <a:pt x="9" y="5"/>
                      <a:pt x="9" y="5"/>
                    </a:cubicBezTo>
                    <a:cubicBezTo>
                      <a:pt x="10" y="5"/>
                      <a:pt x="10" y="5"/>
                      <a:pt x="10" y="5"/>
                    </a:cubicBezTo>
                    <a:cubicBezTo>
                      <a:pt x="10" y="4"/>
                      <a:pt x="10" y="4"/>
                      <a:pt x="10" y="4"/>
                    </a:cubicBezTo>
                    <a:cubicBezTo>
                      <a:pt x="10" y="4"/>
                      <a:pt x="8" y="4"/>
                      <a:pt x="8" y="3"/>
                    </a:cubicBezTo>
                    <a:cubicBezTo>
                      <a:pt x="8" y="3"/>
                      <a:pt x="7" y="3"/>
                      <a:pt x="7" y="3"/>
                    </a:cubicBezTo>
                    <a:cubicBezTo>
                      <a:pt x="6" y="2"/>
                      <a:pt x="4" y="1"/>
                      <a:pt x="4" y="1"/>
                    </a:cubicBezTo>
                    <a:cubicBezTo>
                      <a:pt x="4"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0" name="Freeform 155"/>
              <p:cNvSpPr>
                <a:spLocks/>
              </p:cNvSpPr>
              <p:nvPr/>
            </p:nvSpPr>
            <p:spPr bwMode="auto">
              <a:xfrm>
                <a:off x="6460" y="3642"/>
                <a:ext cx="23" cy="20"/>
              </a:xfrm>
              <a:custGeom>
                <a:avLst/>
                <a:gdLst>
                  <a:gd name="T0" fmla="*/ 2 w 13"/>
                  <a:gd name="T1" fmla="*/ 4 h 11"/>
                  <a:gd name="T2" fmla="*/ 3 w 13"/>
                  <a:gd name="T3" fmla="*/ 6 h 11"/>
                  <a:gd name="T4" fmla="*/ 5 w 13"/>
                  <a:gd name="T5" fmla="*/ 6 h 11"/>
                  <a:gd name="T6" fmla="*/ 8 w 13"/>
                  <a:gd name="T7" fmla="*/ 6 h 11"/>
                  <a:gd name="T8" fmla="*/ 9 w 13"/>
                  <a:gd name="T9" fmla="*/ 8 h 11"/>
                  <a:gd name="T10" fmla="*/ 10 w 13"/>
                  <a:gd name="T11" fmla="*/ 10 h 11"/>
                  <a:gd name="T12" fmla="*/ 12 w 13"/>
                  <a:gd name="T13" fmla="*/ 11 h 11"/>
                  <a:gd name="T14" fmla="*/ 12 w 13"/>
                  <a:gd name="T15" fmla="*/ 11 h 11"/>
                  <a:gd name="T16" fmla="*/ 13 w 13"/>
                  <a:gd name="T17" fmla="*/ 4 h 11"/>
                  <a:gd name="T18" fmla="*/ 8 w 13"/>
                  <a:gd name="T19" fmla="*/ 3 h 11"/>
                  <a:gd name="T20" fmla="*/ 7 w 13"/>
                  <a:gd name="T21" fmla="*/ 5 h 11"/>
                  <a:gd name="T22" fmla="*/ 4 w 13"/>
                  <a:gd name="T23" fmla="*/ 4 h 11"/>
                  <a:gd name="T24" fmla="*/ 4 w 13"/>
                  <a:gd name="T25" fmla="*/ 2 h 11"/>
                  <a:gd name="T26" fmla="*/ 1 w 13"/>
                  <a:gd name="T27" fmla="*/ 1 h 11"/>
                  <a:gd name="T28" fmla="*/ 1 w 13"/>
                  <a:gd name="T29" fmla="*/ 2 h 11"/>
                  <a:gd name="T30" fmla="*/ 2 w 13"/>
                  <a:gd name="T3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1">
                    <a:moveTo>
                      <a:pt x="2" y="4"/>
                    </a:moveTo>
                    <a:cubicBezTo>
                      <a:pt x="2" y="5"/>
                      <a:pt x="2" y="6"/>
                      <a:pt x="3" y="6"/>
                    </a:cubicBezTo>
                    <a:cubicBezTo>
                      <a:pt x="3" y="6"/>
                      <a:pt x="4" y="6"/>
                      <a:pt x="5" y="6"/>
                    </a:cubicBezTo>
                    <a:cubicBezTo>
                      <a:pt x="5" y="6"/>
                      <a:pt x="8" y="6"/>
                      <a:pt x="8" y="6"/>
                    </a:cubicBezTo>
                    <a:cubicBezTo>
                      <a:pt x="9" y="8"/>
                      <a:pt x="9" y="8"/>
                      <a:pt x="9" y="8"/>
                    </a:cubicBezTo>
                    <a:cubicBezTo>
                      <a:pt x="10" y="10"/>
                      <a:pt x="10" y="10"/>
                      <a:pt x="10" y="10"/>
                    </a:cubicBezTo>
                    <a:cubicBezTo>
                      <a:pt x="12" y="11"/>
                      <a:pt x="12" y="11"/>
                      <a:pt x="12" y="11"/>
                    </a:cubicBezTo>
                    <a:cubicBezTo>
                      <a:pt x="12" y="11"/>
                      <a:pt x="12" y="11"/>
                      <a:pt x="12" y="11"/>
                    </a:cubicBezTo>
                    <a:cubicBezTo>
                      <a:pt x="13" y="4"/>
                      <a:pt x="13" y="4"/>
                      <a:pt x="13" y="4"/>
                    </a:cubicBezTo>
                    <a:cubicBezTo>
                      <a:pt x="11" y="3"/>
                      <a:pt x="9" y="1"/>
                      <a:pt x="8" y="3"/>
                    </a:cubicBezTo>
                    <a:cubicBezTo>
                      <a:pt x="8" y="3"/>
                      <a:pt x="8" y="5"/>
                      <a:pt x="7" y="5"/>
                    </a:cubicBezTo>
                    <a:cubicBezTo>
                      <a:pt x="6" y="5"/>
                      <a:pt x="5" y="5"/>
                      <a:pt x="4" y="4"/>
                    </a:cubicBezTo>
                    <a:cubicBezTo>
                      <a:pt x="4" y="3"/>
                      <a:pt x="4" y="2"/>
                      <a:pt x="4" y="2"/>
                    </a:cubicBezTo>
                    <a:cubicBezTo>
                      <a:pt x="4" y="2"/>
                      <a:pt x="2" y="0"/>
                      <a:pt x="1" y="1"/>
                    </a:cubicBezTo>
                    <a:cubicBezTo>
                      <a:pt x="1" y="1"/>
                      <a:pt x="0" y="2"/>
                      <a:pt x="1" y="2"/>
                    </a:cubicBezTo>
                    <a:cubicBezTo>
                      <a:pt x="1" y="3"/>
                      <a:pt x="2"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1" name="Freeform 156"/>
              <p:cNvSpPr>
                <a:spLocks/>
              </p:cNvSpPr>
              <p:nvPr/>
            </p:nvSpPr>
            <p:spPr bwMode="auto">
              <a:xfrm>
                <a:off x="6419" y="3675"/>
                <a:ext cx="93" cy="73"/>
              </a:xfrm>
              <a:custGeom>
                <a:avLst/>
                <a:gdLst>
                  <a:gd name="T0" fmla="*/ 46 w 52"/>
                  <a:gd name="T1" fmla="*/ 15 h 41"/>
                  <a:gd name="T2" fmla="*/ 44 w 52"/>
                  <a:gd name="T3" fmla="*/ 12 h 41"/>
                  <a:gd name="T4" fmla="*/ 41 w 52"/>
                  <a:gd name="T5" fmla="*/ 7 h 41"/>
                  <a:gd name="T6" fmla="*/ 39 w 52"/>
                  <a:gd name="T7" fmla="*/ 5 h 41"/>
                  <a:gd name="T8" fmla="*/ 37 w 52"/>
                  <a:gd name="T9" fmla="*/ 1 h 41"/>
                  <a:gd name="T10" fmla="*/ 36 w 52"/>
                  <a:gd name="T11" fmla="*/ 5 h 41"/>
                  <a:gd name="T12" fmla="*/ 34 w 52"/>
                  <a:gd name="T13" fmla="*/ 9 h 41"/>
                  <a:gd name="T14" fmla="*/ 31 w 52"/>
                  <a:gd name="T15" fmla="*/ 4 h 41"/>
                  <a:gd name="T16" fmla="*/ 29 w 52"/>
                  <a:gd name="T17" fmla="*/ 2 h 41"/>
                  <a:gd name="T18" fmla="*/ 27 w 52"/>
                  <a:gd name="T19" fmla="*/ 1 h 41"/>
                  <a:gd name="T20" fmla="*/ 26 w 52"/>
                  <a:gd name="T21" fmla="*/ 2 h 41"/>
                  <a:gd name="T22" fmla="*/ 24 w 52"/>
                  <a:gd name="T23" fmla="*/ 1 h 41"/>
                  <a:gd name="T24" fmla="*/ 24 w 52"/>
                  <a:gd name="T25" fmla="*/ 2 h 41"/>
                  <a:gd name="T26" fmla="*/ 22 w 52"/>
                  <a:gd name="T27" fmla="*/ 3 h 41"/>
                  <a:gd name="T28" fmla="*/ 21 w 52"/>
                  <a:gd name="T29" fmla="*/ 4 h 41"/>
                  <a:gd name="T30" fmla="*/ 20 w 52"/>
                  <a:gd name="T31" fmla="*/ 7 h 41"/>
                  <a:gd name="T32" fmla="*/ 18 w 52"/>
                  <a:gd name="T33" fmla="*/ 5 h 41"/>
                  <a:gd name="T34" fmla="*/ 13 w 52"/>
                  <a:gd name="T35" fmla="*/ 9 h 41"/>
                  <a:gd name="T36" fmla="*/ 12 w 52"/>
                  <a:gd name="T37" fmla="*/ 11 h 41"/>
                  <a:gd name="T38" fmla="*/ 7 w 52"/>
                  <a:gd name="T39" fmla="*/ 14 h 41"/>
                  <a:gd name="T40" fmla="*/ 1 w 52"/>
                  <a:gd name="T41" fmla="*/ 17 h 41"/>
                  <a:gd name="T42" fmla="*/ 1 w 52"/>
                  <a:gd name="T43" fmla="*/ 22 h 41"/>
                  <a:gd name="T44" fmla="*/ 4 w 52"/>
                  <a:gd name="T45" fmla="*/ 31 h 41"/>
                  <a:gd name="T46" fmla="*/ 3 w 52"/>
                  <a:gd name="T47" fmla="*/ 35 h 41"/>
                  <a:gd name="T48" fmla="*/ 6 w 52"/>
                  <a:gd name="T49" fmla="*/ 36 h 41"/>
                  <a:gd name="T50" fmla="*/ 9 w 52"/>
                  <a:gd name="T51" fmla="*/ 34 h 41"/>
                  <a:gd name="T52" fmla="*/ 13 w 52"/>
                  <a:gd name="T53" fmla="*/ 35 h 41"/>
                  <a:gd name="T54" fmla="*/ 15 w 52"/>
                  <a:gd name="T55" fmla="*/ 33 h 41"/>
                  <a:gd name="T56" fmla="*/ 23 w 52"/>
                  <a:gd name="T57" fmla="*/ 30 h 41"/>
                  <a:gd name="T58" fmla="*/ 30 w 52"/>
                  <a:gd name="T59" fmla="*/ 34 h 41"/>
                  <a:gd name="T60" fmla="*/ 34 w 52"/>
                  <a:gd name="T61" fmla="*/ 36 h 41"/>
                  <a:gd name="T62" fmla="*/ 37 w 52"/>
                  <a:gd name="T63" fmla="*/ 40 h 41"/>
                  <a:gd name="T64" fmla="*/ 40 w 52"/>
                  <a:gd name="T65" fmla="*/ 40 h 41"/>
                  <a:gd name="T66" fmla="*/ 47 w 52"/>
                  <a:gd name="T67" fmla="*/ 39 h 41"/>
                  <a:gd name="T68" fmla="*/ 47 w 52"/>
                  <a:gd name="T69" fmla="*/ 34 h 41"/>
                  <a:gd name="T70" fmla="*/ 49 w 52"/>
                  <a:gd name="T71" fmla="*/ 30 h 41"/>
                  <a:gd name="T72" fmla="*/ 51 w 52"/>
                  <a:gd name="T7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1">
                    <a:moveTo>
                      <a:pt x="49" y="18"/>
                    </a:moveTo>
                    <a:cubicBezTo>
                      <a:pt x="46" y="15"/>
                      <a:pt x="46" y="15"/>
                      <a:pt x="46" y="15"/>
                    </a:cubicBezTo>
                    <a:cubicBezTo>
                      <a:pt x="46" y="14"/>
                      <a:pt x="46" y="14"/>
                      <a:pt x="46" y="14"/>
                    </a:cubicBezTo>
                    <a:cubicBezTo>
                      <a:pt x="44" y="12"/>
                      <a:pt x="44" y="12"/>
                      <a:pt x="44" y="12"/>
                    </a:cubicBezTo>
                    <a:cubicBezTo>
                      <a:pt x="44" y="12"/>
                      <a:pt x="42" y="10"/>
                      <a:pt x="42" y="10"/>
                    </a:cubicBezTo>
                    <a:cubicBezTo>
                      <a:pt x="42" y="9"/>
                      <a:pt x="41" y="7"/>
                      <a:pt x="41" y="7"/>
                    </a:cubicBezTo>
                    <a:cubicBezTo>
                      <a:pt x="41" y="7"/>
                      <a:pt x="40" y="7"/>
                      <a:pt x="40" y="6"/>
                    </a:cubicBezTo>
                    <a:cubicBezTo>
                      <a:pt x="40" y="4"/>
                      <a:pt x="39" y="5"/>
                      <a:pt x="39" y="5"/>
                    </a:cubicBezTo>
                    <a:cubicBezTo>
                      <a:pt x="38" y="5"/>
                      <a:pt x="38" y="3"/>
                      <a:pt x="38" y="3"/>
                    </a:cubicBezTo>
                    <a:cubicBezTo>
                      <a:pt x="38" y="3"/>
                      <a:pt x="39" y="1"/>
                      <a:pt x="37" y="1"/>
                    </a:cubicBezTo>
                    <a:cubicBezTo>
                      <a:pt x="36" y="0"/>
                      <a:pt x="36" y="2"/>
                      <a:pt x="36" y="2"/>
                    </a:cubicBezTo>
                    <a:cubicBezTo>
                      <a:pt x="36" y="5"/>
                      <a:pt x="36" y="5"/>
                      <a:pt x="36" y="5"/>
                    </a:cubicBezTo>
                    <a:cubicBezTo>
                      <a:pt x="36" y="5"/>
                      <a:pt x="36" y="8"/>
                      <a:pt x="35" y="8"/>
                    </a:cubicBezTo>
                    <a:cubicBezTo>
                      <a:pt x="34" y="9"/>
                      <a:pt x="34" y="9"/>
                      <a:pt x="34" y="9"/>
                    </a:cubicBezTo>
                    <a:cubicBezTo>
                      <a:pt x="34" y="9"/>
                      <a:pt x="29" y="6"/>
                      <a:pt x="29" y="6"/>
                    </a:cubicBezTo>
                    <a:cubicBezTo>
                      <a:pt x="29" y="6"/>
                      <a:pt x="30" y="4"/>
                      <a:pt x="31" y="4"/>
                    </a:cubicBezTo>
                    <a:cubicBezTo>
                      <a:pt x="31" y="4"/>
                      <a:pt x="31" y="3"/>
                      <a:pt x="31" y="3"/>
                    </a:cubicBezTo>
                    <a:cubicBezTo>
                      <a:pt x="30" y="2"/>
                      <a:pt x="29" y="2"/>
                      <a:pt x="29" y="2"/>
                    </a:cubicBezTo>
                    <a:cubicBezTo>
                      <a:pt x="27" y="2"/>
                      <a:pt x="27" y="2"/>
                      <a:pt x="27" y="2"/>
                    </a:cubicBezTo>
                    <a:cubicBezTo>
                      <a:pt x="27" y="2"/>
                      <a:pt x="27" y="2"/>
                      <a:pt x="27" y="1"/>
                    </a:cubicBezTo>
                    <a:cubicBezTo>
                      <a:pt x="26" y="1"/>
                      <a:pt x="26" y="1"/>
                      <a:pt x="26" y="1"/>
                    </a:cubicBezTo>
                    <a:cubicBezTo>
                      <a:pt x="26" y="2"/>
                      <a:pt x="26" y="2"/>
                      <a:pt x="26" y="2"/>
                    </a:cubicBezTo>
                    <a:cubicBezTo>
                      <a:pt x="25" y="2"/>
                      <a:pt x="25" y="1"/>
                      <a:pt x="25" y="1"/>
                    </a:cubicBezTo>
                    <a:cubicBezTo>
                      <a:pt x="26" y="0"/>
                      <a:pt x="25" y="1"/>
                      <a:pt x="24" y="1"/>
                    </a:cubicBezTo>
                    <a:cubicBezTo>
                      <a:pt x="23" y="1"/>
                      <a:pt x="23" y="2"/>
                      <a:pt x="23" y="2"/>
                    </a:cubicBezTo>
                    <a:cubicBezTo>
                      <a:pt x="24" y="2"/>
                      <a:pt x="24" y="2"/>
                      <a:pt x="24" y="2"/>
                    </a:cubicBezTo>
                    <a:cubicBezTo>
                      <a:pt x="24" y="2"/>
                      <a:pt x="23" y="2"/>
                      <a:pt x="23" y="2"/>
                    </a:cubicBezTo>
                    <a:cubicBezTo>
                      <a:pt x="22" y="3"/>
                      <a:pt x="22" y="3"/>
                      <a:pt x="22" y="3"/>
                    </a:cubicBezTo>
                    <a:cubicBezTo>
                      <a:pt x="21" y="3"/>
                      <a:pt x="21" y="4"/>
                      <a:pt x="21" y="4"/>
                    </a:cubicBezTo>
                    <a:cubicBezTo>
                      <a:pt x="21" y="4"/>
                      <a:pt x="21" y="4"/>
                      <a:pt x="21" y="4"/>
                    </a:cubicBezTo>
                    <a:cubicBezTo>
                      <a:pt x="20" y="5"/>
                      <a:pt x="20" y="5"/>
                      <a:pt x="21" y="6"/>
                    </a:cubicBezTo>
                    <a:cubicBezTo>
                      <a:pt x="21" y="6"/>
                      <a:pt x="20" y="7"/>
                      <a:pt x="20" y="7"/>
                    </a:cubicBezTo>
                    <a:cubicBezTo>
                      <a:pt x="20" y="7"/>
                      <a:pt x="19" y="7"/>
                      <a:pt x="19" y="6"/>
                    </a:cubicBezTo>
                    <a:cubicBezTo>
                      <a:pt x="19" y="6"/>
                      <a:pt x="18" y="5"/>
                      <a:pt x="18" y="5"/>
                    </a:cubicBezTo>
                    <a:cubicBezTo>
                      <a:pt x="16" y="5"/>
                      <a:pt x="14" y="8"/>
                      <a:pt x="14" y="8"/>
                    </a:cubicBezTo>
                    <a:cubicBezTo>
                      <a:pt x="13" y="8"/>
                      <a:pt x="13" y="9"/>
                      <a:pt x="13" y="9"/>
                    </a:cubicBezTo>
                    <a:cubicBezTo>
                      <a:pt x="13" y="9"/>
                      <a:pt x="13" y="9"/>
                      <a:pt x="13" y="9"/>
                    </a:cubicBezTo>
                    <a:cubicBezTo>
                      <a:pt x="12" y="9"/>
                      <a:pt x="11" y="10"/>
                      <a:pt x="12" y="11"/>
                    </a:cubicBezTo>
                    <a:cubicBezTo>
                      <a:pt x="12" y="12"/>
                      <a:pt x="10" y="14"/>
                      <a:pt x="10" y="14"/>
                    </a:cubicBezTo>
                    <a:cubicBezTo>
                      <a:pt x="7" y="14"/>
                      <a:pt x="7" y="14"/>
                      <a:pt x="7" y="14"/>
                    </a:cubicBezTo>
                    <a:cubicBezTo>
                      <a:pt x="4" y="14"/>
                      <a:pt x="4" y="14"/>
                      <a:pt x="4" y="14"/>
                    </a:cubicBezTo>
                    <a:cubicBezTo>
                      <a:pt x="4" y="14"/>
                      <a:pt x="2" y="16"/>
                      <a:pt x="1" y="17"/>
                    </a:cubicBezTo>
                    <a:cubicBezTo>
                      <a:pt x="0" y="17"/>
                      <a:pt x="1" y="20"/>
                      <a:pt x="1" y="20"/>
                    </a:cubicBezTo>
                    <a:cubicBezTo>
                      <a:pt x="1" y="20"/>
                      <a:pt x="2" y="22"/>
                      <a:pt x="1" y="22"/>
                    </a:cubicBezTo>
                    <a:cubicBezTo>
                      <a:pt x="1" y="23"/>
                      <a:pt x="2" y="28"/>
                      <a:pt x="3" y="28"/>
                    </a:cubicBezTo>
                    <a:cubicBezTo>
                      <a:pt x="3" y="29"/>
                      <a:pt x="4" y="31"/>
                      <a:pt x="4" y="31"/>
                    </a:cubicBezTo>
                    <a:cubicBezTo>
                      <a:pt x="3" y="33"/>
                      <a:pt x="3" y="33"/>
                      <a:pt x="3" y="33"/>
                    </a:cubicBezTo>
                    <a:cubicBezTo>
                      <a:pt x="1" y="34"/>
                      <a:pt x="3" y="35"/>
                      <a:pt x="3" y="35"/>
                    </a:cubicBezTo>
                    <a:cubicBezTo>
                      <a:pt x="3" y="35"/>
                      <a:pt x="4" y="34"/>
                      <a:pt x="4" y="35"/>
                    </a:cubicBezTo>
                    <a:cubicBezTo>
                      <a:pt x="4" y="36"/>
                      <a:pt x="5" y="36"/>
                      <a:pt x="6" y="36"/>
                    </a:cubicBezTo>
                    <a:cubicBezTo>
                      <a:pt x="7" y="36"/>
                      <a:pt x="7" y="36"/>
                      <a:pt x="7" y="35"/>
                    </a:cubicBezTo>
                    <a:cubicBezTo>
                      <a:pt x="8" y="35"/>
                      <a:pt x="9" y="34"/>
                      <a:pt x="9" y="34"/>
                    </a:cubicBezTo>
                    <a:cubicBezTo>
                      <a:pt x="11" y="34"/>
                      <a:pt x="11" y="34"/>
                      <a:pt x="11" y="34"/>
                    </a:cubicBezTo>
                    <a:cubicBezTo>
                      <a:pt x="11" y="34"/>
                      <a:pt x="12" y="35"/>
                      <a:pt x="13" y="35"/>
                    </a:cubicBezTo>
                    <a:cubicBezTo>
                      <a:pt x="14" y="34"/>
                      <a:pt x="14" y="33"/>
                      <a:pt x="14" y="33"/>
                    </a:cubicBezTo>
                    <a:cubicBezTo>
                      <a:pt x="15" y="33"/>
                      <a:pt x="15" y="33"/>
                      <a:pt x="15" y="33"/>
                    </a:cubicBezTo>
                    <a:cubicBezTo>
                      <a:pt x="18" y="31"/>
                      <a:pt x="18" y="31"/>
                      <a:pt x="18" y="31"/>
                    </a:cubicBezTo>
                    <a:cubicBezTo>
                      <a:pt x="20" y="30"/>
                      <a:pt x="23" y="30"/>
                      <a:pt x="23" y="30"/>
                    </a:cubicBezTo>
                    <a:cubicBezTo>
                      <a:pt x="27" y="30"/>
                      <a:pt x="28" y="32"/>
                      <a:pt x="28" y="32"/>
                    </a:cubicBezTo>
                    <a:cubicBezTo>
                      <a:pt x="30" y="34"/>
                      <a:pt x="30" y="34"/>
                      <a:pt x="30" y="34"/>
                    </a:cubicBezTo>
                    <a:cubicBezTo>
                      <a:pt x="32" y="34"/>
                      <a:pt x="32" y="34"/>
                      <a:pt x="32" y="34"/>
                    </a:cubicBezTo>
                    <a:cubicBezTo>
                      <a:pt x="34" y="36"/>
                      <a:pt x="34" y="36"/>
                      <a:pt x="34" y="36"/>
                    </a:cubicBezTo>
                    <a:cubicBezTo>
                      <a:pt x="34" y="38"/>
                      <a:pt x="35" y="40"/>
                      <a:pt x="35" y="40"/>
                    </a:cubicBezTo>
                    <a:cubicBezTo>
                      <a:pt x="37" y="40"/>
                      <a:pt x="37" y="40"/>
                      <a:pt x="37" y="40"/>
                    </a:cubicBezTo>
                    <a:cubicBezTo>
                      <a:pt x="37" y="40"/>
                      <a:pt x="38" y="41"/>
                      <a:pt x="39" y="40"/>
                    </a:cubicBezTo>
                    <a:cubicBezTo>
                      <a:pt x="40" y="40"/>
                      <a:pt x="40" y="39"/>
                      <a:pt x="40" y="40"/>
                    </a:cubicBezTo>
                    <a:cubicBezTo>
                      <a:pt x="41" y="41"/>
                      <a:pt x="42" y="41"/>
                      <a:pt x="42" y="41"/>
                    </a:cubicBezTo>
                    <a:cubicBezTo>
                      <a:pt x="42" y="41"/>
                      <a:pt x="46" y="40"/>
                      <a:pt x="47" y="39"/>
                    </a:cubicBezTo>
                    <a:cubicBezTo>
                      <a:pt x="48" y="38"/>
                      <a:pt x="47" y="38"/>
                      <a:pt x="47" y="36"/>
                    </a:cubicBezTo>
                    <a:cubicBezTo>
                      <a:pt x="46" y="35"/>
                      <a:pt x="47" y="35"/>
                      <a:pt x="47" y="34"/>
                    </a:cubicBezTo>
                    <a:cubicBezTo>
                      <a:pt x="48" y="34"/>
                      <a:pt x="49" y="32"/>
                      <a:pt x="49" y="32"/>
                    </a:cubicBezTo>
                    <a:cubicBezTo>
                      <a:pt x="49" y="30"/>
                      <a:pt x="49" y="30"/>
                      <a:pt x="49" y="30"/>
                    </a:cubicBezTo>
                    <a:cubicBezTo>
                      <a:pt x="51" y="30"/>
                      <a:pt x="52" y="28"/>
                      <a:pt x="52" y="28"/>
                    </a:cubicBezTo>
                    <a:cubicBezTo>
                      <a:pt x="52" y="28"/>
                      <a:pt x="51" y="24"/>
                      <a:pt x="51" y="22"/>
                    </a:cubicBezTo>
                    <a:cubicBezTo>
                      <a:pt x="51" y="20"/>
                      <a:pt x="49" y="18"/>
                      <a:pt x="4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2" name="Oval 157"/>
              <p:cNvSpPr>
                <a:spLocks noChangeArrowheads="1"/>
              </p:cNvSpPr>
              <p:nvPr/>
            </p:nvSpPr>
            <p:spPr bwMode="auto">
              <a:xfrm>
                <a:off x="6451" y="3637"/>
                <a:ext cx="4" cy="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3" name="Oval 158"/>
              <p:cNvSpPr>
                <a:spLocks noChangeArrowheads="1"/>
              </p:cNvSpPr>
              <p:nvPr/>
            </p:nvSpPr>
            <p:spPr bwMode="auto">
              <a:xfrm>
                <a:off x="6460" y="363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4" name="Oval 159"/>
              <p:cNvSpPr>
                <a:spLocks noChangeArrowheads="1"/>
              </p:cNvSpPr>
              <p:nvPr/>
            </p:nvSpPr>
            <p:spPr bwMode="auto">
              <a:xfrm>
                <a:off x="6464" y="3628"/>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5" name="Oval 160"/>
              <p:cNvSpPr>
                <a:spLocks noChangeArrowheads="1"/>
              </p:cNvSpPr>
              <p:nvPr/>
            </p:nvSpPr>
            <p:spPr bwMode="auto">
              <a:xfrm>
                <a:off x="6471" y="362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6" name="Oval 161"/>
              <p:cNvSpPr>
                <a:spLocks noChangeArrowheads="1"/>
              </p:cNvSpPr>
              <p:nvPr/>
            </p:nvSpPr>
            <p:spPr bwMode="auto">
              <a:xfrm>
                <a:off x="6453" y="3648"/>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7" name="Oval 162"/>
              <p:cNvSpPr>
                <a:spLocks noChangeArrowheads="1"/>
              </p:cNvSpPr>
              <p:nvPr/>
            </p:nvSpPr>
            <p:spPr bwMode="auto">
              <a:xfrm>
                <a:off x="6444" y="3648"/>
                <a:ext cx="7"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8" name="Oval 163"/>
              <p:cNvSpPr>
                <a:spLocks noChangeArrowheads="1"/>
              </p:cNvSpPr>
              <p:nvPr/>
            </p:nvSpPr>
            <p:spPr bwMode="auto">
              <a:xfrm>
                <a:off x="6450" y="3651"/>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9" name="Oval 164"/>
              <p:cNvSpPr>
                <a:spLocks noChangeArrowheads="1"/>
              </p:cNvSpPr>
              <p:nvPr/>
            </p:nvSpPr>
            <p:spPr bwMode="auto">
              <a:xfrm>
                <a:off x="6444" y="365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0" name="Freeform 165"/>
              <p:cNvSpPr>
                <a:spLocks/>
              </p:cNvSpPr>
              <p:nvPr/>
            </p:nvSpPr>
            <p:spPr bwMode="auto">
              <a:xfrm>
                <a:off x="6432" y="3637"/>
                <a:ext cx="16" cy="18"/>
              </a:xfrm>
              <a:custGeom>
                <a:avLst/>
                <a:gdLst>
                  <a:gd name="T0" fmla="*/ 6 w 9"/>
                  <a:gd name="T1" fmla="*/ 8 h 10"/>
                  <a:gd name="T2" fmla="*/ 5 w 9"/>
                  <a:gd name="T3" fmla="*/ 7 h 10"/>
                  <a:gd name="T4" fmla="*/ 4 w 9"/>
                  <a:gd name="T5" fmla="*/ 6 h 10"/>
                  <a:gd name="T6" fmla="*/ 4 w 9"/>
                  <a:gd name="T7" fmla="*/ 5 h 10"/>
                  <a:gd name="T8" fmla="*/ 5 w 9"/>
                  <a:gd name="T9" fmla="*/ 4 h 10"/>
                  <a:gd name="T10" fmla="*/ 6 w 9"/>
                  <a:gd name="T11" fmla="*/ 3 h 10"/>
                  <a:gd name="T12" fmla="*/ 5 w 9"/>
                  <a:gd name="T13" fmla="*/ 4 h 10"/>
                  <a:gd name="T14" fmla="*/ 3 w 9"/>
                  <a:gd name="T15" fmla="*/ 4 h 10"/>
                  <a:gd name="T16" fmla="*/ 3 w 9"/>
                  <a:gd name="T17" fmla="*/ 3 h 10"/>
                  <a:gd name="T18" fmla="*/ 4 w 9"/>
                  <a:gd name="T19" fmla="*/ 1 h 10"/>
                  <a:gd name="T20" fmla="*/ 6 w 9"/>
                  <a:gd name="T21" fmla="*/ 2 h 10"/>
                  <a:gd name="T22" fmla="*/ 8 w 9"/>
                  <a:gd name="T23" fmla="*/ 2 h 10"/>
                  <a:gd name="T24" fmla="*/ 8 w 9"/>
                  <a:gd name="T25" fmla="*/ 1 h 10"/>
                  <a:gd name="T26" fmla="*/ 7 w 9"/>
                  <a:gd name="T27" fmla="*/ 1 h 10"/>
                  <a:gd name="T28" fmla="*/ 5 w 9"/>
                  <a:gd name="T29" fmla="*/ 0 h 10"/>
                  <a:gd name="T30" fmla="*/ 2 w 9"/>
                  <a:gd name="T31" fmla="*/ 2 h 10"/>
                  <a:gd name="T32" fmla="*/ 2 w 9"/>
                  <a:gd name="T33" fmla="*/ 2 h 10"/>
                  <a:gd name="T34" fmla="*/ 1 w 9"/>
                  <a:gd name="T35" fmla="*/ 3 h 10"/>
                  <a:gd name="T36" fmla="*/ 1 w 9"/>
                  <a:gd name="T37" fmla="*/ 5 h 10"/>
                  <a:gd name="T38" fmla="*/ 1 w 9"/>
                  <a:gd name="T39" fmla="*/ 6 h 10"/>
                  <a:gd name="T40" fmla="*/ 1 w 9"/>
                  <a:gd name="T41" fmla="*/ 7 h 10"/>
                  <a:gd name="T42" fmla="*/ 1 w 9"/>
                  <a:gd name="T43" fmla="*/ 9 h 10"/>
                  <a:gd name="T44" fmla="*/ 2 w 9"/>
                  <a:gd name="T45" fmla="*/ 9 h 10"/>
                  <a:gd name="T46" fmla="*/ 3 w 9"/>
                  <a:gd name="T47" fmla="*/ 8 h 10"/>
                  <a:gd name="T48" fmla="*/ 3 w 9"/>
                  <a:gd name="T49" fmla="*/ 6 h 10"/>
                  <a:gd name="T50" fmla="*/ 3 w 9"/>
                  <a:gd name="T51" fmla="*/ 6 h 10"/>
                  <a:gd name="T52" fmla="*/ 4 w 9"/>
                  <a:gd name="T53" fmla="*/ 7 h 10"/>
                  <a:gd name="T54" fmla="*/ 4 w 9"/>
                  <a:gd name="T55" fmla="*/ 7 h 10"/>
                  <a:gd name="T56" fmla="*/ 4 w 9"/>
                  <a:gd name="T57" fmla="*/ 8 h 10"/>
                  <a:gd name="T58" fmla="*/ 4 w 9"/>
                  <a:gd name="T59" fmla="*/ 10 h 10"/>
                  <a:gd name="T60" fmla="*/ 5 w 9"/>
                  <a:gd name="T61" fmla="*/ 10 h 10"/>
                  <a:gd name="T62" fmla="*/ 7 w 9"/>
                  <a:gd name="T63" fmla="*/ 9 h 10"/>
                  <a:gd name="T64" fmla="*/ 6 w 9"/>
                  <a:gd name="T6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6" y="8"/>
                    </a:moveTo>
                    <a:cubicBezTo>
                      <a:pt x="5" y="7"/>
                      <a:pt x="5" y="7"/>
                      <a:pt x="5" y="7"/>
                    </a:cubicBezTo>
                    <a:cubicBezTo>
                      <a:pt x="5" y="7"/>
                      <a:pt x="5" y="6"/>
                      <a:pt x="4" y="6"/>
                    </a:cubicBezTo>
                    <a:cubicBezTo>
                      <a:pt x="3" y="5"/>
                      <a:pt x="4" y="5"/>
                      <a:pt x="4" y="5"/>
                    </a:cubicBezTo>
                    <a:cubicBezTo>
                      <a:pt x="4" y="5"/>
                      <a:pt x="5" y="4"/>
                      <a:pt x="5" y="4"/>
                    </a:cubicBezTo>
                    <a:cubicBezTo>
                      <a:pt x="6" y="4"/>
                      <a:pt x="6" y="3"/>
                      <a:pt x="6" y="3"/>
                    </a:cubicBezTo>
                    <a:cubicBezTo>
                      <a:pt x="6" y="3"/>
                      <a:pt x="5" y="3"/>
                      <a:pt x="5" y="4"/>
                    </a:cubicBezTo>
                    <a:cubicBezTo>
                      <a:pt x="5" y="4"/>
                      <a:pt x="4" y="4"/>
                      <a:pt x="3" y="4"/>
                    </a:cubicBezTo>
                    <a:cubicBezTo>
                      <a:pt x="2" y="4"/>
                      <a:pt x="3" y="4"/>
                      <a:pt x="3" y="3"/>
                    </a:cubicBezTo>
                    <a:cubicBezTo>
                      <a:pt x="3" y="2"/>
                      <a:pt x="3" y="2"/>
                      <a:pt x="4" y="1"/>
                    </a:cubicBezTo>
                    <a:cubicBezTo>
                      <a:pt x="5" y="1"/>
                      <a:pt x="6" y="1"/>
                      <a:pt x="6" y="2"/>
                    </a:cubicBezTo>
                    <a:cubicBezTo>
                      <a:pt x="7" y="2"/>
                      <a:pt x="7" y="3"/>
                      <a:pt x="8" y="2"/>
                    </a:cubicBezTo>
                    <a:cubicBezTo>
                      <a:pt x="9" y="2"/>
                      <a:pt x="8" y="1"/>
                      <a:pt x="8" y="1"/>
                    </a:cubicBezTo>
                    <a:cubicBezTo>
                      <a:pt x="8" y="1"/>
                      <a:pt x="7" y="1"/>
                      <a:pt x="7" y="1"/>
                    </a:cubicBezTo>
                    <a:cubicBezTo>
                      <a:pt x="6" y="0"/>
                      <a:pt x="5" y="0"/>
                      <a:pt x="5" y="0"/>
                    </a:cubicBezTo>
                    <a:cubicBezTo>
                      <a:pt x="3" y="1"/>
                      <a:pt x="3" y="1"/>
                      <a:pt x="2" y="2"/>
                    </a:cubicBezTo>
                    <a:cubicBezTo>
                      <a:pt x="2" y="2"/>
                      <a:pt x="2" y="2"/>
                      <a:pt x="2" y="2"/>
                    </a:cubicBezTo>
                    <a:cubicBezTo>
                      <a:pt x="1" y="2"/>
                      <a:pt x="1" y="3"/>
                      <a:pt x="1" y="3"/>
                    </a:cubicBezTo>
                    <a:cubicBezTo>
                      <a:pt x="1" y="3"/>
                      <a:pt x="1" y="4"/>
                      <a:pt x="1" y="5"/>
                    </a:cubicBezTo>
                    <a:cubicBezTo>
                      <a:pt x="0" y="6"/>
                      <a:pt x="1" y="6"/>
                      <a:pt x="1" y="6"/>
                    </a:cubicBezTo>
                    <a:cubicBezTo>
                      <a:pt x="2" y="6"/>
                      <a:pt x="2" y="7"/>
                      <a:pt x="1" y="7"/>
                    </a:cubicBezTo>
                    <a:cubicBezTo>
                      <a:pt x="1" y="8"/>
                      <a:pt x="1" y="9"/>
                      <a:pt x="1" y="9"/>
                    </a:cubicBezTo>
                    <a:cubicBezTo>
                      <a:pt x="2" y="9"/>
                      <a:pt x="2" y="9"/>
                      <a:pt x="2" y="9"/>
                    </a:cubicBezTo>
                    <a:cubicBezTo>
                      <a:pt x="3" y="8"/>
                      <a:pt x="3" y="8"/>
                      <a:pt x="3" y="8"/>
                    </a:cubicBezTo>
                    <a:cubicBezTo>
                      <a:pt x="3" y="6"/>
                      <a:pt x="3" y="6"/>
                      <a:pt x="3" y="6"/>
                    </a:cubicBezTo>
                    <a:cubicBezTo>
                      <a:pt x="3" y="6"/>
                      <a:pt x="3" y="6"/>
                      <a:pt x="3" y="6"/>
                    </a:cubicBezTo>
                    <a:cubicBezTo>
                      <a:pt x="4" y="7"/>
                      <a:pt x="4" y="7"/>
                      <a:pt x="4" y="7"/>
                    </a:cubicBezTo>
                    <a:cubicBezTo>
                      <a:pt x="4" y="7"/>
                      <a:pt x="4" y="7"/>
                      <a:pt x="4" y="7"/>
                    </a:cubicBezTo>
                    <a:cubicBezTo>
                      <a:pt x="4" y="8"/>
                      <a:pt x="4" y="8"/>
                      <a:pt x="4" y="8"/>
                    </a:cubicBezTo>
                    <a:cubicBezTo>
                      <a:pt x="4" y="10"/>
                      <a:pt x="4" y="10"/>
                      <a:pt x="4" y="10"/>
                    </a:cubicBezTo>
                    <a:cubicBezTo>
                      <a:pt x="5" y="10"/>
                      <a:pt x="5" y="10"/>
                      <a:pt x="5" y="10"/>
                    </a:cubicBezTo>
                    <a:cubicBezTo>
                      <a:pt x="7" y="9"/>
                      <a:pt x="7" y="9"/>
                      <a:pt x="7" y="9"/>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1" name="Oval 166"/>
              <p:cNvSpPr>
                <a:spLocks noChangeArrowheads="1"/>
              </p:cNvSpPr>
              <p:nvPr/>
            </p:nvSpPr>
            <p:spPr bwMode="auto">
              <a:xfrm>
                <a:off x="6423" y="3662"/>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2" name="Oval 167"/>
              <p:cNvSpPr>
                <a:spLocks noChangeArrowheads="1"/>
              </p:cNvSpPr>
              <p:nvPr/>
            </p:nvSpPr>
            <p:spPr bwMode="auto">
              <a:xfrm>
                <a:off x="6430" y="3662"/>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3" name="Oval 168"/>
              <p:cNvSpPr>
                <a:spLocks noChangeArrowheads="1"/>
              </p:cNvSpPr>
              <p:nvPr/>
            </p:nvSpPr>
            <p:spPr bwMode="auto">
              <a:xfrm>
                <a:off x="6434" y="3664"/>
                <a:ext cx="1"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4" name="Oval 169"/>
              <p:cNvSpPr>
                <a:spLocks noChangeArrowheads="1"/>
              </p:cNvSpPr>
              <p:nvPr/>
            </p:nvSpPr>
            <p:spPr bwMode="auto">
              <a:xfrm>
                <a:off x="6435" y="366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5" name="Freeform 170"/>
              <p:cNvSpPr>
                <a:spLocks/>
              </p:cNvSpPr>
              <p:nvPr/>
            </p:nvSpPr>
            <p:spPr bwMode="auto">
              <a:xfrm>
                <a:off x="6377" y="3630"/>
                <a:ext cx="26" cy="27"/>
              </a:xfrm>
              <a:custGeom>
                <a:avLst/>
                <a:gdLst>
                  <a:gd name="T0" fmla="*/ 14 w 15"/>
                  <a:gd name="T1" fmla="*/ 13 h 15"/>
                  <a:gd name="T2" fmla="*/ 14 w 15"/>
                  <a:gd name="T3" fmla="*/ 12 h 15"/>
                  <a:gd name="T4" fmla="*/ 13 w 15"/>
                  <a:gd name="T5" fmla="*/ 10 h 15"/>
                  <a:gd name="T6" fmla="*/ 12 w 15"/>
                  <a:gd name="T7" fmla="*/ 10 h 15"/>
                  <a:gd name="T8" fmla="*/ 12 w 15"/>
                  <a:gd name="T9" fmla="*/ 9 h 15"/>
                  <a:gd name="T10" fmla="*/ 11 w 15"/>
                  <a:gd name="T11" fmla="*/ 8 h 15"/>
                  <a:gd name="T12" fmla="*/ 12 w 15"/>
                  <a:gd name="T13" fmla="*/ 8 h 15"/>
                  <a:gd name="T14" fmla="*/ 8 w 15"/>
                  <a:gd name="T15" fmla="*/ 4 h 15"/>
                  <a:gd name="T16" fmla="*/ 7 w 15"/>
                  <a:gd name="T17" fmla="*/ 4 h 15"/>
                  <a:gd name="T18" fmla="*/ 5 w 15"/>
                  <a:gd name="T19" fmla="*/ 2 h 15"/>
                  <a:gd name="T20" fmla="*/ 4 w 15"/>
                  <a:gd name="T21" fmla="*/ 1 h 15"/>
                  <a:gd name="T22" fmla="*/ 3 w 15"/>
                  <a:gd name="T23" fmla="*/ 0 h 15"/>
                  <a:gd name="T24" fmla="*/ 1 w 15"/>
                  <a:gd name="T25" fmla="*/ 0 h 15"/>
                  <a:gd name="T26" fmla="*/ 2 w 15"/>
                  <a:gd name="T27" fmla="*/ 2 h 15"/>
                  <a:gd name="T28" fmla="*/ 4 w 15"/>
                  <a:gd name="T29" fmla="*/ 4 h 15"/>
                  <a:gd name="T30" fmla="*/ 5 w 15"/>
                  <a:gd name="T31" fmla="*/ 6 h 15"/>
                  <a:gd name="T32" fmla="*/ 6 w 15"/>
                  <a:gd name="T33" fmla="*/ 7 h 15"/>
                  <a:gd name="T34" fmla="*/ 6 w 15"/>
                  <a:gd name="T35" fmla="*/ 8 h 15"/>
                  <a:gd name="T36" fmla="*/ 11 w 15"/>
                  <a:gd name="T37" fmla="*/ 14 h 15"/>
                  <a:gd name="T38" fmla="*/ 13 w 15"/>
                  <a:gd name="T39" fmla="*/ 15 h 15"/>
                  <a:gd name="T40" fmla="*/ 14 w 15"/>
                  <a:gd name="T41" fmla="*/ 15 h 15"/>
                  <a:gd name="T42" fmla="*/ 14 w 15"/>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3"/>
                    </a:moveTo>
                    <a:cubicBezTo>
                      <a:pt x="14" y="12"/>
                      <a:pt x="14" y="12"/>
                      <a:pt x="14" y="12"/>
                    </a:cubicBezTo>
                    <a:cubicBezTo>
                      <a:pt x="14" y="11"/>
                      <a:pt x="13" y="10"/>
                      <a:pt x="13" y="10"/>
                    </a:cubicBezTo>
                    <a:cubicBezTo>
                      <a:pt x="12" y="10"/>
                      <a:pt x="12" y="10"/>
                      <a:pt x="12" y="10"/>
                    </a:cubicBezTo>
                    <a:cubicBezTo>
                      <a:pt x="12" y="9"/>
                      <a:pt x="12" y="9"/>
                      <a:pt x="12" y="9"/>
                    </a:cubicBezTo>
                    <a:cubicBezTo>
                      <a:pt x="11" y="8"/>
                      <a:pt x="11" y="8"/>
                      <a:pt x="11" y="8"/>
                    </a:cubicBezTo>
                    <a:cubicBezTo>
                      <a:pt x="11" y="8"/>
                      <a:pt x="12" y="8"/>
                      <a:pt x="12" y="8"/>
                    </a:cubicBezTo>
                    <a:cubicBezTo>
                      <a:pt x="11" y="7"/>
                      <a:pt x="8" y="4"/>
                      <a:pt x="8" y="4"/>
                    </a:cubicBezTo>
                    <a:cubicBezTo>
                      <a:pt x="7" y="4"/>
                      <a:pt x="7" y="4"/>
                      <a:pt x="7" y="4"/>
                    </a:cubicBezTo>
                    <a:cubicBezTo>
                      <a:pt x="5" y="2"/>
                      <a:pt x="5" y="2"/>
                      <a:pt x="5" y="2"/>
                    </a:cubicBezTo>
                    <a:cubicBezTo>
                      <a:pt x="5" y="2"/>
                      <a:pt x="5" y="2"/>
                      <a:pt x="4" y="1"/>
                    </a:cubicBezTo>
                    <a:cubicBezTo>
                      <a:pt x="4" y="0"/>
                      <a:pt x="3" y="0"/>
                      <a:pt x="3" y="0"/>
                    </a:cubicBezTo>
                    <a:cubicBezTo>
                      <a:pt x="2" y="1"/>
                      <a:pt x="1" y="0"/>
                      <a:pt x="1" y="0"/>
                    </a:cubicBezTo>
                    <a:cubicBezTo>
                      <a:pt x="0" y="1"/>
                      <a:pt x="2" y="2"/>
                      <a:pt x="2" y="2"/>
                    </a:cubicBezTo>
                    <a:cubicBezTo>
                      <a:pt x="4" y="4"/>
                      <a:pt x="4" y="4"/>
                      <a:pt x="4" y="4"/>
                    </a:cubicBezTo>
                    <a:cubicBezTo>
                      <a:pt x="5" y="5"/>
                      <a:pt x="5" y="6"/>
                      <a:pt x="5" y="6"/>
                    </a:cubicBezTo>
                    <a:cubicBezTo>
                      <a:pt x="6" y="7"/>
                      <a:pt x="6" y="7"/>
                      <a:pt x="6" y="7"/>
                    </a:cubicBezTo>
                    <a:cubicBezTo>
                      <a:pt x="6" y="8"/>
                      <a:pt x="6" y="8"/>
                      <a:pt x="6" y="8"/>
                    </a:cubicBezTo>
                    <a:cubicBezTo>
                      <a:pt x="7" y="10"/>
                      <a:pt x="11" y="14"/>
                      <a:pt x="11" y="14"/>
                    </a:cubicBezTo>
                    <a:cubicBezTo>
                      <a:pt x="13" y="15"/>
                      <a:pt x="13" y="15"/>
                      <a:pt x="13" y="15"/>
                    </a:cubicBezTo>
                    <a:cubicBezTo>
                      <a:pt x="13" y="15"/>
                      <a:pt x="14" y="15"/>
                      <a:pt x="14" y="15"/>
                    </a:cubicBezTo>
                    <a:cubicBezTo>
                      <a:pt x="15" y="14"/>
                      <a:pt x="14" y="13"/>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6" name="Freeform 171"/>
              <p:cNvSpPr>
                <a:spLocks/>
              </p:cNvSpPr>
              <p:nvPr/>
            </p:nvSpPr>
            <p:spPr bwMode="auto">
              <a:xfrm>
                <a:off x="6402" y="3657"/>
                <a:ext cx="21" cy="7"/>
              </a:xfrm>
              <a:custGeom>
                <a:avLst/>
                <a:gdLst>
                  <a:gd name="T0" fmla="*/ 11 w 12"/>
                  <a:gd name="T1" fmla="*/ 2 h 4"/>
                  <a:gd name="T2" fmla="*/ 9 w 12"/>
                  <a:gd name="T3" fmla="*/ 1 h 4"/>
                  <a:gd name="T4" fmla="*/ 6 w 12"/>
                  <a:gd name="T5" fmla="*/ 1 h 4"/>
                  <a:gd name="T6" fmla="*/ 3 w 12"/>
                  <a:gd name="T7" fmla="*/ 0 h 4"/>
                  <a:gd name="T8" fmla="*/ 0 w 12"/>
                  <a:gd name="T9" fmla="*/ 1 h 4"/>
                  <a:gd name="T10" fmla="*/ 0 w 12"/>
                  <a:gd name="T11" fmla="*/ 1 h 4"/>
                  <a:gd name="T12" fmla="*/ 2 w 12"/>
                  <a:gd name="T13" fmla="*/ 3 h 4"/>
                  <a:gd name="T14" fmla="*/ 5 w 12"/>
                  <a:gd name="T15" fmla="*/ 3 h 4"/>
                  <a:gd name="T16" fmla="*/ 7 w 12"/>
                  <a:gd name="T17" fmla="*/ 3 h 4"/>
                  <a:gd name="T18" fmla="*/ 11 w 12"/>
                  <a:gd name="T19" fmla="*/ 4 h 4"/>
                  <a:gd name="T20" fmla="*/ 11 w 1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4">
                    <a:moveTo>
                      <a:pt x="11" y="2"/>
                    </a:moveTo>
                    <a:cubicBezTo>
                      <a:pt x="11" y="2"/>
                      <a:pt x="10" y="2"/>
                      <a:pt x="9" y="1"/>
                    </a:cubicBezTo>
                    <a:cubicBezTo>
                      <a:pt x="7" y="1"/>
                      <a:pt x="6" y="1"/>
                      <a:pt x="6" y="1"/>
                    </a:cubicBezTo>
                    <a:cubicBezTo>
                      <a:pt x="3" y="0"/>
                      <a:pt x="3" y="0"/>
                      <a:pt x="3" y="0"/>
                    </a:cubicBezTo>
                    <a:cubicBezTo>
                      <a:pt x="1" y="0"/>
                      <a:pt x="0" y="1"/>
                      <a:pt x="0" y="1"/>
                    </a:cubicBezTo>
                    <a:cubicBezTo>
                      <a:pt x="0" y="1"/>
                      <a:pt x="0" y="1"/>
                      <a:pt x="0" y="1"/>
                    </a:cubicBezTo>
                    <a:cubicBezTo>
                      <a:pt x="2" y="3"/>
                      <a:pt x="2" y="3"/>
                      <a:pt x="2" y="3"/>
                    </a:cubicBezTo>
                    <a:cubicBezTo>
                      <a:pt x="5" y="3"/>
                      <a:pt x="5" y="3"/>
                      <a:pt x="5" y="3"/>
                    </a:cubicBezTo>
                    <a:cubicBezTo>
                      <a:pt x="7" y="3"/>
                      <a:pt x="7" y="3"/>
                      <a:pt x="7" y="3"/>
                    </a:cubicBezTo>
                    <a:cubicBezTo>
                      <a:pt x="7" y="3"/>
                      <a:pt x="10" y="4"/>
                      <a:pt x="11" y="4"/>
                    </a:cubicBezTo>
                    <a:cubicBezTo>
                      <a:pt x="12" y="4"/>
                      <a:pt x="11" y="2"/>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7" name="Freeform 172"/>
              <p:cNvSpPr>
                <a:spLocks/>
              </p:cNvSpPr>
              <p:nvPr/>
            </p:nvSpPr>
            <p:spPr bwMode="auto">
              <a:xfrm>
                <a:off x="6442" y="3660"/>
                <a:ext cx="11" cy="6"/>
              </a:xfrm>
              <a:custGeom>
                <a:avLst/>
                <a:gdLst>
                  <a:gd name="T0" fmla="*/ 4 w 6"/>
                  <a:gd name="T1" fmla="*/ 2 h 3"/>
                  <a:gd name="T2" fmla="*/ 6 w 6"/>
                  <a:gd name="T3" fmla="*/ 1 h 3"/>
                  <a:gd name="T4" fmla="*/ 5 w 6"/>
                  <a:gd name="T5" fmla="*/ 1 h 3"/>
                  <a:gd name="T6" fmla="*/ 2 w 6"/>
                  <a:gd name="T7" fmla="*/ 1 h 3"/>
                  <a:gd name="T8" fmla="*/ 0 w 6"/>
                  <a:gd name="T9" fmla="*/ 2 h 3"/>
                  <a:gd name="T10" fmla="*/ 0 w 6"/>
                  <a:gd name="T11" fmla="*/ 3 h 3"/>
                  <a:gd name="T12" fmla="*/ 1 w 6"/>
                  <a:gd name="T13" fmla="*/ 3 h 3"/>
                  <a:gd name="T14" fmla="*/ 4 w 6"/>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4" y="2"/>
                    </a:moveTo>
                    <a:cubicBezTo>
                      <a:pt x="4" y="2"/>
                      <a:pt x="6" y="1"/>
                      <a:pt x="6" y="1"/>
                    </a:cubicBezTo>
                    <a:cubicBezTo>
                      <a:pt x="6" y="0"/>
                      <a:pt x="5" y="1"/>
                      <a:pt x="5" y="1"/>
                    </a:cubicBezTo>
                    <a:cubicBezTo>
                      <a:pt x="5" y="1"/>
                      <a:pt x="3" y="1"/>
                      <a:pt x="2" y="1"/>
                    </a:cubicBezTo>
                    <a:cubicBezTo>
                      <a:pt x="2" y="1"/>
                      <a:pt x="0" y="2"/>
                      <a:pt x="0" y="2"/>
                    </a:cubicBezTo>
                    <a:cubicBezTo>
                      <a:pt x="0" y="3"/>
                      <a:pt x="0" y="3"/>
                      <a:pt x="0" y="3"/>
                    </a:cubicBezTo>
                    <a:cubicBezTo>
                      <a:pt x="1" y="3"/>
                      <a:pt x="1" y="3"/>
                      <a:pt x="1" y="3"/>
                    </a:cubicBez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8" name="Freeform 173"/>
              <p:cNvSpPr>
                <a:spLocks noEditPoints="1"/>
              </p:cNvSpPr>
              <p:nvPr/>
            </p:nvSpPr>
            <p:spPr bwMode="auto">
              <a:xfrm>
                <a:off x="6602" y="3404"/>
                <a:ext cx="256" cy="219"/>
              </a:xfrm>
              <a:custGeom>
                <a:avLst/>
                <a:gdLst>
                  <a:gd name="T0" fmla="*/ 108 w 144"/>
                  <a:gd name="T1" fmla="*/ 119 h 123"/>
                  <a:gd name="T2" fmla="*/ 104 w 144"/>
                  <a:gd name="T3" fmla="*/ 115 h 123"/>
                  <a:gd name="T4" fmla="*/ 103 w 144"/>
                  <a:gd name="T5" fmla="*/ 113 h 123"/>
                  <a:gd name="T6" fmla="*/ 100 w 144"/>
                  <a:gd name="T7" fmla="*/ 108 h 123"/>
                  <a:gd name="T8" fmla="*/ 92 w 144"/>
                  <a:gd name="T9" fmla="*/ 110 h 123"/>
                  <a:gd name="T10" fmla="*/ 93 w 144"/>
                  <a:gd name="T11" fmla="*/ 97 h 123"/>
                  <a:gd name="T12" fmla="*/ 111 w 144"/>
                  <a:gd name="T13" fmla="*/ 98 h 123"/>
                  <a:gd name="T14" fmla="*/ 117 w 144"/>
                  <a:gd name="T15" fmla="*/ 86 h 123"/>
                  <a:gd name="T16" fmla="*/ 119 w 144"/>
                  <a:gd name="T17" fmla="*/ 81 h 123"/>
                  <a:gd name="T18" fmla="*/ 126 w 144"/>
                  <a:gd name="T19" fmla="*/ 76 h 123"/>
                  <a:gd name="T20" fmla="*/ 132 w 144"/>
                  <a:gd name="T21" fmla="*/ 69 h 123"/>
                  <a:gd name="T22" fmla="*/ 131 w 144"/>
                  <a:gd name="T23" fmla="*/ 65 h 123"/>
                  <a:gd name="T24" fmla="*/ 132 w 144"/>
                  <a:gd name="T25" fmla="*/ 60 h 123"/>
                  <a:gd name="T26" fmla="*/ 140 w 144"/>
                  <a:gd name="T27" fmla="*/ 50 h 123"/>
                  <a:gd name="T28" fmla="*/ 127 w 144"/>
                  <a:gd name="T29" fmla="*/ 40 h 123"/>
                  <a:gd name="T30" fmla="*/ 115 w 144"/>
                  <a:gd name="T31" fmla="*/ 33 h 123"/>
                  <a:gd name="T32" fmla="*/ 113 w 144"/>
                  <a:gd name="T33" fmla="*/ 54 h 123"/>
                  <a:gd name="T34" fmla="*/ 107 w 144"/>
                  <a:gd name="T35" fmla="*/ 50 h 123"/>
                  <a:gd name="T36" fmla="*/ 97 w 144"/>
                  <a:gd name="T37" fmla="*/ 32 h 123"/>
                  <a:gd name="T38" fmla="*/ 101 w 144"/>
                  <a:gd name="T39" fmla="*/ 20 h 123"/>
                  <a:gd name="T40" fmla="*/ 111 w 144"/>
                  <a:gd name="T41" fmla="*/ 12 h 123"/>
                  <a:gd name="T42" fmla="*/ 104 w 144"/>
                  <a:gd name="T43" fmla="*/ 14 h 123"/>
                  <a:gd name="T44" fmla="*/ 99 w 144"/>
                  <a:gd name="T45" fmla="*/ 4 h 123"/>
                  <a:gd name="T46" fmla="*/ 97 w 144"/>
                  <a:gd name="T47" fmla="*/ 13 h 123"/>
                  <a:gd name="T48" fmla="*/ 87 w 144"/>
                  <a:gd name="T49" fmla="*/ 15 h 123"/>
                  <a:gd name="T50" fmla="*/ 77 w 144"/>
                  <a:gd name="T51" fmla="*/ 18 h 123"/>
                  <a:gd name="T52" fmla="*/ 67 w 144"/>
                  <a:gd name="T53" fmla="*/ 11 h 123"/>
                  <a:gd name="T54" fmla="*/ 53 w 144"/>
                  <a:gd name="T55" fmla="*/ 6 h 123"/>
                  <a:gd name="T56" fmla="*/ 34 w 144"/>
                  <a:gd name="T57" fmla="*/ 7 h 123"/>
                  <a:gd name="T58" fmla="*/ 21 w 144"/>
                  <a:gd name="T59" fmla="*/ 5 h 123"/>
                  <a:gd name="T60" fmla="*/ 4 w 144"/>
                  <a:gd name="T61" fmla="*/ 15 h 123"/>
                  <a:gd name="T62" fmla="*/ 9 w 144"/>
                  <a:gd name="T63" fmla="*/ 26 h 123"/>
                  <a:gd name="T64" fmla="*/ 7 w 144"/>
                  <a:gd name="T65" fmla="*/ 39 h 123"/>
                  <a:gd name="T66" fmla="*/ 9 w 144"/>
                  <a:gd name="T67" fmla="*/ 48 h 123"/>
                  <a:gd name="T68" fmla="*/ 25 w 144"/>
                  <a:gd name="T69" fmla="*/ 34 h 123"/>
                  <a:gd name="T70" fmla="*/ 30 w 144"/>
                  <a:gd name="T71" fmla="*/ 38 h 123"/>
                  <a:gd name="T72" fmla="*/ 46 w 144"/>
                  <a:gd name="T73" fmla="*/ 46 h 123"/>
                  <a:gd name="T74" fmla="*/ 56 w 144"/>
                  <a:gd name="T75" fmla="*/ 60 h 123"/>
                  <a:gd name="T76" fmla="*/ 60 w 144"/>
                  <a:gd name="T77" fmla="*/ 87 h 123"/>
                  <a:gd name="T78" fmla="*/ 75 w 144"/>
                  <a:gd name="T79" fmla="*/ 106 h 123"/>
                  <a:gd name="T80" fmla="*/ 79 w 144"/>
                  <a:gd name="T81" fmla="*/ 106 h 123"/>
                  <a:gd name="T82" fmla="*/ 97 w 144"/>
                  <a:gd name="T83" fmla="*/ 116 h 123"/>
                  <a:gd name="T84" fmla="*/ 100 w 144"/>
                  <a:gd name="T85" fmla="*/ 117 h 123"/>
                  <a:gd name="T86" fmla="*/ 103 w 144"/>
                  <a:gd name="T87" fmla="*/ 119 h 123"/>
                  <a:gd name="T88" fmla="*/ 103 w 144"/>
                  <a:gd name="T89" fmla="*/ 120 h 123"/>
                  <a:gd name="T90" fmla="*/ 107 w 144"/>
                  <a:gd name="T91" fmla="*/ 116 h 123"/>
                  <a:gd name="T92" fmla="*/ 101 w 144"/>
                  <a:gd name="T93" fmla="*/ 64 h 123"/>
                  <a:gd name="T94" fmla="*/ 113 w 144"/>
                  <a:gd name="T95" fmla="*/ 70 h 123"/>
                  <a:gd name="T96" fmla="*/ 109 w 144"/>
                  <a:gd name="T97" fmla="*/ 73 h 123"/>
                  <a:gd name="T98" fmla="*/ 112 w 144"/>
                  <a:gd name="T99" fmla="*/ 73 h 123"/>
                  <a:gd name="T100" fmla="*/ 119 w 144"/>
                  <a:gd name="T101" fmla="*/ 70 h 123"/>
                  <a:gd name="T102" fmla="*/ 109 w 144"/>
                  <a:gd name="T103" fmla="*/ 73 h 123"/>
                  <a:gd name="T104" fmla="*/ 105 w 144"/>
                  <a:gd name="T105" fmla="*/ 71 h 123"/>
                  <a:gd name="T106" fmla="*/ 104 w 144"/>
                  <a:gd name="T107" fmla="*/ 67 h 123"/>
                  <a:gd name="T108" fmla="*/ 97 w 144"/>
                  <a:gd name="T109" fmla="*/ 64 h 123"/>
                  <a:gd name="T110" fmla="*/ 49 w 144"/>
                  <a:gd name="T111" fmla="*/ 52 h 123"/>
                  <a:gd name="T112" fmla="*/ 102 w 144"/>
                  <a:gd name="T113"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23">
                    <a:moveTo>
                      <a:pt x="107" y="122"/>
                    </a:moveTo>
                    <a:cubicBezTo>
                      <a:pt x="107" y="122"/>
                      <a:pt x="107" y="123"/>
                      <a:pt x="108" y="123"/>
                    </a:cubicBezTo>
                    <a:cubicBezTo>
                      <a:pt x="108" y="123"/>
                      <a:pt x="108" y="123"/>
                      <a:pt x="108" y="123"/>
                    </a:cubicBezTo>
                    <a:cubicBezTo>
                      <a:pt x="108" y="123"/>
                      <a:pt x="108" y="123"/>
                      <a:pt x="108" y="123"/>
                    </a:cubicBezTo>
                    <a:cubicBezTo>
                      <a:pt x="108" y="122"/>
                      <a:pt x="108" y="122"/>
                      <a:pt x="107" y="122"/>
                    </a:cubicBezTo>
                    <a:cubicBezTo>
                      <a:pt x="107" y="122"/>
                      <a:pt x="107" y="121"/>
                      <a:pt x="107" y="120"/>
                    </a:cubicBezTo>
                    <a:cubicBezTo>
                      <a:pt x="107" y="120"/>
                      <a:pt x="108" y="120"/>
                      <a:pt x="108" y="119"/>
                    </a:cubicBezTo>
                    <a:cubicBezTo>
                      <a:pt x="108" y="119"/>
                      <a:pt x="107" y="118"/>
                      <a:pt x="108" y="117"/>
                    </a:cubicBezTo>
                    <a:cubicBezTo>
                      <a:pt x="108" y="117"/>
                      <a:pt x="108" y="116"/>
                      <a:pt x="108" y="116"/>
                    </a:cubicBezTo>
                    <a:cubicBezTo>
                      <a:pt x="108" y="116"/>
                      <a:pt x="108" y="116"/>
                      <a:pt x="108" y="116"/>
                    </a:cubicBezTo>
                    <a:cubicBezTo>
                      <a:pt x="108" y="116"/>
                      <a:pt x="108" y="116"/>
                      <a:pt x="108" y="116"/>
                    </a:cubicBezTo>
                    <a:cubicBezTo>
                      <a:pt x="108" y="116"/>
                      <a:pt x="108" y="115"/>
                      <a:pt x="108" y="115"/>
                    </a:cubicBezTo>
                    <a:cubicBezTo>
                      <a:pt x="108" y="115"/>
                      <a:pt x="107" y="115"/>
                      <a:pt x="106" y="115"/>
                    </a:cubicBezTo>
                    <a:cubicBezTo>
                      <a:pt x="105" y="115"/>
                      <a:pt x="104" y="115"/>
                      <a:pt x="104" y="115"/>
                    </a:cubicBezTo>
                    <a:cubicBezTo>
                      <a:pt x="104" y="115"/>
                      <a:pt x="103" y="115"/>
                      <a:pt x="103" y="115"/>
                    </a:cubicBezTo>
                    <a:cubicBezTo>
                      <a:pt x="103" y="115"/>
                      <a:pt x="103" y="115"/>
                      <a:pt x="103" y="115"/>
                    </a:cubicBezTo>
                    <a:cubicBezTo>
                      <a:pt x="103" y="115"/>
                      <a:pt x="103" y="115"/>
                      <a:pt x="103" y="115"/>
                    </a:cubicBezTo>
                    <a:cubicBezTo>
                      <a:pt x="103" y="115"/>
                      <a:pt x="103" y="115"/>
                      <a:pt x="103" y="115"/>
                    </a:cubicBezTo>
                    <a:cubicBezTo>
                      <a:pt x="102" y="115"/>
                      <a:pt x="102" y="114"/>
                      <a:pt x="102" y="114"/>
                    </a:cubicBezTo>
                    <a:cubicBezTo>
                      <a:pt x="102" y="114"/>
                      <a:pt x="102" y="114"/>
                      <a:pt x="102" y="114"/>
                    </a:cubicBezTo>
                    <a:cubicBezTo>
                      <a:pt x="102" y="114"/>
                      <a:pt x="102" y="114"/>
                      <a:pt x="103" y="113"/>
                    </a:cubicBezTo>
                    <a:cubicBezTo>
                      <a:pt x="103" y="113"/>
                      <a:pt x="102" y="112"/>
                      <a:pt x="102" y="111"/>
                    </a:cubicBezTo>
                    <a:cubicBezTo>
                      <a:pt x="102" y="111"/>
                      <a:pt x="103" y="111"/>
                      <a:pt x="103" y="110"/>
                    </a:cubicBezTo>
                    <a:cubicBezTo>
                      <a:pt x="103" y="110"/>
                      <a:pt x="103" y="109"/>
                      <a:pt x="103" y="109"/>
                    </a:cubicBezTo>
                    <a:cubicBezTo>
                      <a:pt x="103" y="109"/>
                      <a:pt x="104" y="109"/>
                      <a:pt x="104" y="109"/>
                    </a:cubicBezTo>
                    <a:cubicBezTo>
                      <a:pt x="104" y="109"/>
                      <a:pt x="104" y="108"/>
                      <a:pt x="104" y="108"/>
                    </a:cubicBezTo>
                    <a:cubicBezTo>
                      <a:pt x="104" y="108"/>
                      <a:pt x="104" y="108"/>
                      <a:pt x="103" y="108"/>
                    </a:cubicBezTo>
                    <a:cubicBezTo>
                      <a:pt x="103" y="108"/>
                      <a:pt x="101" y="108"/>
                      <a:pt x="100" y="108"/>
                    </a:cubicBezTo>
                    <a:cubicBezTo>
                      <a:pt x="100" y="108"/>
                      <a:pt x="100" y="108"/>
                      <a:pt x="100" y="108"/>
                    </a:cubicBezTo>
                    <a:cubicBezTo>
                      <a:pt x="100" y="108"/>
                      <a:pt x="99" y="108"/>
                      <a:pt x="99" y="108"/>
                    </a:cubicBezTo>
                    <a:cubicBezTo>
                      <a:pt x="99" y="108"/>
                      <a:pt x="99" y="109"/>
                      <a:pt x="99" y="110"/>
                    </a:cubicBezTo>
                    <a:cubicBezTo>
                      <a:pt x="99" y="110"/>
                      <a:pt x="99" y="110"/>
                      <a:pt x="98" y="111"/>
                    </a:cubicBezTo>
                    <a:cubicBezTo>
                      <a:pt x="98" y="111"/>
                      <a:pt x="97" y="111"/>
                      <a:pt x="97" y="111"/>
                    </a:cubicBezTo>
                    <a:cubicBezTo>
                      <a:pt x="97" y="111"/>
                      <a:pt x="96" y="111"/>
                      <a:pt x="95" y="111"/>
                    </a:cubicBezTo>
                    <a:cubicBezTo>
                      <a:pt x="93" y="111"/>
                      <a:pt x="92" y="111"/>
                      <a:pt x="92" y="110"/>
                    </a:cubicBezTo>
                    <a:cubicBezTo>
                      <a:pt x="92" y="110"/>
                      <a:pt x="91" y="110"/>
                      <a:pt x="91" y="109"/>
                    </a:cubicBezTo>
                    <a:cubicBezTo>
                      <a:pt x="91" y="109"/>
                      <a:pt x="91" y="107"/>
                      <a:pt x="90" y="106"/>
                    </a:cubicBezTo>
                    <a:cubicBezTo>
                      <a:pt x="90" y="106"/>
                      <a:pt x="89" y="104"/>
                      <a:pt x="90" y="103"/>
                    </a:cubicBezTo>
                    <a:cubicBezTo>
                      <a:pt x="90" y="101"/>
                      <a:pt x="90" y="101"/>
                      <a:pt x="90" y="101"/>
                    </a:cubicBezTo>
                    <a:cubicBezTo>
                      <a:pt x="90" y="101"/>
                      <a:pt x="90" y="100"/>
                      <a:pt x="90" y="100"/>
                    </a:cubicBezTo>
                    <a:cubicBezTo>
                      <a:pt x="91" y="98"/>
                      <a:pt x="91" y="98"/>
                      <a:pt x="91" y="98"/>
                    </a:cubicBezTo>
                    <a:cubicBezTo>
                      <a:pt x="93" y="97"/>
                      <a:pt x="93" y="97"/>
                      <a:pt x="93" y="97"/>
                    </a:cubicBezTo>
                    <a:cubicBezTo>
                      <a:pt x="94" y="96"/>
                      <a:pt x="96" y="96"/>
                      <a:pt x="96" y="96"/>
                    </a:cubicBezTo>
                    <a:cubicBezTo>
                      <a:pt x="100" y="96"/>
                      <a:pt x="100" y="95"/>
                      <a:pt x="100" y="95"/>
                    </a:cubicBezTo>
                    <a:cubicBezTo>
                      <a:pt x="101" y="95"/>
                      <a:pt x="106" y="96"/>
                      <a:pt x="106" y="96"/>
                    </a:cubicBezTo>
                    <a:cubicBezTo>
                      <a:pt x="108" y="96"/>
                      <a:pt x="108" y="98"/>
                      <a:pt x="108" y="98"/>
                    </a:cubicBezTo>
                    <a:cubicBezTo>
                      <a:pt x="108" y="101"/>
                      <a:pt x="111" y="102"/>
                      <a:pt x="111" y="102"/>
                    </a:cubicBezTo>
                    <a:cubicBezTo>
                      <a:pt x="112" y="104"/>
                      <a:pt x="113" y="103"/>
                      <a:pt x="113" y="103"/>
                    </a:cubicBezTo>
                    <a:cubicBezTo>
                      <a:pt x="114" y="100"/>
                      <a:pt x="111" y="98"/>
                      <a:pt x="111" y="98"/>
                    </a:cubicBezTo>
                    <a:cubicBezTo>
                      <a:pt x="110" y="96"/>
                      <a:pt x="111" y="94"/>
                      <a:pt x="111" y="94"/>
                    </a:cubicBezTo>
                    <a:cubicBezTo>
                      <a:pt x="111" y="93"/>
                      <a:pt x="111" y="93"/>
                      <a:pt x="111" y="93"/>
                    </a:cubicBezTo>
                    <a:cubicBezTo>
                      <a:pt x="113" y="91"/>
                      <a:pt x="116" y="88"/>
                      <a:pt x="116" y="88"/>
                    </a:cubicBezTo>
                    <a:cubicBezTo>
                      <a:pt x="116" y="87"/>
                      <a:pt x="116" y="87"/>
                      <a:pt x="116" y="87"/>
                    </a:cubicBezTo>
                    <a:cubicBezTo>
                      <a:pt x="116" y="86"/>
                      <a:pt x="117" y="87"/>
                      <a:pt x="117" y="87"/>
                    </a:cubicBezTo>
                    <a:cubicBezTo>
                      <a:pt x="118" y="86"/>
                      <a:pt x="118" y="86"/>
                      <a:pt x="118" y="86"/>
                    </a:cubicBezTo>
                    <a:cubicBezTo>
                      <a:pt x="118" y="86"/>
                      <a:pt x="117" y="86"/>
                      <a:pt x="117" y="86"/>
                    </a:cubicBezTo>
                    <a:cubicBezTo>
                      <a:pt x="117" y="85"/>
                      <a:pt x="117" y="85"/>
                      <a:pt x="117" y="85"/>
                    </a:cubicBezTo>
                    <a:cubicBezTo>
                      <a:pt x="117" y="84"/>
                      <a:pt x="117" y="84"/>
                      <a:pt x="117" y="84"/>
                    </a:cubicBezTo>
                    <a:cubicBezTo>
                      <a:pt x="118" y="84"/>
                      <a:pt x="118" y="83"/>
                      <a:pt x="118" y="83"/>
                    </a:cubicBezTo>
                    <a:cubicBezTo>
                      <a:pt x="118" y="82"/>
                      <a:pt x="118" y="82"/>
                      <a:pt x="118" y="82"/>
                    </a:cubicBezTo>
                    <a:cubicBezTo>
                      <a:pt x="117" y="81"/>
                      <a:pt x="118" y="81"/>
                      <a:pt x="118" y="81"/>
                    </a:cubicBezTo>
                    <a:cubicBezTo>
                      <a:pt x="119" y="81"/>
                      <a:pt x="119" y="81"/>
                      <a:pt x="119" y="81"/>
                    </a:cubicBezTo>
                    <a:cubicBezTo>
                      <a:pt x="119" y="81"/>
                      <a:pt x="119" y="81"/>
                      <a:pt x="119" y="81"/>
                    </a:cubicBezTo>
                    <a:cubicBezTo>
                      <a:pt x="119" y="81"/>
                      <a:pt x="119" y="81"/>
                      <a:pt x="119" y="81"/>
                    </a:cubicBezTo>
                    <a:cubicBezTo>
                      <a:pt x="119" y="81"/>
                      <a:pt x="119" y="82"/>
                      <a:pt x="120" y="82"/>
                    </a:cubicBezTo>
                    <a:cubicBezTo>
                      <a:pt x="120" y="82"/>
                      <a:pt x="120" y="81"/>
                      <a:pt x="120" y="81"/>
                    </a:cubicBezTo>
                    <a:cubicBezTo>
                      <a:pt x="120" y="80"/>
                      <a:pt x="120" y="78"/>
                      <a:pt x="120" y="78"/>
                    </a:cubicBezTo>
                    <a:cubicBezTo>
                      <a:pt x="119" y="77"/>
                      <a:pt x="120" y="77"/>
                      <a:pt x="120" y="77"/>
                    </a:cubicBezTo>
                    <a:cubicBezTo>
                      <a:pt x="121" y="78"/>
                      <a:pt x="123" y="77"/>
                      <a:pt x="123" y="77"/>
                    </a:cubicBezTo>
                    <a:cubicBezTo>
                      <a:pt x="124" y="77"/>
                      <a:pt x="125" y="77"/>
                      <a:pt x="126" y="76"/>
                    </a:cubicBezTo>
                    <a:cubicBezTo>
                      <a:pt x="126" y="76"/>
                      <a:pt x="124" y="75"/>
                      <a:pt x="124" y="75"/>
                    </a:cubicBezTo>
                    <a:cubicBezTo>
                      <a:pt x="122" y="75"/>
                      <a:pt x="125" y="74"/>
                      <a:pt x="125" y="74"/>
                    </a:cubicBezTo>
                    <a:cubicBezTo>
                      <a:pt x="125" y="73"/>
                      <a:pt x="126" y="72"/>
                      <a:pt x="126" y="72"/>
                    </a:cubicBezTo>
                    <a:cubicBezTo>
                      <a:pt x="127" y="72"/>
                      <a:pt x="129" y="71"/>
                      <a:pt x="129" y="71"/>
                    </a:cubicBezTo>
                    <a:cubicBezTo>
                      <a:pt x="130" y="71"/>
                      <a:pt x="129" y="70"/>
                      <a:pt x="129" y="70"/>
                    </a:cubicBezTo>
                    <a:cubicBezTo>
                      <a:pt x="129" y="70"/>
                      <a:pt x="129" y="70"/>
                      <a:pt x="129" y="70"/>
                    </a:cubicBezTo>
                    <a:cubicBezTo>
                      <a:pt x="130" y="71"/>
                      <a:pt x="132" y="69"/>
                      <a:pt x="132" y="69"/>
                    </a:cubicBezTo>
                    <a:cubicBezTo>
                      <a:pt x="134" y="69"/>
                      <a:pt x="131" y="71"/>
                      <a:pt x="131" y="71"/>
                    </a:cubicBezTo>
                    <a:cubicBezTo>
                      <a:pt x="129" y="71"/>
                      <a:pt x="131" y="73"/>
                      <a:pt x="131" y="73"/>
                    </a:cubicBezTo>
                    <a:cubicBezTo>
                      <a:pt x="131" y="73"/>
                      <a:pt x="135" y="71"/>
                      <a:pt x="135" y="71"/>
                    </a:cubicBezTo>
                    <a:cubicBezTo>
                      <a:pt x="136" y="71"/>
                      <a:pt x="135" y="70"/>
                      <a:pt x="135" y="70"/>
                    </a:cubicBezTo>
                    <a:cubicBezTo>
                      <a:pt x="134" y="70"/>
                      <a:pt x="132" y="67"/>
                      <a:pt x="132" y="67"/>
                    </a:cubicBezTo>
                    <a:cubicBezTo>
                      <a:pt x="131" y="67"/>
                      <a:pt x="132" y="66"/>
                      <a:pt x="132" y="66"/>
                    </a:cubicBezTo>
                    <a:cubicBezTo>
                      <a:pt x="132" y="64"/>
                      <a:pt x="131" y="65"/>
                      <a:pt x="131" y="65"/>
                    </a:cubicBezTo>
                    <a:cubicBezTo>
                      <a:pt x="131" y="64"/>
                      <a:pt x="131" y="64"/>
                      <a:pt x="131" y="64"/>
                    </a:cubicBezTo>
                    <a:cubicBezTo>
                      <a:pt x="132" y="65"/>
                      <a:pt x="132" y="63"/>
                      <a:pt x="132" y="63"/>
                    </a:cubicBezTo>
                    <a:cubicBezTo>
                      <a:pt x="132" y="62"/>
                      <a:pt x="131" y="63"/>
                      <a:pt x="131" y="63"/>
                    </a:cubicBezTo>
                    <a:cubicBezTo>
                      <a:pt x="128" y="63"/>
                      <a:pt x="127" y="64"/>
                      <a:pt x="127" y="64"/>
                    </a:cubicBezTo>
                    <a:cubicBezTo>
                      <a:pt x="126" y="66"/>
                      <a:pt x="124" y="67"/>
                      <a:pt x="124" y="67"/>
                    </a:cubicBezTo>
                    <a:cubicBezTo>
                      <a:pt x="125" y="65"/>
                      <a:pt x="127" y="62"/>
                      <a:pt x="127" y="62"/>
                    </a:cubicBezTo>
                    <a:cubicBezTo>
                      <a:pt x="130" y="60"/>
                      <a:pt x="132" y="60"/>
                      <a:pt x="132" y="60"/>
                    </a:cubicBezTo>
                    <a:cubicBezTo>
                      <a:pt x="134" y="61"/>
                      <a:pt x="138" y="60"/>
                      <a:pt x="138" y="60"/>
                    </a:cubicBezTo>
                    <a:cubicBezTo>
                      <a:pt x="140" y="60"/>
                      <a:pt x="140" y="58"/>
                      <a:pt x="140" y="58"/>
                    </a:cubicBezTo>
                    <a:cubicBezTo>
                      <a:pt x="141" y="57"/>
                      <a:pt x="143" y="57"/>
                      <a:pt x="143" y="57"/>
                    </a:cubicBezTo>
                    <a:cubicBezTo>
                      <a:pt x="144" y="57"/>
                      <a:pt x="144" y="55"/>
                      <a:pt x="144" y="53"/>
                    </a:cubicBezTo>
                    <a:cubicBezTo>
                      <a:pt x="143" y="52"/>
                      <a:pt x="142" y="52"/>
                      <a:pt x="142" y="52"/>
                    </a:cubicBezTo>
                    <a:cubicBezTo>
                      <a:pt x="142" y="50"/>
                      <a:pt x="141" y="50"/>
                      <a:pt x="141" y="50"/>
                    </a:cubicBezTo>
                    <a:cubicBezTo>
                      <a:pt x="140" y="50"/>
                      <a:pt x="140" y="50"/>
                      <a:pt x="140" y="50"/>
                    </a:cubicBezTo>
                    <a:cubicBezTo>
                      <a:pt x="139" y="51"/>
                      <a:pt x="138" y="50"/>
                      <a:pt x="138" y="50"/>
                    </a:cubicBezTo>
                    <a:cubicBezTo>
                      <a:pt x="138" y="48"/>
                      <a:pt x="137" y="46"/>
                      <a:pt x="137" y="46"/>
                    </a:cubicBezTo>
                    <a:cubicBezTo>
                      <a:pt x="137" y="46"/>
                      <a:pt x="137" y="46"/>
                      <a:pt x="137" y="46"/>
                    </a:cubicBezTo>
                    <a:cubicBezTo>
                      <a:pt x="137" y="45"/>
                      <a:pt x="134" y="40"/>
                      <a:pt x="134" y="40"/>
                    </a:cubicBezTo>
                    <a:cubicBezTo>
                      <a:pt x="133" y="36"/>
                      <a:pt x="132" y="38"/>
                      <a:pt x="132" y="38"/>
                    </a:cubicBezTo>
                    <a:cubicBezTo>
                      <a:pt x="132" y="40"/>
                      <a:pt x="130" y="41"/>
                      <a:pt x="130" y="41"/>
                    </a:cubicBezTo>
                    <a:cubicBezTo>
                      <a:pt x="127" y="42"/>
                      <a:pt x="127" y="40"/>
                      <a:pt x="127" y="40"/>
                    </a:cubicBezTo>
                    <a:cubicBezTo>
                      <a:pt x="126" y="39"/>
                      <a:pt x="126" y="37"/>
                      <a:pt x="126" y="37"/>
                    </a:cubicBezTo>
                    <a:cubicBezTo>
                      <a:pt x="126" y="36"/>
                      <a:pt x="126" y="36"/>
                      <a:pt x="126" y="36"/>
                    </a:cubicBezTo>
                    <a:cubicBezTo>
                      <a:pt x="127" y="35"/>
                      <a:pt x="126" y="35"/>
                      <a:pt x="126" y="35"/>
                    </a:cubicBezTo>
                    <a:cubicBezTo>
                      <a:pt x="125" y="34"/>
                      <a:pt x="124" y="33"/>
                      <a:pt x="124" y="33"/>
                    </a:cubicBezTo>
                    <a:cubicBezTo>
                      <a:pt x="123" y="31"/>
                      <a:pt x="121" y="31"/>
                      <a:pt x="121" y="31"/>
                    </a:cubicBezTo>
                    <a:cubicBezTo>
                      <a:pt x="117" y="31"/>
                      <a:pt x="117" y="31"/>
                      <a:pt x="117" y="31"/>
                    </a:cubicBezTo>
                    <a:cubicBezTo>
                      <a:pt x="116" y="30"/>
                      <a:pt x="115" y="33"/>
                      <a:pt x="115" y="33"/>
                    </a:cubicBezTo>
                    <a:cubicBezTo>
                      <a:pt x="115" y="33"/>
                      <a:pt x="115" y="35"/>
                      <a:pt x="115" y="35"/>
                    </a:cubicBezTo>
                    <a:cubicBezTo>
                      <a:pt x="116" y="35"/>
                      <a:pt x="116" y="36"/>
                      <a:pt x="116" y="37"/>
                    </a:cubicBezTo>
                    <a:cubicBezTo>
                      <a:pt x="115" y="40"/>
                      <a:pt x="114" y="41"/>
                      <a:pt x="114" y="41"/>
                    </a:cubicBezTo>
                    <a:cubicBezTo>
                      <a:pt x="115" y="42"/>
                      <a:pt x="116" y="47"/>
                      <a:pt x="116" y="47"/>
                    </a:cubicBezTo>
                    <a:cubicBezTo>
                      <a:pt x="116" y="48"/>
                      <a:pt x="115" y="49"/>
                      <a:pt x="115" y="49"/>
                    </a:cubicBezTo>
                    <a:cubicBezTo>
                      <a:pt x="115" y="50"/>
                      <a:pt x="113" y="51"/>
                      <a:pt x="113" y="51"/>
                    </a:cubicBezTo>
                    <a:cubicBezTo>
                      <a:pt x="114" y="51"/>
                      <a:pt x="113" y="54"/>
                      <a:pt x="113" y="54"/>
                    </a:cubicBezTo>
                    <a:cubicBezTo>
                      <a:pt x="113" y="55"/>
                      <a:pt x="114" y="56"/>
                      <a:pt x="114" y="56"/>
                    </a:cubicBezTo>
                    <a:cubicBezTo>
                      <a:pt x="114" y="57"/>
                      <a:pt x="113" y="58"/>
                      <a:pt x="113" y="58"/>
                    </a:cubicBezTo>
                    <a:cubicBezTo>
                      <a:pt x="112" y="60"/>
                      <a:pt x="111" y="58"/>
                      <a:pt x="111" y="58"/>
                    </a:cubicBezTo>
                    <a:cubicBezTo>
                      <a:pt x="111" y="57"/>
                      <a:pt x="111" y="56"/>
                      <a:pt x="111" y="56"/>
                    </a:cubicBezTo>
                    <a:cubicBezTo>
                      <a:pt x="109" y="56"/>
                      <a:pt x="110" y="55"/>
                      <a:pt x="110" y="55"/>
                    </a:cubicBezTo>
                    <a:cubicBezTo>
                      <a:pt x="109" y="54"/>
                      <a:pt x="109" y="52"/>
                      <a:pt x="109" y="52"/>
                    </a:cubicBezTo>
                    <a:cubicBezTo>
                      <a:pt x="109" y="49"/>
                      <a:pt x="107" y="50"/>
                      <a:pt x="107" y="50"/>
                    </a:cubicBezTo>
                    <a:cubicBezTo>
                      <a:pt x="106" y="49"/>
                      <a:pt x="103" y="50"/>
                      <a:pt x="103" y="50"/>
                    </a:cubicBezTo>
                    <a:cubicBezTo>
                      <a:pt x="100" y="49"/>
                      <a:pt x="99" y="46"/>
                      <a:pt x="99" y="46"/>
                    </a:cubicBezTo>
                    <a:cubicBezTo>
                      <a:pt x="98" y="44"/>
                      <a:pt x="97" y="43"/>
                      <a:pt x="97" y="43"/>
                    </a:cubicBezTo>
                    <a:cubicBezTo>
                      <a:pt x="97" y="42"/>
                      <a:pt x="96" y="41"/>
                      <a:pt x="96" y="41"/>
                    </a:cubicBezTo>
                    <a:cubicBezTo>
                      <a:pt x="95" y="42"/>
                      <a:pt x="95" y="42"/>
                      <a:pt x="95" y="42"/>
                    </a:cubicBezTo>
                    <a:cubicBezTo>
                      <a:pt x="93" y="41"/>
                      <a:pt x="93" y="39"/>
                      <a:pt x="93" y="39"/>
                    </a:cubicBezTo>
                    <a:cubicBezTo>
                      <a:pt x="93" y="37"/>
                      <a:pt x="97" y="32"/>
                      <a:pt x="97" y="32"/>
                    </a:cubicBezTo>
                    <a:cubicBezTo>
                      <a:pt x="98" y="32"/>
                      <a:pt x="99" y="31"/>
                      <a:pt x="99" y="31"/>
                    </a:cubicBezTo>
                    <a:cubicBezTo>
                      <a:pt x="98" y="30"/>
                      <a:pt x="99" y="30"/>
                      <a:pt x="99" y="30"/>
                    </a:cubicBezTo>
                    <a:cubicBezTo>
                      <a:pt x="100" y="29"/>
                      <a:pt x="102" y="30"/>
                      <a:pt x="102" y="30"/>
                    </a:cubicBezTo>
                    <a:cubicBezTo>
                      <a:pt x="103" y="30"/>
                      <a:pt x="103" y="27"/>
                      <a:pt x="103" y="27"/>
                    </a:cubicBezTo>
                    <a:cubicBezTo>
                      <a:pt x="102" y="25"/>
                      <a:pt x="104" y="23"/>
                      <a:pt x="104" y="23"/>
                    </a:cubicBezTo>
                    <a:cubicBezTo>
                      <a:pt x="105" y="21"/>
                      <a:pt x="104" y="22"/>
                      <a:pt x="104" y="22"/>
                    </a:cubicBezTo>
                    <a:cubicBezTo>
                      <a:pt x="101" y="20"/>
                      <a:pt x="101" y="20"/>
                      <a:pt x="101" y="20"/>
                    </a:cubicBezTo>
                    <a:cubicBezTo>
                      <a:pt x="101" y="19"/>
                      <a:pt x="104" y="20"/>
                      <a:pt x="104" y="20"/>
                    </a:cubicBezTo>
                    <a:cubicBezTo>
                      <a:pt x="105" y="20"/>
                      <a:pt x="107" y="20"/>
                      <a:pt x="107" y="20"/>
                    </a:cubicBezTo>
                    <a:cubicBezTo>
                      <a:pt x="108" y="19"/>
                      <a:pt x="108" y="19"/>
                      <a:pt x="108" y="19"/>
                    </a:cubicBezTo>
                    <a:cubicBezTo>
                      <a:pt x="109" y="20"/>
                      <a:pt x="110" y="19"/>
                      <a:pt x="110" y="19"/>
                    </a:cubicBezTo>
                    <a:cubicBezTo>
                      <a:pt x="110" y="19"/>
                      <a:pt x="111" y="17"/>
                      <a:pt x="111" y="17"/>
                    </a:cubicBezTo>
                    <a:cubicBezTo>
                      <a:pt x="111" y="17"/>
                      <a:pt x="112" y="16"/>
                      <a:pt x="111" y="14"/>
                    </a:cubicBezTo>
                    <a:cubicBezTo>
                      <a:pt x="111" y="14"/>
                      <a:pt x="108" y="13"/>
                      <a:pt x="111" y="12"/>
                    </a:cubicBezTo>
                    <a:cubicBezTo>
                      <a:pt x="111" y="12"/>
                      <a:pt x="112" y="12"/>
                      <a:pt x="112" y="10"/>
                    </a:cubicBezTo>
                    <a:cubicBezTo>
                      <a:pt x="112" y="10"/>
                      <a:pt x="111" y="9"/>
                      <a:pt x="110" y="10"/>
                    </a:cubicBezTo>
                    <a:cubicBezTo>
                      <a:pt x="110" y="8"/>
                      <a:pt x="110" y="8"/>
                      <a:pt x="110" y="8"/>
                    </a:cubicBezTo>
                    <a:cubicBezTo>
                      <a:pt x="110" y="8"/>
                      <a:pt x="107" y="7"/>
                      <a:pt x="107" y="7"/>
                    </a:cubicBezTo>
                    <a:cubicBezTo>
                      <a:pt x="108" y="10"/>
                      <a:pt x="108" y="10"/>
                      <a:pt x="108" y="10"/>
                    </a:cubicBezTo>
                    <a:cubicBezTo>
                      <a:pt x="108" y="10"/>
                      <a:pt x="107" y="11"/>
                      <a:pt x="106" y="14"/>
                    </a:cubicBezTo>
                    <a:cubicBezTo>
                      <a:pt x="106" y="14"/>
                      <a:pt x="106" y="15"/>
                      <a:pt x="104" y="14"/>
                    </a:cubicBezTo>
                    <a:cubicBezTo>
                      <a:pt x="104" y="10"/>
                      <a:pt x="104" y="10"/>
                      <a:pt x="104" y="10"/>
                    </a:cubicBezTo>
                    <a:cubicBezTo>
                      <a:pt x="104" y="10"/>
                      <a:pt x="104" y="9"/>
                      <a:pt x="103" y="10"/>
                    </a:cubicBezTo>
                    <a:cubicBezTo>
                      <a:pt x="103" y="10"/>
                      <a:pt x="101" y="14"/>
                      <a:pt x="101" y="11"/>
                    </a:cubicBezTo>
                    <a:cubicBezTo>
                      <a:pt x="101" y="9"/>
                      <a:pt x="101" y="10"/>
                      <a:pt x="100" y="10"/>
                    </a:cubicBezTo>
                    <a:cubicBezTo>
                      <a:pt x="100" y="10"/>
                      <a:pt x="99" y="9"/>
                      <a:pt x="99" y="9"/>
                    </a:cubicBezTo>
                    <a:cubicBezTo>
                      <a:pt x="99" y="9"/>
                      <a:pt x="99" y="6"/>
                      <a:pt x="99" y="6"/>
                    </a:cubicBezTo>
                    <a:cubicBezTo>
                      <a:pt x="99" y="6"/>
                      <a:pt x="99" y="4"/>
                      <a:pt x="99" y="4"/>
                    </a:cubicBezTo>
                    <a:cubicBezTo>
                      <a:pt x="99" y="4"/>
                      <a:pt x="97" y="1"/>
                      <a:pt x="97" y="1"/>
                    </a:cubicBezTo>
                    <a:cubicBezTo>
                      <a:pt x="97" y="0"/>
                      <a:pt x="95" y="1"/>
                      <a:pt x="95" y="1"/>
                    </a:cubicBezTo>
                    <a:cubicBezTo>
                      <a:pt x="95" y="1"/>
                      <a:pt x="94" y="3"/>
                      <a:pt x="94" y="3"/>
                    </a:cubicBezTo>
                    <a:cubicBezTo>
                      <a:pt x="93" y="4"/>
                      <a:pt x="93" y="5"/>
                      <a:pt x="93" y="5"/>
                    </a:cubicBezTo>
                    <a:cubicBezTo>
                      <a:pt x="93" y="9"/>
                      <a:pt x="96" y="9"/>
                      <a:pt x="96" y="9"/>
                    </a:cubicBezTo>
                    <a:cubicBezTo>
                      <a:pt x="94" y="11"/>
                      <a:pt x="97" y="12"/>
                      <a:pt x="97" y="12"/>
                    </a:cubicBezTo>
                    <a:cubicBezTo>
                      <a:pt x="98" y="12"/>
                      <a:pt x="97" y="13"/>
                      <a:pt x="97" y="13"/>
                    </a:cubicBezTo>
                    <a:cubicBezTo>
                      <a:pt x="97" y="14"/>
                      <a:pt x="94" y="15"/>
                      <a:pt x="94" y="15"/>
                    </a:cubicBezTo>
                    <a:cubicBezTo>
                      <a:pt x="92" y="15"/>
                      <a:pt x="93" y="15"/>
                      <a:pt x="93" y="15"/>
                    </a:cubicBezTo>
                    <a:cubicBezTo>
                      <a:pt x="93" y="13"/>
                      <a:pt x="93" y="13"/>
                      <a:pt x="93" y="13"/>
                    </a:cubicBezTo>
                    <a:cubicBezTo>
                      <a:pt x="91" y="13"/>
                      <a:pt x="91" y="13"/>
                      <a:pt x="91" y="13"/>
                    </a:cubicBezTo>
                    <a:cubicBezTo>
                      <a:pt x="90" y="12"/>
                      <a:pt x="90" y="13"/>
                      <a:pt x="90" y="13"/>
                    </a:cubicBezTo>
                    <a:cubicBezTo>
                      <a:pt x="90" y="17"/>
                      <a:pt x="89" y="15"/>
                      <a:pt x="89" y="15"/>
                    </a:cubicBezTo>
                    <a:cubicBezTo>
                      <a:pt x="87" y="14"/>
                      <a:pt x="87" y="15"/>
                      <a:pt x="87" y="15"/>
                    </a:cubicBezTo>
                    <a:cubicBezTo>
                      <a:pt x="85" y="17"/>
                      <a:pt x="84" y="15"/>
                      <a:pt x="84" y="15"/>
                    </a:cubicBezTo>
                    <a:cubicBezTo>
                      <a:pt x="84" y="13"/>
                      <a:pt x="82" y="14"/>
                      <a:pt x="82" y="14"/>
                    </a:cubicBezTo>
                    <a:cubicBezTo>
                      <a:pt x="80" y="13"/>
                      <a:pt x="81" y="12"/>
                      <a:pt x="81" y="12"/>
                    </a:cubicBezTo>
                    <a:cubicBezTo>
                      <a:pt x="80" y="10"/>
                      <a:pt x="79" y="11"/>
                      <a:pt x="79" y="11"/>
                    </a:cubicBezTo>
                    <a:cubicBezTo>
                      <a:pt x="76" y="11"/>
                      <a:pt x="77" y="14"/>
                      <a:pt x="77" y="14"/>
                    </a:cubicBezTo>
                    <a:cubicBezTo>
                      <a:pt x="78" y="14"/>
                      <a:pt x="77" y="16"/>
                      <a:pt x="77" y="16"/>
                    </a:cubicBezTo>
                    <a:cubicBezTo>
                      <a:pt x="77" y="18"/>
                      <a:pt x="77" y="18"/>
                      <a:pt x="77" y="18"/>
                    </a:cubicBezTo>
                    <a:cubicBezTo>
                      <a:pt x="76" y="20"/>
                      <a:pt x="76" y="19"/>
                      <a:pt x="76" y="19"/>
                    </a:cubicBezTo>
                    <a:cubicBezTo>
                      <a:pt x="76" y="17"/>
                      <a:pt x="74" y="15"/>
                      <a:pt x="74" y="14"/>
                    </a:cubicBezTo>
                    <a:cubicBezTo>
                      <a:pt x="73" y="14"/>
                      <a:pt x="73" y="15"/>
                      <a:pt x="73" y="15"/>
                    </a:cubicBezTo>
                    <a:cubicBezTo>
                      <a:pt x="72" y="15"/>
                      <a:pt x="70" y="15"/>
                      <a:pt x="70" y="15"/>
                    </a:cubicBezTo>
                    <a:cubicBezTo>
                      <a:pt x="66" y="15"/>
                      <a:pt x="69" y="14"/>
                      <a:pt x="69" y="14"/>
                    </a:cubicBezTo>
                    <a:cubicBezTo>
                      <a:pt x="70" y="12"/>
                      <a:pt x="68" y="11"/>
                      <a:pt x="68" y="11"/>
                    </a:cubicBezTo>
                    <a:cubicBezTo>
                      <a:pt x="67" y="9"/>
                      <a:pt x="67" y="11"/>
                      <a:pt x="67" y="11"/>
                    </a:cubicBezTo>
                    <a:cubicBezTo>
                      <a:pt x="67" y="12"/>
                      <a:pt x="66" y="11"/>
                      <a:pt x="66" y="11"/>
                    </a:cubicBezTo>
                    <a:cubicBezTo>
                      <a:pt x="64" y="9"/>
                      <a:pt x="61" y="8"/>
                      <a:pt x="61" y="8"/>
                    </a:cubicBezTo>
                    <a:cubicBezTo>
                      <a:pt x="58" y="7"/>
                      <a:pt x="58" y="7"/>
                      <a:pt x="58" y="7"/>
                    </a:cubicBezTo>
                    <a:cubicBezTo>
                      <a:pt x="56" y="5"/>
                      <a:pt x="56" y="8"/>
                      <a:pt x="56" y="8"/>
                    </a:cubicBezTo>
                    <a:cubicBezTo>
                      <a:pt x="56" y="9"/>
                      <a:pt x="55" y="8"/>
                      <a:pt x="55" y="8"/>
                    </a:cubicBezTo>
                    <a:cubicBezTo>
                      <a:pt x="55" y="7"/>
                      <a:pt x="53" y="5"/>
                      <a:pt x="53" y="5"/>
                    </a:cubicBezTo>
                    <a:cubicBezTo>
                      <a:pt x="51" y="4"/>
                      <a:pt x="53" y="6"/>
                      <a:pt x="53" y="6"/>
                    </a:cubicBezTo>
                    <a:cubicBezTo>
                      <a:pt x="52" y="8"/>
                      <a:pt x="51" y="6"/>
                      <a:pt x="51" y="6"/>
                    </a:cubicBezTo>
                    <a:cubicBezTo>
                      <a:pt x="50" y="5"/>
                      <a:pt x="49" y="7"/>
                      <a:pt x="49" y="7"/>
                    </a:cubicBezTo>
                    <a:cubicBezTo>
                      <a:pt x="49" y="7"/>
                      <a:pt x="48" y="8"/>
                      <a:pt x="48" y="8"/>
                    </a:cubicBezTo>
                    <a:cubicBezTo>
                      <a:pt x="46" y="8"/>
                      <a:pt x="44" y="10"/>
                      <a:pt x="44" y="10"/>
                    </a:cubicBezTo>
                    <a:cubicBezTo>
                      <a:pt x="42" y="12"/>
                      <a:pt x="41" y="11"/>
                      <a:pt x="41" y="11"/>
                    </a:cubicBezTo>
                    <a:cubicBezTo>
                      <a:pt x="40" y="10"/>
                      <a:pt x="37" y="9"/>
                      <a:pt x="37" y="9"/>
                    </a:cubicBezTo>
                    <a:cubicBezTo>
                      <a:pt x="36" y="8"/>
                      <a:pt x="34" y="7"/>
                      <a:pt x="34" y="7"/>
                    </a:cubicBezTo>
                    <a:cubicBezTo>
                      <a:pt x="34" y="7"/>
                      <a:pt x="33" y="6"/>
                      <a:pt x="32" y="7"/>
                    </a:cubicBezTo>
                    <a:cubicBezTo>
                      <a:pt x="32" y="7"/>
                      <a:pt x="30" y="7"/>
                      <a:pt x="29" y="7"/>
                    </a:cubicBezTo>
                    <a:cubicBezTo>
                      <a:pt x="29" y="7"/>
                      <a:pt x="27" y="7"/>
                      <a:pt x="27" y="6"/>
                    </a:cubicBezTo>
                    <a:cubicBezTo>
                      <a:pt x="27" y="6"/>
                      <a:pt x="26" y="5"/>
                      <a:pt x="25" y="5"/>
                    </a:cubicBezTo>
                    <a:cubicBezTo>
                      <a:pt x="25" y="5"/>
                      <a:pt x="24" y="4"/>
                      <a:pt x="23" y="5"/>
                    </a:cubicBezTo>
                    <a:cubicBezTo>
                      <a:pt x="23" y="5"/>
                      <a:pt x="24" y="6"/>
                      <a:pt x="23" y="6"/>
                    </a:cubicBezTo>
                    <a:cubicBezTo>
                      <a:pt x="22" y="6"/>
                      <a:pt x="22" y="5"/>
                      <a:pt x="21" y="5"/>
                    </a:cubicBezTo>
                    <a:cubicBezTo>
                      <a:pt x="20" y="4"/>
                      <a:pt x="18" y="3"/>
                      <a:pt x="18" y="3"/>
                    </a:cubicBezTo>
                    <a:cubicBezTo>
                      <a:pt x="18" y="3"/>
                      <a:pt x="16" y="2"/>
                      <a:pt x="14" y="3"/>
                    </a:cubicBezTo>
                    <a:cubicBezTo>
                      <a:pt x="12" y="4"/>
                      <a:pt x="12" y="4"/>
                      <a:pt x="11" y="4"/>
                    </a:cubicBezTo>
                    <a:cubicBezTo>
                      <a:pt x="10" y="4"/>
                      <a:pt x="9" y="4"/>
                      <a:pt x="9" y="5"/>
                    </a:cubicBezTo>
                    <a:cubicBezTo>
                      <a:pt x="9" y="6"/>
                      <a:pt x="7" y="10"/>
                      <a:pt x="5" y="10"/>
                    </a:cubicBezTo>
                    <a:cubicBezTo>
                      <a:pt x="4" y="10"/>
                      <a:pt x="2" y="10"/>
                      <a:pt x="2" y="12"/>
                    </a:cubicBezTo>
                    <a:cubicBezTo>
                      <a:pt x="2" y="13"/>
                      <a:pt x="3" y="13"/>
                      <a:pt x="4" y="15"/>
                    </a:cubicBezTo>
                    <a:cubicBezTo>
                      <a:pt x="6" y="16"/>
                      <a:pt x="9" y="19"/>
                      <a:pt x="8" y="20"/>
                    </a:cubicBezTo>
                    <a:cubicBezTo>
                      <a:pt x="7" y="21"/>
                      <a:pt x="6" y="20"/>
                      <a:pt x="5" y="19"/>
                    </a:cubicBezTo>
                    <a:cubicBezTo>
                      <a:pt x="4" y="19"/>
                      <a:pt x="2" y="20"/>
                      <a:pt x="1" y="21"/>
                    </a:cubicBezTo>
                    <a:cubicBezTo>
                      <a:pt x="0" y="22"/>
                      <a:pt x="0" y="23"/>
                      <a:pt x="1" y="24"/>
                    </a:cubicBezTo>
                    <a:cubicBezTo>
                      <a:pt x="3" y="25"/>
                      <a:pt x="5" y="26"/>
                      <a:pt x="7" y="25"/>
                    </a:cubicBezTo>
                    <a:cubicBezTo>
                      <a:pt x="7" y="25"/>
                      <a:pt x="9" y="24"/>
                      <a:pt x="9" y="25"/>
                    </a:cubicBezTo>
                    <a:cubicBezTo>
                      <a:pt x="10" y="25"/>
                      <a:pt x="9" y="25"/>
                      <a:pt x="9" y="26"/>
                    </a:cubicBezTo>
                    <a:cubicBezTo>
                      <a:pt x="9" y="27"/>
                      <a:pt x="10" y="27"/>
                      <a:pt x="9" y="28"/>
                    </a:cubicBezTo>
                    <a:cubicBezTo>
                      <a:pt x="8" y="29"/>
                      <a:pt x="5" y="29"/>
                      <a:pt x="6" y="31"/>
                    </a:cubicBezTo>
                    <a:cubicBezTo>
                      <a:pt x="6" y="31"/>
                      <a:pt x="6" y="31"/>
                      <a:pt x="4" y="32"/>
                    </a:cubicBezTo>
                    <a:cubicBezTo>
                      <a:pt x="2" y="33"/>
                      <a:pt x="1" y="34"/>
                      <a:pt x="3" y="35"/>
                    </a:cubicBezTo>
                    <a:cubicBezTo>
                      <a:pt x="3" y="35"/>
                      <a:pt x="3" y="36"/>
                      <a:pt x="4" y="36"/>
                    </a:cubicBezTo>
                    <a:cubicBezTo>
                      <a:pt x="4" y="36"/>
                      <a:pt x="4" y="38"/>
                      <a:pt x="5" y="39"/>
                    </a:cubicBezTo>
                    <a:cubicBezTo>
                      <a:pt x="5" y="39"/>
                      <a:pt x="7" y="39"/>
                      <a:pt x="7" y="39"/>
                    </a:cubicBezTo>
                    <a:cubicBezTo>
                      <a:pt x="7" y="39"/>
                      <a:pt x="8" y="40"/>
                      <a:pt x="8" y="41"/>
                    </a:cubicBezTo>
                    <a:cubicBezTo>
                      <a:pt x="8" y="41"/>
                      <a:pt x="9" y="42"/>
                      <a:pt x="10" y="41"/>
                    </a:cubicBezTo>
                    <a:cubicBezTo>
                      <a:pt x="10" y="41"/>
                      <a:pt x="10" y="40"/>
                      <a:pt x="10" y="41"/>
                    </a:cubicBezTo>
                    <a:cubicBezTo>
                      <a:pt x="10" y="41"/>
                      <a:pt x="11" y="43"/>
                      <a:pt x="13" y="42"/>
                    </a:cubicBezTo>
                    <a:cubicBezTo>
                      <a:pt x="13" y="42"/>
                      <a:pt x="14" y="40"/>
                      <a:pt x="14" y="41"/>
                    </a:cubicBezTo>
                    <a:cubicBezTo>
                      <a:pt x="14" y="41"/>
                      <a:pt x="14" y="43"/>
                      <a:pt x="13" y="44"/>
                    </a:cubicBezTo>
                    <a:cubicBezTo>
                      <a:pt x="13" y="44"/>
                      <a:pt x="10" y="46"/>
                      <a:pt x="9" y="48"/>
                    </a:cubicBezTo>
                    <a:cubicBezTo>
                      <a:pt x="9" y="48"/>
                      <a:pt x="7" y="49"/>
                      <a:pt x="7" y="50"/>
                    </a:cubicBezTo>
                    <a:cubicBezTo>
                      <a:pt x="7" y="50"/>
                      <a:pt x="8" y="49"/>
                      <a:pt x="10" y="49"/>
                    </a:cubicBezTo>
                    <a:cubicBezTo>
                      <a:pt x="11" y="49"/>
                      <a:pt x="15" y="46"/>
                      <a:pt x="16" y="44"/>
                    </a:cubicBezTo>
                    <a:cubicBezTo>
                      <a:pt x="16" y="44"/>
                      <a:pt x="20" y="42"/>
                      <a:pt x="19" y="41"/>
                    </a:cubicBezTo>
                    <a:cubicBezTo>
                      <a:pt x="19" y="41"/>
                      <a:pt x="18" y="40"/>
                      <a:pt x="19" y="40"/>
                    </a:cubicBezTo>
                    <a:cubicBezTo>
                      <a:pt x="19" y="40"/>
                      <a:pt x="21" y="37"/>
                      <a:pt x="21" y="35"/>
                    </a:cubicBezTo>
                    <a:cubicBezTo>
                      <a:pt x="21" y="35"/>
                      <a:pt x="22" y="34"/>
                      <a:pt x="25" y="34"/>
                    </a:cubicBezTo>
                    <a:cubicBezTo>
                      <a:pt x="25" y="34"/>
                      <a:pt x="26" y="35"/>
                      <a:pt x="25" y="35"/>
                    </a:cubicBezTo>
                    <a:cubicBezTo>
                      <a:pt x="25" y="35"/>
                      <a:pt x="22" y="36"/>
                      <a:pt x="22" y="37"/>
                    </a:cubicBezTo>
                    <a:cubicBezTo>
                      <a:pt x="22" y="37"/>
                      <a:pt x="22" y="38"/>
                      <a:pt x="21" y="39"/>
                    </a:cubicBezTo>
                    <a:cubicBezTo>
                      <a:pt x="21" y="39"/>
                      <a:pt x="21" y="41"/>
                      <a:pt x="22" y="40"/>
                    </a:cubicBezTo>
                    <a:cubicBezTo>
                      <a:pt x="22" y="40"/>
                      <a:pt x="25" y="38"/>
                      <a:pt x="26" y="38"/>
                    </a:cubicBezTo>
                    <a:cubicBezTo>
                      <a:pt x="26" y="38"/>
                      <a:pt x="26" y="35"/>
                      <a:pt x="27" y="36"/>
                    </a:cubicBezTo>
                    <a:cubicBezTo>
                      <a:pt x="27" y="36"/>
                      <a:pt x="30" y="36"/>
                      <a:pt x="30" y="38"/>
                    </a:cubicBezTo>
                    <a:cubicBezTo>
                      <a:pt x="30" y="38"/>
                      <a:pt x="31" y="38"/>
                      <a:pt x="34" y="38"/>
                    </a:cubicBezTo>
                    <a:cubicBezTo>
                      <a:pt x="34" y="38"/>
                      <a:pt x="35" y="39"/>
                      <a:pt x="35" y="39"/>
                    </a:cubicBezTo>
                    <a:cubicBezTo>
                      <a:pt x="35" y="39"/>
                      <a:pt x="37" y="38"/>
                      <a:pt x="37" y="39"/>
                    </a:cubicBezTo>
                    <a:cubicBezTo>
                      <a:pt x="38" y="40"/>
                      <a:pt x="41" y="44"/>
                      <a:pt x="41" y="44"/>
                    </a:cubicBezTo>
                    <a:cubicBezTo>
                      <a:pt x="43" y="41"/>
                      <a:pt x="43" y="41"/>
                      <a:pt x="43" y="41"/>
                    </a:cubicBezTo>
                    <a:cubicBezTo>
                      <a:pt x="43" y="41"/>
                      <a:pt x="45" y="43"/>
                      <a:pt x="45" y="44"/>
                    </a:cubicBezTo>
                    <a:cubicBezTo>
                      <a:pt x="45" y="44"/>
                      <a:pt x="46" y="45"/>
                      <a:pt x="46" y="46"/>
                    </a:cubicBezTo>
                    <a:cubicBezTo>
                      <a:pt x="46" y="46"/>
                      <a:pt x="46" y="48"/>
                      <a:pt x="47" y="48"/>
                    </a:cubicBezTo>
                    <a:cubicBezTo>
                      <a:pt x="47" y="48"/>
                      <a:pt x="47" y="49"/>
                      <a:pt x="48" y="48"/>
                    </a:cubicBezTo>
                    <a:cubicBezTo>
                      <a:pt x="48" y="48"/>
                      <a:pt x="48" y="48"/>
                      <a:pt x="48" y="50"/>
                    </a:cubicBezTo>
                    <a:cubicBezTo>
                      <a:pt x="48" y="50"/>
                      <a:pt x="47" y="52"/>
                      <a:pt x="49" y="52"/>
                    </a:cubicBezTo>
                    <a:cubicBezTo>
                      <a:pt x="49" y="54"/>
                      <a:pt x="49" y="54"/>
                      <a:pt x="49" y="54"/>
                    </a:cubicBezTo>
                    <a:cubicBezTo>
                      <a:pt x="51" y="55"/>
                      <a:pt x="52" y="57"/>
                      <a:pt x="52" y="57"/>
                    </a:cubicBezTo>
                    <a:cubicBezTo>
                      <a:pt x="53" y="60"/>
                      <a:pt x="56" y="60"/>
                      <a:pt x="56" y="60"/>
                    </a:cubicBezTo>
                    <a:cubicBezTo>
                      <a:pt x="57" y="62"/>
                      <a:pt x="57" y="63"/>
                      <a:pt x="57" y="63"/>
                    </a:cubicBezTo>
                    <a:cubicBezTo>
                      <a:pt x="57" y="64"/>
                      <a:pt x="57" y="64"/>
                      <a:pt x="57" y="64"/>
                    </a:cubicBezTo>
                    <a:cubicBezTo>
                      <a:pt x="57" y="65"/>
                      <a:pt x="56" y="65"/>
                      <a:pt x="56" y="65"/>
                    </a:cubicBezTo>
                    <a:cubicBezTo>
                      <a:pt x="56" y="66"/>
                      <a:pt x="56" y="71"/>
                      <a:pt x="56" y="71"/>
                    </a:cubicBezTo>
                    <a:cubicBezTo>
                      <a:pt x="57" y="73"/>
                      <a:pt x="56" y="73"/>
                      <a:pt x="56" y="73"/>
                    </a:cubicBezTo>
                    <a:cubicBezTo>
                      <a:pt x="55" y="74"/>
                      <a:pt x="56" y="79"/>
                      <a:pt x="56" y="79"/>
                    </a:cubicBezTo>
                    <a:cubicBezTo>
                      <a:pt x="56" y="83"/>
                      <a:pt x="60" y="87"/>
                      <a:pt x="60" y="87"/>
                    </a:cubicBezTo>
                    <a:cubicBezTo>
                      <a:pt x="61" y="89"/>
                      <a:pt x="63" y="89"/>
                      <a:pt x="63" y="89"/>
                    </a:cubicBezTo>
                    <a:cubicBezTo>
                      <a:pt x="64" y="90"/>
                      <a:pt x="65" y="93"/>
                      <a:pt x="65" y="93"/>
                    </a:cubicBezTo>
                    <a:cubicBezTo>
                      <a:pt x="65" y="93"/>
                      <a:pt x="67" y="96"/>
                      <a:pt x="68" y="97"/>
                    </a:cubicBezTo>
                    <a:cubicBezTo>
                      <a:pt x="68" y="97"/>
                      <a:pt x="68" y="98"/>
                      <a:pt x="68" y="100"/>
                    </a:cubicBezTo>
                    <a:cubicBezTo>
                      <a:pt x="68" y="100"/>
                      <a:pt x="70" y="100"/>
                      <a:pt x="71" y="102"/>
                    </a:cubicBezTo>
                    <a:cubicBezTo>
                      <a:pt x="71" y="102"/>
                      <a:pt x="73" y="105"/>
                      <a:pt x="73" y="106"/>
                    </a:cubicBezTo>
                    <a:cubicBezTo>
                      <a:pt x="74" y="106"/>
                      <a:pt x="75" y="107"/>
                      <a:pt x="75" y="106"/>
                    </a:cubicBezTo>
                    <a:cubicBezTo>
                      <a:pt x="75" y="105"/>
                      <a:pt x="74" y="104"/>
                      <a:pt x="73" y="103"/>
                    </a:cubicBezTo>
                    <a:cubicBezTo>
                      <a:pt x="73" y="103"/>
                      <a:pt x="72" y="101"/>
                      <a:pt x="71" y="100"/>
                    </a:cubicBezTo>
                    <a:cubicBezTo>
                      <a:pt x="71" y="99"/>
                      <a:pt x="68" y="96"/>
                      <a:pt x="68" y="94"/>
                    </a:cubicBezTo>
                    <a:cubicBezTo>
                      <a:pt x="68" y="94"/>
                      <a:pt x="68" y="92"/>
                      <a:pt x="69" y="93"/>
                    </a:cubicBezTo>
                    <a:cubicBezTo>
                      <a:pt x="69" y="93"/>
                      <a:pt x="71" y="98"/>
                      <a:pt x="73" y="99"/>
                    </a:cubicBezTo>
                    <a:cubicBezTo>
                      <a:pt x="73" y="99"/>
                      <a:pt x="75" y="100"/>
                      <a:pt x="75" y="101"/>
                    </a:cubicBezTo>
                    <a:cubicBezTo>
                      <a:pt x="75" y="101"/>
                      <a:pt x="78" y="105"/>
                      <a:pt x="79" y="106"/>
                    </a:cubicBezTo>
                    <a:cubicBezTo>
                      <a:pt x="79" y="106"/>
                      <a:pt x="80" y="108"/>
                      <a:pt x="80" y="111"/>
                    </a:cubicBezTo>
                    <a:cubicBezTo>
                      <a:pt x="80" y="111"/>
                      <a:pt x="81" y="112"/>
                      <a:pt x="82" y="112"/>
                    </a:cubicBezTo>
                    <a:cubicBezTo>
                      <a:pt x="82" y="112"/>
                      <a:pt x="85" y="113"/>
                      <a:pt x="86" y="114"/>
                    </a:cubicBezTo>
                    <a:cubicBezTo>
                      <a:pt x="88" y="114"/>
                      <a:pt x="88" y="114"/>
                      <a:pt x="88" y="114"/>
                    </a:cubicBezTo>
                    <a:cubicBezTo>
                      <a:pt x="88" y="114"/>
                      <a:pt x="90" y="115"/>
                      <a:pt x="92" y="116"/>
                    </a:cubicBezTo>
                    <a:cubicBezTo>
                      <a:pt x="92" y="116"/>
                      <a:pt x="95" y="115"/>
                      <a:pt x="96" y="116"/>
                    </a:cubicBezTo>
                    <a:cubicBezTo>
                      <a:pt x="96" y="116"/>
                      <a:pt x="97" y="115"/>
                      <a:pt x="97" y="116"/>
                    </a:cubicBezTo>
                    <a:cubicBezTo>
                      <a:pt x="97" y="117"/>
                      <a:pt x="97" y="117"/>
                      <a:pt x="97" y="117"/>
                    </a:cubicBezTo>
                    <a:cubicBezTo>
                      <a:pt x="97" y="117"/>
                      <a:pt x="98" y="118"/>
                      <a:pt x="98" y="118"/>
                    </a:cubicBezTo>
                    <a:cubicBezTo>
                      <a:pt x="99" y="118"/>
                      <a:pt x="99" y="118"/>
                      <a:pt x="99" y="118"/>
                    </a:cubicBezTo>
                    <a:cubicBezTo>
                      <a:pt x="99" y="117"/>
                      <a:pt x="100" y="117"/>
                      <a:pt x="100" y="117"/>
                    </a:cubicBezTo>
                    <a:cubicBezTo>
                      <a:pt x="100" y="117"/>
                      <a:pt x="100" y="117"/>
                      <a:pt x="100" y="117"/>
                    </a:cubicBezTo>
                    <a:cubicBezTo>
                      <a:pt x="100" y="117"/>
                      <a:pt x="100" y="117"/>
                      <a:pt x="100" y="117"/>
                    </a:cubicBezTo>
                    <a:cubicBezTo>
                      <a:pt x="100" y="117"/>
                      <a:pt x="100" y="117"/>
                      <a:pt x="100" y="117"/>
                    </a:cubicBezTo>
                    <a:cubicBezTo>
                      <a:pt x="100" y="117"/>
                      <a:pt x="100" y="117"/>
                      <a:pt x="100" y="117"/>
                    </a:cubicBezTo>
                    <a:cubicBezTo>
                      <a:pt x="100" y="117"/>
                      <a:pt x="99" y="118"/>
                      <a:pt x="99" y="118"/>
                    </a:cubicBezTo>
                    <a:cubicBezTo>
                      <a:pt x="98" y="118"/>
                      <a:pt x="98" y="118"/>
                      <a:pt x="98" y="118"/>
                    </a:cubicBezTo>
                    <a:cubicBezTo>
                      <a:pt x="99" y="118"/>
                      <a:pt x="99" y="118"/>
                      <a:pt x="99" y="118"/>
                    </a:cubicBezTo>
                    <a:cubicBezTo>
                      <a:pt x="99" y="119"/>
                      <a:pt x="99" y="119"/>
                      <a:pt x="100" y="119"/>
                    </a:cubicBezTo>
                    <a:cubicBezTo>
                      <a:pt x="100" y="119"/>
                      <a:pt x="101" y="120"/>
                      <a:pt x="103" y="120"/>
                    </a:cubicBezTo>
                    <a:cubicBezTo>
                      <a:pt x="103" y="120"/>
                      <a:pt x="103" y="119"/>
                      <a:pt x="103" y="119"/>
                    </a:cubicBezTo>
                    <a:cubicBezTo>
                      <a:pt x="103" y="119"/>
                      <a:pt x="103" y="119"/>
                      <a:pt x="103" y="119"/>
                    </a:cubicBezTo>
                    <a:cubicBezTo>
                      <a:pt x="103" y="119"/>
                      <a:pt x="103" y="119"/>
                      <a:pt x="103" y="119"/>
                    </a:cubicBezTo>
                    <a:cubicBezTo>
                      <a:pt x="103" y="119"/>
                      <a:pt x="103" y="119"/>
                      <a:pt x="103" y="120"/>
                    </a:cubicBezTo>
                    <a:cubicBezTo>
                      <a:pt x="103" y="120"/>
                      <a:pt x="103" y="120"/>
                      <a:pt x="103" y="120"/>
                    </a:cubicBezTo>
                    <a:cubicBezTo>
                      <a:pt x="103" y="120"/>
                      <a:pt x="103" y="120"/>
                      <a:pt x="103" y="120"/>
                    </a:cubicBezTo>
                    <a:cubicBezTo>
                      <a:pt x="103" y="120"/>
                      <a:pt x="103" y="120"/>
                      <a:pt x="103" y="120"/>
                    </a:cubicBezTo>
                    <a:cubicBezTo>
                      <a:pt x="103" y="120"/>
                      <a:pt x="103" y="120"/>
                      <a:pt x="103" y="120"/>
                    </a:cubicBezTo>
                    <a:cubicBezTo>
                      <a:pt x="103" y="120"/>
                      <a:pt x="103" y="120"/>
                      <a:pt x="103" y="120"/>
                    </a:cubicBezTo>
                    <a:cubicBezTo>
                      <a:pt x="103" y="121"/>
                      <a:pt x="103" y="121"/>
                      <a:pt x="103" y="121"/>
                    </a:cubicBezTo>
                    <a:cubicBezTo>
                      <a:pt x="103" y="121"/>
                      <a:pt x="104" y="121"/>
                      <a:pt x="104" y="122"/>
                    </a:cubicBezTo>
                    <a:cubicBezTo>
                      <a:pt x="104" y="122"/>
                      <a:pt x="105" y="122"/>
                      <a:pt x="105" y="122"/>
                    </a:cubicBezTo>
                    <a:cubicBezTo>
                      <a:pt x="105" y="122"/>
                      <a:pt x="106" y="122"/>
                      <a:pt x="107" y="122"/>
                    </a:cubicBezTo>
                    <a:close/>
                    <a:moveTo>
                      <a:pt x="107" y="116"/>
                    </a:moveTo>
                    <a:cubicBezTo>
                      <a:pt x="107" y="116"/>
                      <a:pt x="107" y="116"/>
                      <a:pt x="107" y="116"/>
                    </a:cubicBezTo>
                    <a:cubicBezTo>
                      <a:pt x="107" y="116"/>
                      <a:pt x="107" y="116"/>
                      <a:pt x="107" y="116"/>
                    </a:cubicBezTo>
                    <a:close/>
                    <a:moveTo>
                      <a:pt x="125" y="68"/>
                    </a:moveTo>
                    <a:cubicBezTo>
                      <a:pt x="125" y="68"/>
                      <a:pt x="123" y="68"/>
                      <a:pt x="121" y="69"/>
                    </a:cubicBezTo>
                    <a:cubicBezTo>
                      <a:pt x="123" y="68"/>
                      <a:pt x="125" y="68"/>
                      <a:pt x="125" y="68"/>
                    </a:cubicBezTo>
                    <a:close/>
                    <a:moveTo>
                      <a:pt x="97" y="64"/>
                    </a:moveTo>
                    <a:cubicBezTo>
                      <a:pt x="97" y="65"/>
                      <a:pt x="99" y="65"/>
                      <a:pt x="99" y="65"/>
                    </a:cubicBezTo>
                    <a:cubicBezTo>
                      <a:pt x="100" y="65"/>
                      <a:pt x="101" y="64"/>
                      <a:pt x="101" y="64"/>
                    </a:cubicBezTo>
                    <a:cubicBezTo>
                      <a:pt x="104" y="63"/>
                      <a:pt x="105" y="65"/>
                      <a:pt x="105" y="65"/>
                    </a:cubicBezTo>
                    <a:cubicBezTo>
                      <a:pt x="108" y="65"/>
                      <a:pt x="107" y="66"/>
                      <a:pt x="107" y="66"/>
                    </a:cubicBezTo>
                    <a:cubicBezTo>
                      <a:pt x="107" y="67"/>
                      <a:pt x="107" y="67"/>
                      <a:pt x="107" y="68"/>
                    </a:cubicBezTo>
                    <a:cubicBezTo>
                      <a:pt x="107" y="68"/>
                      <a:pt x="108" y="68"/>
                      <a:pt x="109" y="68"/>
                    </a:cubicBezTo>
                    <a:cubicBezTo>
                      <a:pt x="110" y="68"/>
                      <a:pt x="110" y="67"/>
                      <a:pt x="111" y="68"/>
                    </a:cubicBezTo>
                    <a:cubicBezTo>
                      <a:pt x="112" y="68"/>
                      <a:pt x="113" y="69"/>
                      <a:pt x="113" y="69"/>
                    </a:cubicBezTo>
                    <a:cubicBezTo>
                      <a:pt x="113" y="70"/>
                      <a:pt x="113" y="70"/>
                      <a:pt x="113" y="70"/>
                    </a:cubicBezTo>
                    <a:cubicBezTo>
                      <a:pt x="113" y="70"/>
                      <a:pt x="113" y="70"/>
                      <a:pt x="113" y="70"/>
                    </a:cubicBezTo>
                    <a:cubicBezTo>
                      <a:pt x="113" y="70"/>
                      <a:pt x="113" y="71"/>
                      <a:pt x="112" y="71"/>
                    </a:cubicBezTo>
                    <a:cubicBezTo>
                      <a:pt x="112" y="71"/>
                      <a:pt x="111" y="70"/>
                      <a:pt x="111" y="70"/>
                    </a:cubicBezTo>
                    <a:cubicBezTo>
                      <a:pt x="111" y="70"/>
                      <a:pt x="111" y="70"/>
                      <a:pt x="111" y="70"/>
                    </a:cubicBezTo>
                    <a:cubicBezTo>
                      <a:pt x="111" y="70"/>
                      <a:pt x="111" y="70"/>
                      <a:pt x="111" y="71"/>
                    </a:cubicBezTo>
                    <a:cubicBezTo>
                      <a:pt x="111" y="72"/>
                      <a:pt x="111" y="72"/>
                      <a:pt x="111" y="72"/>
                    </a:cubicBezTo>
                    <a:cubicBezTo>
                      <a:pt x="110" y="72"/>
                      <a:pt x="109" y="72"/>
                      <a:pt x="109" y="73"/>
                    </a:cubicBezTo>
                    <a:cubicBezTo>
                      <a:pt x="109" y="73"/>
                      <a:pt x="110" y="73"/>
                      <a:pt x="110" y="73"/>
                    </a:cubicBezTo>
                    <a:cubicBezTo>
                      <a:pt x="110" y="73"/>
                      <a:pt x="110" y="73"/>
                      <a:pt x="110" y="73"/>
                    </a:cubicBezTo>
                    <a:cubicBezTo>
                      <a:pt x="110" y="74"/>
                      <a:pt x="110" y="74"/>
                      <a:pt x="110" y="74"/>
                    </a:cubicBezTo>
                    <a:cubicBezTo>
                      <a:pt x="110" y="74"/>
                      <a:pt x="109" y="74"/>
                      <a:pt x="109" y="75"/>
                    </a:cubicBezTo>
                    <a:cubicBezTo>
                      <a:pt x="109" y="75"/>
                      <a:pt x="109" y="75"/>
                      <a:pt x="109" y="75"/>
                    </a:cubicBezTo>
                    <a:cubicBezTo>
                      <a:pt x="110" y="75"/>
                      <a:pt x="111" y="74"/>
                      <a:pt x="111" y="74"/>
                    </a:cubicBezTo>
                    <a:cubicBezTo>
                      <a:pt x="111" y="73"/>
                      <a:pt x="111" y="73"/>
                      <a:pt x="112" y="73"/>
                    </a:cubicBezTo>
                    <a:cubicBezTo>
                      <a:pt x="113" y="73"/>
                      <a:pt x="114" y="73"/>
                      <a:pt x="114" y="73"/>
                    </a:cubicBezTo>
                    <a:cubicBezTo>
                      <a:pt x="114" y="73"/>
                      <a:pt x="114" y="72"/>
                      <a:pt x="114" y="72"/>
                    </a:cubicBezTo>
                    <a:cubicBezTo>
                      <a:pt x="115" y="71"/>
                      <a:pt x="115" y="70"/>
                      <a:pt x="116" y="70"/>
                    </a:cubicBezTo>
                    <a:cubicBezTo>
                      <a:pt x="117" y="70"/>
                      <a:pt x="118" y="70"/>
                      <a:pt x="118" y="70"/>
                    </a:cubicBezTo>
                    <a:cubicBezTo>
                      <a:pt x="118" y="70"/>
                      <a:pt x="119" y="70"/>
                      <a:pt x="119" y="70"/>
                    </a:cubicBezTo>
                    <a:cubicBezTo>
                      <a:pt x="119" y="70"/>
                      <a:pt x="120" y="70"/>
                      <a:pt x="120" y="70"/>
                    </a:cubicBezTo>
                    <a:cubicBezTo>
                      <a:pt x="120" y="70"/>
                      <a:pt x="120" y="70"/>
                      <a:pt x="119" y="70"/>
                    </a:cubicBezTo>
                    <a:cubicBezTo>
                      <a:pt x="119" y="71"/>
                      <a:pt x="118" y="72"/>
                      <a:pt x="117" y="72"/>
                    </a:cubicBezTo>
                    <a:cubicBezTo>
                      <a:pt x="116" y="72"/>
                      <a:pt x="115" y="72"/>
                      <a:pt x="115" y="73"/>
                    </a:cubicBezTo>
                    <a:cubicBezTo>
                      <a:pt x="115" y="73"/>
                      <a:pt x="115" y="73"/>
                      <a:pt x="115" y="73"/>
                    </a:cubicBezTo>
                    <a:cubicBezTo>
                      <a:pt x="115" y="74"/>
                      <a:pt x="113" y="75"/>
                      <a:pt x="112" y="76"/>
                    </a:cubicBezTo>
                    <a:cubicBezTo>
                      <a:pt x="111" y="76"/>
                      <a:pt x="110" y="76"/>
                      <a:pt x="109" y="76"/>
                    </a:cubicBezTo>
                    <a:cubicBezTo>
                      <a:pt x="109" y="76"/>
                      <a:pt x="109" y="75"/>
                      <a:pt x="109" y="75"/>
                    </a:cubicBezTo>
                    <a:cubicBezTo>
                      <a:pt x="109" y="75"/>
                      <a:pt x="109" y="74"/>
                      <a:pt x="109" y="73"/>
                    </a:cubicBezTo>
                    <a:cubicBezTo>
                      <a:pt x="109" y="73"/>
                      <a:pt x="109" y="72"/>
                      <a:pt x="108" y="72"/>
                    </a:cubicBezTo>
                    <a:cubicBezTo>
                      <a:pt x="108" y="72"/>
                      <a:pt x="108" y="72"/>
                      <a:pt x="108" y="72"/>
                    </a:cubicBezTo>
                    <a:cubicBezTo>
                      <a:pt x="107" y="72"/>
                      <a:pt x="108" y="72"/>
                      <a:pt x="108" y="72"/>
                    </a:cubicBezTo>
                    <a:cubicBezTo>
                      <a:pt x="108" y="71"/>
                      <a:pt x="108" y="71"/>
                      <a:pt x="108" y="71"/>
                    </a:cubicBezTo>
                    <a:cubicBezTo>
                      <a:pt x="108" y="69"/>
                      <a:pt x="106" y="69"/>
                      <a:pt x="106" y="69"/>
                    </a:cubicBezTo>
                    <a:cubicBezTo>
                      <a:pt x="106" y="69"/>
                      <a:pt x="105" y="71"/>
                      <a:pt x="105" y="71"/>
                    </a:cubicBezTo>
                    <a:cubicBezTo>
                      <a:pt x="105" y="71"/>
                      <a:pt x="105" y="71"/>
                      <a:pt x="105" y="71"/>
                    </a:cubicBezTo>
                    <a:cubicBezTo>
                      <a:pt x="105" y="74"/>
                      <a:pt x="105" y="74"/>
                      <a:pt x="105" y="74"/>
                    </a:cubicBezTo>
                    <a:cubicBezTo>
                      <a:pt x="104" y="76"/>
                      <a:pt x="103" y="76"/>
                      <a:pt x="103" y="76"/>
                    </a:cubicBezTo>
                    <a:cubicBezTo>
                      <a:pt x="102" y="75"/>
                      <a:pt x="103" y="72"/>
                      <a:pt x="103" y="72"/>
                    </a:cubicBezTo>
                    <a:cubicBezTo>
                      <a:pt x="104" y="71"/>
                      <a:pt x="103" y="70"/>
                      <a:pt x="103" y="70"/>
                    </a:cubicBezTo>
                    <a:cubicBezTo>
                      <a:pt x="103" y="68"/>
                      <a:pt x="105" y="69"/>
                      <a:pt x="105" y="69"/>
                    </a:cubicBezTo>
                    <a:cubicBezTo>
                      <a:pt x="106" y="69"/>
                      <a:pt x="106" y="67"/>
                      <a:pt x="106" y="67"/>
                    </a:cubicBezTo>
                    <a:cubicBezTo>
                      <a:pt x="105" y="67"/>
                      <a:pt x="104" y="67"/>
                      <a:pt x="104" y="67"/>
                    </a:cubicBezTo>
                    <a:cubicBezTo>
                      <a:pt x="102" y="67"/>
                      <a:pt x="102" y="67"/>
                      <a:pt x="102" y="67"/>
                    </a:cubicBezTo>
                    <a:cubicBezTo>
                      <a:pt x="101" y="68"/>
                      <a:pt x="98" y="67"/>
                      <a:pt x="98" y="67"/>
                    </a:cubicBezTo>
                    <a:cubicBezTo>
                      <a:pt x="96" y="67"/>
                      <a:pt x="97" y="67"/>
                      <a:pt x="98" y="66"/>
                    </a:cubicBezTo>
                    <a:cubicBezTo>
                      <a:pt x="99" y="66"/>
                      <a:pt x="99" y="65"/>
                      <a:pt x="99" y="65"/>
                    </a:cubicBezTo>
                    <a:cubicBezTo>
                      <a:pt x="99" y="65"/>
                      <a:pt x="97" y="65"/>
                      <a:pt x="97" y="64"/>
                    </a:cubicBezTo>
                    <a:cubicBezTo>
                      <a:pt x="95" y="64"/>
                      <a:pt x="95" y="64"/>
                      <a:pt x="95" y="64"/>
                    </a:cubicBezTo>
                    <a:lnTo>
                      <a:pt x="97" y="64"/>
                    </a:lnTo>
                    <a:close/>
                    <a:moveTo>
                      <a:pt x="49" y="52"/>
                    </a:moveTo>
                    <a:cubicBezTo>
                      <a:pt x="49" y="52"/>
                      <a:pt x="50" y="49"/>
                      <a:pt x="50" y="48"/>
                    </a:cubicBezTo>
                    <a:cubicBezTo>
                      <a:pt x="50" y="48"/>
                      <a:pt x="48" y="47"/>
                      <a:pt x="47" y="46"/>
                    </a:cubicBezTo>
                    <a:cubicBezTo>
                      <a:pt x="47" y="46"/>
                      <a:pt x="44" y="40"/>
                      <a:pt x="42" y="39"/>
                    </a:cubicBezTo>
                    <a:cubicBezTo>
                      <a:pt x="44" y="40"/>
                      <a:pt x="47" y="46"/>
                      <a:pt x="47" y="46"/>
                    </a:cubicBezTo>
                    <a:cubicBezTo>
                      <a:pt x="48" y="47"/>
                      <a:pt x="50" y="48"/>
                      <a:pt x="50" y="48"/>
                    </a:cubicBezTo>
                    <a:cubicBezTo>
                      <a:pt x="50" y="49"/>
                      <a:pt x="49" y="52"/>
                      <a:pt x="49" y="52"/>
                    </a:cubicBezTo>
                    <a:close/>
                    <a:moveTo>
                      <a:pt x="101" y="118"/>
                    </a:moveTo>
                    <a:cubicBezTo>
                      <a:pt x="101" y="118"/>
                      <a:pt x="101" y="118"/>
                      <a:pt x="101" y="118"/>
                    </a:cubicBezTo>
                    <a:cubicBezTo>
                      <a:pt x="101" y="118"/>
                      <a:pt x="101" y="118"/>
                      <a:pt x="101" y="118"/>
                    </a:cubicBezTo>
                    <a:cubicBezTo>
                      <a:pt x="101" y="118"/>
                      <a:pt x="101" y="118"/>
                      <a:pt x="101" y="118"/>
                    </a:cubicBezTo>
                    <a:cubicBezTo>
                      <a:pt x="101" y="118"/>
                      <a:pt x="101" y="118"/>
                      <a:pt x="101" y="118"/>
                    </a:cubicBezTo>
                    <a:cubicBezTo>
                      <a:pt x="101" y="118"/>
                      <a:pt x="102" y="118"/>
                      <a:pt x="102" y="118"/>
                    </a:cubicBezTo>
                    <a:cubicBezTo>
                      <a:pt x="102" y="118"/>
                      <a:pt x="102" y="118"/>
                      <a:pt x="102" y="118"/>
                    </a:cubicBezTo>
                    <a:cubicBezTo>
                      <a:pt x="102" y="118"/>
                      <a:pt x="101" y="118"/>
                      <a:pt x="101" y="118"/>
                    </a:cubicBezTo>
                    <a:close/>
                    <a:moveTo>
                      <a:pt x="101" y="116"/>
                    </a:moveTo>
                    <a:cubicBezTo>
                      <a:pt x="102" y="116"/>
                      <a:pt x="102" y="116"/>
                      <a:pt x="102" y="116"/>
                    </a:cubicBezTo>
                    <a:cubicBezTo>
                      <a:pt x="102" y="116"/>
                      <a:pt x="102" y="116"/>
                      <a:pt x="101"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9" name="Freeform 174"/>
              <p:cNvSpPr>
                <a:spLocks noEditPoints="1"/>
              </p:cNvSpPr>
              <p:nvPr/>
            </p:nvSpPr>
            <p:spPr bwMode="auto">
              <a:xfrm>
                <a:off x="6787" y="3612"/>
                <a:ext cx="126" cy="209"/>
              </a:xfrm>
              <a:custGeom>
                <a:avLst/>
                <a:gdLst>
                  <a:gd name="T0" fmla="*/ 44 w 71"/>
                  <a:gd name="T1" fmla="*/ 21 h 117"/>
                  <a:gd name="T2" fmla="*/ 41 w 71"/>
                  <a:gd name="T3" fmla="*/ 9 h 117"/>
                  <a:gd name="T4" fmla="*/ 28 w 71"/>
                  <a:gd name="T5" fmla="*/ 2 h 117"/>
                  <a:gd name="T6" fmla="*/ 22 w 71"/>
                  <a:gd name="T7" fmla="*/ 0 h 117"/>
                  <a:gd name="T8" fmla="*/ 21 w 71"/>
                  <a:gd name="T9" fmla="*/ 1 h 117"/>
                  <a:gd name="T10" fmla="*/ 19 w 71"/>
                  <a:gd name="T11" fmla="*/ 0 h 117"/>
                  <a:gd name="T12" fmla="*/ 12 w 71"/>
                  <a:gd name="T13" fmla="*/ 5 h 117"/>
                  <a:gd name="T14" fmla="*/ 9 w 71"/>
                  <a:gd name="T15" fmla="*/ 8 h 117"/>
                  <a:gd name="T16" fmla="*/ 3 w 71"/>
                  <a:gd name="T17" fmla="*/ 9 h 117"/>
                  <a:gd name="T18" fmla="*/ 4 w 71"/>
                  <a:gd name="T19" fmla="*/ 6 h 117"/>
                  <a:gd name="T20" fmla="*/ 1 w 71"/>
                  <a:gd name="T21" fmla="*/ 7 h 117"/>
                  <a:gd name="T22" fmla="*/ 3 w 71"/>
                  <a:gd name="T23" fmla="*/ 9 h 117"/>
                  <a:gd name="T24" fmla="*/ 9 w 71"/>
                  <a:gd name="T25" fmla="*/ 9 h 117"/>
                  <a:gd name="T26" fmla="*/ 11 w 71"/>
                  <a:gd name="T27" fmla="*/ 14 h 117"/>
                  <a:gd name="T28" fmla="*/ 9 w 71"/>
                  <a:gd name="T29" fmla="*/ 20 h 117"/>
                  <a:gd name="T30" fmla="*/ 6 w 71"/>
                  <a:gd name="T31" fmla="*/ 28 h 117"/>
                  <a:gd name="T32" fmla="*/ 18 w 71"/>
                  <a:gd name="T33" fmla="*/ 42 h 117"/>
                  <a:gd name="T34" fmla="*/ 20 w 71"/>
                  <a:gd name="T35" fmla="*/ 60 h 117"/>
                  <a:gd name="T36" fmla="*/ 19 w 71"/>
                  <a:gd name="T37" fmla="*/ 74 h 117"/>
                  <a:gd name="T38" fmla="*/ 16 w 71"/>
                  <a:gd name="T39" fmla="*/ 81 h 117"/>
                  <a:gd name="T40" fmla="*/ 14 w 71"/>
                  <a:gd name="T41" fmla="*/ 95 h 117"/>
                  <a:gd name="T42" fmla="*/ 19 w 71"/>
                  <a:gd name="T43" fmla="*/ 114 h 117"/>
                  <a:gd name="T44" fmla="*/ 23 w 71"/>
                  <a:gd name="T45" fmla="*/ 116 h 117"/>
                  <a:gd name="T46" fmla="*/ 28 w 71"/>
                  <a:gd name="T47" fmla="*/ 116 h 117"/>
                  <a:gd name="T48" fmla="*/ 23 w 71"/>
                  <a:gd name="T49" fmla="*/ 103 h 117"/>
                  <a:gd name="T50" fmla="*/ 28 w 71"/>
                  <a:gd name="T51" fmla="*/ 88 h 117"/>
                  <a:gd name="T52" fmla="*/ 31 w 71"/>
                  <a:gd name="T53" fmla="*/ 81 h 117"/>
                  <a:gd name="T54" fmla="*/ 42 w 71"/>
                  <a:gd name="T55" fmla="*/ 72 h 117"/>
                  <a:gd name="T56" fmla="*/ 64 w 71"/>
                  <a:gd name="T57" fmla="*/ 39 h 117"/>
                  <a:gd name="T58" fmla="*/ 13 w 71"/>
                  <a:gd name="T59" fmla="*/ 17 h 117"/>
                  <a:gd name="T60" fmla="*/ 17 w 71"/>
                  <a:gd name="T61" fmla="*/ 31 h 117"/>
                  <a:gd name="T62" fmla="*/ 26 w 71"/>
                  <a:gd name="T63" fmla="*/ 16 h 117"/>
                  <a:gd name="T64" fmla="*/ 24 w 71"/>
                  <a:gd name="T65" fmla="*/ 15 h 117"/>
                  <a:gd name="T66" fmla="*/ 22 w 71"/>
                  <a:gd name="T67" fmla="*/ 17 h 117"/>
                  <a:gd name="T68" fmla="*/ 21 w 71"/>
                  <a:gd name="T69" fmla="*/ 24 h 117"/>
                  <a:gd name="T70" fmla="*/ 20 w 71"/>
                  <a:gd name="T71" fmla="*/ 41 h 117"/>
                  <a:gd name="T72" fmla="*/ 21 w 71"/>
                  <a:gd name="T73" fmla="*/ 41 h 117"/>
                  <a:gd name="T74" fmla="*/ 23 w 71"/>
                  <a:gd name="T75" fmla="*/ 46 h 117"/>
                  <a:gd name="T76" fmla="*/ 24 w 71"/>
                  <a:gd name="T77" fmla="*/ 50 h 117"/>
                  <a:gd name="T78" fmla="*/ 24 w 71"/>
                  <a:gd name="T79" fmla="*/ 34 h 117"/>
                  <a:gd name="T80" fmla="*/ 25 w 71"/>
                  <a:gd name="T81" fmla="*/ 52 h 117"/>
                  <a:gd name="T82" fmla="*/ 28 w 71"/>
                  <a:gd name="T83" fmla="*/ 12 h 117"/>
                  <a:gd name="T84" fmla="*/ 28 w 71"/>
                  <a:gd name="T85" fmla="*/ 12 h 117"/>
                  <a:gd name="T86" fmla="*/ 30 w 71"/>
                  <a:gd name="T87" fmla="*/ 14 h 117"/>
                  <a:gd name="T88" fmla="*/ 34 w 71"/>
                  <a:gd name="T89" fmla="*/ 12 h 117"/>
                  <a:gd name="T90" fmla="*/ 32 w 71"/>
                  <a:gd name="T91" fmla="*/ 49 h 117"/>
                  <a:gd name="T92" fmla="*/ 35 w 71"/>
                  <a:gd name="T93" fmla="*/ 13 h 117"/>
                  <a:gd name="T94" fmla="*/ 35 w 71"/>
                  <a:gd name="T95" fmla="*/ 14 h 117"/>
                  <a:gd name="T96" fmla="*/ 41 w 71"/>
                  <a:gd name="T97" fmla="*/ 13 h 117"/>
                  <a:gd name="T98" fmla="*/ 36 w 71"/>
                  <a:gd name="T99" fmla="*/ 47 h 117"/>
                  <a:gd name="T100" fmla="*/ 37 w 71"/>
                  <a:gd name="T101" fmla="*/ 70 h 117"/>
                  <a:gd name="T102" fmla="*/ 38 w 71"/>
                  <a:gd name="T103" fmla="*/ 14 h 117"/>
                  <a:gd name="T104" fmla="*/ 39 w 71"/>
                  <a:gd name="T105" fmla="*/ 13 h 117"/>
                  <a:gd name="T106" fmla="*/ 40 w 71"/>
                  <a:gd name="T107" fmla="*/ 13 h 117"/>
                  <a:gd name="T108" fmla="*/ 40 w 71"/>
                  <a:gd name="T109" fmla="*/ 65 h 117"/>
                  <a:gd name="T110" fmla="*/ 43 w 71"/>
                  <a:gd name="T111" fmla="*/ 6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117">
                    <a:moveTo>
                      <a:pt x="56" y="20"/>
                    </a:moveTo>
                    <a:cubicBezTo>
                      <a:pt x="55" y="20"/>
                      <a:pt x="54" y="21"/>
                      <a:pt x="54" y="21"/>
                    </a:cubicBezTo>
                    <a:cubicBezTo>
                      <a:pt x="54" y="20"/>
                      <a:pt x="55" y="19"/>
                      <a:pt x="55" y="19"/>
                    </a:cubicBezTo>
                    <a:cubicBezTo>
                      <a:pt x="55" y="18"/>
                      <a:pt x="53" y="19"/>
                      <a:pt x="53" y="19"/>
                    </a:cubicBezTo>
                    <a:cubicBezTo>
                      <a:pt x="52" y="19"/>
                      <a:pt x="50" y="18"/>
                      <a:pt x="50" y="18"/>
                    </a:cubicBezTo>
                    <a:cubicBezTo>
                      <a:pt x="48" y="19"/>
                      <a:pt x="47" y="20"/>
                      <a:pt x="47" y="20"/>
                    </a:cubicBezTo>
                    <a:cubicBezTo>
                      <a:pt x="45" y="21"/>
                      <a:pt x="44" y="21"/>
                      <a:pt x="44" y="21"/>
                    </a:cubicBezTo>
                    <a:cubicBezTo>
                      <a:pt x="45" y="21"/>
                      <a:pt x="46" y="19"/>
                      <a:pt x="46" y="19"/>
                    </a:cubicBezTo>
                    <a:cubicBezTo>
                      <a:pt x="46" y="19"/>
                      <a:pt x="48" y="17"/>
                      <a:pt x="48" y="17"/>
                    </a:cubicBezTo>
                    <a:cubicBezTo>
                      <a:pt x="48" y="17"/>
                      <a:pt x="48" y="16"/>
                      <a:pt x="48" y="16"/>
                    </a:cubicBezTo>
                    <a:cubicBezTo>
                      <a:pt x="48" y="14"/>
                      <a:pt x="47" y="13"/>
                      <a:pt x="46" y="12"/>
                    </a:cubicBezTo>
                    <a:cubicBezTo>
                      <a:pt x="46" y="12"/>
                      <a:pt x="45" y="11"/>
                      <a:pt x="45" y="11"/>
                    </a:cubicBezTo>
                    <a:cubicBezTo>
                      <a:pt x="44" y="11"/>
                      <a:pt x="44" y="10"/>
                      <a:pt x="43" y="10"/>
                    </a:cubicBezTo>
                    <a:cubicBezTo>
                      <a:pt x="42" y="10"/>
                      <a:pt x="42" y="9"/>
                      <a:pt x="41" y="9"/>
                    </a:cubicBezTo>
                    <a:cubicBezTo>
                      <a:pt x="40" y="9"/>
                      <a:pt x="39" y="9"/>
                      <a:pt x="38" y="8"/>
                    </a:cubicBezTo>
                    <a:cubicBezTo>
                      <a:pt x="38" y="8"/>
                      <a:pt x="37" y="7"/>
                      <a:pt x="35" y="5"/>
                    </a:cubicBezTo>
                    <a:cubicBezTo>
                      <a:pt x="35" y="5"/>
                      <a:pt x="35" y="5"/>
                      <a:pt x="34" y="5"/>
                    </a:cubicBezTo>
                    <a:cubicBezTo>
                      <a:pt x="34" y="5"/>
                      <a:pt x="34" y="4"/>
                      <a:pt x="34" y="4"/>
                    </a:cubicBezTo>
                    <a:cubicBezTo>
                      <a:pt x="33" y="4"/>
                      <a:pt x="32" y="3"/>
                      <a:pt x="32" y="3"/>
                    </a:cubicBezTo>
                    <a:cubicBezTo>
                      <a:pt x="32" y="3"/>
                      <a:pt x="31" y="2"/>
                      <a:pt x="31" y="2"/>
                    </a:cubicBezTo>
                    <a:cubicBezTo>
                      <a:pt x="30" y="2"/>
                      <a:pt x="28" y="2"/>
                      <a:pt x="28" y="2"/>
                    </a:cubicBezTo>
                    <a:cubicBezTo>
                      <a:pt x="27" y="3"/>
                      <a:pt x="26" y="3"/>
                      <a:pt x="26" y="3"/>
                    </a:cubicBezTo>
                    <a:cubicBezTo>
                      <a:pt x="24" y="3"/>
                      <a:pt x="24" y="2"/>
                      <a:pt x="24" y="2"/>
                    </a:cubicBezTo>
                    <a:cubicBezTo>
                      <a:pt x="23" y="1"/>
                      <a:pt x="23" y="0"/>
                      <a:pt x="23" y="0"/>
                    </a:cubicBezTo>
                    <a:cubicBezTo>
                      <a:pt x="22" y="0"/>
                      <a:pt x="22" y="0"/>
                      <a:pt x="22" y="0"/>
                    </a:cubicBezTo>
                    <a:cubicBezTo>
                      <a:pt x="22" y="0"/>
                      <a:pt x="22" y="0"/>
                      <a:pt x="22" y="0"/>
                    </a:cubicBezTo>
                    <a:cubicBezTo>
                      <a:pt x="22" y="0"/>
                      <a:pt x="22" y="0"/>
                      <a:pt x="22" y="0"/>
                    </a:cubicBezTo>
                    <a:cubicBezTo>
                      <a:pt x="22" y="0"/>
                      <a:pt x="22" y="0"/>
                      <a:pt x="22" y="0"/>
                    </a:cubicBezTo>
                    <a:cubicBezTo>
                      <a:pt x="22" y="0"/>
                      <a:pt x="22" y="1"/>
                      <a:pt x="22" y="1"/>
                    </a:cubicBezTo>
                    <a:cubicBezTo>
                      <a:pt x="22" y="1"/>
                      <a:pt x="22" y="1"/>
                      <a:pt x="22" y="1"/>
                    </a:cubicBezTo>
                    <a:cubicBezTo>
                      <a:pt x="22" y="1"/>
                      <a:pt x="21" y="1"/>
                      <a:pt x="21" y="1"/>
                    </a:cubicBezTo>
                    <a:cubicBezTo>
                      <a:pt x="21" y="1"/>
                      <a:pt x="21" y="1"/>
                      <a:pt x="21" y="1"/>
                    </a:cubicBezTo>
                    <a:cubicBezTo>
                      <a:pt x="21" y="2"/>
                      <a:pt x="21" y="2"/>
                      <a:pt x="21" y="2"/>
                    </a:cubicBezTo>
                    <a:cubicBezTo>
                      <a:pt x="21" y="2"/>
                      <a:pt x="21" y="1"/>
                      <a:pt x="21" y="1"/>
                    </a:cubicBezTo>
                    <a:cubicBezTo>
                      <a:pt x="21" y="1"/>
                      <a:pt x="21" y="1"/>
                      <a:pt x="21" y="1"/>
                    </a:cubicBezTo>
                    <a:cubicBezTo>
                      <a:pt x="21" y="1"/>
                      <a:pt x="21" y="1"/>
                      <a:pt x="21" y="1"/>
                    </a:cubicBezTo>
                    <a:cubicBezTo>
                      <a:pt x="21" y="0"/>
                      <a:pt x="21" y="0"/>
                      <a:pt x="21" y="0"/>
                    </a:cubicBezTo>
                    <a:cubicBezTo>
                      <a:pt x="21" y="0"/>
                      <a:pt x="20" y="0"/>
                      <a:pt x="20" y="1"/>
                    </a:cubicBezTo>
                    <a:cubicBezTo>
                      <a:pt x="21" y="0"/>
                      <a:pt x="21" y="0"/>
                      <a:pt x="21" y="0"/>
                    </a:cubicBezTo>
                    <a:cubicBezTo>
                      <a:pt x="21" y="0"/>
                      <a:pt x="21" y="0"/>
                      <a:pt x="21" y="0"/>
                    </a:cubicBezTo>
                    <a:cubicBezTo>
                      <a:pt x="21" y="0"/>
                      <a:pt x="21" y="0"/>
                      <a:pt x="21" y="0"/>
                    </a:cubicBezTo>
                    <a:cubicBezTo>
                      <a:pt x="20" y="0"/>
                      <a:pt x="19" y="0"/>
                      <a:pt x="19" y="0"/>
                    </a:cubicBezTo>
                    <a:cubicBezTo>
                      <a:pt x="19" y="0"/>
                      <a:pt x="18" y="0"/>
                      <a:pt x="18" y="0"/>
                    </a:cubicBezTo>
                    <a:cubicBezTo>
                      <a:pt x="18" y="0"/>
                      <a:pt x="17" y="1"/>
                      <a:pt x="17" y="1"/>
                    </a:cubicBezTo>
                    <a:cubicBezTo>
                      <a:pt x="16" y="2"/>
                      <a:pt x="16" y="2"/>
                      <a:pt x="16" y="2"/>
                    </a:cubicBezTo>
                    <a:cubicBezTo>
                      <a:pt x="15" y="2"/>
                      <a:pt x="15" y="2"/>
                      <a:pt x="15" y="2"/>
                    </a:cubicBezTo>
                    <a:cubicBezTo>
                      <a:pt x="14" y="3"/>
                      <a:pt x="14" y="3"/>
                      <a:pt x="14" y="3"/>
                    </a:cubicBezTo>
                    <a:cubicBezTo>
                      <a:pt x="13" y="5"/>
                      <a:pt x="13" y="5"/>
                      <a:pt x="13" y="5"/>
                    </a:cubicBezTo>
                    <a:cubicBezTo>
                      <a:pt x="12" y="5"/>
                      <a:pt x="12" y="5"/>
                      <a:pt x="12" y="5"/>
                    </a:cubicBezTo>
                    <a:cubicBezTo>
                      <a:pt x="12" y="5"/>
                      <a:pt x="11" y="5"/>
                      <a:pt x="12" y="6"/>
                    </a:cubicBezTo>
                    <a:cubicBezTo>
                      <a:pt x="12" y="6"/>
                      <a:pt x="12" y="6"/>
                      <a:pt x="12" y="6"/>
                    </a:cubicBezTo>
                    <a:cubicBezTo>
                      <a:pt x="12" y="6"/>
                      <a:pt x="12" y="7"/>
                      <a:pt x="12" y="7"/>
                    </a:cubicBezTo>
                    <a:cubicBezTo>
                      <a:pt x="12" y="7"/>
                      <a:pt x="12" y="7"/>
                      <a:pt x="12" y="8"/>
                    </a:cubicBezTo>
                    <a:cubicBezTo>
                      <a:pt x="11" y="7"/>
                      <a:pt x="10" y="7"/>
                      <a:pt x="10" y="7"/>
                    </a:cubicBezTo>
                    <a:cubicBezTo>
                      <a:pt x="10" y="7"/>
                      <a:pt x="10" y="7"/>
                      <a:pt x="10" y="7"/>
                    </a:cubicBezTo>
                    <a:cubicBezTo>
                      <a:pt x="9" y="8"/>
                      <a:pt x="9" y="8"/>
                      <a:pt x="9" y="8"/>
                    </a:cubicBezTo>
                    <a:cubicBezTo>
                      <a:pt x="8" y="8"/>
                      <a:pt x="8" y="8"/>
                      <a:pt x="8" y="8"/>
                    </a:cubicBezTo>
                    <a:cubicBezTo>
                      <a:pt x="7" y="8"/>
                      <a:pt x="7" y="8"/>
                      <a:pt x="7" y="8"/>
                    </a:cubicBezTo>
                    <a:cubicBezTo>
                      <a:pt x="7" y="8"/>
                      <a:pt x="7" y="8"/>
                      <a:pt x="6" y="7"/>
                    </a:cubicBezTo>
                    <a:cubicBezTo>
                      <a:pt x="5" y="7"/>
                      <a:pt x="5" y="7"/>
                      <a:pt x="5" y="7"/>
                    </a:cubicBezTo>
                    <a:cubicBezTo>
                      <a:pt x="5" y="8"/>
                      <a:pt x="5" y="8"/>
                      <a:pt x="5" y="8"/>
                    </a:cubicBezTo>
                    <a:cubicBezTo>
                      <a:pt x="4" y="8"/>
                      <a:pt x="4" y="8"/>
                      <a:pt x="4" y="8"/>
                    </a:cubicBezTo>
                    <a:cubicBezTo>
                      <a:pt x="4" y="9"/>
                      <a:pt x="4" y="9"/>
                      <a:pt x="3" y="9"/>
                    </a:cubicBezTo>
                    <a:cubicBezTo>
                      <a:pt x="4" y="9"/>
                      <a:pt x="4" y="9"/>
                      <a:pt x="4" y="8"/>
                    </a:cubicBezTo>
                    <a:cubicBezTo>
                      <a:pt x="4" y="8"/>
                      <a:pt x="4" y="8"/>
                      <a:pt x="5" y="7"/>
                    </a:cubicBezTo>
                    <a:cubicBezTo>
                      <a:pt x="5" y="7"/>
                      <a:pt x="5" y="7"/>
                      <a:pt x="5" y="7"/>
                    </a:cubicBezTo>
                    <a:cubicBezTo>
                      <a:pt x="5" y="7"/>
                      <a:pt x="5" y="7"/>
                      <a:pt x="5" y="7"/>
                    </a:cubicBezTo>
                    <a:cubicBezTo>
                      <a:pt x="5" y="7"/>
                      <a:pt x="4" y="6"/>
                      <a:pt x="4" y="6"/>
                    </a:cubicBezTo>
                    <a:cubicBezTo>
                      <a:pt x="4" y="6"/>
                      <a:pt x="4" y="6"/>
                      <a:pt x="4" y="6"/>
                    </a:cubicBezTo>
                    <a:cubicBezTo>
                      <a:pt x="4" y="6"/>
                      <a:pt x="4" y="6"/>
                      <a:pt x="4" y="6"/>
                    </a:cubicBezTo>
                    <a:cubicBezTo>
                      <a:pt x="3" y="6"/>
                      <a:pt x="3" y="5"/>
                      <a:pt x="3" y="5"/>
                    </a:cubicBezTo>
                    <a:cubicBezTo>
                      <a:pt x="2" y="6"/>
                      <a:pt x="1" y="5"/>
                      <a:pt x="1" y="5"/>
                    </a:cubicBezTo>
                    <a:cubicBezTo>
                      <a:pt x="1" y="5"/>
                      <a:pt x="0" y="5"/>
                      <a:pt x="0" y="5"/>
                    </a:cubicBezTo>
                    <a:cubicBezTo>
                      <a:pt x="0" y="5"/>
                      <a:pt x="0" y="5"/>
                      <a:pt x="0" y="5"/>
                    </a:cubicBezTo>
                    <a:cubicBezTo>
                      <a:pt x="0" y="5"/>
                      <a:pt x="0" y="6"/>
                      <a:pt x="0" y="6"/>
                    </a:cubicBezTo>
                    <a:cubicBezTo>
                      <a:pt x="0" y="6"/>
                      <a:pt x="0" y="7"/>
                      <a:pt x="1" y="7"/>
                    </a:cubicBezTo>
                    <a:cubicBezTo>
                      <a:pt x="1" y="7"/>
                      <a:pt x="1" y="7"/>
                      <a:pt x="1" y="7"/>
                    </a:cubicBezTo>
                    <a:cubicBezTo>
                      <a:pt x="1" y="7"/>
                      <a:pt x="1" y="7"/>
                      <a:pt x="1" y="7"/>
                    </a:cubicBezTo>
                    <a:cubicBezTo>
                      <a:pt x="1" y="7"/>
                      <a:pt x="1" y="7"/>
                      <a:pt x="2" y="8"/>
                    </a:cubicBezTo>
                    <a:cubicBezTo>
                      <a:pt x="2" y="8"/>
                      <a:pt x="2" y="8"/>
                      <a:pt x="2" y="9"/>
                    </a:cubicBezTo>
                    <a:cubicBezTo>
                      <a:pt x="2" y="9"/>
                      <a:pt x="3" y="9"/>
                      <a:pt x="3" y="9"/>
                    </a:cubicBezTo>
                    <a:cubicBezTo>
                      <a:pt x="3" y="9"/>
                      <a:pt x="3" y="8"/>
                      <a:pt x="3" y="9"/>
                    </a:cubicBezTo>
                    <a:cubicBezTo>
                      <a:pt x="3" y="9"/>
                      <a:pt x="3" y="9"/>
                      <a:pt x="3" y="9"/>
                    </a:cubicBezTo>
                    <a:cubicBezTo>
                      <a:pt x="3" y="9"/>
                      <a:pt x="3" y="9"/>
                      <a:pt x="3" y="9"/>
                    </a:cubicBezTo>
                    <a:cubicBezTo>
                      <a:pt x="4" y="9"/>
                      <a:pt x="4" y="9"/>
                      <a:pt x="4" y="9"/>
                    </a:cubicBezTo>
                    <a:cubicBezTo>
                      <a:pt x="4" y="9"/>
                      <a:pt x="4" y="9"/>
                      <a:pt x="5" y="9"/>
                    </a:cubicBezTo>
                    <a:cubicBezTo>
                      <a:pt x="5" y="9"/>
                      <a:pt x="5" y="9"/>
                      <a:pt x="6" y="9"/>
                    </a:cubicBezTo>
                    <a:cubicBezTo>
                      <a:pt x="6" y="9"/>
                      <a:pt x="7" y="9"/>
                      <a:pt x="8" y="9"/>
                    </a:cubicBezTo>
                    <a:cubicBezTo>
                      <a:pt x="8" y="9"/>
                      <a:pt x="8" y="10"/>
                      <a:pt x="8" y="10"/>
                    </a:cubicBezTo>
                    <a:cubicBezTo>
                      <a:pt x="8" y="10"/>
                      <a:pt x="9" y="10"/>
                      <a:pt x="9" y="10"/>
                    </a:cubicBezTo>
                    <a:cubicBezTo>
                      <a:pt x="9" y="10"/>
                      <a:pt x="9" y="10"/>
                      <a:pt x="9" y="9"/>
                    </a:cubicBezTo>
                    <a:cubicBezTo>
                      <a:pt x="9" y="9"/>
                      <a:pt x="8" y="9"/>
                      <a:pt x="9" y="9"/>
                    </a:cubicBezTo>
                    <a:cubicBezTo>
                      <a:pt x="9" y="9"/>
                      <a:pt x="10" y="9"/>
                      <a:pt x="10" y="8"/>
                    </a:cubicBezTo>
                    <a:cubicBezTo>
                      <a:pt x="10" y="8"/>
                      <a:pt x="10" y="8"/>
                      <a:pt x="10" y="8"/>
                    </a:cubicBezTo>
                    <a:cubicBezTo>
                      <a:pt x="10" y="8"/>
                      <a:pt x="11" y="8"/>
                      <a:pt x="11" y="8"/>
                    </a:cubicBezTo>
                    <a:cubicBezTo>
                      <a:pt x="11" y="8"/>
                      <a:pt x="11" y="9"/>
                      <a:pt x="11" y="9"/>
                    </a:cubicBezTo>
                    <a:cubicBezTo>
                      <a:pt x="11" y="10"/>
                      <a:pt x="11" y="10"/>
                      <a:pt x="12" y="11"/>
                    </a:cubicBezTo>
                    <a:cubicBezTo>
                      <a:pt x="12" y="12"/>
                      <a:pt x="11" y="13"/>
                      <a:pt x="11" y="14"/>
                    </a:cubicBezTo>
                    <a:cubicBezTo>
                      <a:pt x="11" y="15"/>
                      <a:pt x="11" y="15"/>
                      <a:pt x="11" y="15"/>
                    </a:cubicBezTo>
                    <a:cubicBezTo>
                      <a:pt x="10" y="16"/>
                      <a:pt x="10" y="16"/>
                      <a:pt x="10" y="16"/>
                    </a:cubicBezTo>
                    <a:cubicBezTo>
                      <a:pt x="10" y="16"/>
                      <a:pt x="10" y="16"/>
                      <a:pt x="10" y="16"/>
                    </a:cubicBezTo>
                    <a:cubicBezTo>
                      <a:pt x="10" y="16"/>
                      <a:pt x="10" y="16"/>
                      <a:pt x="10" y="16"/>
                    </a:cubicBezTo>
                    <a:cubicBezTo>
                      <a:pt x="10" y="17"/>
                      <a:pt x="10" y="17"/>
                      <a:pt x="10" y="17"/>
                    </a:cubicBezTo>
                    <a:cubicBezTo>
                      <a:pt x="10" y="18"/>
                      <a:pt x="9" y="18"/>
                      <a:pt x="9" y="18"/>
                    </a:cubicBezTo>
                    <a:cubicBezTo>
                      <a:pt x="9" y="20"/>
                      <a:pt x="9" y="20"/>
                      <a:pt x="9" y="20"/>
                    </a:cubicBezTo>
                    <a:cubicBezTo>
                      <a:pt x="9" y="20"/>
                      <a:pt x="6" y="21"/>
                      <a:pt x="6" y="23"/>
                    </a:cubicBezTo>
                    <a:cubicBezTo>
                      <a:pt x="6" y="23"/>
                      <a:pt x="6" y="24"/>
                      <a:pt x="7" y="23"/>
                    </a:cubicBezTo>
                    <a:cubicBezTo>
                      <a:pt x="7" y="24"/>
                      <a:pt x="7" y="24"/>
                      <a:pt x="7" y="24"/>
                    </a:cubicBezTo>
                    <a:cubicBezTo>
                      <a:pt x="6" y="24"/>
                      <a:pt x="6" y="24"/>
                      <a:pt x="6" y="24"/>
                    </a:cubicBezTo>
                    <a:cubicBezTo>
                      <a:pt x="6" y="24"/>
                      <a:pt x="5" y="24"/>
                      <a:pt x="5" y="25"/>
                    </a:cubicBezTo>
                    <a:cubicBezTo>
                      <a:pt x="5" y="25"/>
                      <a:pt x="6" y="26"/>
                      <a:pt x="6" y="26"/>
                    </a:cubicBezTo>
                    <a:cubicBezTo>
                      <a:pt x="6" y="26"/>
                      <a:pt x="5" y="26"/>
                      <a:pt x="6" y="28"/>
                    </a:cubicBezTo>
                    <a:cubicBezTo>
                      <a:pt x="7" y="29"/>
                      <a:pt x="9" y="31"/>
                      <a:pt x="10" y="33"/>
                    </a:cubicBezTo>
                    <a:cubicBezTo>
                      <a:pt x="10" y="33"/>
                      <a:pt x="12" y="37"/>
                      <a:pt x="12" y="37"/>
                    </a:cubicBezTo>
                    <a:cubicBezTo>
                      <a:pt x="12" y="38"/>
                      <a:pt x="12" y="39"/>
                      <a:pt x="14" y="40"/>
                    </a:cubicBezTo>
                    <a:cubicBezTo>
                      <a:pt x="15" y="41"/>
                      <a:pt x="15" y="41"/>
                      <a:pt x="15" y="41"/>
                    </a:cubicBezTo>
                    <a:cubicBezTo>
                      <a:pt x="15" y="41"/>
                      <a:pt x="17" y="42"/>
                      <a:pt x="17" y="42"/>
                    </a:cubicBezTo>
                    <a:cubicBezTo>
                      <a:pt x="18" y="42"/>
                      <a:pt x="18" y="42"/>
                      <a:pt x="18" y="42"/>
                    </a:cubicBezTo>
                    <a:cubicBezTo>
                      <a:pt x="18" y="42"/>
                      <a:pt x="18" y="42"/>
                      <a:pt x="18" y="42"/>
                    </a:cubicBezTo>
                    <a:cubicBezTo>
                      <a:pt x="18" y="43"/>
                      <a:pt x="18" y="43"/>
                      <a:pt x="18" y="43"/>
                    </a:cubicBezTo>
                    <a:cubicBezTo>
                      <a:pt x="19" y="43"/>
                      <a:pt x="20" y="44"/>
                      <a:pt x="20" y="45"/>
                    </a:cubicBezTo>
                    <a:cubicBezTo>
                      <a:pt x="21" y="48"/>
                      <a:pt x="20" y="50"/>
                      <a:pt x="20" y="51"/>
                    </a:cubicBezTo>
                    <a:cubicBezTo>
                      <a:pt x="20" y="51"/>
                      <a:pt x="20" y="52"/>
                      <a:pt x="20" y="53"/>
                    </a:cubicBezTo>
                    <a:cubicBezTo>
                      <a:pt x="20" y="54"/>
                      <a:pt x="20" y="55"/>
                      <a:pt x="20" y="56"/>
                    </a:cubicBezTo>
                    <a:cubicBezTo>
                      <a:pt x="20" y="56"/>
                      <a:pt x="20" y="57"/>
                      <a:pt x="20" y="58"/>
                    </a:cubicBezTo>
                    <a:cubicBezTo>
                      <a:pt x="20" y="58"/>
                      <a:pt x="20" y="60"/>
                      <a:pt x="20" y="60"/>
                    </a:cubicBezTo>
                    <a:cubicBezTo>
                      <a:pt x="20" y="60"/>
                      <a:pt x="18" y="64"/>
                      <a:pt x="18" y="65"/>
                    </a:cubicBezTo>
                    <a:cubicBezTo>
                      <a:pt x="18" y="65"/>
                      <a:pt x="19" y="70"/>
                      <a:pt x="16" y="77"/>
                    </a:cubicBezTo>
                    <a:cubicBezTo>
                      <a:pt x="16" y="79"/>
                      <a:pt x="16" y="79"/>
                      <a:pt x="16" y="79"/>
                    </a:cubicBezTo>
                    <a:cubicBezTo>
                      <a:pt x="16" y="79"/>
                      <a:pt x="17" y="79"/>
                      <a:pt x="17" y="78"/>
                    </a:cubicBezTo>
                    <a:cubicBezTo>
                      <a:pt x="17" y="77"/>
                      <a:pt x="17" y="76"/>
                      <a:pt x="17" y="76"/>
                    </a:cubicBezTo>
                    <a:cubicBezTo>
                      <a:pt x="18" y="75"/>
                      <a:pt x="18" y="75"/>
                      <a:pt x="18" y="75"/>
                    </a:cubicBezTo>
                    <a:cubicBezTo>
                      <a:pt x="19" y="74"/>
                      <a:pt x="19" y="74"/>
                      <a:pt x="19" y="74"/>
                    </a:cubicBezTo>
                    <a:cubicBezTo>
                      <a:pt x="18" y="76"/>
                      <a:pt x="18" y="76"/>
                      <a:pt x="18" y="76"/>
                    </a:cubicBezTo>
                    <a:cubicBezTo>
                      <a:pt x="18" y="77"/>
                      <a:pt x="18" y="77"/>
                      <a:pt x="18" y="77"/>
                    </a:cubicBezTo>
                    <a:cubicBezTo>
                      <a:pt x="18" y="78"/>
                      <a:pt x="18" y="78"/>
                      <a:pt x="18" y="78"/>
                    </a:cubicBezTo>
                    <a:cubicBezTo>
                      <a:pt x="18" y="80"/>
                      <a:pt x="18" y="80"/>
                      <a:pt x="18" y="80"/>
                    </a:cubicBezTo>
                    <a:cubicBezTo>
                      <a:pt x="17" y="80"/>
                      <a:pt x="17" y="80"/>
                      <a:pt x="17" y="80"/>
                    </a:cubicBezTo>
                    <a:cubicBezTo>
                      <a:pt x="16" y="80"/>
                      <a:pt x="16" y="80"/>
                      <a:pt x="16" y="80"/>
                    </a:cubicBezTo>
                    <a:cubicBezTo>
                      <a:pt x="16" y="81"/>
                      <a:pt x="16" y="81"/>
                      <a:pt x="16" y="81"/>
                    </a:cubicBezTo>
                    <a:cubicBezTo>
                      <a:pt x="17" y="81"/>
                      <a:pt x="17" y="81"/>
                      <a:pt x="17" y="81"/>
                    </a:cubicBezTo>
                    <a:cubicBezTo>
                      <a:pt x="16" y="83"/>
                      <a:pt x="16" y="83"/>
                      <a:pt x="16" y="83"/>
                    </a:cubicBezTo>
                    <a:cubicBezTo>
                      <a:pt x="15" y="85"/>
                      <a:pt x="15" y="85"/>
                      <a:pt x="15" y="85"/>
                    </a:cubicBezTo>
                    <a:cubicBezTo>
                      <a:pt x="16" y="87"/>
                      <a:pt x="16" y="87"/>
                      <a:pt x="16" y="87"/>
                    </a:cubicBezTo>
                    <a:cubicBezTo>
                      <a:pt x="16" y="90"/>
                      <a:pt x="16" y="90"/>
                      <a:pt x="16" y="90"/>
                    </a:cubicBezTo>
                    <a:cubicBezTo>
                      <a:pt x="16" y="92"/>
                      <a:pt x="16" y="92"/>
                      <a:pt x="16" y="92"/>
                    </a:cubicBezTo>
                    <a:cubicBezTo>
                      <a:pt x="14" y="95"/>
                      <a:pt x="14" y="95"/>
                      <a:pt x="14" y="95"/>
                    </a:cubicBezTo>
                    <a:cubicBezTo>
                      <a:pt x="14" y="95"/>
                      <a:pt x="12" y="105"/>
                      <a:pt x="13" y="107"/>
                    </a:cubicBezTo>
                    <a:cubicBezTo>
                      <a:pt x="16" y="110"/>
                      <a:pt x="16" y="110"/>
                      <a:pt x="16" y="110"/>
                    </a:cubicBezTo>
                    <a:cubicBezTo>
                      <a:pt x="16" y="110"/>
                      <a:pt x="17" y="108"/>
                      <a:pt x="19" y="109"/>
                    </a:cubicBezTo>
                    <a:cubicBezTo>
                      <a:pt x="19" y="109"/>
                      <a:pt x="20" y="110"/>
                      <a:pt x="20" y="111"/>
                    </a:cubicBezTo>
                    <a:cubicBezTo>
                      <a:pt x="20" y="113"/>
                      <a:pt x="20" y="113"/>
                      <a:pt x="20" y="113"/>
                    </a:cubicBezTo>
                    <a:cubicBezTo>
                      <a:pt x="19" y="113"/>
                      <a:pt x="19" y="113"/>
                      <a:pt x="19" y="113"/>
                    </a:cubicBezTo>
                    <a:cubicBezTo>
                      <a:pt x="19" y="114"/>
                      <a:pt x="19" y="114"/>
                      <a:pt x="19" y="114"/>
                    </a:cubicBezTo>
                    <a:cubicBezTo>
                      <a:pt x="20" y="114"/>
                      <a:pt x="20" y="114"/>
                      <a:pt x="20" y="114"/>
                    </a:cubicBezTo>
                    <a:cubicBezTo>
                      <a:pt x="21" y="116"/>
                      <a:pt x="21" y="116"/>
                      <a:pt x="21" y="116"/>
                    </a:cubicBezTo>
                    <a:cubicBezTo>
                      <a:pt x="22" y="116"/>
                      <a:pt x="22" y="116"/>
                      <a:pt x="22" y="116"/>
                    </a:cubicBezTo>
                    <a:cubicBezTo>
                      <a:pt x="22" y="115"/>
                      <a:pt x="22" y="115"/>
                      <a:pt x="22" y="115"/>
                    </a:cubicBezTo>
                    <a:cubicBezTo>
                      <a:pt x="23" y="115"/>
                      <a:pt x="23" y="115"/>
                      <a:pt x="23" y="115"/>
                    </a:cubicBezTo>
                    <a:cubicBezTo>
                      <a:pt x="24" y="115"/>
                      <a:pt x="24" y="115"/>
                      <a:pt x="24" y="115"/>
                    </a:cubicBezTo>
                    <a:cubicBezTo>
                      <a:pt x="23" y="116"/>
                      <a:pt x="23" y="116"/>
                      <a:pt x="23" y="116"/>
                    </a:cubicBezTo>
                    <a:cubicBezTo>
                      <a:pt x="24" y="117"/>
                      <a:pt x="24" y="117"/>
                      <a:pt x="24" y="117"/>
                    </a:cubicBezTo>
                    <a:cubicBezTo>
                      <a:pt x="24" y="116"/>
                      <a:pt x="24" y="116"/>
                      <a:pt x="24" y="116"/>
                    </a:cubicBezTo>
                    <a:cubicBezTo>
                      <a:pt x="25" y="116"/>
                      <a:pt x="25" y="116"/>
                      <a:pt x="25" y="116"/>
                    </a:cubicBezTo>
                    <a:cubicBezTo>
                      <a:pt x="26" y="116"/>
                      <a:pt x="26" y="116"/>
                      <a:pt x="26" y="116"/>
                    </a:cubicBezTo>
                    <a:cubicBezTo>
                      <a:pt x="27" y="116"/>
                      <a:pt x="27" y="116"/>
                      <a:pt x="27" y="116"/>
                    </a:cubicBezTo>
                    <a:cubicBezTo>
                      <a:pt x="28" y="117"/>
                      <a:pt x="28" y="117"/>
                      <a:pt x="28" y="117"/>
                    </a:cubicBezTo>
                    <a:cubicBezTo>
                      <a:pt x="28" y="116"/>
                      <a:pt x="28" y="116"/>
                      <a:pt x="28" y="116"/>
                    </a:cubicBezTo>
                    <a:cubicBezTo>
                      <a:pt x="28" y="115"/>
                      <a:pt x="28" y="115"/>
                      <a:pt x="28" y="115"/>
                    </a:cubicBezTo>
                    <a:cubicBezTo>
                      <a:pt x="28" y="115"/>
                      <a:pt x="28" y="115"/>
                      <a:pt x="28" y="115"/>
                    </a:cubicBezTo>
                    <a:cubicBezTo>
                      <a:pt x="28" y="114"/>
                      <a:pt x="28" y="114"/>
                      <a:pt x="28" y="114"/>
                    </a:cubicBezTo>
                    <a:cubicBezTo>
                      <a:pt x="27" y="113"/>
                      <a:pt x="27" y="113"/>
                      <a:pt x="27" y="113"/>
                    </a:cubicBezTo>
                    <a:cubicBezTo>
                      <a:pt x="26" y="112"/>
                      <a:pt x="26" y="112"/>
                      <a:pt x="26" y="112"/>
                    </a:cubicBezTo>
                    <a:cubicBezTo>
                      <a:pt x="26" y="112"/>
                      <a:pt x="23" y="113"/>
                      <a:pt x="22" y="107"/>
                    </a:cubicBezTo>
                    <a:cubicBezTo>
                      <a:pt x="22" y="107"/>
                      <a:pt x="21" y="104"/>
                      <a:pt x="23" y="103"/>
                    </a:cubicBezTo>
                    <a:cubicBezTo>
                      <a:pt x="24" y="101"/>
                      <a:pt x="24" y="101"/>
                      <a:pt x="24" y="101"/>
                    </a:cubicBezTo>
                    <a:cubicBezTo>
                      <a:pt x="24" y="101"/>
                      <a:pt x="26" y="100"/>
                      <a:pt x="26" y="99"/>
                    </a:cubicBezTo>
                    <a:cubicBezTo>
                      <a:pt x="26" y="99"/>
                      <a:pt x="27" y="97"/>
                      <a:pt x="26" y="96"/>
                    </a:cubicBezTo>
                    <a:cubicBezTo>
                      <a:pt x="25" y="96"/>
                      <a:pt x="24" y="95"/>
                      <a:pt x="24" y="94"/>
                    </a:cubicBezTo>
                    <a:cubicBezTo>
                      <a:pt x="24" y="92"/>
                      <a:pt x="26" y="93"/>
                      <a:pt x="26" y="93"/>
                    </a:cubicBezTo>
                    <a:cubicBezTo>
                      <a:pt x="27" y="90"/>
                      <a:pt x="27" y="90"/>
                      <a:pt x="27" y="90"/>
                    </a:cubicBezTo>
                    <a:cubicBezTo>
                      <a:pt x="28" y="88"/>
                      <a:pt x="28" y="88"/>
                      <a:pt x="28" y="88"/>
                    </a:cubicBezTo>
                    <a:cubicBezTo>
                      <a:pt x="28" y="87"/>
                      <a:pt x="28" y="87"/>
                      <a:pt x="28" y="87"/>
                    </a:cubicBezTo>
                    <a:cubicBezTo>
                      <a:pt x="29" y="87"/>
                      <a:pt x="29" y="87"/>
                      <a:pt x="29" y="87"/>
                    </a:cubicBezTo>
                    <a:cubicBezTo>
                      <a:pt x="29" y="86"/>
                      <a:pt x="29" y="86"/>
                      <a:pt x="29" y="86"/>
                    </a:cubicBezTo>
                    <a:cubicBezTo>
                      <a:pt x="28" y="85"/>
                      <a:pt x="28" y="85"/>
                      <a:pt x="28" y="85"/>
                    </a:cubicBezTo>
                    <a:cubicBezTo>
                      <a:pt x="28" y="85"/>
                      <a:pt x="27" y="83"/>
                      <a:pt x="28" y="83"/>
                    </a:cubicBezTo>
                    <a:cubicBezTo>
                      <a:pt x="31" y="84"/>
                      <a:pt x="31" y="84"/>
                      <a:pt x="31" y="84"/>
                    </a:cubicBezTo>
                    <a:cubicBezTo>
                      <a:pt x="31" y="81"/>
                      <a:pt x="31" y="81"/>
                      <a:pt x="31" y="81"/>
                    </a:cubicBezTo>
                    <a:cubicBezTo>
                      <a:pt x="31" y="81"/>
                      <a:pt x="31" y="79"/>
                      <a:pt x="33" y="79"/>
                    </a:cubicBezTo>
                    <a:cubicBezTo>
                      <a:pt x="33" y="79"/>
                      <a:pt x="37" y="81"/>
                      <a:pt x="39" y="77"/>
                    </a:cubicBezTo>
                    <a:cubicBezTo>
                      <a:pt x="39" y="76"/>
                      <a:pt x="39" y="75"/>
                      <a:pt x="38" y="74"/>
                    </a:cubicBezTo>
                    <a:cubicBezTo>
                      <a:pt x="37" y="72"/>
                      <a:pt x="37" y="72"/>
                      <a:pt x="37" y="72"/>
                    </a:cubicBezTo>
                    <a:cubicBezTo>
                      <a:pt x="37" y="72"/>
                      <a:pt x="37" y="72"/>
                      <a:pt x="37" y="71"/>
                    </a:cubicBezTo>
                    <a:cubicBezTo>
                      <a:pt x="38" y="72"/>
                      <a:pt x="38" y="72"/>
                      <a:pt x="38" y="72"/>
                    </a:cubicBezTo>
                    <a:cubicBezTo>
                      <a:pt x="38" y="72"/>
                      <a:pt x="41" y="72"/>
                      <a:pt x="42" y="72"/>
                    </a:cubicBezTo>
                    <a:cubicBezTo>
                      <a:pt x="42" y="72"/>
                      <a:pt x="44" y="71"/>
                      <a:pt x="44" y="71"/>
                    </a:cubicBezTo>
                    <a:cubicBezTo>
                      <a:pt x="45" y="68"/>
                      <a:pt x="45" y="68"/>
                      <a:pt x="45" y="68"/>
                    </a:cubicBezTo>
                    <a:cubicBezTo>
                      <a:pt x="45" y="67"/>
                      <a:pt x="45" y="67"/>
                      <a:pt x="45" y="67"/>
                    </a:cubicBezTo>
                    <a:cubicBezTo>
                      <a:pt x="45" y="67"/>
                      <a:pt x="46" y="67"/>
                      <a:pt x="46" y="66"/>
                    </a:cubicBezTo>
                    <a:cubicBezTo>
                      <a:pt x="46" y="66"/>
                      <a:pt x="48" y="63"/>
                      <a:pt x="50" y="57"/>
                    </a:cubicBezTo>
                    <a:cubicBezTo>
                      <a:pt x="50" y="56"/>
                      <a:pt x="54" y="53"/>
                      <a:pt x="58" y="52"/>
                    </a:cubicBezTo>
                    <a:cubicBezTo>
                      <a:pt x="58" y="52"/>
                      <a:pt x="64" y="49"/>
                      <a:pt x="64" y="39"/>
                    </a:cubicBezTo>
                    <a:cubicBezTo>
                      <a:pt x="68" y="33"/>
                      <a:pt x="68" y="33"/>
                      <a:pt x="68" y="33"/>
                    </a:cubicBezTo>
                    <a:cubicBezTo>
                      <a:pt x="68" y="33"/>
                      <a:pt x="70" y="31"/>
                      <a:pt x="69" y="28"/>
                    </a:cubicBezTo>
                    <a:cubicBezTo>
                      <a:pt x="69" y="28"/>
                      <a:pt x="71" y="25"/>
                      <a:pt x="67" y="24"/>
                    </a:cubicBezTo>
                    <a:cubicBezTo>
                      <a:pt x="67" y="24"/>
                      <a:pt x="63" y="22"/>
                      <a:pt x="61" y="22"/>
                    </a:cubicBezTo>
                    <a:lnTo>
                      <a:pt x="56" y="20"/>
                    </a:lnTo>
                    <a:close/>
                    <a:moveTo>
                      <a:pt x="13" y="18"/>
                    </a:moveTo>
                    <a:cubicBezTo>
                      <a:pt x="13" y="18"/>
                      <a:pt x="13" y="17"/>
                      <a:pt x="13" y="17"/>
                    </a:cubicBezTo>
                    <a:cubicBezTo>
                      <a:pt x="13" y="17"/>
                      <a:pt x="13" y="18"/>
                      <a:pt x="14" y="18"/>
                    </a:cubicBezTo>
                    <a:cubicBezTo>
                      <a:pt x="14" y="18"/>
                      <a:pt x="14" y="18"/>
                      <a:pt x="13" y="18"/>
                    </a:cubicBezTo>
                    <a:close/>
                    <a:moveTo>
                      <a:pt x="14" y="18"/>
                    </a:moveTo>
                    <a:cubicBezTo>
                      <a:pt x="14" y="18"/>
                      <a:pt x="14" y="19"/>
                      <a:pt x="14" y="19"/>
                    </a:cubicBezTo>
                    <a:cubicBezTo>
                      <a:pt x="14" y="19"/>
                      <a:pt x="14" y="18"/>
                      <a:pt x="14" y="18"/>
                    </a:cubicBezTo>
                    <a:close/>
                    <a:moveTo>
                      <a:pt x="17" y="31"/>
                    </a:moveTo>
                    <a:cubicBezTo>
                      <a:pt x="17" y="31"/>
                      <a:pt x="17" y="31"/>
                      <a:pt x="17" y="31"/>
                    </a:cubicBezTo>
                    <a:cubicBezTo>
                      <a:pt x="17" y="31"/>
                      <a:pt x="17" y="31"/>
                      <a:pt x="17" y="31"/>
                    </a:cubicBezTo>
                    <a:cubicBezTo>
                      <a:pt x="17" y="31"/>
                      <a:pt x="17" y="31"/>
                      <a:pt x="17" y="31"/>
                    </a:cubicBezTo>
                    <a:close/>
                    <a:moveTo>
                      <a:pt x="24" y="16"/>
                    </a:moveTo>
                    <a:cubicBezTo>
                      <a:pt x="26" y="16"/>
                      <a:pt x="26" y="16"/>
                      <a:pt x="26" y="16"/>
                    </a:cubicBezTo>
                    <a:cubicBezTo>
                      <a:pt x="27" y="17"/>
                      <a:pt x="27" y="17"/>
                      <a:pt x="27" y="17"/>
                    </a:cubicBezTo>
                    <a:cubicBezTo>
                      <a:pt x="27" y="17"/>
                      <a:pt x="27" y="17"/>
                      <a:pt x="27" y="17"/>
                    </a:cubicBezTo>
                    <a:cubicBezTo>
                      <a:pt x="26" y="16"/>
                      <a:pt x="26" y="16"/>
                      <a:pt x="26" y="16"/>
                    </a:cubicBezTo>
                    <a:cubicBezTo>
                      <a:pt x="26" y="16"/>
                      <a:pt x="25" y="16"/>
                      <a:pt x="24" y="16"/>
                    </a:cubicBezTo>
                    <a:close/>
                    <a:moveTo>
                      <a:pt x="27" y="32"/>
                    </a:moveTo>
                    <a:cubicBezTo>
                      <a:pt x="27" y="32"/>
                      <a:pt x="27" y="32"/>
                      <a:pt x="27" y="32"/>
                    </a:cubicBezTo>
                    <a:cubicBezTo>
                      <a:pt x="27" y="32"/>
                      <a:pt x="27" y="32"/>
                      <a:pt x="27" y="32"/>
                    </a:cubicBezTo>
                    <a:cubicBezTo>
                      <a:pt x="27" y="32"/>
                      <a:pt x="27" y="32"/>
                      <a:pt x="27" y="32"/>
                    </a:cubicBezTo>
                    <a:cubicBezTo>
                      <a:pt x="27" y="32"/>
                      <a:pt x="27" y="32"/>
                      <a:pt x="27" y="32"/>
                    </a:cubicBezTo>
                    <a:close/>
                    <a:moveTo>
                      <a:pt x="24" y="15"/>
                    </a:moveTo>
                    <a:cubicBezTo>
                      <a:pt x="24" y="16"/>
                      <a:pt x="24" y="16"/>
                      <a:pt x="24" y="16"/>
                    </a:cubicBezTo>
                    <a:cubicBezTo>
                      <a:pt x="24" y="16"/>
                      <a:pt x="24" y="16"/>
                      <a:pt x="24" y="16"/>
                    </a:cubicBezTo>
                    <a:cubicBezTo>
                      <a:pt x="24" y="16"/>
                      <a:pt x="24" y="16"/>
                      <a:pt x="24" y="16"/>
                    </a:cubicBezTo>
                    <a:cubicBezTo>
                      <a:pt x="24" y="16"/>
                      <a:pt x="24" y="15"/>
                      <a:pt x="24" y="15"/>
                    </a:cubicBezTo>
                    <a:close/>
                    <a:moveTo>
                      <a:pt x="22" y="17"/>
                    </a:moveTo>
                    <a:cubicBezTo>
                      <a:pt x="23" y="17"/>
                      <a:pt x="23" y="17"/>
                      <a:pt x="23" y="17"/>
                    </a:cubicBezTo>
                    <a:cubicBezTo>
                      <a:pt x="23" y="17"/>
                      <a:pt x="22" y="17"/>
                      <a:pt x="22" y="17"/>
                    </a:cubicBezTo>
                    <a:cubicBezTo>
                      <a:pt x="22" y="17"/>
                      <a:pt x="22" y="17"/>
                      <a:pt x="22" y="17"/>
                    </a:cubicBezTo>
                    <a:close/>
                    <a:moveTo>
                      <a:pt x="22" y="24"/>
                    </a:moveTo>
                    <a:cubicBezTo>
                      <a:pt x="21" y="24"/>
                      <a:pt x="21" y="24"/>
                      <a:pt x="21" y="24"/>
                    </a:cubicBezTo>
                    <a:cubicBezTo>
                      <a:pt x="21" y="24"/>
                      <a:pt x="21" y="24"/>
                      <a:pt x="21" y="24"/>
                    </a:cubicBezTo>
                    <a:cubicBezTo>
                      <a:pt x="21" y="24"/>
                      <a:pt x="21" y="23"/>
                      <a:pt x="22" y="24"/>
                    </a:cubicBezTo>
                    <a:close/>
                    <a:moveTo>
                      <a:pt x="21" y="24"/>
                    </a:moveTo>
                    <a:cubicBezTo>
                      <a:pt x="21" y="24"/>
                      <a:pt x="21" y="24"/>
                      <a:pt x="21" y="24"/>
                    </a:cubicBezTo>
                    <a:cubicBezTo>
                      <a:pt x="21" y="24"/>
                      <a:pt x="20" y="24"/>
                      <a:pt x="20" y="24"/>
                    </a:cubicBezTo>
                    <a:cubicBezTo>
                      <a:pt x="20" y="24"/>
                      <a:pt x="21" y="24"/>
                      <a:pt x="21" y="24"/>
                    </a:cubicBezTo>
                    <a:close/>
                    <a:moveTo>
                      <a:pt x="18" y="42"/>
                    </a:moveTo>
                    <a:cubicBezTo>
                      <a:pt x="19" y="42"/>
                      <a:pt x="20" y="42"/>
                      <a:pt x="20" y="41"/>
                    </a:cubicBezTo>
                    <a:cubicBezTo>
                      <a:pt x="19" y="42"/>
                      <a:pt x="19" y="42"/>
                      <a:pt x="18" y="42"/>
                    </a:cubicBezTo>
                    <a:close/>
                    <a:moveTo>
                      <a:pt x="20" y="41"/>
                    </a:moveTo>
                    <a:cubicBezTo>
                      <a:pt x="20" y="41"/>
                      <a:pt x="20" y="41"/>
                      <a:pt x="20" y="41"/>
                    </a:cubicBezTo>
                    <a:cubicBezTo>
                      <a:pt x="20" y="42"/>
                      <a:pt x="20" y="42"/>
                      <a:pt x="20" y="42"/>
                    </a:cubicBezTo>
                    <a:cubicBezTo>
                      <a:pt x="20" y="42"/>
                      <a:pt x="20" y="41"/>
                      <a:pt x="20" y="41"/>
                    </a:cubicBezTo>
                    <a:close/>
                    <a:moveTo>
                      <a:pt x="21" y="31"/>
                    </a:moveTo>
                    <a:cubicBezTo>
                      <a:pt x="20" y="31"/>
                      <a:pt x="19" y="32"/>
                      <a:pt x="19" y="32"/>
                    </a:cubicBezTo>
                    <a:cubicBezTo>
                      <a:pt x="19" y="32"/>
                      <a:pt x="19" y="32"/>
                      <a:pt x="19" y="32"/>
                    </a:cubicBezTo>
                    <a:cubicBezTo>
                      <a:pt x="19" y="32"/>
                      <a:pt x="21" y="31"/>
                      <a:pt x="21" y="31"/>
                    </a:cubicBezTo>
                    <a:close/>
                    <a:moveTo>
                      <a:pt x="21" y="41"/>
                    </a:moveTo>
                    <a:cubicBezTo>
                      <a:pt x="21" y="41"/>
                      <a:pt x="21" y="41"/>
                      <a:pt x="21" y="41"/>
                    </a:cubicBezTo>
                    <a:cubicBezTo>
                      <a:pt x="21" y="41"/>
                      <a:pt x="21" y="41"/>
                      <a:pt x="21" y="41"/>
                    </a:cubicBezTo>
                    <a:cubicBezTo>
                      <a:pt x="21" y="40"/>
                      <a:pt x="23" y="40"/>
                      <a:pt x="23" y="40"/>
                    </a:cubicBezTo>
                    <a:cubicBezTo>
                      <a:pt x="23" y="40"/>
                      <a:pt x="21" y="41"/>
                      <a:pt x="21" y="41"/>
                    </a:cubicBezTo>
                    <a:cubicBezTo>
                      <a:pt x="21" y="41"/>
                      <a:pt x="21" y="41"/>
                      <a:pt x="21" y="41"/>
                    </a:cubicBezTo>
                    <a:close/>
                    <a:moveTo>
                      <a:pt x="23" y="47"/>
                    </a:moveTo>
                    <a:cubicBezTo>
                      <a:pt x="23" y="46"/>
                      <a:pt x="23" y="46"/>
                      <a:pt x="23" y="46"/>
                    </a:cubicBezTo>
                    <a:cubicBezTo>
                      <a:pt x="22" y="45"/>
                      <a:pt x="22" y="45"/>
                      <a:pt x="22" y="45"/>
                    </a:cubicBezTo>
                    <a:cubicBezTo>
                      <a:pt x="22" y="45"/>
                      <a:pt x="22" y="44"/>
                      <a:pt x="22" y="44"/>
                    </a:cubicBezTo>
                    <a:cubicBezTo>
                      <a:pt x="23" y="46"/>
                      <a:pt x="23" y="46"/>
                      <a:pt x="23" y="46"/>
                    </a:cubicBezTo>
                    <a:cubicBezTo>
                      <a:pt x="23" y="46"/>
                      <a:pt x="23" y="47"/>
                      <a:pt x="23" y="48"/>
                    </a:cubicBezTo>
                    <a:lnTo>
                      <a:pt x="23" y="47"/>
                    </a:lnTo>
                    <a:close/>
                    <a:moveTo>
                      <a:pt x="24" y="49"/>
                    </a:moveTo>
                    <a:cubicBezTo>
                      <a:pt x="24" y="50"/>
                      <a:pt x="24" y="50"/>
                      <a:pt x="24" y="50"/>
                    </a:cubicBezTo>
                    <a:cubicBezTo>
                      <a:pt x="24" y="52"/>
                      <a:pt x="24" y="52"/>
                      <a:pt x="24" y="52"/>
                    </a:cubicBezTo>
                    <a:lnTo>
                      <a:pt x="24" y="49"/>
                    </a:lnTo>
                    <a:close/>
                    <a:moveTo>
                      <a:pt x="24" y="34"/>
                    </a:moveTo>
                    <a:cubicBezTo>
                      <a:pt x="22" y="34"/>
                      <a:pt x="22" y="34"/>
                      <a:pt x="22" y="34"/>
                    </a:cubicBezTo>
                    <a:cubicBezTo>
                      <a:pt x="22" y="34"/>
                      <a:pt x="21" y="34"/>
                      <a:pt x="21" y="34"/>
                    </a:cubicBezTo>
                    <a:cubicBezTo>
                      <a:pt x="21" y="34"/>
                      <a:pt x="21" y="34"/>
                      <a:pt x="21" y="34"/>
                    </a:cubicBezTo>
                    <a:cubicBezTo>
                      <a:pt x="22" y="34"/>
                      <a:pt x="23" y="34"/>
                      <a:pt x="24" y="34"/>
                    </a:cubicBezTo>
                    <a:cubicBezTo>
                      <a:pt x="24" y="34"/>
                      <a:pt x="25" y="33"/>
                      <a:pt x="25" y="33"/>
                    </a:cubicBezTo>
                    <a:cubicBezTo>
                      <a:pt x="25" y="32"/>
                      <a:pt x="26" y="32"/>
                      <a:pt x="26" y="32"/>
                    </a:cubicBezTo>
                    <a:cubicBezTo>
                      <a:pt x="26" y="32"/>
                      <a:pt x="25" y="32"/>
                      <a:pt x="25" y="33"/>
                    </a:cubicBezTo>
                    <a:cubicBezTo>
                      <a:pt x="25" y="33"/>
                      <a:pt x="24" y="34"/>
                      <a:pt x="24" y="34"/>
                    </a:cubicBezTo>
                    <a:close/>
                    <a:moveTo>
                      <a:pt x="28" y="50"/>
                    </a:moveTo>
                    <a:cubicBezTo>
                      <a:pt x="26" y="50"/>
                      <a:pt x="26" y="50"/>
                      <a:pt x="26" y="50"/>
                    </a:cubicBezTo>
                    <a:cubicBezTo>
                      <a:pt x="26" y="50"/>
                      <a:pt x="26" y="51"/>
                      <a:pt x="25" y="52"/>
                    </a:cubicBezTo>
                    <a:cubicBezTo>
                      <a:pt x="25" y="52"/>
                      <a:pt x="25" y="52"/>
                      <a:pt x="25" y="52"/>
                    </a:cubicBezTo>
                    <a:cubicBezTo>
                      <a:pt x="25" y="52"/>
                      <a:pt x="25" y="52"/>
                      <a:pt x="25" y="52"/>
                    </a:cubicBezTo>
                    <a:cubicBezTo>
                      <a:pt x="26" y="52"/>
                      <a:pt x="26" y="50"/>
                      <a:pt x="26" y="50"/>
                    </a:cubicBezTo>
                    <a:cubicBezTo>
                      <a:pt x="28" y="50"/>
                      <a:pt x="28" y="50"/>
                      <a:pt x="28" y="50"/>
                    </a:cubicBezTo>
                    <a:cubicBezTo>
                      <a:pt x="28" y="50"/>
                      <a:pt x="28" y="51"/>
                      <a:pt x="28" y="51"/>
                    </a:cubicBezTo>
                    <a:cubicBezTo>
                      <a:pt x="28" y="51"/>
                      <a:pt x="28" y="50"/>
                      <a:pt x="28" y="50"/>
                    </a:cubicBezTo>
                    <a:close/>
                    <a:moveTo>
                      <a:pt x="28" y="12"/>
                    </a:moveTo>
                    <a:cubicBezTo>
                      <a:pt x="28" y="12"/>
                      <a:pt x="28" y="12"/>
                      <a:pt x="28" y="12"/>
                    </a:cubicBezTo>
                    <a:cubicBezTo>
                      <a:pt x="28" y="12"/>
                      <a:pt x="28" y="12"/>
                      <a:pt x="29" y="12"/>
                    </a:cubicBezTo>
                    <a:cubicBezTo>
                      <a:pt x="30" y="12"/>
                      <a:pt x="30" y="12"/>
                      <a:pt x="30" y="12"/>
                    </a:cubicBezTo>
                    <a:cubicBezTo>
                      <a:pt x="31" y="13"/>
                      <a:pt x="31" y="13"/>
                      <a:pt x="31" y="13"/>
                    </a:cubicBezTo>
                    <a:cubicBezTo>
                      <a:pt x="30" y="13"/>
                      <a:pt x="30" y="13"/>
                      <a:pt x="30" y="13"/>
                    </a:cubicBezTo>
                    <a:cubicBezTo>
                      <a:pt x="30" y="12"/>
                      <a:pt x="30" y="12"/>
                      <a:pt x="30" y="12"/>
                    </a:cubicBezTo>
                    <a:cubicBezTo>
                      <a:pt x="30" y="12"/>
                      <a:pt x="29" y="12"/>
                      <a:pt x="28" y="12"/>
                    </a:cubicBezTo>
                    <a:close/>
                    <a:moveTo>
                      <a:pt x="29" y="52"/>
                    </a:moveTo>
                    <a:cubicBezTo>
                      <a:pt x="29" y="51"/>
                      <a:pt x="29" y="51"/>
                      <a:pt x="29" y="51"/>
                    </a:cubicBezTo>
                    <a:cubicBezTo>
                      <a:pt x="29" y="51"/>
                      <a:pt x="30" y="51"/>
                      <a:pt x="30" y="51"/>
                    </a:cubicBezTo>
                    <a:lnTo>
                      <a:pt x="29" y="52"/>
                    </a:lnTo>
                    <a:close/>
                    <a:moveTo>
                      <a:pt x="30" y="14"/>
                    </a:moveTo>
                    <a:cubicBezTo>
                      <a:pt x="30" y="14"/>
                      <a:pt x="30" y="14"/>
                      <a:pt x="30" y="14"/>
                    </a:cubicBezTo>
                    <a:cubicBezTo>
                      <a:pt x="30" y="14"/>
                      <a:pt x="30" y="14"/>
                      <a:pt x="30" y="14"/>
                    </a:cubicBezTo>
                    <a:close/>
                    <a:moveTo>
                      <a:pt x="31" y="36"/>
                    </a:moveTo>
                    <a:cubicBezTo>
                      <a:pt x="30" y="36"/>
                      <a:pt x="30" y="36"/>
                      <a:pt x="30" y="36"/>
                    </a:cubicBezTo>
                    <a:cubicBezTo>
                      <a:pt x="30" y="36"/>
                      <a:pt x="30" y="36"/>
                      <a:pt x="30" y="36"/>
                    </a:cubicBezTo>
                    <a:cubicBezTo>
                      <a:pt x="31" y="36"/>
                      <a:pt x="31" y="36"/>
                      <a:pt x="31" y="36"/>
                    </a:cubicBezTo>
                    <a:cubicBezTo>
                      <a:pt x="31" y="36"/>
                      <a:pt x="31" y="36"/>
                      <a:pt x="31" y="36"/>
                    </a:cubicBezTo>
                    <a:close/>
                    <a:moveTo>
                      <a:pt x="34" y="12"/>
                    </a:moveTo>
                    <a:cubicBezTo>
                      <a:pt x="34" y="12"/>
                      <a:pt x="34" y="12"/>
                      <a:pt x="34" y="12"/>
                    </a:cubicBezTo>
                    <a:cubicBezTo>
                      <a:pt x="33" y="12"/>
                      <a:pt x="33" y="12"/>
                      <a:pt x="33" y="12"/>
                    </a:cubicBezTo>
                    <a:cubicBezTo>
                      <a:pt x="33" y="12"/>
                      <a:pt x="34" y="12"/>
                      <a:pt x="34" y="12"/>
                    </a:cubicBezTo>
                    <a:close/>
                    <a:moveTo>
                      <a:pt x="33" y="12"/>
                    </a:moveTo>
                    <a:cubicBezTo>
                      <a:pt x="33" y="12"/>
                      <a:pt x="33" y="12"/>
                      <a:pt x="33" y="12"/>
                    </a:cubicBezTo>
                    <a:cubicBezTo>
                      <a:pt x="33" y="12"/>
                      <a:pt x="33" y="12"/>
                      <a:pt x="33" y="12"/>
                    </a:cubicBezTo>
                    <a:close/>
                    <a:moveTo>
                      <a:pt x="32" y="49"/>
                    </a:moveTo>
                    <a:cubicBezTo>
                      <a:pt x="32" y="49"/>
                      <a:pt x="32" y="49"/>
                      <a:pt x="32" y="49"/>
                    </a:cubicBezTo>
                    <a:cubicBezTo>
                      <a:pt x="32" y="49"/>
                      <a:pt x="32" y="49"/>
                      <a:pt x="32" y="49"/>
                    </a:cubicBezTo>
                    <a:close/>
                    <a:moveTo>
                      <a:pt x="32" y="49"/>
                    </a:moveTo>
                    <a:cubicBezTo>
                      <a:pt x="33" y="47"/>
                      <a:pt x="34" y="47"/>
                      <a:pt x="34" y="47"/>
                    </a:cubicBezTo>
                    <a:cubicBezTo>
                      <a:pt x="34" y="46"/>
                      <a:pt x="34" y="46"/>
                      <a:pt x="35" y="46"/>
                    </a:cubicBezTo>
                    <a:cubicBezTo>
                      <a:pt x="34" y="47"/>
                      <a:pt x="33" y="47"/>
                      <a:pt x="32" y="49"/>
                    </a:cubicBezTo>
                    <a:close/>
                    <a:moveTo>
                      <a:pt x="35" y="14"/>
                    </a:moveTo>
                    <a:cubicBezTo>
                      <a:pt x="35" y="14"/>
                      <a:pt x="35" y="14"/>
                      <a:pt x="35" y="13"/>
                    </a:cubicBezTo>
                    <a:cubicBezTo>
                      <a:pt x="35" y="13"/>
                      <a:pt x="35" y="12"/>
                      <a:pt x="34" y="11"/>
                    </a:cubicBezTo>
                    <a:cubicBezTo>
                      <a:pt x="34" y="11"/>
                      <a:pt x="34" y="11"/>
                      <a:pt x="34" y="11"/>
                    </a:cubicBezTo>
                    <a:cubicBezTo>
                      <a:pt x="34" y="11"/>
                      <a:pt x="34" y="11"/>
                      <a:pt x="34" y="11"/>
                    </a:cubicBezTo>
                    <a:cubicBezTo>
                      <a:pt x="35" y="11"/>
                      <a:pt x="35" y="11"/>
                      <a:pt x="35" y="11"/>
                    </a:cubicBezTo>
                    <a:cubicBezTo>
                      <a:pt x="35" y="11"/>
                      <a:pt x="35" y="12"/>
                      <a:pt x="35" y="13"/>
                    </a:cubicBezTo>
                    <a:cubicBezTo>
                      <a:pt x="35" y="13"/>
                      <a:pt x="35" y="14"/>
                      <a:pt x="35" y="14"/>
                    </a:cubicBezTo>
                    <a:cubicBezTo>
                      <a:pt x="35" y="14"/>
                      <a:pt x="35" y="14"/>
                      <a:pt x="35" y="14"/>
                    </a:cubicBezTo>
                    <a:close/>
                    <a:moveTo>
                      <a:pt x="42" y="13"/>
                    </a:moveTo>
                    <a:cubicBezTo>
                      <a:pt x="42" y="13"/>
                      <a:pt x="42" y="13"/>
                      <a:pt x="42" y="13"/>
                    </a:cubicBezTo>
                    <a:cubicBezTo>
                      <a:pt x="42" y="14"/>
                      <a:pt x="42" y="14"/>
                      <a:pt x="42" y="14"/>
                    </a:cubicBezTo>
                    <a:cubicBezTo>
                      <a:pt x="42" y="14"/>
                      <a:pt x="42" y="14"/>
                      <a:pt x="42" y="13"/>
                    </a:cubicBezTo>
                    <a:cubicBezTo>
                      <a:pt x="42" y="13"/>
                      <a:pt x="42" y="13"/>
                      <a:pt x="42" y="13"/>
                    </a:cubicBezTo>
                    <a:close/>
                    <a:moveTo>
                      <a:pt x="41" y="13"/>
                    </a:moveTo>
                    <a:cubicBezTo>
                      <a:pt x="41" y="13"/>
                      <a:pt x="41" y="13"/>
                      <a:pt x="41" y="13"/>
                    </a:cubicBezTo>
                    <a:cubicBezTo>
                      <a:pt x="41" y="13"/>
                      <a:pt x="41" y="13"/>
                      <a:pt x="41" y="13"/>
                    </a:cubicBezTo>
                    <a:cubicBezTo>
                      <a:pt x="41" y="13"/>
                      <a:pt x="41" y="13"/>
                      <a:pt x="41" y="13"/>
                    </a:cubicBezTo>
                    <a:cubicBezTo>
                      <a:pt x="41" y="13"/>
                      <a:pt x="41" y="13"/>
                      <a:pt x="41" y="13"/>
                    </a:cubicBezTo>
                    <a:close/>
                    <a:moveTo>
                      <a:pt x="37" y="65"/>
                    </a:moveTo>
                    <a:cubicBezTo>
                      <a:pt x="37" y="66"/>
                      <a:pt x="37" y="66"/>
                      <a:pt x="37" y="67"/>
                    </a:cubicBezTo>
                    <a:cubicBezTo>
                      <a:pt x="37" y="66"/>
                      <a:pt x="37" y="65"/>
                      <a:pt x="37" y="65"/>
                    </a:cubicBezTo>
                    <a:close/>
                    <a:moveTo>
                      <a:pt x="36" y="47"/>
                    </a:moveTo>
                    <a:cubicBezTo>
                      <a:pt x="36" y="47"/>
                      <a:pt x="37" y="47"/>
                      <a:pt x="37" y="47"/>
                    </a:cubicBezTo>
                    <a:cubicBezTo>
                      <a:pt x="37" y="47"/>
                      <a:pt x="36" y="47"/>
                      <a:pt x="36" y="47"/>
                    </a:cubicBezTo>
                    <a:close/>
                    <a:moveTo>
                      <a:pt x="37" y="69"/>
                    </a:moveTo>
                    <a:cubicBezTo>
                      <a:pt x="37" y="69"/>
                      <a:pt x="37" y="69"/>
                      <a:pt x="37" y="69"/>
                    </a:cubicBezTo>
                    <a:cubicBezTo>
                      <a:pt x="37" y="69"/>
                      <a:pt x="37" y="68"/>
                      <a:pt x="37" y="68"/>
                    </a:cubicBezTo>
                    <a:cubicBezTo>
                      <a:pt x="37" y="68"/>
                      <a:pt x="37" y="68"/>
                      <a:pt x="37" y="69"/>
                    </a:cubicBezTo>
                    <a:close/>
                    <a:moveTo>
                      <a:pt x="37" y="70"/>
                    </a:moveTo>
                    <a:cubicBezTo>
                      <a:pt x="37" y="70"/>
                      <a:pt x="37" y="70"/>
                      <a:pt x="37" y="71"/>
                    </a:cubicBezTo>
                    <a:cubicBezTo>
                      <a:pt x="37" y="71"/>
                      <a:pt x="37" y="71"/>
                      <a:pt x="37" y="71"/>
                    </a:cubicBezTo>
                    <a:cubicBezTo>
                      <a:pt x="37" y="70"/>
                      <a:pt x="37" y="70"/>
                      <a:pt x="37" y="70"/>
                    </a:cubicBezTo>
                    <a:close/>
                    <a:moveTo>
                      <a:pt x="37" y="14"/>
                    </a:moveTo>
                    <a:cubicBezTo>
                      <a:pt x="37" y="14"/>
                      <a:pt x="37" y="14"/>
                      <a:pt x="37" y="14"/>
                    </a:cubicBezTo>
                    <a:cubicBezTo>
                      <a:pt x="38" y="14"/>
                      <a:pt x="38" y="14"/>
                      <a:pt x="38" y="14"/>
                    </a:cubicBezTo>
                    <a:cubicBezTo>
                      <a:pt x="38" y="14"/>
                      <a:pt x="38" y="14"/>
                      <a:pt x="38" y="14"/>
                    </a:cubicBezTo>
                    <a:cubicBezTo>
                      <a:pt x="38" y="14"/>
                      <a:pt x="38" y="14"/>
                      <a:pt x="38" y="14"/>
                    </a:cubicBezTo>
                    <a:cubicBezTo>
                      <a:pt x="38" y="14"/>
                      <a:pt x="37" y="14"/>
                      <a:pt x="37" y="14"/>
                    </a:cubicBezTo>
                    <a:close/>
                    <a:moveTo>
                      <a:pt x="39" y="13"/>
                    </a:moveTo>
                    <a:cubicBezTo>
                      <a:pt x="38" y="13"/>
                      <a:pt x="38" y="13"/>
                      <a:pt x="38" y="13"/>
                    </a:cubicBezTo>
                    <a:cubicBezTo>
                      <a:pt x="38" y="13"/>
                      <a:pt x="38" y="13"/>
                      <a:pt x="38" y="13"/>
                    </a:cubicBezTo>
                    <a:cubicBezTo>
                      <a:pt x="38" y="13"/>
                      <a:pt x="39" y="13"/>
                      <a:pt x="39" y="13"/>
                    </a:cubicBezTo>
                    <a:cubicBezTo>
                      <a:pt x="39" y="13"/>
                      <a:pt x="39" y="13"/>
                      <a:pt x="39" y="13"/>
                    </a:cubicBezTo>
                    <a:close/>
                    <a:moveTo>
                      <a:pt x="39" y="13"/>
                    </a:moveTo>
                    <a:cubicBezTo>
                      <a:pt x="39" y="13"/>
                      <a:pt x="39" y="13"/>
                      <a:pt x="39" y="13"/>
                    </a:cubicBezTo>
                    <a:cubicBezTo>
                      <a:pt x="40" y="13"/>
                      <a:pt x="40" y="13"/>
                      <a:pt x="40" y="13"/>
                    </a:cubicBezTo>
                    <a:cubicBezTo>
                      <a:pt x="40" y="13"/>
                      <a:pt x="40" y="14"/>
                      <a:pt x="40" y="13"/>
                    </a:cubicBezTo>
                    <a:cubicBezTo>
                      <a:pt x="40" y="13"/>
                      <a:pt x="40" y="14"/>
                      <a:pt x="40" y="14"/>
                    </a:cubicBezTo>
                    <a:cubicBezTo>
                      <a:pt x="40" y="14"/>
                      <a:pt x="40" y="13"/>
                      <a:pt x="40" y="13"/>
                    </a:cubicBezTo>
                    <a:cubicBezTo>
                      <a:pt x="40" y="13"/>
                      <a:pt x="40" y="14"/>
                      <a:pt x="40" y="13"/>
                    </a:cubicBezTo>
                    <a:lnTo>
                      <a:pt x="39" y="13"/>
                    </a:lnTo>
                    <a:close/>
                    <a:moveTo>
                      <a:pt x="41" y="53"/>
                    </a:moveTo>
                    <a:cubicBezTo>
                      <a:pt x="40" y="53"/>
                      <a:pt x="40" y="53"/>
                      <a:pt x="40" y="53"/>
                    </a:cubicBezTo>
                    <a:cubicBezTo>
                      <a:pt x="40" y="53"/>
                      <a:pt x="40" y="53"/>
                      <a:pt x="40" y="53"/>
                    </a:cubicBezTo>
                    <a:cubicBezTo>
                      <a:pt x="40" y="53"/>
                      <a:pt x="40" y="53"/>
                      <a:pt x="41" y="53"/>
                    </a:cubicBezTo>
                    <a:close/>
                    <a:moveTo>
                      <a:pt x="40" y="64"/>
                    </a:moveTo>
                    <a:cubicBezTo>
                      <a:pt x="40" y="65"/>
                      <a:pt x="40" y="65"/>
                      <a:pt x="40" y="65"/>
                    </a:cubicBezTo>
                    <a:cubicBezTo>
                      <a:pt x="40" y="65"/>
                      <a:pt x="40" y="65"/>
                      <a:pt x="40" y="64"/>
                    </a:cubicBezTo>
                    <a:close/>
                    <a:moveTo>
                      <a:pt x="43" y="66"/>
                    </a:moveTo>
                    <a:cubicBezTo>
                      <a:pt x="43" y="66"/>
                      <a:pt x="43" y="66"/>
                      <a:pt x="41" y="65"/>
                    </a:cubicBezTo>
                    <a:cubicBezTo>
                      <a:pt x="41" y="65"/>
                      <a:pt x="41" y="65"/>
                      <a:pt x="40" y="65"/>
                    </a:cubicBezTo>
                    <a:cubicBezTo>
                      <a:pt x="41" y="65"/>
                      <a:pt x="42" y="66"/>
                      <a:pt x="43" y="66"/>
                    </a:cubicBezTo>
                    <a:cubicBezTo>
                      <a:pt x="44" y="68"/>
                      <a:pt x="44" y="68"/>
                      <a:pt x="44" y="68"/>
                    </a:cubicBezTo>
                    <a:lnTo>
                      <a:pt x="4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0" name="Oval 175"/>
              <p:cNvSpPr>
                <a:spLocks noChangeArrowheads="1"/>
              </p:cNvSpPr>
              <p:nvPr/>
            </p:nvSpPr>
            <p:spPr bwMode="auto">
              <a:xfrm>
                <a:off x="6846" y="3614"/>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1" name="Oval 176"/>
              <p:cNvSpPr>
                <a:spLocks noChangeArrowheads="1"/>
              </p:cNvSpPr>
              <p:nvPr/>
            </p:nvSpPr>
            <p:spPr bwMode="auto">
              <a:xfrm>
                <a:off x="6844" y="3603"/>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2" name="Oval 177"/>
              <p:cNvSpPr>
                <a:spLocks noChangeArrowheads="1"/>
              </p:cNvSpPr>
              <p:nvPr/>
            </p:nvSpPr>
            <p:spPr bwMode="auto">
              <a:xfrm>
                <a:off x="6846" y="3607"/>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3" name="Oval 178"/>
              <p:cNvSpPr>
                <a:spLocks noChangeArrowheads="1"/>
              </p:cNvSpPr>
              <p:nvPr/>
            </p:nvSpPr>
            <p:spPr bwMode="auto">
              <a:xfrm>
                <a:off x="6846" y="3612"/>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4" name="Oval 179"/>
              <p:cNvSpPr>
                <a:spLocks noChangeArrowheads="1"/>
              </p:cNvSpPr>
              <p:nvPr/>
            </p:nvSpPr>
            <p:spPr bwMode="auto">
              <a:xfrm>
                <a:off x="6847" y="3609"/>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5" name="Oval 180"/>
              <p:cNvSpPr>
                <a:spLocks noChangeArrowheads="1"/>
              </p:cNvSpPr>
              <p:nvPr/>
            </p:nvSpPr>
            <p:spPr bwMode="auto">
              <a:xfrm>
                <a:off x="6837" y="3603"/>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6" name="Oval 181"/>
              <p:cNvSpPr>
                <a:spLocks noChangeArrowheads="1"/>
              </p:cNvSpPr>
              <p:nvPr/>
            </p:nvSpPr>
            <p:spPr bwMode="auto">
              <a:xfrm>
                <a:off x="6807" y="3582"/>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7" name="Oval 182"/>
              <p:cNvSpPr>
                <a:spLocks noChangeArrowheads="1"/>
              </p:cNvSpPr>
              <p:nvPr/>
            </p:nvSpPr>
            <p:spPr bwMode="auto">
              <a:xfrm>
                <a:off x="6814" y="3582"/>
                <a:ext cx="1"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8" name="Oval 183"/>
              <p:cNvSpPr>
                <a:spLocks noChangeArrowheads="1"/>
              </p:cNvSpPr>
              <p:nvPr/>
            </p:nvSpPr>
            <p:spPr bwMode="auto">
              <a:xfrm>
                <a:off x="6817" y="3589"/>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79" name="Oval 184"/>
              <p:cNvSpPr>
                <a:spLocks noChangeArrowheads="1"/>
              </p:cNvSpPr>
              <p:nvPr/>
            </p:nvSpPr>
            <p:spPr bwMode="auto">
              <a:xfrm>
                <a:off x="6819" y="3589"/>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0" name="Freeform 185"/>
              <p:cNvSpPr>
                <a:spLocks/>
              </p:cNvSpPr>
              <p:nvPr/>
            </p:nvSpPr>
            <p:spPr bwMode="auto">
              <a:xfrm>
                <a:off x="6819" y="3596"/>
                <a:ext cx="2" cy="2"/>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1" name="Freeform 186"/>
              <p:cNvSpPr>
                <a:spLocks/>
              </p:cNvSpPr>
              <p:nvPr/>
            </p:nvSpPr>
            <p:spPr bwMode="auto">
              <a:xfrm>
                <a:off x="6812" y="3589"/>
                <a:ext cx="2" cy="4"/>
              </a:xfrm>
              <a:custGeom>
                <a:avLst/>
                <a:gdLst>
                  <a:gd name="T0" fmla="*/ 0 w 1"/>
                  <a:gd name="T1" fmla="*/ 0 h 2"/>
                  <a:gd name="T2" fmla="*/ 0 w 1"/>
                  <a:gd name="T3" fmla="*/ 1 h 2"/>
                  <a:gd name="T4" fmla="*/ 0 w 1"/>
                  <a:gd name="T5" fmla="*/ 2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2"/>
                      <a:pt x="0" y="2"/>
                      <a:pt x="0" y="2"/>
                    </a:cubicBezTo>
                    <a:cubicBezTo>
                      <a:pt x="0" y="2"/>
                      <a:pt x="1" y="2"/>
                      <a:pt x="1" y="2"/>
                    </a:cubicBezTo>
                    <a:cubicBezTo>
                      <a:pt x="1" y="1"/>
                      <a:pt x="1" y="1"/>
                      <a:pt x="1"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2" name="Freeform 187"/>
              <p:cNvSpPr>
                <a:spLocks noEditPoints="1"/>
              </p:cNvSpPr>
              <p:nvPr/>
            </p:nvSpPr>
            <p:spPr bwMode="auto">
              <a:xfrm>
                <a:off x="6815" y="3600"/>
                <a:ext cx="13" cy="5"/>
              </a:xfrm>
              <a:custGeom>
                <a:avLst/>
                <a:gdLst>
                  <a:gd name="T0" fmla="*/ 2 w 7"/>
                  <a:gd name="T1" fmla="*/ 2 h 3"/>
                  <a:gd name="T2" fmla="*/ 3 w 7"/>
                  <a:gd name="T3" fmla="*/ 3 h 3"/>
                  <a:gd name="T4" fmla="*/ 4 w 7"/>
                  <a:gd name="T5" fmla="*/ 3 h 3"/>
                  <a:gd name="T6" fmla="*/ 4 w 7"/>
                  <a:gd name="T7" fmla="*/ 3 h 3"/>
                  <a:gd name="T8" fmla="*/ 5 w 7"/>
                  <a:gd name="T9" fmla="*/ 3 h 3"/>
                  <a:gd name="T10" fmla="*/ 6 w 7"/>
                  <a:gd name="T11" fmla="*/ 3 h 3"/>
                  <a:gd name="T12" fmla="*/ 7 w 7"/>
                  <a:gd name="T13" fmla="*/ 2 h 3"/>
                  <a:gd name="T14" fmla="*/ 7 w 7"/>
                  <a:gd name="T15" fmla="*/ 2 h 3"/>
                  <a:gd name="T16" fmla="*/ 7 w 7"/>
                  <a:gd name="T17" fmla="*/ 1 h 3"/>
                  <a:gd name="T18" fmla="*/ 7 w 7"/>
                  <a:gd name="T19" fmla="*/ 1 h 3"/>
                  <a:gd name="T20" fmla="*/ 6 w 7"/>
                  <a:gd name="T21" fmla="*/ 1 h 3"/>
                  <a:gd name="T22" fmla="*/ 6 w 7"/>
                  <a:gd name="T23" fmla="*/ 1 h 3"/>
                  <a:gd name="T24" fmla="*/ 6 w 7"/>
                  <a:gd name="T25" fmla="*/ 1 h 3"/>
                  <a:gd name="T26" fmla="*/ 5 w 7"/>
                  <a:gd name="T27" fmla="*/ 0 h 3"/>
                  <a:gd name="T28" fmla="*/ 4 w 7"/>
                  <a:gd name="T29" fmla="*/ 0 h 3"/>
                  <a:gd name="T30" fmla="*/ 4 w 7"/>
                  <a:gd name="T31" fmla="*/ 0 h 3"/>
                  <a:gd name="T32" fmla="*/ 3 w 7"/>
                  <a:gd name="T33" fmla="*/ 0 h 3"/>
                  <a:gd name="T34" fmla="*/ 2 w 7"/>
                  <a:gd name="T35" fmla="*/ 0 h 3"/>
                  <a:gd name="T36" fmla="*/ 1 w 7"/>
                  <a:gd name="T37" fmla="*/ 0 h 3"/>
                  <a:gd name="T38" fmla="*/ 0 w 7"/>
                  <a:gd name="T39" fmla="*/ 0 h 3"/>
                  <a:gd name="T40" fmla="*/ 1 w 7"/>
                  <a:gd name="T41" fmla="*/ 0 h 3"/>
                  <a:gd name="T42" fmla="*/ 2 w 7"/>
                  <a:gd name="T43" fmla="*/ 1 h 3"/>
                  <a:gd name="T44" fmla="*/ 2 w 7"/>
                  <a:gd name="T45" fmla="*/ 2 h 3"/>
                  <a:gd name="T46" fmla="*/ 1 w 7"/>
                  <a:gd name="T47" fmla="*/ 1 h 3"/>
                  <a:gd name="T48" fmla="*/ 0 w 7"/>
                  <a:gd name="T49" fmla="*/ 1 h 3"/>
                  <a:gd name="T50" fmla="*/ 0 w 7"/>
                  <a:gd name="T51" fmla="*/ 2 h 3"/>
                  <a:gd name="T52" fmla="*/ 0 w 7"/>
                  <a:gd name="T53" fmla="*/ 2 h 3"/>
                  <a:gd name="T54" fmla="*/ 2 w 7"/>
                  <a:gd name="T55" fmla="*/ 2 h 3"/>
                  <a:gd name="T56" fmla="*/ 4 w 7"/>
                  <a:gd name="T57" fmla="*/ 1 h 3"/>
                  <a:gd name="T58" fmla="*/ 4 w 7"/>
                  <a:gd name="T59" fmla="*/ 1 h 3"/>
                  <a:gd name="T60" fmla="*/ 4 w 7"/>
                  <a:gd name="T61" fmla="*/ 2 h 3"/>
                  <a:gd name="T62" fmla="*/ 3 w 7"/>
                  <a:gd name="T63" fmla="*/ 2 h 3"/>
                  <a:gd name="T64" fmla="*/ 4 w 7"/>
                  <a:gd name="T6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3">
                    <a:moveTo>
                      <a:pt x="2" y="2"/>
                    </a:moveTo>
                    <a:cubicBezTo>
                      <a:pt x="2" y="2"/>
                      <a:pt x="2" y="3"/>
                      <a:pt x="3" y="3"/>
                    </a:cubicBezTo>
                    <a:cubicBezTo>
                      <a:pt x="3" y="3"/>
                      <a:pt x="4" y="3"/>
                      <a:pt x="4" y="3"/>
                    </a:cubicBezTo>
                    <a:cubicBezTo>
                      <a:pt x="4" y="3"/>
                      <a:pt x="4" y="3"/>
                      <a:pt x="4" y="3"/>
                    </a:cubicBezTo>
                    <a:cubicBezTo>
                      <a:pt x="4" y="3"/>
                      <a:pt x="5" y="3"/>
                      <a:pt x="5" y="3"/>
                    </a:cubicBezTo>
                    <a:cubicBezTo>
                      <a:pt x="5" y="2"/>
                      <a:pt x="6" y="3"/>
                      <a:pt x="6" y="3"/>
                    </a:cubicBezTo>
                    <a:cubicBezTo>
                      <a:pt x="7" y="2"/>
                      <a:pt x="7" y="2"/>
                      <a:pt x="7" y="2"/>
                    </a:cubicBezTo>
                    <a:cubicBezTo>
                      <a:pt x="7" y="2"/>
                      <a:pt x="7" y="2"/>
                      <a:pt x="7" y="2"/>
                    </a:cubicBezTo>
                    <a:cubicBezTo>
                      <a:pt x="7" y="1"/>
                      <a:pt x="7" y="1"/>
                      <a:pt x="7" y="1"/>
                    </a:cubicBezTo>
                    <a:cubicBezTo>
                      <a:pt x="7" y="1"/>
                      <a:pt x="7" y="1"/>
                      <a:pt x="7" y="1"/>
                    </a:cubicBezTo>
                    <a:cubicBezTo>
                      <a:pt x="6" y="1"/>
                      <a:pt x="6" y="1"/>
                      <a:pt x="6" y="1"/>
                    </a:cubicBezTo>
                    <a:cubicBezTo>
                      <a:pt x="6" y="1"/>
                      <a:pt x="6" y="1"/>
                      <a:pt x="6" y="1"/>
                    </a:cubicBezTo>
                    <a:cubicBezTo>
                      <a:pt x="6" y="1"/>
                      <a:pt x="6" y="1"/>
                      <a:pt x="6" y="1"/>
                    </a:cubicBezTo>
                    <a:cubicBezTo>
                      <a:pt x="5" y="0"/>
                      <a:pt x="5" y="0"/>
                      <a:pt x="5" y="0"/>
                    </a:cubicBezTo>
                    <a:cubicBezTo>
                      <a:pt x="4" y="0"/>
                      <a:pt x="4" y="0"/>
                      <a:pt x="4" y="0"/>
                    </a:cubicBezTo>
                    <a:cubicBezTo>
                      <a:pt x="4" y="0"/>
                      <a:pt x="4" y="0"/>
                      <a:pt x="4" y="0"/>
                    </a:cubicBezTo>
                    <a:cubicBezTo>
                      <a:pt x="3" y="0"/>
                      <a:pt x="3" y="0"/>
                      <a:pt x="3" y="0"/>
                    </a:cubicBezTo>
                    <a:cubicBezTo>
                      <a:pt x="2" y="0"/>
                      <a:pt x="2" y="0"/>
                      <a:pt x="2" y="0"/>
                    </a:cubicBezTo>
                    <a:cubicBezTo>
                      <a:pt x="1" y="0"/>
                      <a:pt x="1" y="0"/>
                      <a:pt x="1" y="0"/>
                    </a:cubicBezTo>
                    <a:cubicBezTo>
                      <a:pt x="0" y="0"/>
                      <a:pt x="0" y="0"/>
                      <a:pt x="0" y="0"/>
                    </a:cubicBezTo>
                    <a:cubicBezTo>
                      <a:pt x="1" y="0"/>
                      <a:pt x="1" y="0"/>
                      <a:pt x="1" y="0"/>
                    </a:cubicBezTo>
                    <a:cubicBezTo>
                      <a:pt x="1" y="0"/>
                      <a:pt x="2" y="0"/>
                      <a:pt x="2" y="1"/>
                    </a:cubicBezTo>
                    <a:cubicBezTo>
                      <a:pt x="2" y="1"/>
                      <a:pt x="3" y="2"/>
                      <a:pt x="2" y="2"/>
                    </a:cubicBezTo>
                    <a:cubicBezTo>
                      <a:pt x="1" y="1"/>
                      <a:pt x="1" y="1"/>
                      <a:pt x="1" y="1"/>
                    </a:cubicBezTo>
                    <a:cubicBezTo>
                      <a:pt x="0" y="1"/>
                      <a:pt x="0" y="1"/>
                      <a:pt x="0" y="1"/>
                    </a:cubicBezTo>
                    <a:cubicBezTo>
                      <a:pt x="0" y="2"/>
                      <a:pt x="0" y="2"/>
                      <a:pt x="0" y="2"/>
                    </a:cubicBezTo>
                    <a:cubicBezTo>
                      <a:pt x="0" y="2"/>
                      <a:pt x="0" y="2"/>
                      <a:pt x="0" y="2"/>
                    </a:cubicBezTo>
                    <a:cubicBezTo>
                      <a:pt x="0" y="2"/>
                      <a:pt x="1" y="2"/>
                      <a:pt x="2" y="2"/>
                    </a:cubicBezTo>
                    <a:close/>
                    <a:moveTo>
                      <a:pt x="4" y="1"/>
                    </a:moveTo>
                    <a:cubicBezTo>
                      <a:pt x="4" y="1"/>
                      <a:pt x="4" y="1"/>
                      <a:pt x="4" y="1"/>
                    </a:cubicBezTo>
                    <a:cubicBezTo>
                      <a:pt x="4" y="1"/>
                      <a:pt x="4" y="2"/>
                      <a:pt x="4" y="2"/>
                    </a:cubicBezTo>
                    <a:cubicBezTo>
                      <a:pt x="4" y="2"/>
                      <a:pt x="3" y="2"/>
                      <a:pt x="3" y="2"/>
                    </a:cubicBezTo>
                    <a:cubicBezTo>
                      <a:pt x="3" y="2"/>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3" name="Freeform 188"/>
              <p:cNvSpPr>
                <a:spLocks/>
              </p:cNvSpPr>
              <p:nvPr/>
            </p:nvSpPr>
            <p:spPr bwMode="auto">
              <a:xfrm>
                <a:off x="6807" y="3603"/>
                <a:ext cx="5" cy="2"/>
              </a:xfrm>
              <a:custGeom>
                <a:avLst/>
                <a:gdLst>
                  <a:gd name="T0" fmla="*/ 1 w 3"/>
                  <a:gd name="T1" fmla="*/ 0 h 1"/>
                  <a:gd name="T2" fmla="*/ 0 w 3"/>
                  <a:gd name="T3" fmla="*/ 0 h 1"/>
                  <a:gd name="T4" fmla="*/ 0 w 3"/>
                  <a:gd name="T5" fmla="*/ 0 h 1"/>
                  <a:gd name="T6" fmla="*/ 0 w 3"/>
                  <a:gd name="T7" fmla="*/ 1 h 1"/>
                  <a:gd name="T8" fmla="*/ 2 w 3"/>
                  <a:gd name="T9" fmla="*/ 1 h 1"/>
                  <a:gd name="T10" fmla="*/ 2 w 3"/>
                  <a:gd name="T11" fmla="*/ 1 h 1"/>
                  <a:gd name="T12" fmla="*/ 2 w 3"/>
                  <a:gd name="T13" fmla="*/ 0 h 1"/>
                  <a:gd name="T14" fmla="*/ 1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1" y="0"/>
                    </a:moveTo>
                    <a:cubicBezTo>
                      <a:pt x="0" y="0"/>
                      <a:pt x="0" y="0"/>
                      <a:pt x="0" y="0"/>
                    </a:cubicBezTo>
                    <a:cubicBezTo>
                      <a:pt x="0" y="0"/>
                      <a:pt x="0" y="0"/>
                      <a:pt x="0" y="0"/>
                    </a:cubicBezTo>
                    <a:cubicBezTo>
                      <a:pt x="0" y="0"/>
                      <a:pt x="0" y="1"/>
                      <a:pt x="0" y="1"/>
                    </a:cubicBezTo>
                    <a:cubicBezTo>
                      <a:pt x="2" y="1"/>
                      <a:pt x="2" y="1"/>
                      <a:pt x="2" y="1"/>
                    </a:cubicBezTo>
                    <a:cubicBezTo>
                      <a:pt x="2" y="1"/>
                      <a:pt x="2" y="1"/>
                      <a:pt x="2" y="1"/>
                    </a:cubicBezTo>
                    <a:cubicBezTo>
                      <a:pt x="3" y="1"/>
                      <a:pt x="2" y="0"/>
                      <a:pt x="2"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4" name="Freeform 189"/>
              <p:cNvSpPr>
                <a:spLocks/>
              </p:cNvSpPr>
              <p:nvPr/>
            </p:nvSpPr>
            <p:spPr bwMode="auto">
              <a:xfrm>
                <a:off x="6791" y="3591"/>
                <a:ext cx="24" cy="10"/>
              </a:xfrm>
              <a:custGeom>
                <a:avLst/>
                <a:gdLst>
                  <a:gd name="T0" fmla="*/ 14 w 14"/>
                  <a:gd name="T1" fmla="*/ 5 h 6"/>
                  <a:gd name="T2" fmla="*/ 14 w 14"/>
                  <a:gd name="T3" fmla="*/ 4 h 6"/>
                  <a:gd name="T4" fmla="*/ 12 w 14"/>
                  <a:gd name="T5" fmla="*/ 3 h 6"/>
                  <a:gd name="T6" fmla="*/ 12 w 14"/>
                  <a:gd name="T7" fmla="*/ 3 h 6"/>
                  <a:gd name="T8" fmla="*/ 9 w 14"/>
                  <a:gd name="T9" fmla="*/ 2 h 6"/>
                  <a:gd name="T10" fmla="*/ 8 w 14"/>
                  <a:gd name="T11" fmla="*/ 2 h 6"/>
                  <a:gd name="T12" fmla="*/ 6 w 14"/>
                  <a:gd name="T13" fmla="*/ 1 h 6"/>
                  <a:gd name="T14" fmla="*/ 3 w 14"/>
                  <a:gd name="T15" fmla="*/ 0 h 6"/>
                  <a:gd name="T16" fmla="*/ 2 w 14"/>
                  <a:gd name="T17" fmla="*/ 0 h 6"/>
                  <a:gd name="T18" fmla="*/ 0 w 14"/>
                  <a:gd name="T19" fmla="*/ 2 h 6"/>
                  <a:gd name="T20" fmla="*/ 1 w 14"/>
                  <a:gd name="T21" fmla="*/ 2 h 6"/>
                  <a:gd name="T22" fmla="*/ 3 w 14"/>
                  <a:gd name="T23" fmla="*/ 2 h 6"/>
                  <a:gd name="T24" fmla="*/ 5 w 14"/>
                  <a:gd name="T25" fmla="*/ 2 h 6"/>
                  <a:gd name="T26" fmla="*/ 7 w 14"/>
                  <a:gd name="T27" fmla="*/ 3 h 6"/>
                  <a:gd name="T28" fmla="*/ 9 w 14"/>
                  <a:gd name="T29" fmla="*/ 4 h 6"/>
                  <a:gd name="T30" fmla="*/ 10 w 14"/>
                  <a:gd name="T31" fmla="*/ 4 h 6"/>
                  <a:gd name="T32" fmla="*/ 10 w 14"/>
                  <a:gd name="T33" fmla="*/ 4 h 6"/>
                  <a:gd name="T34" fmla="*/ 9 w 14"/>
                  <a:gd name="T35" fmla="*/ 5 h 6"/>
                  <a:gd name="T36" fmla="*/ 9 w 14"/>
                  <a:gd name="T37" fmla="*/ 5 h 6"/>
                  <a:gd name="T38" fmla="*/ 12 w 14"/>
                  <a:gd name="T39" fmla="*/ 5 h 6"/>
                  <a:gd name="T40" fmla="*/ 14 w 14"/>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6">
                    <a:moveTo>
                      <a:pt x="14" y="5"/>
                    </a:moveTo>
                    <a:cubicBezTo>
                      <a:pt x="14" y="5"/>
                      <a:pt x="14" y="5"/>
                      <a:pt x="14" y="4"/>
                    </a:cubicBezTo>
                    <a:cubicBezTo>
                      <a:pt x="12" y="3"/>
                      <a:pt x="12" y="3"/>
                      <a:pt x="12" y="3"/>
                    </a:cubicBezTo>
                    <a:cubicBezTo>
                      <a:pt x="12" y="3"/>
                      <a:pt x="12" y="3"/>
                      <a:pt x="12" y="3"/>
                    </a:cubicBezTo>
                    <a:cubicBezTo>
                      <a:pt x="9" y="2"/>
                      <a:pt x="9" y="2"/>
                      <a:pt x="9" y="2"/>
                    </a:cubicBezTo>
                    <a:cubicBezTo>
                      <a:pt x="8" y="2"/>
                      <a:pt x="8" y="2"/>
                      <a:pt x="8" y="2"/>
                    </a:cubicBezTo>
                    <a:cubicBezTo>
                      <a:pt x="8" y="2"/>
                      <a:pt x="7" y="2"/>
                      <a:pt x="6" y="1"/>
                    </a:cubicBezTo>
                    <a:cubicBezTo>
                      <a:pt x="3" y="0"/>
                      <a:pt x="3" y="0"/>
                      <a:pt x="3" y="0"/>
                    </a:cubicBezTo>
                    <a:cubicBezTo>
                      <a:pt x="2" y="0"/>
                      <a:pt x="2" y="0"/>
                      <a:pt x="2" y="0"/>
                    </a:cubicBezTo>
                    <a:cubicBezTo>
                      <a:pt x="2" y="0"/>
                      <a:pt x="0" y="1"/>
                      <a:pt x="0" y="2"/>
                    </a:cubicBezTo>
                    <a:cubicBezTo>
                      <a:pt x="0" y="2"/>
                      <a:pt x="1" y="2"/>
                      <a:pt x="1" y="2"/>
                    </a:cubicBezTo>
                    <a:cubicBezTo>
                      <a:pt x="2" y="2"/>
                      <a:pt x="3" y="1"/>
                      <a:pt x="3" y="2"/>
                    </a:cubicBezTo>
                    <a:cubicBezTo>
                      <a:pt x="3" y="2"/>
                      <a:pt x="5" y="2"/>
                      <a:pt x="5" y="2"/>
                    </a:cubicBezTo>
                    <a:cubicBezTo>
                      <a:pt x="7" y="3"/>
                      <a:pt x="7" y="3"/>
                      <a:pt x="7" y="3"/>
                    </a:cubicBezTo>
                    <a:cubicBezTo>
                      <a:pt x="7" y="3"/>
                      <a:pt x="8" y="4"/>
                      <a:pt x="9" y="4"/>
                    </a:cubicBezTo>
                    <a:cubicBezTo>
                      <a:pt x="10" y="4"/>
                      <a:pt x="10" y="4"/>
                      <a:pt x="10" y="4"/>
                    </a:cubicBezTo>
                    <a:cubicBezTo>
                      <a:pt x="10" y="4"/>
                      <a:pt x="10" y="4"/>
                      <a:pt x="10" y="4"/>
                    </a:cubicBezTo>
                    <a:cubicBezTo>
                      <a:pt x="9" y="5"/>
                      <a:pt x="9" y="5"/>
                      <a:pt x="9" y="5"/>
                    </a:cubicBezTo>
                    <a:cubicBezTo>
                      <a:pt x="9" y="5"/>
                      <a:pt x="9" y="5"/>
                      <a:pt x="9" y="5"/>
                    </a:cubicBezTo>
                    <a:cubicBezTo>
                      <a:pt x="9" y="5"/>
                      <a:pt x="12" y="6"/>
                      <a:pt x="12" y="5"/>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5" name="Freeform 190"/>
              <p:cNvSpPr>
                <a:spLocks/>
              </p:cNvSpPr>
              <p:nvPr/>
            </p:nvSpPr>
            <p:spPr bwMode="auto">
              <a:xfrm>
                <a:off x="6831" y="3603"/>
                <a:ext cx="4" cy="2"/>
              </a:xfrm>
              <a:custGeom>
                <a:avLst/>
                <a:gdLst>
                  <a:gd name="T0" fmla="*/ 2 w 4"/>
                  <a:gd name="T1" fmla="*/ 0 h 2"/>
                  <a:gd name="T2" fmla="*/ 0 w 4"/>
                  <a:gd name="T3" fmla="*/ 0 h 2"/>
                  <a:gd name="T4" fmla="*/ 0 w 4"/>
                  <a:gd name="T5" fmla="*/ 0 h 2"/>
                  <a:gd name="T6" fmla="*/ 0 w 4"/>
                  <a:gd name="T7" fmla="*/ 2 h 2"/>
                  <a:gd name="T8" fmla="*/ 0 w 4"/>
                  <a:gd name="T9" fmla="*/ 2 h 2"/>
                  <a:gd name="T10" fmla="*/ 2 w 4"/>
                  <a:gd name="T11" fmla="*/ 2 h 2"/>
                  <a:gd name="T12" fmla="*/ 4 w 4"/>
                  <a:gd name="T13" fmla="*/ 2 h 2"/>
                  <a:gd name="T14" fmla="*/ 4 w 4"/>
                  <a:gd name="T15" fmla="*/ 2 h 2"/>
                  <a:gd name="T16" fmla="*/ 4 w 4"/>
                  <a:gd name="T17" fmla="*/ 0 h 2"/>
                  <a:gd name="T18" fmla="*/ 4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0" y="0"/>
                    </a:lnTo>
                    <a:lnTo>
                      <a:pt x="0" y="2"/>
                    </a:lnTo>
                    <a:lnTo>
                      <a:pt x="0" y="2"/>
                    </a:lnTo>
                    <a:lnTo>
                      <a:pt x="2" y="2"/>
                    </a:lnTo>
                    <a:lnTo>
                      <a:pt x="4" y="2"/>
                    </a:lnTo>
                    <a:lnTo>
                      <a:pt x="4" y="2"/>
                    </a:lnTo>
                    <a:lnTo>
                      <a:pt x="4" y="0"/>
                    </a:lnTo>
                    <a:lnTo>
                      <a:pt x="4"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6" name="Freeform 191"/>
              <p:cNvSpPr>
                <a:spLocks/>
              </p:cNvSpPr>
              <p:nvPr/>
            </p:nvSpPr>
            <p:spPr bwMode="auto">
              <a:xfrm>
                <a:off x="6798" y="3398"/>
                <a:ext cx="51" cy="61"/>
              </a:xfrm>
              <a:custGeom>
                <a:avLst/>
                <a:gdLst>
                  <a:gd name="T0" fmla="*/ 18 w 29"/>
                  <a:gd name="T1" fmla="*/ 10 h 34"/>
                  <a:gd name="T2" fmla="*/ 16 w 29"/>
                  <a:gd name="T3" fmla="*/ 7 h 34"/>
                  <a:gd name="T4" fmla="*/ 10 w 29"/>
                  <a:gd name="T5" fmla="*/ 5 h 34"/>
                  <a:gd name="T6" fmla="*/ 9 w 29"/>
                  <a:gd name="T7" fmla="*/ 4 h 34"/>
                  <a:gd name="T8" fmla="*/ 6 w 29"/>
                  <a:gd name="T9" fmla="*/ 4 h 34"/>
                  <a:gd name="T10" fmla="*/ 8 w 29"/>
                  <a:gd name="T11" fmla="*/ 9 h 34"/>
                  <a:gd name="T12" fmla="*/ 5 w 29"/>
                  <a:gd name="T13" fmla="*/ 5 h 34"/>
                  <a:gd name="T14" fmla="*/ 3 w 29"/>
                  <a:gd name="T15" fmla="*/ 3 h 34"/>
                  <a:gd name="T16" fmla="*/ 1 w 29"/>
                  <a:gd name="T17" fmla="*/ 8 h 34"/>
                  <a:gd name="T18" fmla="*/ 3 w 29"/>
                  <a:gd name="T19" fmla="*/ 12 h 34"/>
                  <a:gd name="T20" fmla="*/ 4 w 29"/>
                  <a:gd name="T21" fmla="*/ 12 h 34"/>
                  <a:gd name="T22" fmla="*/ 10 w 29"/>
                  <a:gd name="T23" fmla="*/ 14 h 34"/>
                  <a:gd name="T24" fmla="*/ 12 w 29"/>
                  <a:gd name="T25" fmla="*/ 14 h 34"/>
                  <a:gd name="T26" fmla="*/ 14 w 29"/>
                  <a:gd name="T27" fmla="*/ 16 h 34"/>
                  <a:gd name="T28" fmla="*/ 16 w 29"/>
                  <a:gd name="T29" fmla="*/ 22 h 34"/>
                  <a:gd name="T30" fmla="*/ 13 w 29"/>
                  <a:gd name="T31" fmla="*/ 25 h 34"/>
                  <a:gd name="T32" fmla="*/ 14 w 29"/>
                  <a:gd name="T33" fmla="*/ 28 h 34"/>
                  <a:gd name="T34" fmla="*/ 15 w 29"/>
                  <a:gd name="T35" fmla="*/ 27 h 34"/>
                  <a:gd name="T36" fmla="*/ 17 w 29"/>
                  <a:gd name="T37" fmla="*/ 29 h 34"/>
                  <a:gd name="T38" fmla="*/ 20 w 29"/>
                  <a:gd name="T39" fmla="*/ 31 h 34"/>
                  <a:gd name="T40" fmla="*/ 23 w 29"/>
                  <a:gd name="T41" fmla="*/ 32 h 34"/>
                  <a:gd name="T42" fmla="*/ 22 w 29"/>
                  <a:gd name="T43" fmla="*/ 30 h 34"/>
                  <a:gd name="T44" fmla="*/ 25 w 29"/>
                  <a:gd name="T45" fmla="*/ 32 h 34"/>
                  <a:gd name="T46" fmla="*/ 23 w 29"/>
                  <a:gd name="T47" fmla="*/ 27 h 34"/>
                  <a:gd name="T48" fmla="*/ 21 w 29"/>
                  <a:gd name="T49" fmla="*/ 24 h 34"/>
                  <a:gd name="T50" fmla="*/ 23 w 29"/>
                  <a:gd name="T51" fmla="*/ 24 h 34"/>
                  <a:gd name="T52" fmla="*/ 25 w 29"/>
                  <a:gd name="T53" fmla="*/ 26 h 34"/>
                  <a:gd name="T54" fmla="*/ 28 w 29"/>
                  <a:gd name="T55" fmla="*/ 23 h 34"/>
                  <a:gd name="T56" fmla="*/ 28 w 29"/>
                  <a:gd name="T57" fmla="*/ 23 h 34"/>
                  <a:gd name="T58" fmla="*/ 27 w 29"/>
                  <a:gd name="T59" fmla="*/ 21 h 34"/>
                  <a:gd name="T60" fmla="*/ 25 w 29"/>
                  <a:gd name="T61" fmla="*/ 20 h 34"/>
                  <a:gd name="T62" fmla="*/ 22 w 29"/>
                  <a:gd name="T63" fmla="*/ 18 h 34"/>
                  <a:gd name="T64" fmla="*/ 22 w 29"/>
                  <a:gd name="T65" fmla="*/ 16 h 34"/>
                  <a:gd name="T66" fmla="*/ 23 w 29"/>
                  <a:gd name="T67" fmla="*/ 15 h 34"/>
                  <a:gd name="T68" fmla="*/ 22 w 29"/>
                  <a:gd name="T69" fmla="*/ 13 h 34"/>
                  <a:gd name="T70" fmla="*/ 20 w 29"/>
                  <a:gd name="T71"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34">
                    <a:moveTo>
                      <a:pt x="19" y="11"/>
                    </a:moveTo>
                    <a:cubicBezTo>
                      <a:pt x="19" y="11"/>
                      <a:pt x="18" y="12"/>
                      <a:pt x="18" y="10"/>
                    </a:cubicBezTo>
                    <a:cubicBezTo>
                      <a:pt x="18" y="10"/>
                      <a:pt x="19" y="9"/>
                      <a:pt x="18" y="9"/>
                    </a:cubicBezTo>
                    <a:cubicBezTo>
                      <a:pt x="18" y="9"/>
                      <a:pt x="17" y="10"/>
                      <a:pt x="16" y="7"/>
                    </a:cubicBezTo>
                    <a:cubicBezTo>
                      <a:pt x="16" y="7"/>
                      <a:pt x="15" y="6"/>
                      <a:pt x="12" y="6"/>
                    </a:cubicBezTo>
                    <a:cubicBezTo>
                      <a:pt x="12" y="6"/>
                      <a:pt x="10" y="7"/>
                      <a:pt x="10" y="5"/>
                    </a:cubicBezTo>
                    <a:cubicBezTo>
                      <a:pt x="9" y="6"/>
                      <a:pt x="9" y="6"/>
                      <a:pt x="9" y="6"/>
                    </a:cubicBezTo>
                    <a:cubicBezTo>
                      <a:pt x="9" y="6"/>
                      <a:pt x="9" y="5"/>
                      <a:pt x="9" y="4"/>
                    </a:cubicBezTo>
                    <a:cubicBezTo>
                      <a:pt x="9" y="4"/>
                      <a:pt x="10" y="2"/>
                      <a:pt x="9" y="2"/>
                    </a:cubicBezTo>
                    <a:cubicBezTo>
                      <a:pt x="9" y="2"/>
                      <a:pt x="7" y="2"/>
                      <a:pt x="6" y="4"/>
                    </a:cubicBezTo>
                    <a:cubicBezTo>
                      <a:pt x="6" y="4"/>
                      <a:pt x="6" y="6"/>
                      <a:pt x="6" y="7"/>
                    </a:cubicBezTo>
                    <a:cubicBezTo>
                      <a:pt x="8" y="9"/>
                      <a:pt x="8" y="9"/>
                      <a:pt x="8" y="9"/>
                    </a:cubicBezTo>
                    <a:cubicBezTo>
                      <a:pt x="8" y="9"/>
                      <a:pt x="8" y="11"/>
                      <a:pt x="7" y="10"/>
                    </a:cubicBezTo>
                    <a:cubicBezTo>
                      <a:pt x="7" y="10"/>
                      <a:pt x="5" y="8"/>
                      <a:pt x="5" y="5"/>
                    </a:cubicBezTo>
                    <a:cubicBezTo>
                      <a:pt x="5" y="5"/>
                      <a:pt x="5" y="3"/>
                      <a:pt x="6" y="2"/>
                    </a:cubicBezTo>
                    <a:cubicBezTo>
                      <a:pt x="6" y="2"/>
                      <a:pt x="5" y="0"/>
                      <a:pt x="3" y="3"/>
                    </a:cubicBezTo>
                    <a:cubicBezTo>
                      <a:pt x="3" y="3"/>
                      <a:pt x="1" y="5"/>
                      <a:pt x="1" y="7"/>
                    </a:cubicBezTo>
                    <a:cubicBezTo>
                      <a:pt x="1" y="7"/>
                      <a:pt x="0" y="7"/>
                      <a:pt x="1" y="8"/>
                    </a:cubicBezTo>
                    <a:cubicBezTo>
                      <a:pt x="1" y="8"/>
                      <a:pt x="3" y="11"/>
                      <a:pt x="3" y="12"/>
                    </a:cubicBezTo>
                    <a:cubicBezTo>
                      <a:pt x="3" y="12"/>
                      <a:pt x="3" y="12"/>
                      <a:pt x="3" y="12"/>
                    </a:cubicBezTo>
                    <a:cubicBezTo>
                      <a:pt x="3" y="13"/>
                      <a:pt x="3" y="13"/>
                      <a:pt x="3" y="13"/>
                    </a:cubicBezTo>
                    <a:cubicBezTo>
                      <a:pt x="3" y="13"/>
                      <a:pt x="4" y="12"/>
                      <a:pt x="4" y="12"/>
                    </a:cubicBezTo>
                    <a:cubicBezTo>
                      <a:pt x="4" y="12"/>
                      <a:pt x="6" y="14"/>
                      <a:pt x="9" y="14"/>
                    </a:cubicBezTo>
                    <a:cubicBezTo>
                      <a:pt x="10" y="14"/>
                      <a:pt x="10" y="14"/>
                      <a:pt x="10" y="14"/>
                    </a:cubicBezTo>
                    <a:cubicBezTo>
                      <a:pt x="10" y="14"/>
                      <a:pt x="10" y="13"/>
                      <a:pt x="10" y="14"/>
                    </a:cubicBezTo>
                    <a:cubicBezTo>
                      <a:pt x="10" y="14"/>
                      <a:pt x="11" y="14"/>
                      <a:pt x="12" y="14"/>
                    </a:cubicBezTo>
                    <a:cubicBezTo>
                      <a:pt x="14" y="15"/>
                      <a:pt x="14" y="15"/>
                      <a:pt x="14" y="15"/>
                    </a:cubicBezTo>
                    <a:cubicBezTo>
                      <a:pt x="14" y="15"/>
                      <a:pt x="15" y="16"/>
                      <a:pt x="14" y="16"/>
                    </a:cubicBezTo>
                    <a:cubicBezTo>
                      <a:pt x="14" y="16"/>
                      <a:pt x="16" y="16"/>
                      <a:pt x="16" y="17"/>
                    </a:cubicBezTo>
                    <a:cubicBezTo>
                      <a:pt x="16" y="17"/>
                      <a:pt x="17" y="20"/>
                      <a:pt x="16" y="22"/>
                    </a:cubicBezTo>
                    <a:cubicBezTo>
                      <a:pt x="16" y="22"/>
                      <a:pt x="16" y="24"/>
                      <a:pt x="15" y="25"/>
                    </a:cubicBezTo>
                    <a:cubicBezTo>
                      <a:pt x="15" y="25"/>
                      <a:pt x="14" y="26"/>
                      <a:pt x="13" y="25"/>
                    </a:cubicBezTo>
                    <a:cubicBezTo>
                      <a:pt x="13" y="25"/>
                      <a:pt x="12" y="25"/>
                      <a:pt x="12" y="26"/>
                    </a:cubicBezTo>
                    <a:cubicBezTo>
                      <a:pt x="12" y="26"/>
                      <a:pt x="12" y="28"/>
                      <a:pt x="14" y="28"/>
                    </a:cubicBezTo>
                    <a:cubicBezTo>
                      <a:pt x="14" y="28"/>
                      <a:pt x="15" y="27"/>
                      <a:pt x="15" y="27"/>
                    </a:cubicBezTo>
                    <a:cubicBezTo>
                      <a:pt x="15" y="27"/>
                      <a:pt x="15" y="27"/>
                      <a:pt x="15" y="27"/>
                    </a:cubicBezTo>
                    <a:cubicBezTo>
                      <a:pt x="15" y="27"/>
                      <a:pt x="15" y="27"/>
                      <a:pt x="15" y="27"/>
                    </a:cubicBezTo>
                    <a:cubicBezTo>
                      <a:pt x="17" y="29"/>
                      <a:pt x="17" y="29"/>
                      <a:pt x="17" y="29"/>
                    </a:cubicBezTo>
                    <a:cubicBezTo>
                      <a:pt x="18" y="29"/>
                      <a:pt x="18" y="29"/>
                      <a:pt x="18" y="29"/>
                    </a:cubicBezTo>
                    <a:cubicBezTo>
                      <a:pt x="18" y="29"/>
                      <a:pt x="18" y="31"/>
                      <a:pt x="20" y="31"/>
                    </a:cubicBezTo>
                    <a:cubicBezTo>
                      <a:pt x="20" y="31"/>
                      <a:pt x="21" y="31"/>
                      <a:pt x="21" y="32"/>
                    </a:cubicBezTo>
                    <a:cubicBezTo>
                      <a:pt x="21" y="32"/>
                      <a:pt x="23" y="34"/>
                      <a:pt x="23" y="32"/>
                    </a:cubicBezTo>
                    <a:cubicBezTo>
                      <a:pt x="23" y="32"/>
                      <a:pt x="22" y="30"/>
                      <a:pt x="21" y="30"/>
                    </a:cubicBezTo>
                    <a:cubicBezTo>
                      <a:pt x="21" y="30"/>
                      <a:pt x="21" y="30"/>
                      <a:pt x="22" y="30"/>
                    </a:cubicBezTo>
                    <a:cubicBezTo>
                      <a:pt x="22" y="30"/>
                      <a:pt x="24" y="31"/>
                      <a:pt x="25" y="32"/>
                    </a:cubicBezTo>
                    <a:cubicBezTo>
                      <a:pt x="25" y="32"/>
                      <a:pt x="25" y="33"/>
                      <a:pt x="25" y="32"/>
                    </a:cubicBezTo>
                    <a:cubicBezTo>
                      <a:pt x="25" y="32"/>
                      <a:pt x="26" y="30"/>
                      <a:pt x="25" y="29"/>
                    </a:cubicBezTo>
                    <a:cubicBezTo>
                      <a:pt x="25" y="29"/>
                      <a:pt x="24" y="27"/>
                      <a:pt x="23" y="27"/>
                    </a:cubicBezTo>
                    <a:cubicBezTo>
                      <a:pt x="23" y="27"/>
                      <a:pt x="22" y="27"/>
                      <a:pt x="23" y="26"/>
                    </a:cubicBezTo>
                    <a:cubicBezTo>
                      <a:pt x="23" y="26"/>
                      <a:pt x="21" y="26"/>
                      <a:pt x="21" y="24"/>
                    </a:cubicBezTo>
                    <a:cubicBezTo>
                      <a:pt x="21" y="24"/>
                      <a:pt x="21" y="22"/>
                      <a:pt x="22" y="22"/>
                    </a:cubicBezTo>
                    <a:cubicBezTo>
                      <a:pt x="22" y="22"/>
                      <a:pt x="23" y="22"/>
                      <a:pt x="23" y="24"/>
                    </a:cubicBezTo>
                    <a:cubicBezTo>
                      <a:pt x="23" y="24"/>
                      <a:pt x="24" y="25"/>
                      <a:pt x="24" y="26"/>
                    </a:cubicBezTo>
                    <a:cubicBezTo>
                      <a:pt x="24" y="26"/>
                      <a:pt x="24" y="27"/>
                      <a:pt x="25" y="26"/>
                    </a:cubicBezTo>
                    <a:cubicBezTo>
                      <a:pt x="25" y="26"/>
                      <a:pt x="27" y="25"/>
                      <a:pt x="27" y="25"/>
                    </a:cubicBezTo>
                    <a:cubicBezTo>
                      <a:pt x="27" y="25"/>
                      <a:pt x="29" y="25"/>
                      <a:pt x="28" y="23"/>
                    </a:cubicBezTo>
                    <a:cubicBezTo>
                      <a:pt x="28" y="23"/>
                      <a:pt x="27" y="23"/>
                      <a:pt x="27" y="23"/>
                    </a:cubicBezTo>
                    <a:cubicBezTo>
                      <a:pt x="28" y="23"/>
                      <a:pt x="28" y="23"/>
                      <a:pt x="28" y="23"/>
                    </a:cubicBezTo>
                    <a:cubicBezTo>
                      <a:pt x="28" y="23"/>
                      <a:pt x="28" y="22"/>
                      <a:pt x="28" y="22"/>
                    </a:cubicBezTo>
                    <a:cubicBezTo>
                      <a:pt x="28" y="22"/>
                      <a:pt x="28" y="21"/>
                      <a:pt x="27" y="21"/>
                    </a:cubicBezTo>
                    <a:cubicBezTo>
                      <a:pt x="27" y="21"/>
                      <a:pt x="26" y="22"/>
                      <a:pt x="26" y="21"/>
                    </a:cubicBezTo>
                    <a:cubicBezTo>
                      <a:pt x="26" y="21"/>
                      <a:pt x="26" y="20"/>
                      <a:pt x="25" y="20"/>
                    </a:cubicBezTo>
                    <a:cubicBezTo>
                      <a:pt x="23" y="19"/>
                      <a:pt x="23" y="19"/>
                      <a:pt x="23" y="19"/>
                    </a:cubicBezTo>
                    <a:cubicBezTo>
                      <a:pt x="22" y="18"/>
                      <a:pt x="22" y="18"/>
                      <a:pt x="22" y="18"/>
                    </a:cubicBezTo>
                    <a:cubicBezTo>
                      <a:pt x="22" y="18"/>
                      <a:pt x="21" y="19"/>
                      <a:pt x="21" y="18"/>
                    </a:cubicBezTo>
                    <a:cubicBezTo>
                      <a:pt x="21" y="18"/>
                      <a:pt x="22" y="17"/>
                      <a:pt x="22" y="16"/>
                    </a:cubicBezTo>
                    <a:cubicBezTo>
                      <a:pt x="23" y="16"/>
                      <a:pt x="23" y="16"/>
                      <a:pt x="23" y="16"/>
                    </a:cubicBezTo>
                    <a:cubicBezTo>
                      <a:pt x="23" y="16"/>
                      <a:pt x="23" y="16"/>
                      <a:pt x="23" y="15"/>
                    </a:cubicBezTo>
                    <a:cubicBezTo>
                      <a:pt x="23" y="15"/>
                      <a:pt x="22" y="14"/>
                      <a:pt x="23" y="14"/>
                    </a:cubicBezTo>
                    <a:cubicBezTo>
                      <a:pt x="23" y="14"/>
                      <a:pt x="23" y="13"/>
                      <a:pt x="22" y="13"/>
                    </a:cubicBezTo>
                    <a:cubicBezTo>
                      <a:pt x="21" y="12"/>
                      <a:pt x="21" y="12"/>
                      <a:pt x="21" y="12"/>
                    </a:cubicBezTo>
                    <a:cubicBezTo>
                      <a:pt x="21" y="12"/>
                      <a:pt x="21" y="12"/>
                      <a:pt x="20" y="11"/>
                    </a:cubicBezTo>
                    <a:cubicBezTo>
                      <a:pt x="20" y="11"/>
                      <a:pt x="20" y="10"/>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7" name="Freeform 192"/>
              <p:cNvSpPr>
                <a:spLocks/>
              </p:cNvSpPr>
              <p:nvPr/>
            </p:nvSpPr>
            <p:spPr bwMode="auto">
              <a:xfrm>
                <a:off x="6787" y="3443"/>
                <a:ext cx="14" cy="12"/>
              </a:xfrm>
              <a:custGeom>
                <a:avLst/>
                <a:gdLst>
                  <a:gd name="T0" fmla="*/ 8 w 8"/>
                  <a:gd name="T1" fmla="*/ 4 h 7"/>
                  <a:gd name="T2" fmla="*/ 6 w 8"/>
                  <a:gd name="T3" fmla="*/ 3 h 7"/>
                  <a:gd name="T4" fmla="*/ 4 w 8"/>
                  <a:gd name="T5" fmla="*/ 1 h 7"/>
                  <a:gd name="T6" fmla="*/ 4 w 8"/>
                  <a:gd name="T7" fmla="*/ 0 h 7"/>
                  <a:gd name="T8" fmla="*/ 2 w 8"/>
                  <a:gd name="T9" fmla="*/ 1 h 7"/>
                  <a:gd name="T10" fmla="*/ 1 w 8"/>
                  <a:gd name="T11" fmla="*/ 4 h 7"/>
                  <a:gd name="T12" fmla="*/ 0 w 8"/>
                  <a:gd name="T13" fmla="*/ 5 h 7"/>
                  <a:gd name="T14" fmla="*/ 2 w 8"/>
                  <a:gd name="T15" fmla="*/ 5 h 7"/>
                  <a:gd name="T16" fmla="*/ 4 w 8"/>
                  <a:gd name="T17" fmla="*/ 6 h 7"/>
                  <a:gd name="T18" fmla="*/ 6 w 8"/>
                  <a:gd name="T19" fmla="*/ 5 h 7"/>
                  <a:gd name="T20" fmla="*/ 7 w 8"/>
                  <a:gd name="T21" fmla="*/ 5 h 7"/>
                  <a:gd name="T22" fmla="*/ 8 w 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8" y="4"/>
                    </a:moveTo>
                    <a:cubicBezTo>
                      <a:pt x="8" y="4"/>
                      <a:pt x="7" y="3"/>
                      <a:pt x="6" y="3"/>
                    </a:cubicBezTo>
                    <a:cubicBezTo>
                      <a:pt x="6" y="3"/>
                      <a:pt x="5" y="1"/>
                      <a:pt x="4" y="1"/>
                    </a:cubicBezTo>
                    <a:cubicBezTo>
                      <a:pt x="4" y="0"/>
                      <a:pt x="4" y="0"/>
                      <a:pt x="4" y="0"/>
                    </a:cubicBezTo>
                    <a:cubicBezTo>
                      <a:pt x="2" y="1"/>
                      <a:pt x="2" y="1"/>
                      <a:pt x="2" y="1"/>
                    </a:cubicBezTo>
                    <a:cubicBezTo>
                      <a:pt x="2" y="1"/>
                      <a:pt x="1" y="2"/>
                      <a:pt x="1" y="4"/>
                    </a:cubicBezTo>
                    <a:cubicBezTo>
                      <a:pt x="0" y="5"/>
                      <a:pt x="0" y="5"/>
                      <a:pt x="0" y="5"/>
                    </a:cubicBezTo>
                    <a:cubicBezTo>
                      <a:pt x="0" y="5"/>
                      <a:pt x="2" y="4"/>
                      <a:pt x="2" y="5"/>
                    </a:cubicBezTo>
                    <a:cubicBezTo>
                      <a:pt x="2" y="5"/>
                      <a:pt x="2" y="7"/>
                      <a:pt x="4" y="6"/>
                    </a:cubicBezTo>
                    <a:cubicBezTo>
                      <a:pt x="6" y="5"/>
                      <a:pt x="6" y="5"/>
                      <a:pt x="6" y="5"/>
                    </a:cubicBezTo>
                    <a:cubicBezTo>
                      <a:pt x="7" y="5"/>
                      <a:pt x="7" y="5"/>
                      <a:pt x="7" y="5"/>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8" name="Freeform 193"/>
              <p:cNvSpPr>
                <a:spLocks/>
              </p:cNvSpPr>
              <p:nvPr/>
            </p:nvSpPr>
            <p:spPr bwMode="auto">
              <a:xfrm>
                <a:off x="6780" y="3350"/>
                <a:ext cx="7" cy="4"/>
              </a:xfrm>
              <a:custGeom>
                <a:avLst/>
                <a:gdLst>
                  <a:gd name="T0" fmla="*/ 0 w 4"/>
                  <a:gd name="T1" fmla="*/ 1 h 2"/>
                  <a:gd name="T2" fmla="*/ 3 w 4"/>
                  <a:gd name="T3" fmla="*/ 2 h 2"/>
                  <a:gd name="T4" fmla="*/ 3 w 4"/>
                  <a:gd name="T5" fmla="*/ 1 h 2"/>
                  <a:gd name="T6" fmla="*/ 1 w 4"/>
                  <a:gd name="T7" fmla="*/ 1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2" y="2"/>
                      <a:pt x="3" y="2"/>
                    </a:cubicBezTo>
                    <a:cubicBezTo>
                      <a:pt x="3" y="1"/>
                      <a:pt x="4" y="1"/>
                      <a:pt x="3" y="1"/>
                    </a:cubicBezTo>
                    <a:cubicBezTo>
                      <a:pt x="3" y="0"/>
                      <a:pt x="1" y="1"/>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89" name="Freeform 194"/>
              <p:cNvSpPr>
                <a:spLocks/>
              </p:cNvSpPr>
              <p:nvPr/>
            </p:nvSpPr>
            <p:spPr bwMode="auto">
              <a:xfrm>
                <a:off x="6752" y="3384"/>
                <a:ext cx="16" cy="25"/>
              </a:xfrm>
              <a:custGeom>
                <a:avLst/>
                <a:gdLst>
                  <a:gd name="T0" fmla="*/ 8 w 9"/>
                  <a:gd name="T1" fmla="*/ 4 h 14"/>
                  <a:gd name="T2" fmla="*/ 7 w 9"/>
                  <a:gd name="T3" fmla="*/ 2 h 14"/>
                  <a:gd name="T4" fmla="*/ 7 w 9"/>
                  <a:gd name="T5" fmla="*/ 1 h 14"/>
                  <a:gd name="T6" fmla="*/ 5 w 9"/>
                  <a:gd name="T7" fmla="*/ 1 h 14"/>
                  <a:gd name="T8" fmla="*/ 2 w 9"/>
                  <a:gd name="T9" fmla="*/ 2 h 14"/>
                  <a:gd name="T10" fmla="*/ 3 w 9"/>
                  <a:gd name="T11" fmla="*/ 4 h 14"/>
                  <a:gd name="T12" fmla="*/ 3 w 9"/>
                  <a:gd name="T13" fmla="*/ 7 h 14"/>
                  <a:gd name="T14" fmla="*/ 2 w 9"/>
                  <a:gd name="T15" fmla="*/ 5 h 14"/>
                  <a:gd name="T16" fmla="*/ 0 w 9"/>
                  <a:gd name="T17" fmla="*/ 7 h 14"/>
                  <a:gd name="T18" fmla="*/ 2 w 9"/>
                  <a:gd name="T19" fmla="*/ 9 h 14"/>
                  <a:gd name="T20" fmla="*/ 3 w 9"/>
                  <a:gd name="T21" fmla="*/ 11 h 14"/>
                  <a:gd name="T22" fmla="*/ 6 w 9"/>
                  <a:gd name="T23" fmla="*/ 13 h 14"/>
                  <a:gd name="T24" fmla="*/ 8 w 9"/>
                  <a:gd name="T25" fmla="*/ 11 h 14"/>
                  <a:gd name="T26" fmla="*/ 8 w 9"/>
                  <a:gd name="T27" fmla="*/ 7 h 14"/>
                  <a:gd name="T28" fmla="*/ 8 w 9"/>
                  <a:gd name="T29" fmla="*/ 6 h 14"/>
                  <a:gd name="T30" fmla="*/ 6 w 9"/>
                  <a:gd name="T31" fmla="*/ 6 h 14"/>
                  <a:gd name="T32" fmla="*/ 8 w 9"/>
                  <a:gd name="T33"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8" y="4"/>
                    </a:moveTo>
                    <a:cubicBezTo>
                      <a:pt x="8" y="4"/>
                      <a:pt x="9" y="2"/>
                      <a:pt x="7" y="2"/>
                    </a:cubicBezTo>
                    <a:cubicBezTo>
                      <a:pt x="7" y="1"/>
                      <a:pt x="7" y="1"/>
                      <a:pt x="7" y="1"/>
                    </a:cubicBezTo>
                    <a:cubicBezTo>
                      <a:pt x="7" y="1"/>
                      <a:pt x="6" y="1"/>
                      <a:pt x="5" y="1"/>
                    </a:cubicBezTo>
                    <a:cubicBezTo>
                      <a:pt x="5" y="1"/>
                      <a:pt x="2" y="0"/>
                      <a:pt x="2" y="2"/>
                    </a:cubicBezTo>
                    <a:cubicBezTo>
                      <a:pt x="2" y="2"/>
                      <a:pt x="2" y="4"/>
                      <a:pt x="3" y="4"/>
                    </a:cubicBezTo>
                    <a:cubicBezTo>
                      <a:pt x="3" y="4"/>
                      <a:pt x="4" y="6"/>
                      <a:pt x="3" y="7"/>
                    </a:cubicBezTo>
                    <a:cubicBezTo>
                      <a:pt x="3" y="7"/>
                      <a:pt x="2" y="7"/>
                      <a:pt x="2" y="5"/>
                    </a:cubicBezTo>
                    <a:cubicBezTo>
                      <a:pt x="2" y="5"/>
                      <a:pt x="0" y="4"/>
                      <a:pt x="0" y="7"/>
                    </a:cubicBezTo>
                    <a:cubicBezTo>
                      <a:pt x="0" y="7"/>
                      <a:pt x="1" y="9"/>
                      <a:pt x="2" y="9"/>
                    </a:cubicBezTo>
                    <a:cubicBezTo>
                      <a:pt x="2" y="9"/>
                      <a:pt x="3" y="10"/>
                      <a:pt x="3" y="11"/>
                    </a:cubicBezTo>
                    <a:cubicBezTo>
                      <a:pt x="3" y="11"/>
                      <a:pt x="4" y="14"/>
                      <a:pt x="6" y="13"/>
                    </a:cubicBezTo>
                    <a:cubicBezTo>
                      <a:pt x="6" y="13"/>
                      <a:pt x="8" y="12"/>
                      <a:pt x="8" y="11"/>
                    </a:cubicBezTo>
                    <a:cubicBezTo>
                      <a:pt x="8" y="11"/>
                      <a:pt x="9" y="8"/>
                      <a:pt x="8" y="7"/>
                    </a:cubicBezTo>
                    <a:cubicBezTo>
                      <a:pt x="8" y="6"/>
                      <a:pt x="8" y="6"/>
                      <a:pt x="8" y="6"/>
                    </a:cubicBezTo>
                    <a:cubicBezTo>
                      <a:pt x="8" y="6"/>
                      <a:pt x="6" y="7"/>
                      <a:pt x="6" y="6"/>
                    </a:cubicBezTo>
                    <a:cubicBezTo>
                      <a:pt x="6" y="6"/>
                      <a:pt x="7"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0" name="Freeform 195"/>
              <p:cNvSpPr>
                <a:spLocks/>
              </p:cNvSpPr>
              <p:nvPr/>
            </p:nvSpPr>
            <p:spPr bwMode="auto">
              <a:xfrm>
                <a:off x="6776" y="3386"/>
                <a:ext cx="15" cy="21"/>
              </a:xfrm>
              <a:custGeom>
                <a:avLst/>
                <a:gdLst>
                  <a:gd name="T0" fmla="*/ 6 w 8"/>
                  <a:gd name="T1" fmla="*/ 2 h 12"/>
                  <a:gd name="T2" fmla="*/ 4 w 8"/>
                  <a:gd name="T3" fmla="*/ 1 h 12"/>
                  <a:gd name="T4" fmla="*/ 3 w 8"/>
                  <a:gd name="T5" fmla="*/ 1 h 12"/>
                  <a:gd name="T6" fmla="*/ 1 w 8"/>
                  <a:gd name="T7" fmla="*/ 2 h 12"/>
                  <a:gd name="T8" fmla="*/ 0 w 8"/>
                  <a:gd name="T9" fmla="*/ 4 h 12"/>
                  <a:gd name="T10" fmla="*/ 1 w 8"/>
                  <a:gd name="T11" fmla="*/ 6 h 12"/>
                  <a:gd name="T12" fmla="*/ 1 w 8"/>
                  <a:gd name="T13" fmla="*/ 8 h 12"/>
                  <a:gd name="T14" fmla="*/ 1 w 8"/>
                  <a:gd name="T15" fmla="*/ 11 h 12"/>
                  <a:gd name="T16" fmla="*/ 3 w 8"/>
                  <a:gd name="T17" fmla="*/ 10 h 12"/>
                  <a:gd name="T18" fmla="*/ 4 w 8"/>
                  <a:gd name="T19" fmla="*/ 8 h 12"/>
                  <a:gd name="T20" fmla="*/ 6 w 8"/>
                  <a:gd name="T21" fmla="*/ 6 h 12"/>
                  <a:gd name="T22" fmla="*/ 7 w 8"/>
                  <a:gd name="T23" fmla="*/ 3 h 12"/>
                  <a:gd name="T24" fmla="*/ 6 w 8"/>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
                    <a:moveTo>
                      <a:pt x="6" y="2"/>
                    </a:moveTo>
                    <a:cubicBezTo>
                      <a:pt x="6" y="2"/>
                      <a:pt x="4" y="2"/>
                      <a:pt x="4" y="1"/>
                    </a:cubicBezTo>
                    <a:cubicBezTo>
                      <a:pt x="4" y="1"/>
                      <a:pt x="3" y="1"/>
                      <a:pt x="3" y="1"/>
                    </a:cubicBezTo>
                    <a:cubicBezTo>
                      <a:pt x="3" y="1"/>
                      <a:pt x="2" y="0"/>
                      <a:pt x="1" y="2"/>
                    </a:cubicBezTo>
                    <a:cubicBezTo>
                      <a:pt x="1" y="2"/>
                      <a:pt x="1" y="3"/>
                      <a:pt x="0" y="4"/>
                    </a:cubicBezTo>
                    <a:cubicBezTo>
                      <a:pt x="0" y="4"/>
                      <a:pt x="1" y="5"/>
                      <a:pt x="1" y="6"/>
                    </a:cubicBezTo>
                    <a:cubicBezTo>
                      <a:pt x="1" y="6"/>
                      <a:pt x="0" y="6"/>
                      <a:pt x="1" y="8"/>
                    </a:cubicBezTo>
                    <a:cubicBezTo>
                      <a:pt x="1" y="11"/>
                      <a:pt x="1" y="11"/>
                      <a:pt x="1" y="11"/>
                    </a:cubicBezTo>
                    <a:cubicBezTo>
                      <a:pt x="1" y="11"/>
                      <a:pt x="3" y="12"/>
                      <a:pt x="3" y="10"/>
                    </a:cubicBezTo>
                    <a:cubicBezTo>
                      <a:pt x="3" y="10"/>
                      <a:pt x="2" y="8"/>
                      <a:pt x="4" y="8"/>
                    </a:cubicBezTo>
                    <a:cubicBezTo>
                      <a:pt x="4" y="8"/>
                      <a:pt x="5" y="8"/>
                      <a:pt x="6" y="6"/>
                    </a:cubicBezTo>
                    <a:cubicBezTo>
                      <a:pt x="6" y="6"/>
                      <a:pt x="7" y="5"/>
                      <a:pt x="7" y="3"/>
                    </a:cubicBezTo>
                    <a:cubicBezTo>
                      <a:pt x="7" y="3"/>
                      <a:pt x="8"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1" name="Freeform 196"/>
              <p:cNvSpPr>
                <a:spLocks/>
              </p:cNvSpPr>
              <p:nvPr/>
            </p:nvSpPr>
            <p:spPr bwMode="auto">
              <a:xfrm>
                <a:off x="6705" y="3382"/>
                <a:ext cx="20" cy="22"/>
              </a:xfrm>
              <a:custGeom>
                <a:avLst/>
                <a:gdLst>
                  <a:gd name="T0" fmla="*/ 1 w 11"/>
                  <a:gd name="T1" fmla="*/ 6 h 12"/>
                  <a:gd name="T2" fmla="*/ 1 w 11"/>
                  <a:gd name="T3" fmla="*/ 8 h 12"/>
                  <a:gd name="T4" fmla="*/ 1 w 11"/>
                  <a:gd name="T5" fmla="*/ 9 h 12"/>
                  <a:gd name="T6" fmla="*/ 2 w 11"/>
                  <a:gd name="T7" fmla="*/ 11 h 12"/>
                  <a:gd name="T8" fmla="*/ 4 w 11"/>
                  <a:gd name="T9" fmla="*/ 11 h 12"/>
                  <a:gd name="T10" fmla="*/ 5 w 11"/>
                  <a:gd name="T11" fmla="*/ 11 h 12"/>
                  <a:gd name="T12" fmla="*/ 6 w 11"/>
                  <a:gd name="T13" fmla="*/ 9 h 12"/>
                  <a:gd name="T14" fmla="*/ 9 w 11"/>
                  <a:gd name="T15" fmla="*/ 5 h 12"/>
                  <a:gd name="T16" fmla="*/ 11 w 11"/>
                  <a:gd name="T17" fmla="*/ 4 h 12"/>
                  <a:gd name="T18" fmla="*/ 11 w 11"/>
                  <a:gd name="T19" fmla="*/ 3 h 12"/>
                  <a:gd name="T20" fmla="*/ 9 w 11"/>
                  <a:gd name="T21" fmla="*/ 2 h 12"/>
                  <a:gd name="T22" fmla="*/ 8 w 11"/>
                  <a:gd name="T23" fmla="*/ 2 h 12"/>
                  <a:gd name="T24" fmla="*/ 7 w 11"/>
                  <a:gd name="T25" fmla="*/ 2 h 12"/>
                  <a:gd name="T26" fmla="*/ 6 w 11"/>
                  <a:gd name="T27" fmla="*/ 1 h 12"/>
                  <a:gd name="T28" fmla="*/ 5 w 11"/>
                  <a:gd name="T29" fmla="*/ 1 h 12"/>
                  <a:gd name="T30" fmla="*/ 4 w 11"/>
                  <a:gd name="T31" fmla="*/ 0 h 12"/>
                  <a:gd name="T32" fmla="*/ 3 w 11"/>
                  <a:gd name="T33" fmla="*/ 1 h 12"/>
                  <a:gd name="T34" fmla="*/ 2 w 11"/>
                  <a:gd name="T35" fmla="*/ 3 h 12"/>
                  <a:gd name="T36" fmla="*/ 2 w 11"/>
                  <a:gd name="T37" fmla="*/ 4 h 12"/>
                  <a:gd name="T38" fmla="*/ 1 w 11"/>
                  <a:gd name="T3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2">
                    <a:moveTo>
                      <a:pt x="1" y="6"/>
                    </a:moveTo>
                    <a:cubicBezTo>
                      <a:pt x="1" y="8"/>
                      <a:pt x="1" y="8"/>
                      <a:pt x="1" y="8"/>
                    </a:cubicBezTo>
                    <a:cubicBezTo>
                      <a:pt x="1" y="8"/>
                      <a:pt x="0" y="9"/>
                      <a:pt x="1" y="9"/>
                    </a:cubicBezTo>
                    <a:cubicBezTo>
                      <a:pt x="1" y="9"/>
                      <a:pt x="2" y="10"/>
                      <a:pt x="2" y="11"/>
                    </a:cubicBezTo>
                    <a:cubicBezTo>
                      <a:pt x="2" y="11"/>
                      <a:pt x="3" y="12"/>
                      <a:pt x="4" y="11"/>
                    </a:cubicBezTo>
                    <a:cubicBezTo>
                      <a:pt x="4" y="11"/>
                      <a:pt x="4" y="10"/>
                      <a:pt x="5" y="11"/>
                    </a:cubicBezTo>
                    <a:cubicBezTo>
                      <a:pt x="5" y="11"/>
                      <a:pt x="6" y="11"/>
                      <a:pt x="6" y="9"/>
                    </a:cubicBezTo>
                    <a:cubicBezTo>
                      <a:pt x="6" y="9"/>
                      <a:pt x="6" y="6"/>
                      <a:pt x="9" y="5"/>
                    </a:cubicBezTo>
                    <a:cubicBezTo>
                      <a:pt x="11" y="4"/>
                      <a:pt x="11" y="4"/>
                      <a:pt x="11" y="4"/>
                    </a:cubicBezTo>
                    <a:cubicBezTo>
                      <a:pt x="11" y="3"/>
                      <a:pt x="11" y="3"/>
                      <a:pt x="11" y="3"/>
                    </a:cubicBezTo>
                    <a:cubicBezTo>
                      <a:pt x="11" y="3"/>
                      <a:pt x="11" y="3"/>
                      <a:pt x="9" y="2"/>
                    </a:cubicBezTo>
                    <a:cubicBezTo>
                      <a:pt x="9" y="2"/>
                      <a:pt x="9" y="1"/>
                      <a:pt x="8" y="2"/>
                    </a:cubicBezTo>
                    <a:cubicBezTo>
                      <a:pt x="8" y="2"/>
                      <a:pt x="7" y="3"/>
                      <a:pt x="7" y="2"/>
                    </a:cubicBezTo>
                    <a:cubicBezTo>
                      <a:pt x="7" y="2"/>
                      <a:pt x="6" y="0"/>
                      <a:pt x="6" y="1"/>
                    </a:cubicBezTo>
                    <a:cubicBezTo>
                      <a:pt x="5" y="1"/>
                      <a:pt x="5" y="1"/>
                      <a:pt x="5" y="1"/>
                    </a:cubicBezTo>
                    <a:cubicBezTo>
                      <a:pt x="5" y="1"/>
                      <a:pt x="6" y="0"/>
                      <a:pt x="4" y="0"/>
                    </a:cubicBezTo>
                    <a:cubicBezTo>
                      <a:pt x="3" y="0"/>
                      <a:pt x="3" y="1"/>
                      <a:pt x="3" y="1"/>
                    </a:cubicBezTo>
                    <a:cubicBezTo>
                      <a:pt x="3" y="1"/>
                      <a:pt x="2" y="0"/>
                      <a:pt x="2" y="3"/>
                    </a:cubicBezTo>
                    <a:cubicBezTo>
                      <a:pt x="2" y="3"/>
                      <a:pt x="3" y="4"/>
                      <a:pt x="2" y="4"/>
                    </a:cubicBezTo>
                    <a:cubicBezTo>
                      <a:pt x="2" y="4"/>
                      <a:pt x="1" y="5"/>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2" name="Freeform 197"/>
              <p:cNvSpPr>
                <a:spLocks/>
              </p:cNvSpPr>
              <p:nvPr/>
            </p:nvSpPr>
            <p:spPr bwMode="auto">
              <a:xfrm>
                <a:off x="6714" y="3391"/>
                <a:ext cx="45" cy="34"/>
              </a:xfrm>
              <a:custGeom>
                <a:avLst/>
                <a:gdLst>
                  <a:gd name="T0" fmla="*/ 21 w 25"/>
                  <a:gd name="T1" fmla="*/ 15 h 19"/>
                  <a:gd name="T2" fmla="*/ 24 w 25"/>
                  <a:gd name="T3" fmla="*/ 15 h 19"/>
                  <a:gd name="T4" fmla="*/ 23 w 25"/>
                  <a:gd name="T5" fmla="*/ 13 h 19"/>
                  <a:gd name="T6" fmla="*/ 20 w 25"/>
                  <a:gd name="T7" fmla="*/ 12 h 19"/>
                  <a:gd name="T8" fmla="*/ 18 w 25"/>
                  <a:gd name="T9" fmla="*/ 6 h 19"/>
                  <a:gd name="T10" fmla="*/ 16 w 25"/>
                  <a:gd name="T11" fmla="*/ 3 h 19"/>
                  <a:gd name="T12" fmla="*/ 15 w 25"/>
                  <a:gd name="T13" fmla="*/ 5 h 19"/>
                  <a:gd name="T14" fmla="*/ 14 w 25"/>
                  <a:gd name="T15" fmla="*/ 3 h 19"/>
                  <a:gd name="T16" fmla="*/ 12 w 25"/>
                  <a:gd name="T17" fmla="*/ 3 h 19"/>
                  <a:gd name="T18" fmla="*/ 11 w 25"/>
                  <a:gd name="T19" fmla="*/ 3 h 19"/>
                  <a:gd name="T20" fmla="*/ 9 w 25"/>
                  <a:gd name="T21" fmla="*/ 2 h 19"/>
                  <a:gd name="T22" fmla="*/ 8 w 25"/>
                  <a:gd name="T23" fmla="*/ 4 h 19"/>
                  <a:gd name="T24" fmla="*/ 8 w 25"/>
                  <a:gd name="T25" fmla="*/ 1 h 19"/>
                  <a:gd name="T26" fmla="*/ 6 w 25"/>
                  <a:gd name="T27" fmla="*/ 1 h 19"/>
                  <a:gd name="T28" fmla="*/ 2 w 25"/>
                  <a:gd name="T29" fmla="*/ 4 h 19"/>
                  <a:gd name="T30" fmla="*/ 1 w 25"/>
                  <a:gd name="T31" fmla="*/ 6 h 19"/>
                  <a:gd name="T32" fmla="*/ 3 w 25"/>
                  <a:gd name="T33" fmla="*/ 8 h 19"/>
                  <a:gd name="T34" fmla="*/ 6 w 25"/>
                  <a:gd name="T35" fmla="*/ 8 h 19"/>
                  <a:gd name="T36" fmla="*/ 4 w 25"/>
                  <a:gd name="T37" fmla="*/ 9 h 19"/>
                  <a:gd name="T38" fmla="*/ 2 w 25"/>
                  <a:gd name="T39" fmla="*/ 11 h 19"/>
                  <a:gd name="T40" fmla="*/ 5 w 25"/>
                  <a:gd name="T41" fmla="*/ 11 h 19"/>
                  <a:gd name="T42" fmla="*/ 10 w 25"/>
                  <a:gd name="T43" fmla="*/ 12 h 19"/>
                  <a:gd name="T44" fmla="*/ 8 w 25"/>
                  <a:gd name="T45" fmla="*/ 14 h 19"/>
                  <a:gd name="T46" fmla="*/ 5 w 25"/>
                  <a:gd name="T47" fmla="*/ 14 h 19"/>
                  <a:gd name="T48" fmla="*/ 3 w 25"/>
                  <a:gd name="T49" fmla="*/ 15 h 19"/>
                  <a:gd name="T50" fmla="*/ 6 w 25"/>
                  <a:gd name="T51" fmla="*/ 17 h 19"/>
                  <a:gd name="T52" fmla="*/ 8 w 25"/>
                  <a:gd name="T53" fmla="*/ 19 h 19"/>
                  <a:gd name="T54" fmla="*/ 16 w 25"/>
                  <a:gd name="T55" fmla="*/ 17 h 19"/>
                  <a:gd name="T56" fmla="*/ 18 w 25"/>
                  <a:gd name="T57" fmla="*/ 17 h 19"/>
                  <a:gd name="T58" fmla="*/ 20 w 25"/>
                  <a:gd name="T59" fmla="*/ 17 h 19"/>
                  <a:gd name="T60" fmla="*/ 22 w 25"/>
                  <a:gd name="T61" fmla="*/ 17 h 19"/>
                  <a:gd name="T62" fmla="*/ 21 w 25"/>
                  <a:gd name="T63" fmla="*/ 16 h 19"/>
                  <a:gd name="T64" fmla="*/ 21 w 25"/>
                  <a:gd name="T6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9">
                    <a:moveTo>
                      <a:pt x="21" y="15"/>
                    </a:moveTo>
                    <a:cubicBezTo>
                      <a:pt x="21" y="15"/>
                      <a:pt x="23" y="14"/>
                      <a:pt x="24" y="15"/>
                    </a:cubicBezTo>
                    <a:cubicBezTo>
                      <a:pt x="24" y="15"/>
                      <a:pt x="25" y="14"/>
                      <a:pt x="23" y="13"/>
                    </a:cubicBezTo>
                    <a:cubicBezTo>
                      <a:pt x="23" y="13"/>
                      <a:pt x="22" y="12"/>
                      <a:pt x="20" y="12"/>
                    </a:cubicBezTo>
                    <a:cubicBezTo>
                      <a:pt x="20" y="12"/>
                      <a:pt x="18" y="10"/>
                      <a:pt x="18" y="6"/>
                    </a:cubicBezTo>
                    <a:cubicBezTo>
                      <a:pt x="18" y="6"/>
                      <a:pt x="18" y="2"/>
                      <a:pt x="16" y="3"/>
                    </a:cubicBezTo>
                    <a:cubicBezTo>
                      <a:pt x="16" y="3"/>
                      <a:pt x="15" y="4"/>
                      <a:pt x="15" y="5"/>
                    </a:cubicBezTo>
                    <a:cubicBezTo>
                      <a:pt x="14" y="3"/>
                      <a:pt x="14" y="3"/>
                      <a:pt x="14" y="3"/>
                    </a:cubicBezTo>
                    <a:cubicBezTo>
                      <a:pt x="14" y="3"/>
                      <a:pt x="13" y="2"/>
                      <a:pt x="12" y="3"/>
                    </a:cubicBezTo>
                    <a:cubicBezTo>
                      <a:pt x="12" y="4"/>
                      <a:pt x="11" y="4"/>
                      <a:pt x="11" y="3"/>
                    </a:cubicBezTo>
                    <a:cubicBezTo>
                      <a:pt x="10" y="2"/>
                      <a:pt x="9" y="1"/>
                      <a:pt x="9" y="2"/>
                    </a:cubicBezTo>
                    <a:cubicBezTo>
                      <a:pt x="9" y="3"/>
                      <a:pt x="9" y="4"/>
                      <a:pt x="8" y="4"/>
                    </a:cubicBezTo>
                    <a:cubicBezTo>
                      <a:pt x="7" y="4"/>
                      <a:pt x="8" y="1"/>
                      <a:pt x="8" y="1"/>
                    </a:cubicBezTo>
                    <a:cubicBezTo>
                      <a:pt x="8" y="1"/>
                      <a:pt x="7" y="0"/>
                      <a:pt x="6" y="1"/>
                    </a:cubicBezTo>
                    <a:cubicBezTo>
                      <a:pt x="5" y="2"/>
                      <a:pt x="2" y="3"/>
                      <a:pt x="2" y="4"/>
                    </a:cubicBezTo>
                    <a:cubicBezTo>
                      <a:pt x="2" y="4"/>
                      <a:pt x="2" y="6"/>
                      <a:pt x="1" y="6"/>
                    </a:cubicBezTo>
                    <a:cubicBezTo>
                      <a:pt x="1" y="6"/>
                      <a:pt x="0" y="8"/>
                      <a:pt x="3" y="8"/>
                    </a:cubicBezTo>
                    <a:cubicBezTo>
                      <a:pt x="3" y="8"/>
                      <a:pt x="5" y="9"/>
                      <a:pt x="6" y="8"/>
                    </a:cubicBezTo>
                    <a:cubicBezTo>
                      <a:pt x="6" y="8"/>
                      <a:pt x="6" y="9"/>
                      <a:pt x="4" y="9"/>
                    </a:cubicBezTo>
                    <a:cubicBezTo>
                      <a:pt x="4" y="9"/>
                      <a:pt x="1" y="9"/>
                      <a:pt x="2" y="11"/>
                    </a:cubicBezTo>
                    <a:cubicBezTo>
                      <a:pt x="2" y="11"/>
                      <a:pt x="2" y="11"/>
                      <a:pt x="5" y="11"/>
                    </a:cubicBezTo>
                    <a:cubicBezTo>
                      <a:pt x="5" y="11"/>
                      <a:pt x="9" y="11"/>
                      <a:pt x="10" y="12"/>
                    </a:cubicBezTo>
                    <a:cubicBezTo>
                      <a:pt x="10" y="12"/>
                      <a:pt x="10" y="15"/>
                      <a:pt x="8" y="14"/>
                    </a:cubicBezTo>
                    <a:cubicBezTo>
                      <a:pt x="8" y="14"/>
                      <a:pt x="7" y="13"/>
                      <a:pt x="5" y="14"/>
                    </a:cubicBezTo>
                    <a:cubicBezTo>
                      <a:pt x="5" y="14"/>
                      <a:pt x="3" y="13"/>
                      <a:pt x="3" y="15"/>
                    </a:cubicBezTo>
                    <a:cubicBezTo>
                      <a:pt x="3" y="15"/>
                      <a:pt x="3" y="16"/>
                      <a:pt x="6" y="17"/>
                    </a:cubicBezTo>
                    <a:cubicBezTo>
                      <a:pt x="6" y="17"/>
                      <a:pt x="8" y="18"/>
                      <a:pt x="8" y="19"/>
                    </a:cubicBezTo>
                    <a:cubicBezTo>
                      <a:pt x="8" y="19"/>
                      <a:pt x="14" y="19"/>
                      <a:pt x="16" y="17"/>
                    </a:cubicBezTo>
                    <a:cubicBezTo>
                      <a:pt x="16" y="17"/>
                      <a:pt x="18" y="17"/>
                      <a:pt x="18" y="17"/>
                    </a:cubicBezTo>
                    <a:cubicBezTo>
                      <a:pt x="19" y="18"/>
                      <a:pt x="19" y="18"/>
                      <a:pt x="20" y="17"/>
                    </a:cubicBezTo>
                    <a:cubicBezTo>
                      <a:pt x="20" y="17"/>
                      <a:pt x="20" y="19"/>
                      <a:pt x="22" y="17"/>
                    </a:cubicBezTo>
                    <a:cubicBezTo>
                      <a:pt x="22" y="17"/>
                      <a:pt x="23" y="16"/>
                      <a:pt x="21" y="16"/>
                    </a:cubicBezTo>
                    <a:cubicBezTo>
                      <a:pt x="21" y="16"/>
                      <a:pt x="20" y="15"/>
                      <a:pt x="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3" name="Freeform 198"/>
              <p:cNvSpPr>
                <a:spLocks/>
              </p:cNvSpPr>
              <p:nvPr/>
            </p:nvSpPr>
            <p:spPr bwMode="auto">
              <a:xfrm>
                <a:off x="6716" y="3354"/>
                <a:ext cx="23" cy="18"/>
              </a:xfrm>
              <a:custGeom>
                <a:avLst/>
                <a:gdLst>
                  <a:gd name="T0" fmla="*/ 5 w 13"/>
                  <a:gd name="T1" fmla="*/ 9 h 10"/>
                  <a:gd name="T2" fmla="*/ 7 w 13"/>
                  <a:gd name="T3" fmla="*/ 9 h 10"/>
                  <a:gd name="T4" fmla="*/ 9 w 13"/>
                  <a:gd name="T5" fmla="*/ 6 h 10"/>
                  <a:gd name="T6" fmla="*/ 11 w 13"/>
                  <a:gd name="T7" fmla="*/ 6 h 10"/>
                  <a:gd name="T8" fmla="*/ 11 w 13"/>
                  <a:gd name="T9" fmla="*/ 5 h 10"/>
                  <a:gd name="T10" fmla="*/ 12 w 13"/>
                  <a:gd name="T11" fmla="*/ 3 h 10"/>
                  <a:gd name="T12" fmla="*/ 13 w 13"/>
                  <a:gd name="T13" fmla="*/ 2 h 10"/>
                  <a:gd name="T14" fmla="*/ 11 w 13"/>
                  <a:gd name="T15" fmla="*/ 0 h 10"/>
                  <a:gd name="T16" fmla="*/ 10 w 13"/>
                  <a:gd name="T17" fmla="*/ 2 h 10"/>
                  <a:gd name="T18" fmla="*/ 7 w 13"/>
                  <a:gd name="T19" fmla="*/ 2 h 10"/>
                  <a:gd name="T20" fmla="*/ 3 w 13"/>
                  <a:gd name="T21" fmla="*/ 7 h 10"/>
                  <a:gd name="T22" fmla="*/ 2 w 13"/>
                  <a:gd name="T23" fmla="*/ 8 h 10"/>
                  <a:gd name="T24" fmla="*/ 5 w 1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0">
                    <a:moveTo>
                      <a:pt x="5" y="9"/>
                    </a:moveTo>
                    <a:cubicBezTo>
                      <a:pt x="5" y="9"/>
                      <a:pt x="5" y="10"/>
                      <a:pt x="7" y="9"/>
                    </a:cubicBezTo>
                    <a:cubicBezTo>
                      <a:pt x="7" y="9"/>
                      <a:pt x="8" y="8"/>
                      <a:pt x="9" y="6"/>
                    </a:cubicBezTo>
                    <a:cubicBezTo>
                      <a:pt x="9" y="6"/>
                      <a:pt x="10" y="8"/>
                      <a:pt x="11" y="6"/>
                    </a:cubicBezTo>
                    <a:cubicBezTo>
                      <a:pt x="11" y="6"/>
                      <a:pt x="12" y="5"/>
                      <a:pt x="11" y="5"/>
                    </a:cubicBezTo>
                    <a:cubicBezTo>
                      <a:pt x="11" y="5"/>
                      <a:pt x="12" y="3"/>
                      <a:pt x="12" y="3"/>
                    </a:cubicBezTo>
                    <a:cubicBezTo>
                      <a:pt x="12" y="3"/>
                      <a:pt x="12" y="2"/>
                      <a:pt x="13" y="2"/>
                    </a:cubicBezTo>
                    <a:cubicBezTo>
                      <a:pt x="13" y="2"/>
                      <a:pt x="11" y="0"/>
                      <a:pt x="11" y="0"/>
                    </a:cubicBezTo>
                    <a:cubicBezTo>
                      <a:pt x="10" y="2"/>
                      <a:pt x="10" y="2"/>
                      <a:pt x="10" y="2"/>
                    </a:cubicBezTo>
                    <a:cubicBezTo>
                      <a:pt x="10" y="2"/>
                      <a:pt x="8" y="1"/>
                      <a:pt x="7" y="2"/>
                    </a:cubicBezTo>
                    <a:cubicBezTo>
                      <a:pt x="7" y="2"/>
                      <a:pt x="4" y="6"/>
                      <a:pt x="3" y="7"/>
                    </a:cubicBezTo>
                    <a:cubicBezTo>
                      <a:pt x="2" y="7"/>
                      <a:pt x="0" y="7"/>
                      <a:pt x="2" y="8"/>
                    </a:cubicBezTo>
                    <a:cubicBezTo>
                      <a:pt x="2" y="8"/>
                      <a:pt x="3" y="10"/>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4" name="Freeform 199"/>
              <p:cNvSpPr>
                <a:spLocks/>
              </p:cNvSpPr>
              <p:nvPr/>
            </p:nvSpPr>
            <p:spPr bwMode="auto">
              <a:xfrm>
                <a:off x="6737" y="3345"/>
                <a:ext cx="6" cy="9"/>
              </a:xfrm>
              <a:custGeom>
                <a:avLst/>
                <a:gdLst>
                  <a:gd name="T0" fmla="*/ 2 w 3"/>
                  <a:gd name="T1" fmla="*/ 3 h 5"/>
                  <a:gd name="T2" fmla="*/ 2 w 3"/>
                  <a:gd name="T3" fmla="*/ 2 h 5"/>
                  <a:gd name="T4" fmla="*/ 0 w 3"/>
                  <a:gd name="T5" fmla="*/ 3 h 5"/>
                  <a:gd name="T6" fmla="*/ 2 w 3"/>
                  <a:gd name="T7" fmla="*/ 3 h 5"/>
                </a:gdLst>
                <a:ahLst/>
                <a:cxnLst>
                  <a:cxn ang="0">
                    <a:pos x="T0" y="T1"/>
                  </a:cxn>
                  <a:cxn ang="0">
                    <a:pos x="T2" y="T3"/>
                  </a:cxn>
                  <a:cxn ang="0">
                    <a:pos x="T4" y="T5"/>
                  </a:cxn>
                  <a:cxn ang="0">
                    <a:pos x="T6" y="T7"/>
                  </a:cxn>
                </a:cxnLst>
                <a:rect l="0" t="0" r="r" b="b"/>
                <a:pathLst>
                  <a:path w="3" h="5">
                    <a:moveTo>
                      <a:pt x="2" y="3"/>
                    </a:moveTo>
                    <a:cubicBezTo>
                      <a:pt x="3" y="2"/>
                      <a:pt x="2" y="2"/>
                      <a:pt x="2" y="2"/>
                    </a:cubicBezTo>
                    <a:cubicBezTo>
                      <a:pt x="2" y="2"/>
                      <a:pt x="0" y="0"/>
                      <a:pt x="0" y="3"/>
                    </a:cubicBezTo>
                    <a:cubicBezTo>
                      <a:pt x="0" y="3"/>
                      <a:pt x="2" y="5"/>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5" name="Freeform 200"/>
              <p:cNvSpPr>
                <a:spLocks/>
              </p:cNvSpPr>
              <p:nvPr/>
            </p:nvSpPr>
            <p:spPr bwMode="auto">
              <a:xfrm>
                <a:off x="6739" y="3339"/>
                <a:ext cx="16" cy="11"/>
              </a:xfrm>
              <a:custGeom>
                <a:avLst/>
                <a:gdLst>
                  <a:gd name="T0" fmla="*/ 3 w 9"/>
                  <a:gd name="T1" fmla="*/ 4 h 6"/>
                  <a:gd name="T2" fmla="*/ 5 w 9"/>
                  <a:gd name="T3" fmla="*/ 4 h 6"/>
                  <a:gd name="T4" fmla="*/ 8 w 9"/>
                  <a:gd name="T5" fmla="*/ 4 h 6"/>
                  <a:gd name="T6" fmla="*/ 7 w 9"/>
                  <a:gd name="T7" fmla="*/ 2 h 6"/>
                  <a:gd name="T8" fmla="*/ 6 w 9"/>
                  <a:gd name="T9" fmla="*/ 1 h 6"/>
                  <a:gd name="T10" fmla="*/ 3 w 9"/>
                  <a:gd name="T11" fmla="*/ 2 h 6"/>
                  <a:gd name="T12" fmla="*/ 3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3" y="4"/>
                    </a:moveTo>
                    <a:cubicBezTo>
                      <a:pt x="3" y="4"/>
                      <a:pt x="4" y="2"/>
                      <a:pt x="5" y="4"/>
                    </a:cubicBezTo>
                    <a:cubicBezTo>
                      <a:pt x="5" y="4"/>
                      <a:pt x="6" y="6"/>
                      <a:pt x="8" y="4"/>
                    </a:cubicBezTo>
                    <a:cubicBezTo>
                      <a:pt x="8" y="4"/>
                      <a:pt x="9" y="3"/>
                      <a:pt x="7" y="2"/>
                    </a:cubicBezTo>
                    <a:cubicBezTo>
                      <a:pt x="6" y="1"/>
                      <a:pt x="6" y="1"/>
                      <a:pt x="6" y="1"/>
                    </a:cubicBezTo>
                    <a:cubicBezTo>
                      <a:pt x="6" y="1"/>
                      <a:pt x="4" y="0"/>
                      <a:pt x="3" y="2"/>
                    </a:cubicBezTo>
                    <a:cubicBezTo>
                      <a:pt x="3" y="2"/>
                      <a:pt x="0" y="3"/>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6" name="Freeform 201"/>
              <p:cNvSpPr>
                <a:spLocks/>
              </p:cNvSpPr>
              <p:nvPr/>
            </p:nvSpPr>
            <p:spPr bwMode="auto">
              <a:xfrm>
                <a:off x="6739" y="3350"/>
                <a:ext cx="14" cy="7"/>
              </a:xfrm>
              <a:custGeom>
                <a:avLst/>
                <a:gdLst>
                  <a:gd name="T0" fmla="*/ 2 w 8"/>
                  <a:gd name="T1" fmla="*/ 3 h 4"/>
                  <a:gd name="T2" fmla="*/ 5 w 8"/>
                  <a:gd name="T3" fmla="*/ 3 h 4"/>
                  <a:gd name="T4" fmla="*/ 7 w 8"/>
                  <a:gd name="T5" fmla="*/ 2 h 4"/>
                  <a:gd name="T6" fmla="*/ 6 w 8"/>
                  <a:gd name="T7" fmla="*/ 0 h 4"/>
                  <a:gd name="T8" fmla="*/ 3 w 8"/>
                  <a:gd name="T9" fmla="*/ 0 h 4"/>
                  <a:gd name="T10" fmla="*/ 2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2" y="3"/>
                    </a:moveTo>
                    <a:cubicBezTo>
                      <a:pt x="2" y="3"/>
                      <a:pt x="3" y="4"/>
                      <a:pt x="5" y="3"/>
                    </a:cubicBezTo>
                    <a:cubicBezTo>
                      <a:pt x="5" y="3"/>
                      <a:pt x="6" y="2"/>
                      <a:pt x="7" y="2"/>
                    </a:cubicBezTo>
                    <a:cubicBezTo>
                      <a:pt x="7" y="2"/>
                      <a:pt x="8" y="1"/>
                      <a:pt x="6" y="0"/>
                    </a:cubicBezTo>
                    <a:cubicBezTo>
                      <a:pt x="5" y="0"/>
                      <a:pt x="3" y="0"/>
                      <a:pt x="3" y="0"/>
                    </a:cubicBezTo>
                    <a:cubicBezTo>
                      <a:pt x="3" y="0"/>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7" name="Freeform 202"/>
              <p:cNvSpPr>
                <a:spLocks/>
              </p:cNvSpPr>
              <p:nvPr/>
            </p:nvSpPr>
            <p:spPr bwMode="auto">
              <a:xfrm>
                <a:off x="6728" y="3368"/>
                <a:ext cx="6" cy="7"/>
              </a:xfrm>
              <a:custGeom>
                <a:avLst/>
                <a:gdLst>
                  <a:gd name="T0" fmla="*/ 2 w 3"/>
                  <a:gd name="T1" fmla="*/ 2 h 4"/>
                  <a:gd name="T2" fmla="*/ 2 w 3"/>
                  <a:gd name="T3" fmla="*/ 0 h 4"/>
                  <a:gd name="T4" fmla="*/ 1 w 3"/>
                  <a:gd name="T5" fmla="*/ 3 h 4"/>
                  <a:gd name="T6" fmla="*/ 2 w 3"/>
                  <a:gd name="T7" fmla="*/ 2 h 4"/>
                </a:gdLst>
                <a:ahLst/>
                <a:cxnLst>
                  <a:cxn ang="0">
                    <a:pos x="T0" y="T1"/>
                  </a:cxn>
                  <a:cxn ang="0">
                    <a:pos x="T2" y="T3"/>
                  </a:cxn>
                  <a:cxn ang="0">
                    <a:pos x="T4" y="T5"/>
                  </a:cxn>
                  <a:cxn ang="0">
                    <a:pos x="T6" y="T7"/>
                  </a:cxn>
                </a:cxnLst>
                <a:rect l="0" t="0" r="r" b="b"/>
                <a:pathLst>
                  <a:path w="3" h="4">
                    <a:moveTo>
                      <a:pt x="2" y="2"/>
                    </a:moveTo>
                    <a:cubicBezTo>
                      <a:pt x="2" y="2"/>
                      <a:pt x="3" y="0"/>
                      <a:pt x="2" y="0"/>
                    </a:cubicBezTo>
                    <a:cubicBezTo>
                      <a:pt x="2" y="0"/>
                      <a:pt x="0" y="2"/>
                      <a:pt x="1" y="3"/>
                    </a:cubicBezTo>
                    <a:cubicBezTo>
                      <a:pt x="1" y="3"/>
                      <a:pt x="2" y="4"/>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8" name="Freeform 203"/>
              <p:cNvSpPr>
                <a:spLocks/>
              </p:cNvSpPr>
              <p:nvPr/>
            </p:nvSpPr>
            <p:spPr bwMode="auto">
              <a:xfrm>
                <a:off x="6727" y="3373"/>
                <a:ext cx="23" cy="16"/>
              </a:xfrm>
              <a:custGeom>
                <a:avLst/>
                <a:gdLst>
                  <a:gd name="T0" fmla="*/ 2 w 13"/>
                  <a:gd name="T1" fmla="*/ 6 h 9"/>
                  <a:gd name="T2" fmla="*/ 3 w 13"/>
                  <a:gd name="T3" fmla="*/ 7 h 9"/>
                  <a:gd name="T4" fmla="*/ 4 w 13"/>
                  <a:gd name="T5" fmla="*/ 6 h 9"/>
                  <a:gd name="T6" fmla="*/ 4 w 13"/>
                  <a:gd name="T7" fmla="*/ 5 h 9"/>
                  <a:gd name="T8" fmla="*/ 4 w 13"/>
                  <a:gd name="T9" fmla="*/ 6 h 9"/>
                  <a:gd name="T10" fmla="*/ 6 w 13"/>
                  <a:gd name="T11" fmla="*/ 6 h 9"/>
                  <a:gd name="T12" fmla="*/ 7 w 13"/>
                  <a:gd name="T13" fmla="*/ 7 h 9"/>
                  <a:gd name="T14" fmla="*/ 4 w 13"/>
                  <a:gd name="T15" fmla="*/ 8 h 9"/>
                  <a:gd name="T16" fmla="*/ 5 w 13"/>
                  <a:gd name="T17" fmla="*/ 9 h 9"/>
                  <a:gd name="T18" fmla="*/ 8 w 13"/>
                  <a:gd name="T19" fmla="*/ 7 h 9"/>
                  <a:gd name="T20" fmla="*/ 9 w 13"/>
                  <a:gd name="T21" fmla="*/ 7 h 9"/>
                  <a:gd name="T22" fmla="*/ 10 w 13"/>
                  <a:gd name="T23" fmla="*/ 7 h 9"/>
                  <a:gd name="T24" fmla="*/ 12 w 13"/>
                  <a:gd name="T25" fmla="*/ 6 h 9"/>
                  <a:gd name="T26" fmla="*/ 12 w 13"/>
                  <a:gd name="T27" fmla="*/ 3 h 9"/>
                  <a:gd name="T28" fmla="*/ 10 w 13"/>
                  <a:gd name="T29" fmla="*/ 3 h 9"/>
                  <a:gd name="T30" fmla="*/ 10 w 13"/>
                  <a:gd name="T31" fmla="*/ 1 h 9"/>
                  <a:gd name="T32" fmla="*/ 9 w 13"/>
                  <a:gd name="T33" fmla="*/ 0 h 9"/>
                  <a:gd name="T34" fmla="*/ 8 w 13"/>
                  <a:gd name="T35" fmla="*/ 2 h 9"/>
                  <a:gd name="T36" fmla="*/ 8 w 13"/>
                  <a:gd name="T37" fmla="*/ 2 h 9"/>
                  <a:gd name="T38" fmla="*/ 7 w 13"/>
                  <a:gd name="T39" fmla="*/ 4 h 9"/>
                  <a:gd name="T40" fmla="*/ 6 w 13"/>
                  <a:gd name="T41" fmla="*/ 2 h 9"/>
                  <a:gd name="T42" fmla="*/ 4 w 13"/>
                  <a:gd name="T43" fmla="*/ 2 h 9"/>
                  <a:gd name="T44" fmla="*/ 2 w 13"/>
                  <a:gd name="T45" fmla="*/ 3 h 9"/>
                  <a:gd name="T46" fmla="*/ 2 w 13"/>
                  <a:gd name="T47" fmla="*/ 4 h 9"/>
                  <a:gd name="T48" fmla="*/ 2 w 13"/>
                  <a:gd name="T4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9">
                    <a:moveTo>
                      <a:pt x="2" y="6"/>
                    </a:moveTo>
                    <a:cubicBezTo>
                      <a:pt x="2" y="6"/>
                      <a:pt x="2" y="7"/>
                      <a:pt x="3" y="7"/>
                    </a:cubicBezTo>
                    <a:cubicBezTo>
                      <a:pt x="3" y="7"/>
                      <a:pt x="4" y="7"/>
                      <a:pt x="4" y="6"/>
                    </a:cubicBezTo>
                    <a:cubicBezTo>
                      <a:pt x="4" y="6"/>
                      <a:pt x="4" y="5"/>
                      <a:pt x="4" y="5"/>
                    </a:cubicBezTo>
                    <a:cubicBezTo>
                      <a:pt x="4" y="6"/>
                      <a:pt x="4" y="6"/>
                      <a:pt x="4" y="6"/>
                    </a:cubicBezTo>
                    <a:cubicBezTo>
                      <a:pt x="4" y="6"/>
                      <a:pt x="5" y="6"/>
                      <a:pt x="6" y="6"/>
                    </a:cubicBezTo>
                    <a:cubicBezTo>
                      <a:pt x="6" y="6"/>
                      <a:pt x="8" y="5"/>
                      <a:pt x="7" y="7"/>
                    </a:cubicBezTo>
                    <a:cubicBezTo>
                      <a:pt x="7" y="7"/>
                      <a:pt x="5" y="7"/>
                      <a:pt x="4" y="8"/>
                    </a:cubicBezTo>
                    <a:cubicBezTo>
                      <a:pt x="3" y="8"/>
                      <a:pt x="4" y="8"/>
                      <a:pt x="5" y="9"/>
                    </a:cubicBezTo>
                    <a:cubicBezTo>
                      <a:pt x="6" y="9"/>
                      <a:pt x="8" y="7"/>
                      <a:pt x="8" y="7"/>
                    </a:cubicBezTo>
                    <a:cubicBezTo>
                      <a:pt x="8" y="7"/>
                      <a:pt x="9" y="6"/>
                      <a:pt x="9" y="7"/>
                    </a:cubicBezTo>
                    <a:cubicBezTo>
                      <a:pt x="9" y="7"/>
                      <a:pt x="10" y="7"/>
                      <a:pt x="10" y="7"/>
                    </a:cubicBezTo>
                    <a:cubicBezTo>
                      <a:pt x="10" y="7"/>
                      <a:pt x="11" y="7"/>
                      <a:pt x="12" y="6"/>
                    </a:cubicBezTo>
                    <a:cubicBezTo>
                      <a:pt x="12" y="6"/>
                      <a:pt x="13" y="3"/>
                      <a:pt x="12" y="3"/>
                    </a:cubicBezTo>
                    <a:cubicBezTo>
                      <a:pt x="12" y="3"/>
                      <a:pt x="11" y="4"/>
                      <a:pt x="10" y="3"/>
                    </a:cubicBezTo>
                    <a:cubicBezTo>
                      <a:pt x="10" y="3"/>
                      <a:pt x="10" y="2"/>
                      <a:pt x="10" y="1"/>
                    </a:cubicBezTo>
                    <a:cubicBezTo>
                      <a:pt x="9" y="1"/>
                      <a:pt x="9" y="0"/>
                      <a:pt x="9" y="0"/>
                    </a:cubicBezTo>
                    <a:cubicBezTo>
                      <a:pt x="9" y="0"/>
                      <a:pt x="7" y="0"/>
                      <a:pt x="8" y="2"/>
                    </a:cubicBezTo>
                    <a:cubicBezTo>
                      <a:pt x="8" y="2"/>
                      <a:pt x="7" y="2"/>
                      <a:pt x="8" y="2"/>
                    </a:cubicBezTo>
                    <a:cubicBezTo>
                      <a:pt x="8" y="2"/>
                      <a:pt x="7" y="5"/>
                      <a:pt x="7" y="4"/>
                    </a:cubicBezTo>
                    <a:cubicBezTo>
                      <a:pt x="7" y="3"/>
                      <a:pt x="6" y="2"/>
                      <a:pt x="6" y="2"/>
                    </a:cubicBezTo>
                    <a:cubicBezTo>
                      <a:pt x="5" y="2"/>
                      <a:pt x="4" y="3"/>
                      <a:pt x="4" y="2"/>
                    </a:cubicBezTo>
                    <a:cubicBezTo>
                      <a:pt x="4" y="2"/>
                      <a:pt x="2" y="0"/>
                      <a:pt x="2" y="3"/>
                    </a:cubicBezTo>
                    <a:cubicBezTo>
                      <a:pt x="2" y="3"/>
                      <a:pt x="2" y="3"/>
                      <a:pt x="2" y="4"/>
                    </a:cubicBezTo>
                    <a:cubicBezTo>
                      <a:pt x="2" y="4"/>
                      <a:pt x="0"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99" name="Freeform 204"/>
              <p:cNvSpPr>
                <a:spLocks/>
              </p:cNvSpPr>
              <p:nvPr/>
            </p:nvSpPr>
            <p:spPr bwMode="auto">
              <a:xfrm>
                <a:off x="6760" y="3347"/>
                <a:ext cx="6" cy="10"/>
              </a:xfrm>
              <a:custGeom>
                <a:avLst/>
                <a:gdLst>
                  <a:gd name="T0" fmla="*/ 2 w 3"/>
                  <a:gd name="T1" fmla="*/ 5 h 6"/>
                  <a:gd name="T2" fmla="*/ 1 w 3"/>
                  <a:gd name="T3" fmla="*/ 2 h 6"/>
                  <a:gd name="T4" fmla="*/ 0 w 3"/>
                  <a:gd name="T5" fmla="*/ 4 h 6"/>
                  <a:gd name="T6" fmla="*/ 2 w 3"/>
                  <a:gd name="T7" fmla="*/ 6 h 6"/>
                  <a:gd name="T8" fmla="*/ 2 w 3"/>
                  <a:gd name="T9" fmla="*/ 5 h 6"/>
                </a:gdLst>
                <a:ahLst/>
                <a:cxnLst>
                  <a:cxn ang="0">
                    <a:pos x="T0" y="T1"/>
                  </a:cxn>
                  <a:cxn ang="0">
                    <a:pos x="T2" y="T3"/>
                  </a:cxn>
                  <a:cxn ang="0">
                    <a:pos x="T4" y="T5"/>
                  </a:cxn>
                  <a:cxn ang="0">
                    <a:pos x="T6" y="T7"/>
                  </a:cxn>
                  <a:cxn ang="0">
                    <a:pos x="T8" y="T9"/>
                  </a:cxn>
                </a:cxnLst>
                <a:rect l="0" t="0" r="r" b="b"/>
                <a:pathLst>
                  <a:path w="3" h="6">
                    <a:moveTo>
                      <a:pt x="2" y="5"/>
                    </a:moveTo>
                    <a:cubicBezTo>
                      <a:pt x="1" y="2"/>
                      <a:pt x="1" y="2"/>
                      <a:pt x="1" y="2"/>
                    </a:cubicBezTo>
                    <a:cubicBezTo>
                      <a:pt x="1" y="2"/>
                      <a:pt x="0" y="0"/>
                      <a:pt x="0" y="4"/>
                    </a:cubicBezTo>
                    <a:cubicBezTo>
                      <a:pt x="0" y="4"/>
                      <a:pt x="0" y="6"/>
                      <a:pt x="2" y="6"/>
                    </a:cubicBezTo>
                    <a:cubicBezTo>
                      <a:pt x="2" y="6"/>
                      <a:pt x="3" y="6"/>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0" name="Freeform 205"/>
              <p:cNvSpPr>
                <a:spLocks/>
              </p:cNvSpPr>
              <p:nvPr/>
            </p:nvSpPr>
            <p:spPr bwMode="auto">
              <a:xfrm>
                <a:off x="6752" y="3361"/>
                <a:ext cx="14" cy="18"/>
              </a:xfrm>
              <a:custGeom>
                <a:avLst/>
                <a:gdLst>
                  <a:gd name="T0" fmla="*/ 0 w 8"/>
                  <a:gd name="T1" fmla="*/ 2 h 10"/>
                  <a:gd name="T2" fmla="*/ 2 w 8"/>
                  <a:gd name="T3" fmla="*/ 5 h 10"/>
                  <a:gd name="T4" fmla="*/ 4 w 8"/>
                  <a:gd name="T5" fmla="*/ 7 h 10"/>
                  <a:gd name="T6" fmla="*/ 7 w 8"/>
                  <a:gd name="T7" fmla="*/ 9 h 10"/>
                  <a:gd name="T8" fmla="*/ 6 w 8"/>
                  <a:gd name="T9" fmla="*/ 9 h 10"/>
                  <a:gd name="T10" fmla="*/ 6 w 8"/>
                  <a:gd name="T11" fmla="*/ 5 h 10"/>
                  <a:gd name="T12" fmla="*/ 6 w 8"/>
                  <a:gd name="T13" fmla="*/ 1 h 10"/>
                  <a:gd name="T14" fmla="*/ 4 w 8"/>
                  <a:gd name="T15" fmla="*/ 1 h 10"/>
                  <a:gd name="T16" fmla="*/ 4 w 8"/>
                  <a:gd name="T17" fmla="*/ 4 h 10"/>
                  <a:gd name="T18" fmla="*/ 2 w 8"/>
                  <a:gd name="T19" fmla="*/ 1 h 10"/>
                  <a:gd name="T20" fmla="*/ 0 w 8"/>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0" y="2"/>
                    </a:moveTo>
                    <a:cubicBezTo>
                      <a:pt x="0" y="2"/>
                      <a:pt x="1" y="4"/>
                      <a:pt x="2" y="5"/>
                    </a:cubicBezTo>
                    <a:cubicBezTo>
                      <a:pt x="2" y="5"/>
                      <a:pt x="4" y="5"/>
                      <a:pt x="4" y="7"/>
                    </a:cubicBezTo>
                    <a:cubicBezTo>
                      <a:pt x="4" y="8"/>
                      <a:pt x="6" y="10"/>
                      <a:pt x="7" y="9"/>
                    </a:cubicBezTo>
                    <a:cubicBezTo>
                      <a:pt x="8" y="8"/>
                      <a:pt x="6" y="9"/>
                      <a:pt x="6" y="9"/>
                    </a:cubicBezTo>
                    <a:cubicBezTo>
                      <a:pt x="6" y="9"/>
                      <a:pt x="7" y="6"/>
                      <a:pt x="6" y="5"/>
                    </a:cubicBezTo>
                    <a:cubicBezTo>
                      <a:pt x="6" y="5"/>
                      <a:pt x="8" y="1"/>
                      <a:pt x="6" y="1"/>
                    </a:cubicBezTo>
                    <a:cubicBezTo>
                      <a:pt x="6" y="1"/>
                      <a:pt x="3" y="0"/>
                      <a:pt x="4" y="1"/>
                    </a:cubicBezTo>
                    <a:cubicBezTo>
                      <a:pt x="4" y="2"/>
                      <a:pt x="5" y="5"/>
                      <a:pt x="4" y="4"/>
                    </a:cubicBezTo>
                    <a:cubicBezTo>
                      <a:pt x="3" y="3"/>
                      <a:pt x="2" y="3"/>
                      <a:pt x="2"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1" name="Freeform 206"/>
              <p:cNvSpPr>
                <a:spLocks/>
              </p:cNvSpPr>
              <p:nvPr/>
            </p:nvSpPr>
            <p:spPr bwMode="auto">
              <a:xfrm>
                <a:off x="6764" y="3370"/>
                <a:ext cx="11" cy="10"/>
              </a:xfrm>
              <a:custGeom>
                <a:avLst/>
                <a:gdLst>
                  <a:gd name="T0" fmla="*/ 2 w 6"/>
                  <a:gd name="T1" fmla="*/ 5 h 6"/>
                  <a:gd name="T2" fmla="*/ 3 w 6"/>
                  <a:gd name="T3" fmla="*/ 6 h 6"/>
                  <a:gd name="T4" fmla="*/ 5 w 6"/>
                  <a:gd name="T5" fmla="*/ 5 h 6"/>
                  <a:gd name="T6" fmla="*/ 5 w 6"/>
                  <a:gd name="T7" fmla="*/ 2 h 6"/>
                  <a:gd name="T8" fmla="*/ 2 w 6"/>
                  <a:gd name="T9" fmla="*/ 1 h 6"/>
                  <a:gd name="T10" fmla="*/ 1 w 6"/>
                  <a:gd name="T11" fmla="*/ 2 h 6"/>
                  <a:gd name="T12" fmla="*/ 1 w 6"/>
                  <a:gd name="T13" fmla="*/ 5 h 6"/>
                  <a:gd name="T14" fmla="*/ 2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5"/>
                    </a:moveTo>
                    <a:cubicBezTo>
                      <a:pt x="3" y="6"/>
                      <a:pt x="3" y="6"/>
                      <a:pt x="3" y="6"/>
                    </a:cubicBezTo>
                    <a:cubicBezTo>
                      <a:pt x="3" y="6"/>
                      <a:pt x="4" y="5"/>
                      <a:pt x="5" y="5"/>
                    </a:cubicBezTo>
                    <a:cubicBezTo>
                      <a:pt x="5" y="5"/>
                      <a:pt x="6" y="4"/>
                      <a:pt x="5" y="2"/>
                    </a:cubicBezTo>
                    <a:cubicBezTo>
                      <a:pt x="5" y="2"/>
                      <a:pt x="3" y="0"/>
                      <a:pt x="2" y="1"/>
                    </a:cubicBezTo>
                    <a:cubicBezTo>
                      <a:pt x="2" y="1"/>
                      <a:pt x="0" y="0"/>
                      <a:pt x="1" y="2"/>
                    </a:cubicBezTo>
                    <a:cubicBezTo>
                      <a:pt x="1" y="2"/>
                      <a:pt x="1" y="4"/>
                      <a:pt x="1" y="5"/>
                    </a:cubicBez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2" name="Freeform 207"/>
              <p:cNvSpPr>
                <a:spLocks/>
              </p:cNvSpPr>
              <p:nvPr/>
            </p:nvSpPr>
            <p:spPr bwMode="auto">
              <a:xfrm>
                <a:off x="6773" y="3366"/>
                <a:ext cx="34" cy="22"/>
              </a:xfrm>
              <a:custGeom>
                <a:avLst/>
                <a:gdLst>
                  <a:gd name="T0" fmla="*/ 3 w 19"/>
                  <a:gd name="T1" fmla="*/ 4 h 12"/>
                  <a:gd name="T2" fmla="*/ 5 w 19"/>
                  <a:gd name="T3" fmla="*/ 6 h 12"/>
                  <a:gd name="T4" fmla="*/ 5 w 19"/>
                  <a:gd name="T5" fmla="*/ 8 h 12"/>
                  <a:gd name="T6" fmla="*/ 5 w 19"/>
                  <a:gd name="T7" fmla="*/ 9 h 12"/>
                  <a:gd name="T8" fmla="*/ 6 w 19"/>
                  <a:gd name="T9" fmla="*/ 10 h 12"/>
                  <a:gd name="T10" fmla="*/ 8 w 19"/>
                  <a:gd name="T11" fmla="*/ 10 h 12"/>
                  <a:gd name="T12" fmla="*/ 11 w 19"/>
                  <a:gd name="T13" fmla="*/ 11 h 12"/>
                  <a:gd name="T14" fmla="*/ 13 w 19"/>
                  <a:gd name="T15" fmla="*/ 11 h 12"/>
                  <a:gd name="T16" fmla="*/ 15 w 19"/>
                  <a:gd name="T17" fmla="*/ 11 h 12"/>
                  <a:gd name="T18" fmla="*/ 16 w 19"/>
                  <a:gd name="T19" fmla="*/ 9 h 12"/>
                  <a:gd name="T20" fmla="*/ 17 w 19"/>
                  <a:gd name="T21" fmla="*/ 8 h 12"/>
                  <a:gd name="T22" fmla="*/ 15 w 19"/>
                  <a:gd name="T23" fmla="*/ 6 h 12"/>
                  <a:gd name="T24" fmla="*/ 12 w 19"/>
                  <a:gd name="T25" fmla="*/ 6 h 12"/>
                  <a:gd name="T26" fmla="*/ 9 w 19"/>
                  <a:gd name="T27" fmla="*/ 6 h 12"/>
                  <a:gd name="T28" fmla="*/ 7 w 19"/>
                  <a:gd name="T29" fmla="*/ 5 h 12"/>
                  <a:gd name="T30" fmla="*/ 6 w 19"/>
                  <a:gd name="T31" fmla="*/ 4 h 12"/>
                  <a:gd name="T32" fmla="*/ 6 w 19"/>
                  <a:gd name="T33" fmla="*/ 3 h 12"/>
                  <a:gd name="T34" fmla="*/ 5 w 19"/>
                  <a:gd name="T35" fmla="*/ 2 h 12"/>
                  <a:gd name="T36" fmla="*/ 3 w 19"/>
                  <a:gd name="T37" fmla="*/ 2 h 12"/>
                  <a:gd name="T38" fmla="*/ 2 w 19"/>
                  <a:gd name="T39" fmla="*/ 2 h 12"/>
                  <a:gd name="T40" fmla="*/ 1 w 19"/>
                  <a:gd name="T41" fmla="*/ 4 h 12"/>
                  <a:gd name="T42" fmla="*/ 3 w 19"/>
                  <a:gd name="T4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3" y="4"/>
                    </a:moveTo>
                    <a:cubicBezTo>
                      <a:pt x="3" y="4"/>
                      <a:pt x="4" y="2"/>
                      <a:pt x="5" y="6"/>
                    </a:cubicBezTo>
                    <a:cubicBezTo>
                      <a:pt x="5" y="8"/>
                      <a:pt x="5" y="8"/>
                      <a:pt x="5" y="8"/>
                    </a:cubicBezTo>
                    <a:cubicBezTo>
                      <a:pt x="5" y="8"/>
                      <a:pt x="4" y="8"/>
                      <a:pt x="5" y="9"/>
                    </a:cubicBezTo>
                    <a:cubicBezTo>
                      <a:pt x="5" y="11"/>
                      <a:pt x="6" y="10"/>
                      <a:pt x="6" y="10"/>
                    </a:cubicBezTo>
                    <a:cubicBezTo>
                      <a:pt x="6" y="10"/>
                      <a:pt x="7" y="9"/>
                      <a:pt x="8" y="10"/>
                    </a:cubicBezTo>
                    <a:cubicBezTo>
                      <a:pt x="8" y="10"/>
                      <a:pt x="10" y="12"/>
                      <a:pt x="11" y="11"/>
                    </a:cubicBezTo>
                    <a:cubicBezTo>
                      <a:pt x="13" y="11"/>
                      <a:pt x="13" y="11"/>
                      <a:pt x="13" y="11"/>
                    </a:cubicBezTo>
                    <a:cubicBezTo>
                      <a:pt x="13" y="11"/>
                      <a:pt x="12" y="9"/>
                      <a:pt x="15" y="11"/>
                    </a:cubicBezTo>
                    <a:cubicBezTo>
                      <a:pt x="15" y="11"/>
                      <a:pt x="17" y="11"/>
                      <a:pt x="16" y="9"/>
                    </a:cubicBezTo>
                    <a:cubicBezTo>
                      <a:pt x="16" y="9"/>
                      <a:pt x="17" y="9"/>
                      <a:pt x="17" y="8"/>
                    </a:cubicBezTo>
                    <a:cubicBezTo>
                      <a:pt x="17" y="8"/>
                      <a:pt x="19" y="7"/>
                      <a:pt x="15" y="6"/>
                    </a:cubicBezTo>
                    <a:cubicBezTo>
                      <a:pt x="15" y="6"/>
                      <a:pt x="13" y="5"/>
                      <a:pt x="12" y="6"/>
                    </a:cubicBezTo>
                    <a:cubicBezTo>
                      <a:pt x="12" y="6"/>
                      <a:pt x="11" y="7"/>
                      <a:pt x="9" y="6"/>
                    </a:cubicBezTo>
                    <a:cubicBezTo>
                      <a:pt x="7" y="5"/>
                      <a:pt x="7" y="5"/>
                      <a:pt x="7" y="5"/>
                    </a:cubicBezTo>
                    <a:cubicBezTo>
                      <a:pt x="7" y="5"/>
                      <a:pt x="7" y="4"/>
                      <a:pt x="6" y="4"/>
                    </a:cubicBezTo>
                    <a:cubicBezTo>
                      <a:pt x="6" y="4"/>
                      <a:pt x="5" y="3"/>
                      <a:pt x="6" y="3"/>
                    </a:cubicBezTo>
                    <a:cubicBezTo>
                      <a:pt x="6" y="3"/>
                      <a:pt x="6" y="2"/>
                      <a:pt x="5" y="2"/>
                    </a:cubicBezTo>
                    <a:cubicBezTo>
                      <a:pt x="5" y="2"/>
                      <a:pt x="4" y="4"/>
                      <a:pt x="3" y="2"/>
                    </a:cubicBezTo>
                    <a:cubicBezTo>
                      <a:pt x="3" y="2"/>
                      <a:pt x="3" y="1"/>
                      <a:pt x="2" y="2"/>
                    </a:cubicBezTo>
                    <a:cubicBezTo>
                      <a:pt x="2" y="2"/>
                      <a:pt x="0" y="0"/>
                      <a:pt x="1" y="4"/>
                    </a:cubicBezTo>
                    <a:cubicBezTo>
                      <a:pt x="1" y="4"/>
                      <a:pt x="1" y="5"/>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3" name="Freeform 208"/>
              <p:cNvSpPr>
                <a:spLocks/>
              </p:cNvSpPr>
              <p:nvPr/>
            </p:nvSpPr>
            <p:spPr bwMode="auto">
              <a:xfrm>
                <a:off x="6757" y="3332"/>
                <a:ext cx="18" cy="20"/>
              </a:xfrm>
              <a:custGeom>
                <a:avLst/>
                <a:gdLst>
                  <a:gd name="T0" fmla="*/ 2 w 10"/>
                  <a:gd name="T1" fmla="*/ 3 h 11"/>
                  <a:gd name="T2" fmla="*/ 4 w 10"/>
                  <a:gd name="T3" fmla="*/ 4 h 11"/>
                  <a:gd name="T4" fmla="*/ 5 w 10"/>
                  <a:gd name="T5" fmla="*/ 6 h 11"/>
                  <a:gd name="T6" fmla="*/ 7 w 10"/>
                  <a:gd name="T7" fmla="*/ 8 h 11"/>
                  <a:gd name="T8" fmla="*/ 8 w 10"/>
                  <a:gd name="T9" fmla="*/ 10 h 11"/>
                  <a:gd name="T10" fmla="*/ 10 w 10"/>
                  <a:gd name="T11" fmla="*/ 9 h 11"/>
                  <a:gd name="T12" fmla="*/ 10 w 10"/>
                  <a:gd name="T13" fmla="*/ 4 h 11"/>
                  <a:gd name="T14" fmla="*/ 8 w 10"/>
                  <a:gd name="T15" fmla="*/ 3 h 11"/>
                  <a:gd name="T16" fmla="*/ 7 w 10"/>
                  <a:gd name="T17" fmla="*/ 4 h 11"/>
                  <a:gd name="T18" fmla="*/ 7 w 10"/>
                  <a:gd name="T19" fmla="*/ 1 h 11"/>
                  <a:gd name="T20" fmla="*/ 5 w 10"/>
                  <a:gd name="T21" fmla="*/ 3 h 11"/>
                  <a:gd name="T22" fmla="*/ 4 w 10"/>
                  <a:gd name="T23" fmla="*/ 2 h 11"/>
                  <a:gd name="T24" fmla="*/ 2 w 10"/>
                  <a:gd name="T25" fmla="*/ 0 h 11"/>
                  <a:gd name="T26" fmla="*/ 2 w 10"/>
                  <a:gd name="T2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2" y="3"/>
                    </a:moveTo>
                    <a:cubicBezTo>
                      <a:pt x="3" y="3"/>
                      <a:pt x="4" y="4"/>
                      <a:pt x="4" y="4"/>
                    </a:cubicBezTo>
                    <a:cubicBezTo>
                      <a:pt x="5" y="6"/>
                      <a:pt x="5" y="6"/>
                      <a:pt x="5" y="6"/>
                    </a:cubicBezTo>
                    <a:cubicBezTo>
                      <a:pt x="6" y="7"/>
                      <a:pt x="7" y="8"/>
                      <a:pt x="7" y="8"/>
                    </a:cubicBezTo>
                    <a:cubicBezTo>
                      <a:pt x="8" y="7"/>
                      <a:pt x="8" y="10"/>
                      <a:pt x="8" y="10"/>
                    </a:cubicBezTo>
                    <a:cubicBezTo>
                      <a:pt x="9" y="11"/>
                      <a:pt x="10" y="9"/>
                      <a:pt x="10" y="9"/>
                    </a:cubicBezTo>
                    <a:cubicBezTo>
                      <a:pt x="8" y="8"/>
                      <a:pt x="10" y="4"/>
                      <a:pt x="10" y="4"/>
                    </a:cubicBezTo>
                    <a:cubicBezTo>
                      <a:pt x="10" y="1"/>
                      <a:pt x="8" y="3"/>
                      <a:pt x="8" y="3"/>
                    </a:cubicBezTo>
                    <a:cubicBezTo>
                      <a:pt x="8" y="5"/>
                      <a:pt x="7" y="5"/>
                      <a:pt x="7" y="4"/>
                    </a:cubicBezTo>
                    <a:cubicBezTo>
                      <a:pt x="6" y="3"/>
                      <a:pt x="7" y="1"/>
                      <a:pt x="7" y="1"/>
                    </a:cubicBezTo>
                    <a:cubicBezTo>
                      <a:pt x="5" y="0"/>
                      <a:pt x="5" y="3"/>
                      <a:pt x="5" y="3"/>
                    </a:cubicBezTo>
                    <a:cubicBezTo>
                      <a:pt x="4" y="3"/>
                      <a:pt x="4" y="2"/>
                      <a:pt x="4" y="2"/>
                    </a:cubicBezTo>
                    <a:cubicBezTo>
                      <a:pt x="4" y="0"/>
                      <a:pt x="2" y="0"/>
                      <a:pt x="2" y="0"/>
                    </a:cubicBezTo>
                    <a:cubicBezTo>
                      <a:pt x="0" y="1"/>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4" name="Freeform 209"/>
              <p:cNvSpPr>
                <a:spLocks/>
              </p:cNvSpPr>
              <p:nvPr/>
            </p:nvSpPr>
            <p:spPr bwMode="auto">
              <a:xfrm>
                <a:off x="6776" y="3339"/>
                <a:ext cx="8" cy="13"/>
              </a:xfrm>
              <a:custGeom>
                <a:avLst/>
                <a:gdLst>
                  <a:gd name="T0" fmla="*/ 4 w 4"/>
                  <a:gd name="T1" fmla="*/ 4 h 7"/>
                  <a:gd name="T2" fmla="*/ 2 w 4"/>
                  <a:gd name="T3" fmla="*/ 0 h 7"/>
                  <a:gd name="T4" fmla="*/ 0 w 4"/>
                  <a:gd name="T5" fmla="*/ 3 h 7"/>
                  <a:gd name="T6" fmla="*/ 0 w 4"/>
                  <a:gd name="T7" fmla="*/ 5 h 7"/>
                  <a:gd name="T8" fmla="*/ 4 w 4"/>
                  <a:gd name="T9" fmla="*/ 4 h 7"/>
                </a:gdLst>
                <a:ahLst/>
                <a:cxnLst>
                  <a:cxn ang="0">
                    <a:pos x="T0" y="T1"/>
                  </a:cxn>
                  <a:cxn ang="0">
                    <a:pos x="T2" y="T3"/>
                  </a:cxn>
                  <a:cxn ang="0">
                    <a:pos x="T4" y="T5"/>
                  </a:cxn>
                  <a:cxn ang="0">
                    <a:pos x="T6" y="T7"/>
                  </a:cxn>
                  <a:cxn ang="0">
                    <a:pos x="T8" y="T9"/>
                  </a:cxn>
                </a:cxnLst>
                <a:rect l="0" t="0" r="r" b="b"/>
                <a:pathLst>
                  <a:path w="4" h="7">
                    <a:moveTo>
                      <a:pt x="4" y="4"/>
                    </a:moveTo>
                    <a:cubicBezTo>
                      <a:pt x="2" y="0"/>
                      <a:pt x="2" y="0"/>
                      <a:pt x="2" y="0"/>
                    </a:cubicBezTo>
                    <a:cubicBezTo>
                      <a:pt x="2" y="0"/>
                      <a:pt x="0" y="0"/>
                      <a:pt x="0" y="3"/>
                    </a:cubicBezTo>
                    <a:cubicBezTo>
                      <a:pt x="0" y="5"/>
                      <a:pt x="0" y="5"/>
                      <a:pt x="0" y="5"/>
                    </a:cubicBezTo>
                    <a:cubicBezTo>
                      <a:pt x="0" y="5"/>
                      <a:pt x="4" y="7"/>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5" name="Freeform 210"/>
              <p:cNvSpPr>
                <a:spLocks/>
              </p:cNvSpPr>
              <p:nvPr/>
            </p:nvSpPr>
            <p:spPr bwMode="auto">
              <a:xfrm>
                <a:off x="6799" y="3341"/>
                <a:ext cx="13" cy="27"/>
              </a:xfrm>
              <a:custGeom>
                <a:avLst/>
                <a:gdLst>
                  <a:gd name="T0" fmla="*/ 0 w 7"/>
                  <a:gd name="T1" fmla="*/ 9 h 15"/>
                  <a:gd name="T2" fmla="*/ 1 w 7"/>
                  <a:gd name="T3" fmla="*/ 10 h 15"/>
                  <a:gd name="T4" fmla="*/ 1 w 7"/>
                  <a:gd name="T5" fmla="*/ 11 h 15"/>
                  <a:gd name="T6" fmla="*/ 1 w 7"/>
                  <a:gd name="T7" fmla="*/ 13 h 15"/>
                  <a:gd name="T8" fmla="*/ 2 w 7"/>
                  <a:gd name="T9" fmla="*/ 15 h 15"/>
                  <a:gd name="T10" fmla="*/ 3 w 7"/>
                  <a:gd name="T11" fmla="*/ 15 h 15"/>
                  <a:gd name="T12" fmla="*/ 5 w 7"/>
                  <a:gd name="T13" fmla="*/ 14 h 15"/>
                  <a:gd name="T14" fmla="*/ 6 w 7"/>
                  <a:gd name="T15" fmla="*/ 12 h 15"/>
                  <a:gd name="T16" fmla="*/ 7 w 7"/>
                  <a:gd name="T17" fmla="*/ 9 h 15"/>
                  <a:gd name="T18" fmla="*/ 6 w 7"/>
                  <a:gd name="T19" fmla="*/ 8 h 15"/>
                  <a:gd name="T20" fmla="*/ 5 w 7"/>
                  <a:gd name="T21" fmla="*/ 8 h 15"/>
                  <a:gd name="T22" fmla="*/ 6 w 7"/>
                  <a:gd name="T23" fmla="*/ 6 h 15"/>
                  <a:gd name="T24" fmla="*/ 4 w 7"/>
                  <a:gd name="T25" fmla="*/ 3 h 15"/>
                  <a:gd name="T26" fmla="*/ 3 w 7"/>
                  <a:gd name="T27" fmla="*/ 2 h 15"/>
                  <a:gd name="T28" fmla="*/ 2 w 7"/>
                  <a:gd name="T29" fmla="*/ 1 h 15"/>
                  <a:gd name="T30" fmla="*/ 1 w 7"/>
                  <a:gd name="T31" fmla="*/ 1 h 15"/>
                  <a:gd name="T32" fmla="*/ 1 w 7"/>
                  <a:gd name="T33" fmla="*/ 2 h 15"/>
                  <a:gd name="T34" fmla="*/ 0 w 7"/>
                  <a:gd name="T35" fmla="*/ 4 h 15"/>
                  <a:gd name="T36" fmla="*/ 0 w 7"/>
                  <a:gd name="T37" fmla="*/ 6 h 15"/>
                  <a:gd name="T38" fmla="*/ 0 w 7"/>
                  <a:gd name="T39" fmla="*/ 8 h 15"/>
                  <a:gd name="T40" fmla="*/ 0 w 7"/>
                  <a:gd name="T4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5">
                    <a:moveTo>
                      <a:pt x="0" y="9"/>
                    </a:moveTo>
                    <a:cubicBezTo>
                      <a:pt x="0" y="9"/>
                      <a:pt x="1" y="8"/>
                      <a:pt x="1" y="10"/>
                    </a:cubicBezTo>
                    <a:cubicBezTo>
                      <a:pt x="1" y="10"/>
                      <a:pt x="2" y="11"/>
                      <a:pt x="1" y="11"/>
                    </a:cubicBezTo>
                    <a:cubicBezTo>
                      <a:pt x="1" y="11"/>
                      <a:pt x="1" y="12"/>
                      <a:pt x="1" y="13"/>
                    </a:cubicBezTo>
                    <a:cubicBezTo>
                      <a:pt x="1" y="13"/>
                      <a:pt x="1" y="14"/>
                      <a:pt x="2" y="15"/>
                    </a:cubicBezTo>
                    <a:cubicBezTo>
                      <a:pt x="2" y="15"/>
                      <a:pt x="3" y="15"/>
                      <a:pt x="3" y="15"/>
                    </a:cubicBezTo>
                    <a:cubicBezTo>
                      <a:pt x="3" y="15"/>
                      <a:pt x="5" y="15"/>
                      <a:pt x="5" y="14"/>
                    </a:cubicBezTo>
                    <a:cubicBezTo>
                      <a:pt x="5" y="14"/>
                      <a:pt x="5" y="12"/>
                      <a:pt x="6" y="12"/>
                    </a:cubicBezTo>
                    <a:cubicBezTo>
                      <a:pt x="6" y="12"/>
                      <a:pt x="7" y="11"/>
                      <a:pt x="7" y="9"/>
                    </a:cubicBezTo>
                    <a:cubicBezTo>
                      <a:pt x="7" y="9"/>
                      <a:pt x="6" y="8"/>
                      <a:pt x="6" y="8"/>
                    </a:cubicBezTo>
                    <a:cubicBezTo>
                      <a:pt x="6" y="8"/>
                      <a:pt x="4" y="9"/>
                      <a:pt x="5" y="8"/>
                    </a:cubicBezTo>
                    <a:cubicBezTo>
                      <a:pt x="5" y="8"/>
                      <a:pt x="6" y="8"/>
                      <a:pt x="6" y="6"/>
                    </a:cubicBezTo>
                    <a:cubicBezTo>
                      <a:pt x="6" y="6"/>
                      <a:pt x="5" y="4"/>
                      <a:pt x="4" y="3"/>
                    </a:cubicBezTo>
                    <a:cubicBezTo>
                      <a:pt x="4" y="3"/>
                      <a:pt x="3" y="2"/>
                      <a:pt x="3" y="2"/>
                    </a:cubicBezTo>
                    <a:cubicBezTo>
                      <a:pt x="3" y="2"/>
                      <a:pt x="1" y="1"/>
                      <a:pt x="2" y="1"/>
                    </a:cubicBezTo>
                    <a:cubicBezTo>
                      <a:pt x="2" y="1"/>
                      <a:pt x="1" y="0"/>
                      <a:pt x="1" y="1"/>
                    </a:cubicBezTo>
                    <a:cubicBezTo>
                      <a:pt x="1" y="1"/>
                      <a:pt x="2" y="2"/>
                      <a:pt x="1" y="2"/>
                    </a:cubicBezTo>
                    <a:cubicBezTo>
                      <a:pt x="1" y="2"/>
                      <a:pt x="0" y="3"/>
                      <a:pt x="0" y="4"/>
                    </a:cubicBezTo>
                    <a:cubicBezTo>
                      <a:pt x="0" y="6"/>
                      <a:pt x="0" y="6"/>
                      <a:pt x="0" y="6"/>
                    </a:cubicBezTo>
                    <a:cubicBezTo>
                      <a:pt x="0" y="6"/>
                      <a:pt x="0" y="7"/>
                      <a:pt x="0" y="8"/>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6" name="Freeform 211"/>
              <p:cNvSpPr>
                <a:spLocks/>
              </p:cNvSpPr>
              <p:nvPr/>
            </p:nvSpPr>
            <p:spPr bwMode="auto">
              <a:xfrm>
                <a:off x="6757" y="3414"/>
                <a:ext cx="9" cy="9"/>
              </a:xfrm>
              <a:custGeom>
                <a:avLst/>
                <a:gdLst>
                  <a:gd name="T0" fmla="*/ 3 w 5"/>
                  <a:gd name="T1" fmla="*/ 5 h 5"/>
                  <a:gd name="T2" fmla="*/ 5 w 5"/>
                  <a:gd name="T3" fmla="*/ 5 h 5"/>
                  <a:gd name="T4" fmla="*/ 4 w 5"/>
                  <a:gd name="T5" fmla="*/ 3 h 5"/>
                  <a:gd name="T6" fmla="*/ 3 w 5"/>
                  <a:gd name="T7" fmla="*/ 1 h 5"/>
                  <a:gd name="T8" fmla="*/ 3 w 5"/>
                  <a:gd name="T9" fmla="*/ 3 h 5"/>
                  <a:gd name="T10" fmla="*/ 1 w 5"/>
                  <a:gd name="T11" fmla="*/ 3 h 5"/>
                  <a:gd name="T12" fmla="*/ 0 w 5"/>
                  <a:gd name="T13" fmla="*/ 4 h 5"/>
                  <a:gd name="T14" fmla="*/ 3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5"/>
                    </a:moveTo>
                    <a:cubicBezTo>
                      <a:pt x="3" y="5"/>
                      <a:pt x="5" y="5"/>
                      <a:pt x="5" y="5"/>
                    </a:cubicBezTo>
                    <a:cubicBezTo>
                      <a:pt x="5" y="5"/>
                      <a:pt x="5" y="3"/>
                      <a:pt x="4" y="3"/>
                    </a:cubicBezTo>
                    <a:cubicBezTo>
                      <a:pt x="4" y="3"/>
                      <a:pt x="4" y="0"/>
                      <a:pt x="3" y="1"/>
                    </a:cubicBezTo>
                    <a:cubicBezTo>
                      <a:pt x="3" y="3"/>
                      <a:pt x="3" y="3"/>
                      <a:pt x="3" y="3"/>
                    </a:cubicBezTo>
                    <a:cubicBezTo>
                      <a:pt x="3" y="3"/>
                      <a:pt x="1" y="3"/>
                      <a:pt x="1" y="3"/>
                    </a:cubicBezTo>
                    <a:cubicBezTo>
                      <a:pt x="1" y="3"/>
                      <a:pt x="0" y="3"/>
                      <a:pt x="0" y="4"/>
                    </a:cubicBezTo>
                    <a:cubicBezTo>
                      <a:pt x="0" y="4"/>
                      <a:pt x="1"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7" name="Freeform 212"/>
              <p:cNvSpPr>
                <a:spLocks/>
              </p:cNvSpPr>
              <p:nvPr/>
            </p:nvSpPr>
            <p:spPr bwMode="auto">
              <a:xfrm>
                <a:off x="6762" y="3343"/>
                <a:ext cx="7" cy="7"/>
              </a:xfrm>
              <a:custGeom>
                <a:avLst/>
                <a:gdLst>
                  <a:gd name="T0" fmla="*/ 3 w 4"/>
                  <a:gd name="T1" fmla="*/ 3 h 4"/>
                  <a:gd name="T2" fmla="*/ 2 w 4"/>
                  <a:gd name="T3" fmla="*/ 1 h 4"/>
                  <a:gd name="T4" fmla="*/ 0 w 4"/>
                  <a:gd name="T5" fmla="*/ 1 h 4"/>
                  <a:gd name="T6" fmla="*/ 1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1"/>
                      <a:pt x="2" y="1"/>
                      <a:pt x="2" y="1"/>
                    </a:cubicBezTo>
                    <a:cubicBezTo>
                      <a:pt x="2" y="1"/>
                      <a:pt x="1" y="0"/>
                      <a:pt x="0" y="1"/>
                    </a:cubicBezTo>
                    <a:cubicBezTo>
                      <a:pt x="0" y="1"/>
                      <a:pt x="0" y="2"/>
                      <a:pt x="1" y="3"/>
                    </a:cubicBezTo>
                    <a:cubicBezTo>
                      <a:pt x="1" y="3"/>
                      <a:pt x="4"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8" name="Oval 213"/>
              <p:cNvSpPr>
                <a:spLocks noChangeArrowheads="1"/>
              </p:cNvSpPr>
              <p:nvPr/>
            </p:nvSpPr>
            <p:spPr bwMode="auto">
              <a:xfrm>
                <a:off x="6755" y="3357"/>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09" name="Oval 214"/>
              <p:cNvSpPr>
                <a:spLocks noChangeArrowheads="1"/>
              </p:cNvSpPr>
              <p:nvPr/>
            </p:nvSpPr>
            <p:spPr bwMode="auto">
              <a:xfrm>
                <a:off x="6760" y="3359"/>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0" name="Oval 215"/>
              <p:cNvSpPr>
                <a:spLocks noChangeArrowheads="1"/>
              </p:cNvSpPr>
              <p:nvPr/>
            </p:nvSpPr>
            <p:spPr bwMode="auto">
              <a:xfrm>
                <a:off x="6766" y="3350"/>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1" name="Oval 216"/>
              <p:cNvSpPr>
                <a:spLocks noChangeArrowheads="1"/>
              </p:cNvSpPr>
              <p:nvPr/>
            </p:nvSpPr>
            <p:spPr bwMode="auto">
              <a:xfrm>
                <a:off x="6739" y="3363"/>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2" name="Freeform 217"/>
              <p:cNvSpPr>
                <a:spLocks/>
              </p:cNvSpPr>
              <p:nvPr/>
            </p:nvSpPr>
            <p:spPr bwMode="auto">
              <a:xfrm>
                <a:off x="6801" y="3386"/>
                <a:ext cx="11" cy="9"/>
              </a:xfrm>
              <a:custGeom>
                <a:avLst/>
                <a:gdLst>
                  <a:gd name="T0" fmla="*/ 3 w 6"/>
                  <a:gd name="T1" fmla="*/ 1 h 5"/>
                  <a:gd name="T2" fmla="*/ 2 w 6"/>
                  <a:gd name="T3" fmla="*/ 1 h 5"/>
                  <a:gd name="T4" fmla="*/ 0 w 6"/>
                  <a:gd name="T5" fmla="*/ 2 h 5"/>
                  <a:gd name="T6" fmla="*/ 1 w 6"/>
                  <a:gd name="T7" fmla="*/ 4 h 5"/>
                  <a:gd name="T8" fmla="*/ 3 w 6"/>
                  <a:gd name="T9" fmla="*/ 5 h 5"/>
                  <a:gd name="T10" fmla="*/ 6 w 6"/>
                  <a:gd name="T11" fmla="*/ 5 h 5"/>
                  <a:gd name="T12" fmla="*/ 6 w 6"/>
                  <a:gd name="T13" fmla="*/ 4 h 5"/>
                  <a:gd name="T14" fmla="*/ 6 w 6"/>
                  <a:gd name="T15" fmla="*/ 1 h 5"/>
                  <a:gd name="T16" fmla="*/ 3 w 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3" y="1"/>
                    </a:moveTo>
                    <a:cubicBezTo>
                      <a:pt x="2" y="1"/>
                      <a:pt x="2" y="1"/>
                      <a:pt x="2" y="1"/>
                    </a:cubicBezTo>
                    <a:cubicBezTo>
                      <a:pt x="2" y="1"/>
                      <a:pt x="0" y="0"/>
                      <a:pt x="0" y="2"/>
                    </a:cubicBezTo>
                    <a:cubicBezTo>
                      <a:pt x="0" y="2"/>
                      <a:pt x="0" y="4"/>
                      <a:pt x="1" y="4"/>
                    </a:cubicBezTo>
                    <a:cubicBezTo>
                      <a:pt x="1" y="4"/>
                      <a:pt x="2" y="5"/>
                      <a:pt x="3" y="5"/>
                    </a:cubicBezTo>
                    <a:cubicBezTo>
                      <a:pt x="6" y="5"/>
                      <a:pt x="6" y="5"/>
                      <a:pt x="6" y="5"/>
                    </a:cubicBezTo>
                    <a:cubicBezTo>
                      <a:pt x="6" y="4"/>
                      <a:pt x="6" y="4"/>
                      <a:pt x="6" y="4"/>
                    </a:cubicBezTo>
                    <a:cubicBezTo>
                      <a:pt x="6" y="4"/>
                      <a:pt x="6" y="2"/>
                      <a:pt x="6" y="1"/>
                    </a:cubicBezTo>
                    <a:cubicBezTo>
                      <a:pt x="6" y="1"/>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3" name="Freeform 218"/>
              <p:cNvSpPr>
                <a:spLocks/>
              </p:cNvSpPr>
              <p:nvPr/>
            </p:nvSpPr>
            <p:spPr bwMode="auto">
              <a:xfrm>
                <a:off x="6808" y="3423"/>
                <a:ext cx="7" cy="7"/>
              </a:xfrm>
              <a:custGeom>
                <a:avLst/>
                <a:gdLst>
                  <a:gd name="T0" fmla="*/ 3 w 4"/>
                  <a:gd name="T1" fmla="*/ 3 h 4"/>
                  <a:gd name="T2" fmla="*/ 2 w 4"/>
                  <a:gd name="T3" fmla="*/ 0 h 4"/>
                  <a:gd name="T4" fmla="*/ 0 w 4"/>
                  <a:gd name="T5" fmla="*/ 2 h 4"/>
                  <a:gd name="T6" fmla="*/ 1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3"/>
                      <a:pt x="4" y="0"/>
                      <a:pt x="2" y="0"/>
                    </a:cubicBezTo>
                    <a:cubicBezTo>
                      <a:pt x="2" y="0"/>
                      <a:pt x="0" y="0"/>
                      <a:pt x="0" y="2"/>
                    </a:cubicBezTo>
                    <a:cubicBezTo>
                      <a:pt x="0" y="2"/>
                      <a:pt x="0" y="3"/>
                      <a:pt x="1" y="3"/>
                    </a:cubicBezTo>
                    <a:cubicBezTo>
                      <a:pt x="1" y="3"/>
                      <a:pt x="3"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4" name="Oval 219"/>
              <p:cNvSpPr>
                <a:spLocks noChangeArrowheads="1"/>
              </p:cNvSpPr>
              <p:nvPr/>
            </p:nvSpPr>
            <p:spPr bwMode="auto">
              <a:xfrm>
                <a:off x="6796" y="3455"/>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5" name="Oval 220"/>
              <p:cNvSpPr>
                <a:spLocks noChangeArrowheads="1"/>
              </p:cNvSpPr>
              <p:nvPr/>
            </p:nvSpPr>
            <p:spPr bwMode="auto">
              <a:xfrm>
                <a:off x="6803" y="3459"/>
                <a:ext cx="2"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6" name="Oval 221"/>
              <p:cNvSpPr>
                <a:spLocks noChangeArrowheads="1"/>
              </p:cNvSpPr>
              <p:nvPr/>
            </p:nvSpPr>
            <p:spPr bwMode="auto">
              <a:xfrm>
                <a:off x="6808" y="3452"/>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7" name="Freeform 222"/>
              <p:cNvSpPr>
                <a:spLocks/>
              </p:cNvSpPr>
              <p:nvPr/>
            </p:nvSpPr>
            <p:spPr bwMode="auto">
              <a:xfrm>
                <a:off x="6808" y="3338"/>
                <a:ext cx="39" cy="48"/>
              </a:xfrm>
              <a:custGeom>
                <a:avLst/>
                <a:gdLst>
                  <a:gd name="T0" fmla="*/ 2 w 22"/>
                  <a:gd name="T1" fmla="*/ 21 h 27"/>
                  <a:gd name="T2" fmla="*/ 1 w 22"/>
                  <a:gd name="T3" fmla="*/ 22 h 27"/>
                  <a:gd name="T4" fmla="*/ 1 w 22"/>
                  <a:gd name="T5" fmla="*/ 25 h 27"/>
                  <a:gd name="T6" fmla="*/ 4 w 22"/>
                  <a:gd name="T7" fmla="*/ 26 h 27"/>
                  <a:gd name="T8" fmla="*/ 7 w 22"/>
                  <a:gd name="T9" fmla="*/ 25 h 27"/>
                  <a:gd name="T10" fmla="*/ 8 w 22"/>
                  <a:gd name="T11" fmla="*/ 23 h 27"/>
                  <a:gd name="T12" fmla="*/ 11 w 22"/>
                  <a:gd name="T13" fmla="*/ 20 h 27"/>
                  <a:gd name="T14" fmla="*/ 10 w 22"/>
                  <a:gd name="T15" fmla="*/ 19 h 27"/>
                  <a:gd name="T16" fmla="*/ 12 w 22"/>
                  <a:gd name="T17" fmla="*/ 17 h 27"/>
                  <a:gd name="T18" fmla="*/ 14 w 22"/>
                  <a:gd name="T19" fmla="*/ 16 h 27"/>
                  <a:gd name="T20" fmla="*/ 15 w 22"/>
                  <a:gd name="T21" fmla="*/ 15 h 27"/>
                  <a:gd name="T22" fmla="*/ 16 w 22"/>
                  <a:gd name="T23" fmla="*/ 14 h 27"/>
                  <a:gd name="T24" fmla="*/ 18 w 22"/>
                  <a:gd name="T25" fmla="*/ 13 h 27"/>
                  <a:gd name="T26" fmla="*/ 21 w 22"/>
                  <a:gd name="T27" fmla="*/ 11 h 27"/>
                  <a:gd name="T28" fmla="*/ 20 w 22"/>
                  <a:gd name="T29" fmla="*/ 10 h 27"/>
                  <a:gd name="T30" fmla="*/ 19 w 22"/>
                  <a:gd name="T31" fmla="*/ 10 h 27"/>
                  <a:gd name="T32" fmla="*/ 20 w 22"/>
                  <a:gd name="T33" fmla="*/ 9 h 27"/>
                  <a:gd name="T34" fmla="*/ 22 w 22"/>
                  <a:gd name="T35" fmla="*/ 8 h 27"/>
                  <a:gd name="T36" fmla="*/ 21 w 22"/>
                  <a:gd name="T37" fmla="*/ 5 h 27"/>
                  <a:gd name="T38" fmla="*/ 20 w 22"/>
                  <a:gd name="T39" fmla="*/ 3 h 27"/>
                  <a:gd name="T40" fmla="*/ 19 w 22"/>
                  <a:gd name="T41" fmla="*/ 1 h 27"/>
                  <a:gd name="T42" fmla="*/ 17 w 22"/>
                  <a:gd name="T43" fmla="*/ 1 h 27"/>
                  <a:gd name="T44" fmla="*/ 13 w 22"/>
                  <a:gd name="T45" fmla="*/ 0 h 27"/>
                  <a:gd name="T46" fmla="*/ 12 w 22"/>
                  <a:gd name="T47" fmla="*/ 1 h 27"/>
                  <a:gd name="T48" fmla="*/ 9 w 22"/>
                  <a:gd name="T49" fmla="*/ 2 h 27"/>
                  <a:gd name="T50" fmla="*/ 9 w 22"/>
                  <a:gd name="T51" fmla="*/ 2 h 27"/>
                  <a:gd name="T52" fmla="*/ 6 w 22"/>
                  <a:gd name="T53" fmla="*/ 3 h 27"/>
                  <a:gd name="T54" fmla="*/ 5 w 22"/>
                  <a:gd name="T55" fmla="*/ 4 h 27"/>
                  <a:gd name="T56" fmla="*/ 4 w 22"/>
                  <a:gd name="T57" fmla="*/ 5 h 27"/>
                  <a:gd name="T58" fmla="*/ 5 w 22"/>
                  <a:gd name="T59" fmla="*/ 7 h 27"/>
                  <a:gd name="T60" fmla="*/ 6 w 22"/>
                  <a:gd name="T61" fmla="*/ 7 h 27"/>
                  <a:gd name="T62" fmla="*/ 9 w 22"/>
                  <a:gd name="T63" fmla="*/ 8 h 27"/>
                  <a:gd name="T64" fmla="*/ 13 w 22"/>
                  <a:gd name="T65" fmla="*/ 8 h 27"/>
                  <a:gd name="T66" fmla="*/ 11 w 22"/>
                  <a:gd name="T67" fmla="*/ 9 h 27"/>
                  <a:gd name="T68" fmla="*/ 8 w 22"/>
                  <a:gd name="T69" fmla="*/ 10 h 27"/>
                  <a:gd name="T70" fmla="*/ 8 w 22"/>
                  <a:gd name="T71" fmla="*/ 12 h 27"/>
                  <a:gd name="T72" fmla="*/ 7 w 22"/>
                  <a:gd name="T73" fmla="*/ 14 h 27"/>
                  <a:gd name="T74" fmla="*/ 6 w 22"/>
                  <a:gd name="T75" fmla="*/ 11 h 27"/>
                  <a:gd name="T76" fmla="*/ 5 w 22"/>
                  <a:gd name="T77" fmla="*/ 13 h 27"/>
                  <a:gd name="T78" fmla="*/ 5 w 22"/>
                  <a:gd name="T79" fmla="*/ 16 h 27"/>
                  <a:gd name="T80" fmla="*/ 6 w 22"/>
                  <a:gd name="T81" fmla="*/ 17 h 27"/>
                  <a:gd name="T82" fmla="*/ 3 w 22"/>
                  <a:gd name="T83" fmla="*/ 18 h 27"/>
                  <a:gd name="T84" fmla="*/ 3 w 22"/>
                  <a:gd name="T85" fmla="*/ 19 h 27"/>
                  <a:gd name="T86" fmla="*/ 4 w 22"/>
                  <a:gd name="T8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27">
                    <a:moveTo>
                      <a:pt x="4" y="22"/>
                    </a:moveTo>
                    <a:cubicBezTo>
                      <a:pt x="4" y="22"/>
                      <a:pt x="3" y="22"/>
                      <a:pt x="2" y="21"/>
                    </a:cubicBezTo>
                    <a:cubicBezTo>
                      <a:pt x="2" y="21"/>
                      <a:pt x="1" y="20"/>
                      <a:pt x="1" y="21"/>
                    </a:cubicBezTo>
                    <a:cubicBezTo>
                      <a:pt x="1" y="21"/>
                      <a:pt x="3" y="22"/>
                      <a:pt x="1" y="22"/>
                    </a:cubicBezTo>
                    <a:cubicBezTo>
                      <a:pt x="1" y="22"/>
                      <a:pt x="0" y="22"/>
                      <a:pt x="0" y="24"/>
                    </a:cubicBezTo>
                    <a:cubicBezTo>
                      <a:pt x="0" y="24"/>
                      <a:pt x="0" y="24"/>
                      <a:pt x="1" y="25"/>
                    </a:cubicBezTo>
                    <a:cubicBezTo>
                      <a:pt x="1" y="25"/>
                      <a:pt x="2" y="26"/>
                      <a:pt x="3" y="25"/>
                    </a:cubicBezTo>
                    <a:cubicBezTo>
                      <a:pt x="3" y="25"/>
                      <a:pt x="4" y="25"/>
                      <a:pt x="4" y="26"/>
                    </a:cubicBezTo>
                    <a:cubicBezTo>
                      <a:pt x="4" y="26"/>
                      <a:pt x="4" y="27"/>
                      <a:pt x="6" y="26"/>
                    </a:cubicBezTo>
                    <a:cubicBezTo>
                      <a:pt x="6" y="26"/>
                      <a:pt x="7" y="26"/>
                      <a:pt x="7" y="25"/>
                    </a:cubicBezTo>
                    <a:cubicBezTo>
                      <a:pt x="7" y="25"/>
                      <a:pt x="7" y="24"/>
                      <a:pt x="7" y="24"/>
                    </a:cubicBezTo>
                    <a:cubicBezTo>
                      <a:pt x="7" y="24"/>
                      <a:pt x="7" y="22"/>
                      <a:pt x="8" y="23"/>
                    </a:cubicBezTo>
                    <a:cubicBezTo>
                      <a:pt x="8" y="23"/>
                      <a:pt x="10" y="22"/>
                      <a:pt x="10" y="21"/>
                    </a:cubicBezTo>
                    <a:cubicBezTo>
                      <a:pt x="10" y="21"/>
                      <a:pt x="10" y="20"/>
                      <a:pt x="11" y="20"/>
                    </a:cubicBezTo>
                    <a:cubicBezTo>
                      <a:pt x="11" y="20"/>
                      <a:pt x="12" y="19"/>
                      <a:pt x="11" y="19"/>
                    </a:cubicBezTo>
                    <a:cubicBezTo>
                      <a:pt x="11" y="19"/>
                      <a:pt x="10" y="18"/>
                      <a:pt x="10" y="19"/>
                    </a:cubicBezTo>
                    <a:cubicBezTo>
                      <a:pt x="10" y="19"/>
                      <a:pt x="10" y="18"/>
                      <a:pt x="11" y="18"/>
                    </a:cubicBezTo>
                    <a:cubicBezTo>
                      <a:pt x="11" y="18"/>
                      <a:pt x="11" y="18"/>
                      <a:pt x="12" y="17"/>
                    </a:cubicBezTo>
                    <a:cubicBezTo>
                      <a:pt x="12" y="17"/>
                      <a:pt x="12" y="16"/>
                      <a:pt x="13" y="16"/>
                    </a:cubicBezTo>
                    <a:cubicBezTo>
                      <a:pt x="14" y="16"/>
                      <a:pt x="14" y="16"/>
                      <a:pt x="14" y="16"/>
                    </a:cubicBezTo>
                    <a:cubicBezTo>
                      <a:pt x="14" y="16"/>
                      <a:pt x="14" y="16"/>
                      <a:pt x="14" y="16"/>
                    </a:cubicBezTo>
                    <a:cubicBezTo>
                      <a:pt x="14" y="16"/>
                      <a:pt x="15" y="16"/>
                      <a:pt x="15" y="15"/>
                    </a:cubicBezTo>
                    <a:cubicBezTo>
                      <a:pt x="15" y="15"/>
                      <a:pt x="15" y="15"/>
                      <a:pt x="15" y="15"/>
                    </a:cubicBezTo>
                    <a:cubicBezTo>
                      <a:pt x="16" y="14"/>
                      <a:pt x="16" y="14"/>
                      <a:pt x="16" y="14"/>
                    </a:cubicBezTo>
                    <a:cubicBezTo>
                      <a:pt x="16" y="14"/>
                      <a:pt x="16" y="14"/>
                      <a:pt x="16" y="14"/>
                    </a:cubicBezTo>
                    <a:cubicBezTo>
                      <a:pt x="16" y="14"/>
                      <a:pt x="17" y="14"/>
                      <a:pt x="18" y="13"/>
                    </a:cubicBezTo>
                    <a:cubicBezTo>
                      <a:pt x="18" y="13"/>
                      <a:pt x="18" y="12"/>
                      <a:pt x="20" y="11"/>
                    </a:cubicBezTo>
                    <a:cubicBezTo>
                      <a:pt x="20" y="11"/>
                      <a:pt x="22" y="11"/>
                      <a:pt x="21" y="11"/>
                    </a:cubicBezTo>
                    <a:cubicBezTo>
                      <a:pt x="20" y="11"/>
                      <a:pt x="20" y="11"/>
                      <a:pt x="20" y="11"/>
                    </a:cubicBezTo>
                    <a:cubicBezTo>
                      <a:pt x="20" y="11"/>
                      <a:pt x="19" y="10"/>
                      <a:pt x="20" y="10"/>
                    </a:cubicBezTo>
                    <a:cubicBezTo>
                      <a:pt x="20" y="10"/>
                      <a:pt x="21" y="10"/>
                      <a:pt x="20" y="10"/>
                    </a:cubicBezTo>
                    <a:cubicBezTo>
                      <a:pt x="19" y="10"/>
                      <a:pt x="19" y="10"/>
                      <a:pt x="19" y="10"/>
                    </a:cubicBezTo>
                    <a:cubicBezTo>
                      <a:pt x="19" y="10"/>
                      <a:pt x="19" y="9"/>
                      <a:pt x="19" y="9"/>
                    </a:cubicBezTo>
                    <a:cubicBezTo>
                      <a:pt x="19" y="9"/>
                      <a:pt x="20" y="9"/>
                      <a:pt x="20" y="9"/>
                    </a:cubicBezTo>
                    <a:cubicBezTo>
                      <a:pt x="20" y="9"/>
                      <a:pt x="18" y="8"/>
                      <a:pt x="20" y="8"/>
                    </a:cubicBezTo>
                    <a:cubicBezTo>
                      <a:pt x="20" y="8"/>
                      <a:pt x="21" y="9"/>
                      <a:pt x="22" y="8"/>
                    </a:cubicBezTo>
                    <a:cubicBezTo>
                      <a:pt x="22" y="7"/>
                      <a:pt x="22" y="7"/>
                      <a:pt x="22" y="7"/>
                    </a:cubicBezTo>
                    <a:cubicBezTo>
                      <a:pt x="22" y="7"/>
                      <a:pt x="21" y="6"/>
                      <a:pt x="21" y="5"/>
                    </a:cubicBezTo>
                    <a:cubicBezTo>
                      <a:pt x="22" y="4"/>
                      <a:pt x="22" y="4"/>
                      <a:pt x="21" y="3"/>
                    </a:cubicBezTo>
                    <a:cubicBezTo>
                      <a:pt x="21" y="3"/>
                      <a:pt x="21" y="3"/>
                      <a:pt x="20" y="3"/>
                    </a:cubicBezTo>
                    <a:cubicBezTo>
                      <a:pt x="21" y="3"/>
                      <a:pt x="21" y="3"/>
                      <a:pt x="21" y="3"/>
                    </a:cubicBezTo>
                    <a:cubicBezTo>
                      <a:pt x="21" y="3"/>
                      <a:pt x="20" y="2"/>
                      <a:pt x="19" y="1"/>
                    </a:cubicBezTo>
                    <a:cubicBezTo>
                      <a:pt x="19" y="0"/>
                      <a:pt x="17" y="1"/>
                      <a:pt x="17" y="1"/>
                    </a:cubicBezTo>
                    <a:cubicBezTo>
                      <a:pt x="17" y="1"/>
                      <a:pt x="17" y="1"/>
                      <a:pt x="17" y="1"/>
                    </a:cubicBezTo>
                    <a:cubicBezTo>
                      <a:pt x="17" y="0"/>
                      <a:pt x="17" y="0"/>
                      <a:pt x="17" y="0"/>
                    </a:cubicBezTo>
                    <a:cubicBezTo>
                      <a:pt x="17" y="0"/>
                      <a:pt x="14" y="0"/>
                      <a:pt x="13" y="0"/>
                    </a:cubicBezTo>
                    <a:cubicBezTo>
                      <a:pt x="13" y="0"/>
                      <a:pt x="12" y="0"/>
                      <a:pt x="12" y="0"/>
                    </a:cubicBezTo>
                    <a:cubicBezTo>
                      <a:pt x="12" y="1"/>
                      <a:pt x="12" y="1"/>
                      <a:pt x="12" y="1"/>
                    </a:cubicBezTo>
                    <a:cubicBezTo>
                      <a:pt x="11" y="1"/>
                      <a:pt x="11" y="1"/>
                      <a:pt x="11" y="1"/>
                    </a:cubicBezTo>
                    <a:cubicBezTo>
                      <a:pt x="10" y="1"/>
                      <a:pt x="9" y="2"/>
                      <a:pt x="9" y="2"/>
                    </a:cubicBezTo>
                    <a:cubicBezTo>
                      <a:pt x="9" y="3"/>
                      <a:pt x="9" y="3"/>
                      <a:pt x="9" y="3"/>
                    </a:cubicBezTo>
                    <a:cubicBezTo>
                      <a:pt x="9" y="2"/>
                      <a:pt x="9" y="2"/>
                      <a:pt x="9" y="2"/>
                    </a:cubicBezTo>
                    <a:cubicBezTo>
                      <a:pt x="9" y="2"/>
                      <a:pt x="8" y="3"/>
                      <a:pt x="7" y="3"/>
                    </a:cubicBezTo>
                    <a:cubicBezTo>
                      <a:pt x="7" y="3"/>
                      <a:pt x="6" y="3"/>
                      <a:pt x="6" y="3"/>
                    </a:cubicBezTo>
                    <a:cubicBezTo>
                      <a:pt x="6" y="4"/>
                      <a:pt x="6" y="4"/>
                      <a:pt x="6" y="4"/>
                    </a:cubicBezTo>
                    <a:cubicBezTo>
                      <a:pt x="6" y="4"/>
                      <a:pt x="6" y="4"/>
                      <a:pt x="5" y="4"/>
                    </a:cubicBezTo>
                    <a:cubicBezTo>
                      <a:pt x="4" y="3"/>
                      <a:pt x="4" y="4"/>
                      <a:pt x="4" y="4"/>
                    </a:cubicBezTo>
                    <a:cubicBezTo>
                      <a:pt x="4" y="4"/>
                      <a:pt x="4" y="5"/>
                      <a:pt x="4" y="5"/>
                    </a:cubicBezTo>
                    <a:cubicBezTo>
                      <a:pt x="4" y="5"/>
                      <a:pt x="4" y="6"/>
                      <a:pt x="4" y="6"/>
                    </a:cubicBezTo>
                    <a:cubicBezTo>
                      <a:pt x="5" y="7"/>
                      <a:pt x="5" y="7"/>
                      <a:pt x="5" y="7"/>
                    </a:cubicBezTo>
                    <a:cubicBezTo>
                      <a:pt x="5" y="7"/>
                      <a:pt x="5" y="8"/>
                      <a:pt x="6" y="7"/>
                    </a:cubicBezTo>
                    <a:cubicBezTo>
                      <a:pt x="6" y="7"/>
                      <a:pt x="6" y="7"/>
                      <a:pt x="6" y="7"/>
                    </a:cubicBezTo>
                    <a:cubicBezTo>
                      <a:pt x="6" y="7"/>
                      <a:pt x="7" y="8"/>
                      <a:pt x="8" y="7"/>
                    </a:cubicBezTo>
                    <a:cubicBezTo>
                      <a:pt x="8" y="7"/>
                      <a:pt x="9" y="7"/>
                      <a:pt x="9" y="8"/>
                    </a:cubicBezTo>
                    <a:cubicBezTo>
                      <a:pt x="12" y="8"/>
                      <a:pt x="12" y="8"/>
                      <a:pt x="12" y="8"/>
                    </a:cubicBezTo>
                    <a:cubicBezTo>
                      <a:pt x="13" y="8"/>
                      <a:pt x="13" y="8"/>
                      <a:pt x="13" y="8"/>
                    </a:cubicBezTo>
                    <a:cubicBezTo>
                      <a:pt x="13" y="8"/>
                      <a:pt x="12" y="8"/>
                      <a:pt x="12" y="8"/>
                    </a:cubicBezTo>
                    <a:cubicBezTo>
                      <a:pt x="12" y="8"/>
                      <a:pt x="11" y="9"/>
                      <a:pt x="11" y="9"/>
                    </a:cubicBezTo>
                    <a:cubicBezTo>
                      <a:pt x="11" y="9"/>
                      <a:pt x="11" y="10"/>
                      <a:pt x="10" y="9"/>
                    </a:cubicBezTo>
                    <a:cubicBezTo>
                      <a:pt x="8" y="10"/>
                      <a:pt x="8" y="10"/>
                      <a:pt x="8" y="10"/>
                    </a:cubicBezTo>
                    <a:cubicBezTo>
                      <a:pt x="8" y="10"/>
                      <a:pt x="8" y="10"/>
                      <a:pt x="8" y="11"/>
                    </a:cubicBezTo>
                    <a:cubicBezTo>
                      <a:pt x="8" y="11"/>
                      <a:pt x="8" y="11"/>
                      <a:pt x="8" y="12"/>
                    </a:cubicBezTo>
                    <a:cubicBezTo>
                      <a:pt x="8" y="12"/>
                      <a:pt x="7" y="12"/>
                      <a:pt x="8" y="13"/>
                    </a:cubicBezTo>
                    <a:cubicBezTo>
                      <a:pt x="8" y="13"/>
                      <a:pt x="7" y="15"/>
                      <a:pt x="7" y="14"/>
                    </a:cubicBezTo>
                    <a:cubicBezTo>
                      <a:pt x="7" y="12"/>
                      <a:pt x="7" y="12"/>
                      <a:pt x="7" y="12"/>
                    </a:cubicBezTo>
                    <a:cubicBezTo>
                      <a:pt x="7" y="12"/>
                      <a:pt x="6" y="11"/>
                      <a:pt x="6" y="11"/>
                    </a:cubicBezTo>
                    <a:cubicBezTo>
                      <a:pt x="6" y="11"/>
                      <a:pt x="5" y="11"/>
                      <a:pt x="5" y="12"/>
                    </a:cubicBezTo>
                    <a:cubicBezTo>
                      <a:pt x="5" y="12"/>
                      <a:pt x="5" y="12"/>
                      <a:pt x="5" y="13"/>
                    </a:cubicBezTo>
                    <a:cubicBezTo>
                      <a:pt x="5" y="13"/>
                      <a:pt x="6" y="13"/>
                      <a:pt x="5" y="14"/>
                    </a:cubicBezTo>
                    <a:cubicBezTo>
                      <a:pt x="5" y="16"/>
                      <a:pt x="5" y="16"/>
                      <a:pt x="5" y="16"/>
                    </a:cubicBezTo>
                    <a:cubicBezTo>
                      <a:pt x="5" y="16"/>
                      <a:pt x="5" y="17"/>
                      <a:pt x="6" y="16"/>
                    </a:cubicBezTo>
                    <a:cubicBezTo>
                      <a:pt x="6" y="16"/>
                      <a:pt x="7" y="16"/>
                      <a:pt x="6" y="17"/>
                    </a:cubicBezTo>
                    <a:cubicBezTo>
                      <a:pt x="6" y="17"/>
                      <a:pt x="4" y="18"/>
                      <a:pt x="4" y="18"/>
                    </a:cubicBezTo>
                    <a:cubicBezTo>
                      <a:pt x="4" y="18"/>
                      <a:pt x="3" y="17"/>
                      <a:pt x="3" y="18"/>
                    </a:cubicBezTo>
                    <a:cubicBezTo>
                      <a:pt x="3" y="18"/>
                      <a:pt x="1" y="20"/>
                      <a:pt x="2" y="20"/>
                    </a:cubicBezTo>
                    <a:cubicBezTo>
                      <a:pt x="3" y="19"/>
                      <a:pt x="3" y="19"/>
                      <a:pt x="3" y="19"/>
                    </a:cubicBezTo>
                    <a:cubicBezTo>
                      <a:pt x="3" y="19"/>
                      <a:pt x="4" y="19"/>
                      <a:pt x="3" y="20"/>
                    </a:cubicBezTo>
                    <a:cubicBezTo>
                      <a:pt x="3" y="20"/>
                      <a:pt x="3" y="20"/>
                      <a:pt x="4" y="21"/>
                    </a:cubicBezTo>
                    <a:cubicBezTo>
                      <a:pt x="4" y="21"/>
                      <a:pt x="4" y="22"/>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8" name="Freeform 223"/>
              <p:cNvSpPr>
                <a:spLocks/>
              </p:cNvSpPr>
              <p:nvPr/>
            </p:nvSpPr>
            <p:spPr bwMode="auto">
              <a:xfrm>
                <a:off x="6677" y="3480"/>
                <a:ext cx="3" cy="6"/>
              </a:xfrm>
              <a:custGeom>
                <a:avLst/>
                <a:gdLst>
                  <a:gd name="T0" fmla="*/ 0 w 2"/>
                  <a:gd name="T1" fmla="*/ 2 h 3"/>
                  <a:gd name="T2" fmla="*/ 1 w 2"/>
                  <a:gd name="T3" fmla="*/ 1 h 3"/>
                  <a:gd name="T4" fmla="*/ 0 w 2"/>
                  <a:gd name="T5" fmla="*/ 2 h 3"/>
                </a:gdLst>
                <a:ahLst/>
                <a:cxnLst>
                  <a:cxn ang="0">
                    <a:pos x="T0" y="T1"/>
                  </a:cxn>
                  <a:cxn ang="0">
                    <a:pos x="T2" y="T3"/>
                  </a:cxn>
                  <a:cxn ang="0">
                    <a:pos x="T4" y="T5"/>
                  </a:cxn>
                </a:cxnLst>
                <a:rect l="0" t="0" r="r" b="b"/>
                <a:pathLst>
                  <a:path w="2" h="3">
                    <a:moveTo>
                      <a:pt x="0" y="2"/>
                    </a:moveTo>
                    <a:cubicBezTo>
                      <a:pt x="0" y="2"/>
                      <a:pt x="2" y="3"/>
                      <a:pt x="1" y="1"/>
                    </a:cubicBezTo>
                    <a:cubicBezTo>
                      <a:pt x="1"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9" name="Freeform 224"/>
              <p:cNvSpPr>
                <a:spLocks/>
              </p:cNvSpPr>
              <p:nvPr/>
            </p:nvSpPr>
            <p:spPr bwMode="auto">
              <a:xfrm>
                <a:off x="6593" y="3452"/>
                <a:ext cx="8" cy="5"/>
              </a:xfrm>
              <a:custGeom>
                <a:avLst/>
                <a:gdLst>
                  <a:gd name="T0" fmla="*/ 4 w 4"/>
                  <a:gd name="T1" fmla="*/ 2 h 3"/>
                  <a:gd name="T2" fmla="*/ 3 w 4"/>
                  <a:gd name="T3" fmla="*/ 1 h 3"/>
                  <a:gd name="T4" fmla="*/ 2 w 4"/>
                  <a:gd name="T5" fmla="*/ 2 h 3"/>
                  <a:gd name="T6" fmla="*/ 3 w 4"/>
                  <a:gd name="T7" fmla="*/ 3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1"/>
                      <a:pt x="3" y="1"/>
                      <a:pt x="3" y="1"/>
                    </a:cubicBezTo>
                    <a:cubicBezTo>
                      <a:pt x="3" y="1"/>
                      <a:pt x="0" y="0"/>
                      <a:pt x="2" y="2"/>
                    </a:cubicBezTo>
                    <a:cubicBezTo>
                      <a:pt x="2" y="2"/>
                      <a:pt x="3" y="3"/>
                      <a:pt x="3" y="3"/>
                    </a:cubicBezTo>
                    <a:cubicBezTo>
                      <a:pt x="4" y="3"/>
                      <a:pt x="4" y="2"/>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0" name="Freeform 225"/>
              <p:cNvSpPr>
                <a:spLocks/>
              </p:cNvSpPr>
              <p:nvPr/>
            </p:nvSpPr>
            <p:spPr bwMode="auto">
              <a:xfrm>
                <a:off x="6633" y="3482"/>
                <a:ext cx="3" cy="5"/>
              </a:xfrm>
              <a:custGeom>
                <a:avLst/>
                <a:gdLst>
                  <a:gd name="T0" fmla="*/ 1 w 2"/>
                  <a:gd name="T1" fmla="*/ 0 h 3"/>
                  <a:gd name="T2" fmla="*/ 1 w 2"/>
                  <a:gd name="T3" fmla="*/ 1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1" y="0"/>
                      <a:pt x="1" y="1"/>
                    </a:cubicBezTo>
                    <a:cubicBezTo>
                      <a:pt x="1" y="1"/>
                      <a:pt x="0" y="3"/>
                      <a:pt x="2" y="2"/>
                    </a:cubicBezTo>
                    <a:cubicBezTo>
                      <a:pt x="2"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1" name="Freeform 226"/>
              <p:cNvSpPr>
                <a:spLocks/>
              </p:cNvSpPr>
              <p:nvPr/>
            </p:nvSpPr>
            <p:spPr bwMode="auto">
              <a:xfrm>
                <a:off x="6069" y="3607"/>
                <a:ext cx="9" cy="3"/>
              </a:xfrm>
              <a:custGeom>
                <a:avLst/>
                <a:gdLst>
                  <a:gd name="T0" fmla="*/ 3 w 5"/>
                  <a:gd name="T1" fmla="*/ 1 h 2"/>
                  <a:gd name="T2" fmla="*/ 2 w 5"/>
                  <a:gd name="T3" fmla="*/ 0 h 2"/>
                  <a:gd name="T4" fmla="*/ 0 w 5"/>
                  <a:gd name="T5" fmla="*/ 2 h 2"/>
                  <a:gd name="T6" fmla="*/ 1 w 5"/>
                  <a:gd name="T7" fmla="*/ 2 h 2"/>
                  <a:gd name="T8" fmla="*/ 3 w 5"/>
                  <a:gd name="T9" fmla="*/ 1 h 2"/>
                  <a:gd name="T10" fmla="*/ 4 w 5"/>
                  <a:gd name="T11" fmla="*/ 2 h 2"/>
                  <a:gd name="T12" fmla="*/ 5 w 5"/>
                  <a:gd name="T13" fmla="*/ 1 h 2"/>
                  <a:gd name="T14" fmla="*/ 3 w 5"/>
                  <a:gd name="T15" fmla="*/ 1 h 2"/>
                  <a:gd name="T16" fmla="*/ 3 w 5"/>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3" y="1"/>
                    </a:moveTo>
                    <a:cubicBezTo>
                      <a:pt x="2" y="1"/>
                      <a:pt x="2" y="0"/>
                      <a:pt x="2" y="0"/>
                    </a:cubicBezTo>
                    <a:cubicBezTo>
                      <a:pt x="0" y="2"/>
                      <a:pt x="0" y="2"/>
                      <a:pt x="0" y="2"/>
                    </a:cubicBezTo>
                    <a:cubicBezTo>
                      <a:pt x="1" y="2"/>
                      <a:pt x="1" y="2"/>
                      <a:pt x="1" y="2"/>
                    </a:cubicBezTo>
                    <a:cubicBezTo>
                      <a:pt x="2" y="2"/>
                      <a:pt x="2" y="1"/>
                      <a:pt x="3" y="1"/>
                    </a:cubicBezTo>
                    <a:cubicBezTo>
                      <a:pt x="3" y="1"/>
                      <a:pt x="4" y="1"/>
                      <a:pt x="4" y="2"/>
                    </a:cubicBezTo>
                    <a:cubicBezTo>
                      <a:pt x="5" y="1"/>
                      <a:pt x="5" y="1"/>
                      <a:pt x="5" y="1"/>
                    </a:cubicBezTo>
                    <a:cubicBezTo>
                      <a:pt x="3" y="1"/>
                      <a:pt x="3" y="1"/>
                      <a:pt x="3" y="1"/>
                    </a:cubicBezTo>
                    <a:cubicBezTo>
                      <a:pt x="3" y="1"/>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2" name="Freeform 227"/>
              <p:cNvSpPr>
                <a:spLocks/>
              </p:cNvSpPr>
              <p:nvPr/>
            </p:nvSpPr>
            <p:spPr bwMode="auto">
              <a:xfrm>
                <a:off x="7045" y="3366"/>
                <a:ext cx="14" cy="9"/>
              </a:xfrm>
              <a:custGeom>
                <a:avLst/>
                <a:gdLst>
                  <a:gd name="T0" fmla="*/ 8 w 8"/>
                  <a:gd name="T1" fmla="*/ 2 h 5"/>
                  <a:gd name="T2" fmla="*/ 5 w 8"/>
                  <a:gd name="T3" fmla="*/ 0 h 5"/>
                  <a:gd name="T4" fmla="*/ 0 w 8"/>
                  <a:gd name="T5" fmla="*/ 0 h 5"/>
                  <a:gd name="T6" fmla="*/ 0 w 8"/>
                  <a:gd name="T7" fmla="*/ 5 h 5"/>
                  <a:gd name="T8" fmla="*/ 5 w 8"/>
                  <a:gd name="T9" fmla="*/ 5 h 5"/>
                  <a:gd name="T10" fmla="*/ 8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8" y="2"/>
                    </a:moveTo>
                    <a:cubicBezTo>
                      <a:pt x="8" y="1"/>
                      <a:pt x="7" y="0"/>
                      <a:pt x="5" y="0"/>
                    </a:cubicBezTo>
                    <a:cubicBezTo>
                      <a:pt x="0" y="0"/>
                      <a:pt x="0" y="0"/>
                      <a:pt x="0" y="0"/>
                    </a:cubicBezTo>
                    <a:cubicBezTo>
                      <a:pt x="0" y="5"/>
                      <a:pt x="0" y="5"/>
                      <a:pt x="0" y="5"/>
                    </a:cubicBezTo>
                    <a:cubicBezTo>
                      <a:pt x="5" y="5"/>
                      <a:pt x="5" y="5"/>
                      <a:pt x="5" y="5"/>
                    </a:cubicBezTo>
                    <a:cubicBezTo>
                      <a:pt x="7" y="5"/>
                      <a:pt x="8" y="4"/>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3" name="Freeform 228"/>
              <p:cNvSpPr>
                <a:spLocks noEditPoints="1"/>
              </p:cNvSpPr>
              <p:nvPr/>
            </p:nvSpPr>
            <p:spPr bwMode="auto">
              <a:xfrm>
                <a:off x="5848" y="3157"/>
                <a:ext cx="1123" cy="633"/>
              </a:xfrm>
              <a:custGeom>
                <a:avLst/>
                <a:gdLst>
                  <a:gd name="T0" fmla="*/ 546 w 632"/>
                  <a:gd name="T1" fmla="*/ 109 h 355"/>
                  <a:gd name="T2" fmla="*/ 523 w 632"/>
                  <a:gd name="T3" fmla="*/ 95 h 355"/>
                  <a:gd name="T4" fmla="*/ 586 w 632"/>
                  <a:gd name="T5" fmla="*/ 75 h 355"/>
                  <a:gd name="T6" fmla="*/ 67 w 632"/>
                  <a:gd name="T7" fmla="*/ 196 h 355"/>
                  <a:gd name="T8" fmla="*/ 83 w 632"/>
                  <a:gd name="T9" fmla="*/ 198 h 355"/>
                  <a:gd name="T10" fmla="*/ 29 w 632"/>
                  <a:gd name="T11" fmla="*/ 199 h 355"/>
                  <a:gd name="T12" fmla="*/ 50 w 632"/>
                  <a:gd name="T13" fmla="*/ 199 h 355"/>
                  <a:gd name="T14" fmla="*/ 13 w 632"/>
                  <a:gd name="T15" fmla="*/ 190 h 355"/>
                  <a:gd name="T16" fmla="*/ 62 w 632"/>
                  <a:gd name="T17" fmla="*/ 194 h 355"/>
                  <a:gd name="T18" fmla="*/ 84 w 632"/>
                  <a:gd name="T19" fmla="*/ 192 h 355"/>
                  <a:gd name="T20" fmla="*/ 23 w 632"/>
                  <a:gd name="T21" fmla="*/ 119 h 355"/>
                  <a:gd name="T22" fmla="*/ 56 w 632"/>
                  <a:gd name="T23" fmla="*/ 90 h 355"/>
                  <a:gd name="T24" fmla="*/ 32 w 632"/>
                  <a:gd name="T25" fmla="*/ 119 h 355"/>
                  <a:gd name="T26" fmla="*/ 72 w 632"/>
                  <a:gd name="T27" fmla="*/ 119 h 355"/>
                  <a:gd name="T28" fmla="*/ 10 w 632"/>
                  <a:gd name="T29" fmla="*/ 323 h 355"/>
                  <a:gd name="T30" fmla="*/ 353 w 632"/>
                  <a:gd name="T31" fmla="*/ 329 h 355"/>
                  <a:gd name="T32" fmla="*/ 128 w 632"/>
                  <a:gd name="T33" fmla="*/ 200 h 355"/>
                  <a:gd name="T34" fmla="*/ 127 w 632"/>
                  <a:gd name="T35" fmla="*/ 221 h 355"/>
                  <a:gd name="T36" fmla="*/ 146 w 632"/>
                  <a:gd name="T37" fmla="*/ 260 h 355"/>
                  <a:gd name="T38" fmla="*/ 160 w 632"/>
                  <a:gd name="T39" fmla="*/ 226 h 355"/>
                  <a:gd name="T40" fmla="*/ 164 w 632"/>
                  <a:gd name="T41" fmla="*/ 199 h 355"/>
                  <a:gd name="T42" fmla="*/ 131 w 632"/>
                  <a:gd name="T43" fmla="*/ 172 h 355"/>
                  <a:gd name="T44" fmla="*/ 116 w 632"/>
                  <a:gd name="T45" fmla="*/ 155 h 355"/>
                  <a:gd name="T46" fmla="*/ 134 w 632"/>
                  <a:gd name="T47" fmla="*/ 160 h 355"/>
                  <a:gd name="T48" fmla="*/ 137 w 632"/>
                  <a:gd name="T49" fmla="*/ 160 h 355"/>
                  <a:gd name="T50" fmla="*/ 149 w 632"/>
                  <a:gd name="T51" fmla="*/ 149 h 355"/>
                  <a:gd name="T52" fmla="*/ 163 w 632"/>
                  <a:gd name="T53" fmla="*/ 157 h 355"/>
                  <a:gd name="T54" fmla="*/ 157 w 632"/>
                  <a:gd name="T55" fmla="*/ 165 h 355"/>
                  <a:gd name="T56" fmla="*/ 165 w 632"/>
                  <a:gd name="T57" fmla="*/ 194 h 355"/>
                  <a:gd name="T58" fmla="*/ 185 w 632"/>
                  <a:gd name="T59" fmla="*/ 183 h 355"/>
                  <a:gd name="T60" fmla="*/ 182 w 632"/>
                  <a:gd name="T61" fmla="*/ 180 h 355"/>
                  <a:gd name="T62" fmla="*/ 197 w 632"/>
                  <a:gd name="T63" fmla="*/ 186 h 355"/>
                  <a:gd name="T64" fmla="*/ 226 w 632"/>
                  <a:gd name="T65" fmla="*/ 186 h 355"/>
                  <a:gd name="T66" fmla="*/ 236 w 632"/>
                  <a:gd name="T67" fmla="*/ 202 h 355"/>
                  <a:gd name="T68" fmla="*/ 249 w 632"/>
                  <a:gd name="T69" fmla="*/ 190 h 355"/>
                  <a:gd name="T70" fmla="*/ 261 w 632"/>
                  <a:gd name="T71" fmla="*/ 160 h 355"/>
                  <a:gd name="T72" fmla="*/ 280 w 632"/>
                  <a:gd name="T73" fmla="*/ 148 h 355"/>
                  <a:gd name="T74" fmla="*/ 312 w 632"/>
                  <a:gd name="T75" fmla="*/ 115 h 355"/>
                  <a:gd name="T76" fmla="*/ 331 w 632"/>
                  <a:gd name="T77" fmla="*/ 114 h 355"/>
                  <a:gd name="T78" fmla="*/ 331 w 632"/>
                  <a:gd name="T79" fmla="*/ 88 h 355"/>
                  <a:gd name="T80" fmla="*/ 296 w 632"/>
                  <a:gd name="T81" fmla="*/ 78 h 355"/>
                  <a:gd name="T82" fmla="*/ 255 w 632"/>
                  <a:gd name="T83" fmla="*/ 70 h 355"/>
                  <a:gd name="T84" fmla="*/ 238 w 632"/>
                  <a:gd name="T85" fmla="*/ 59 h 355"/>
                  <a:gd name="T86" fmla="*/ 214 w 632"/>
                  <a:gd name="T87" fmla="*/ 80 h 355"/>
                  <a:gd name="T88" fmla="*/ 209 w 632"/>
                  <a:gd name="T89" fmla="*/ 101 h 355"/>
                  <a:gd name="T90" fmla="*/ 202 w 632"/>
                  <a:gd name="T91" fmla="*/ 76 h 355"/>
                  <a:gd name="T92" fmla="*/ 171 w 632"/>
                  <a:gd name="T93" fmla="*/ 97 h 355"/>
                  <a:gd name="T94" fmla="*/ 159 w 632"/>
                  <a:gd name="T95" fmla="*/ 107 h 355"/>
                  <a:gd name="T96" fmla="*/ 150 w 632"/>
                  <a:gd name="T97" fmla="*/ 87 h 355"/>
                  <a:gd name="T98" fmla="*/ 120 w 632"/>
                  <a:gd name="T99" fmla="*/ 110 h 355"/>
                  <a:gd name="T100" fmla="*/ 135 w 632"/>
                  <a:gd name="T101" fmla="*/ 116 h 355"/>
                  <a:gd name="T102" fmla="*/ 147 w 632"/>
                  <a:gd name="T103" fmla="*/ 119 h 355"/>
                  <a:gd name="T104" fmla="*/ 126 w 632"/>
                  <a:gd name="T105" fmla="*/ 132 h 355"/>
                  <a:gd name="T106" fmla="*/ 118 w 632"/>
                  <a:gd name="T107" fmla="*/ 135 h 355"/>
                  <a:gd name="T108" fmla="*/ 140 w 632"/>
                  <a:gd name="T109" fmla="*/ 69 h 355"/>
                  <a:gd name="T110" fmla="*/ 504 w 632"/>
                  <a:gd name="T111" fmla="*/ 58 h 355"/>
                  <a:gd name="T112" fmla="*/ 489 w 632"/>
                  <a:gd name="T113" fmla="*/ 75 h 355"/>
                  <a:gd name="T114" fmla="*/ 500 w 632"/>
                  <a:gd name="T115" fmla="*/ 94 h 355"/>
                  <a:gd name="T116" fmla="*/ 510 w 632"/>
                  <a:gd name="T117" fmla="*/ 113 h 355"/>
                  <a:gd name="T118" fmla="*/ 569 w 632"/>
                  <a:gd name="T119" fmla="*/ 212 h 355"/>
                  <a:gd name="T120" fmla="*/ 603 w 632"/>
                  <a:gd name="T121" fmla="*/ 32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2" h="355">
                    <a:moveTo>
                      <a:pt x="632" y="18"/>
                    </a:moveTo>
                    <a:cubicBezTo>
                      <a:pt x="632" y="8"/>
                      <a:pt x="623" y="0"/>
                      <a:pt x="614" y="0"/>
                    </a:cubicBezTo>
                    <a:cubicBezTo>
                      <a:pt x="18" y="0"/>
                      <a:pt x="18" y="0"/>
                      <a:pt x="18" y="0"/>
                    </a:cubicBezTo>
                    <a:cubicBezTo>
                      <a:pt x="8" y="0"/>
                      <a:pt x="0" y="8"/>
                      <a:pt x="0" y="18"/>
                    </a:cubicBezTo>
                    <a:cubicBezTo>
                      <a:pt x="0" y="337"/>
                      <a:pt x="0" y="337"/>
                      <a:pt x="0" y="337"/>
                    </a:cubicBezTo>
                    <a:cubicBezTo>
                      <a:pt x="0" y="347"/>
                      <a:pt x="8" y="355"/>
                      <a:pt x="18" y="355"/>
                    </a:cubicBezTo>
                    <a:cubicBezTo>
                      <a:pt x="614" y="355"/>
                      <a:pt x="614" y="355"/>
                      <a:pt x="614" y="355"/>
                    </a:cubicBezTo>
                    <a:cubicBezTo>
                      <a:pt x="623" y="355"/>
                      <a:pt x="632" y="347"/>
                      <a:pt x="632" y="337"/>
                    </a:cubicBezTo>
                    <a:lnTo>
                      <a:pt x="632" y="18"/>
                    </a:lnTo>
                    <a:close/>
                    <a:moveTo>
                      <a:pt x="603" y="92"/>
                    </a:moveTo>
                    <a:cubicBezTo>
                      <a:pt x="603" y="109"/>
                      <a:pt x="603" y="109"/>
                      <a:pt x="603" y="109"/>
                    </a:cubicBezTo>
                    <a:cubicBezTo>
                      <a:pt x="595" y="109"/>
                      <a:pt x="595" y="109"/>
                      <a:pt x="595" y="109"/>
                    </a:cubicBezTo>
                    <a:cubicBezTo>
                      <a:pt x="595" y="92"/>
                      <a:pt x="595" y="92"/>
                      <a:pt x="595" y="92"/>
                    </a:cubicBezTo>
                    <a:lnTo>
                      <a:pt x="603" y="92"/>
                    </a:lnTo>
                    <a:close/>
                    <a:moveTo>
                      <a:pt x="554" y="149"/>
                    </a:moveTo>
                    <a:cubicBezTo>
                      <a:pt x="569" y="149"/>
                      <a:pt x="569" y="149"/>
                      <a:pt x="569" y="149"/>
                    </a:cubicBezTo>
                    <a:cubicBezTo>
                      <a:pt x="574" y="149"/>
                      <a:pt x="577" y="153"/>
                      <a:pt x="577" y="157"/>
                    </a:cubicBezTo>
                    <a:cubicBezTo>
                      <a:pt x="577" y="172"/>
                      <a:pt x="577" y="172"/>
                      <a:pt x="577" y="172"/>
                    </a:cubicBezTo>
                    <a:cubicBezTo>
                      <a:pt x="577" y="176"/>
                      <a:pt x="574" y="179"/>
                      <a:pt x="569" y="179"/>
                    </a:cubicBezTo>
                    <a:cubicBezTo>
                      <a:pt x="554" y="179"/>
                      <a:pt x="554" y="179"/>
                      <a:pt x="554" y="179"/>
                    </a:cubicBezTo>
                    <a:cubicBezTo>
                      <a:pt x="550" y="179"/>
                      <a:pt x="546" y="176"/>
                      <a:pt x="546" y="172"/>
                    </a:cubicBezTo>
                    <a:cubicBezTo>
                      <a:pt x="546" y="157"/>
                      <a:pt x="546" y="157"/>
                      <a:pt x="546" y="157"/>
                    </a:cubicBezTo>
                    <a:cubicBezTo>
                      <a:pt x="546" y="153"/>
                      <a:pt x="550" y="149"/>
                      <a:pt x="554" y="149"/>
                    </a:cubicBezTo>
                    <a:close/>
                    <a:moveTo>
                      <a:pt x="546" y="109"/>
                    </a:moveTo>
                    <a:cubicBezTo>
                      <a:pt x="546" y="75"/>
                      <a:pt x="546" y="75"/>
                      <a:pt x="546" y="75"/>
                    </a:cubicBezTo>
                    <a:cubicBezTo>
                      <a:pt x="554" y="75"/>
                      <a:pt x="554" y="75"/>
                      <a:pt x="554" y="75"/>
                    </a:cubicBezTo>
                    <a:cubicBezTo>
                      <a:pt x="554" y="109"/>
                      <a:pt x="554" y="109"/>
                      <a:pt x="554" y="109"/>
                    </a:cubicBezTo>
                    <a:lnTo>
                      <a:pt x="546" y="109"/>
                    </a:lnTo>
                    <a:close/>
                    <a:moveTo>
                      <a:pt x="562" y="109"/>
                    </a:moveTo>
                    <a:cubicBezTo>
                      <a:pt x="562" y="81"/>
                      <a:pt x="562" y="81"/>
                      <a:pt x="562" y="81"/>
                    </a:cubicBezTo>
                    <a:cubicBezTo>
                      <a:pt x="571" y="81"/>
                      <a:pt x="571" y="81"/>
                      <a:pt x="571" y="81"/>
                    </a:cubicBezTo>
                    <a:cubicBezTo>
                      <a:pt x="571" y="109"/>
                      <a:pt x="571" y="109"/>
                      <a:pt x="571" y="109"/>
                    </a:cubicBezTo>
                    <a:lnTo>
                      <a:pt x="562" y="109"/>
                    </a:lnTo>
                    <a:close/>
                    <a:moveTo>
                      <a:pt x="522" y="95"/>
                    </a:moveTo>
                    <a:cubicBezTo>
                      <a:pt x="522" y="95"/>
                      <a:pt x="523" y="94"/>
                      <a:pt x="523" y="94"/>
                    </a:cubicBezTo>
                    <a:cubicBezTo>
                      <a:pt x="523" y="94"/>
                      <a:pt x="522" y="93"/>
                      <a:pt x="523" y="93"/>
                    </a:cubicBezTo>
                    <a:cubicBezTo>
                      <a:pt x="523" y="93"/>
                      <a:pt x="523" y="93"/>
                      <a:pt x="524" y="94"/>
                    </a:cubicBezTo>
                    <a:cubicBezTo>
                      <a:pt x="524" y="95"/>
                      <a:pt x="525" y="96"/>
                      <a:pt x="525" y="96"/>
                    </a:cubicBezTo>
                    <a:cubicBezTo>
                      <a:pt x="525" y="96"/>
                      <a:pt x="525" y="96"/>
                      <a:pt x="525" y="96"/>
                    </a:cubicBezTo>
                    <a:cubicBezTo>
                      <a:pt x="525" y="97"/>
                      <a:pt x="525" y="97"/>
                      <a:pt x="525" y="97"/>
                    </a:cubicBezTo>
                    <a:cubicBezTo>
                      <a:pt x="525" y="97"/>
                      <a:pt x="525" y="97"/>
                      <a:pt x="525" y="97"/>
                    </a:cubicBezTo>
                    <a:cubicBezTo>
                      <a:pt x="524" y="97"/>
                      <a:pt x="523" y="97"/>
                      <a:pt x="523" y="97"/>
                    </a:cubicBezTo>
                    <a:cubicBezTo>
                      <a:pt x="523" y="97"/>
                      <a:pt x="522" y="97"/>
                      <a:pt x="522" y="98"/>
                    </a:cubicBezTo>
                    <a:cubicBezTo>
                      <a:pt x="521" y="98"/>
                      <a:pt x="520" y="97"/>
                      <a:pt x="520" y="97"/>
                    </a:cubicBezTo>
                    <a:cubicBezTo>
                      <a:pt x="520" y="97"/>
                      <a:pt x="520" y="97"/>
                      <a:pt x="520" y="97"/>
                    </a:cubicBezTo>
                    <a:cubicBezTo>
                      <a:pt x="521" y="97"/>
                      <a:pt x="521" y="97"/>
                      <a:pt x="521" y="97"/>
                    </a:cubicBezTo>
                    <a:cubicBezTo>
                      <a:pt x="522" y="96"/>
                      <a:pt x="522" y="96"/>
                      <a:pt x="522" y="96"/>
                    </a:cubicBezTo>
                    <a:cubicBezTo>
                      <a:pt x="523" y="95"/>
                      <a:pt x="523" y="95"/>
                      <a:pt x="523" y="95"/>
                    </a:cubicBezTo>
                    <a:lnTo>
                      <a:pt x="522" y="95"/>
                    </a:lnTo>
                    <a:close/>
                    <a:moveTo>
                      <a:pt x="611" y="96"/>
                    </a:moveTo>
                    <a:cubicBezTo>
                      <a:pt x="619" y="96"/>
                      <a:pt x="619" y="96"/>
                      <a:pt x="619" y="96"/>
                    </a:cubicBezTo>
                    <a:cubicBezTo>
                      <a:pt x="619" y="109"/>
                      <a:pt x="619" y="109"/>
                      <a:pt x="619" y="109"/>
                    </a:cubicBezTo>
                    <a:cubicBezTo>
                      <a:pt x="611" y="109"/>
                      <a:pt x="611" y="109"/>
                      <a:pt x="611" y="109"/>
                    </a:cubicBezTo>
                    <a:lnTo>
                      <a:pt x="611" y="96"/>
                    </a:lnTo>
                    <a:close/>
                    <a:moveTo>
                      <a:pt x="603" y="57"/>
                    </a:moveTo>
                    <a:cubicBezTo>
                      <a:pt x="611" y="57"/>
                      <a:pt x="611" y="57"/>
                      <a:pt x="611" y="57"/>
                    </a:cubicBezTo>
                    <a:cubicBezTo>
                      <a:pt x="615" y="57"/>
                      <a:pt x="617" y="59"/>
                      <a:pt x="617" y="62"/>
                    </a:cubicBezTo>
                    <a:cubicBezTo>
                      <a:pt x="617" y="65"/>
                      <a:pt x="616" y="67"/>
                      <a:pt x="613" y="67"/>
                    </a:cubicBezTo>
                    <a:cubicBezTo>
                      <a:pt x="619" y="75"/>
                      <a:pt x="619" y="75"/>
                      <a:pt x="619" y="75"/>
                    </a:cubicBezTo>
                    <a:cubicBezTo>
                      <a:pt x="615" y="75"/>
                      <a:pt x="615" y="75"/>
                      <a:pt x="615" y="75"/>
                    </a:cubicBezTo>
                    <a:cubicBezTo>
                      <a:pt x="609" y="67"/>
                      <a:pt x="609" y="67"/>
                      <a:pt x="609" y="67"/>
                    </a:cubicBezTo>
                    <a:cubicBezTo>
                      <a:pt x="606" y="67"/>
                      <a:pt x="606" y="67"/>
                      <a:pt x="606" y="67"/>
                    </a:cubicBezTo>
                    <a:cubicBezTo>
                      <a:pt x="606" y="75"/>
                      <a:pt x="606" y="75"/>
                      <a:pt x="606" y="75"/>
                    </a:cubicBezTo>
                    <a:cubicBezTo>
                      <a:pt x="603" y="75"/>
                      <a:pt x="603" y="75"/>
                      <a:pt x="603" y="75"/>
                    </a:cubicBezTo>
                    <a:lnTo>
                      <a:pt x="603" y="57"/>
                    </a:lnTo>
                    <a:close/>
                    <a:moveTo>
                      <a:pt x="586" y="57"/>
                    </a:moveTo>
                    <a:cubicBezTo>
                      <a:pt x="594" y="57"/>
                      <a:pt x="594" y="57"/>
                      <a:pt x="594" y="57"/>
                    </a:cubicBezTo>
                    <a:cubicBezTo>
                      <a:pt x="598" y="57"/>
                      <a:pt x="600" y="59"/>
                      <a:pt x="600" y="62"/>
                    </a:cubicBezTo>
                    <a:cubicBezTo>
                      <a:pt x="600" y="66"/>
                      <a:pt x="598" y="68"/>
                      <a:pt x="594" y="68"/>
                    </a:cubicBezTo>
                    <a:cubicBezTo>
                      <a:pt x="589" y="68"/>
                      <a:pt x="589" y="68"/>
                      <a:pt x="589" y="68"/>
                    </a:cubicBezTo>
                    <a:cubicBezTo>
                      <a:pt x="589" y="75"/>
                      <a:pt x="589" y="75"/>
                      <a:pt x="589" y="75"/>
                    </a:cubicBezTo>
                    <a:cubicBezTo>
                      <a:pt x="586" y="75"/>
                      <a:pt x="586" y="75"/>
                      <a:pt x="586" y="75"/>
                    </a:cubicBezTo>
                    <a:lnTo>
                      <a:pt x="586" y="57"/>
                    </a:lnTo>
                    <a:close/>
                    <a:moveTo>
                      <a:pt x="241" y="15"/>
                    </a:moveTo>
                    <a:cubicBezTo>
                      <a:pt x="241" y="11"/>
                      <a:pt x="245" y="8"/>
                      <a:pt x="249" y="8"/>
                    </a:cubicBezTo>
                    <a:cubicBezTo>
                      <a:pt x="382" y="8"/>
                      <a:pt x="382" y="8"/>
                      <a:pt x="382" y="8"/>
                    </a:cubicBezTo>
                    <a:cubicBezTo>
                      <a:pt x="387" y="8"/>
                      <a:pt x="390" y="11"/>
                      <a:pt x="390" y="15"/>
                    </a:cubicBezTo>
                    <a:cubicBezTo>
                      <a:pt x="390" y="22"/>
                      <a:pt x="390" y="22"/>
                      <a:pt x="390" y="22"/>
                    </a:cubicBezTo>
                    <a:cubicBezTo>
                      <a:pt x="390" y="26"/>
                      <a:pt x="387" y="30"/>
                      <a:pt x="382" y="30"/>
                    </a:cubicBezTo>
                    <a:cubicBezTo>
                      <a:pt x="249" y="30"/>
                      <a:pt x="249" y="30"/>
                      <a:pt x="249" y="30"/>
                    </a:cubicBezTo>
                    <a:cubicBezTo>
                      <a:pt x="245" y="30"/>
                      <a:pt x="241" y="26"/>
                      <a:pt x="241" y="22"/>
                    </a:cubicBezTo>
                    <a:lnTo>
                      <a:pt x="241" y="15"/>
                    </a:lnTo>
                    <a:close/>
                    <a:moveTo>
                      <a:pt x="138" y="64"/>
                    </a:moveTo>
                    <a:cubicBezTo>
                      <a:pt x="138" y="64"/>
                      <a:pt x="138" y="64"/>
                      <a:pt x="138" y="65"/>
                    </a:cubicBezTo>
                    <a:lnTo>
                      <a:pt x="138" y="64"/>
                    </a:lnTo>
                    <a:close/>
                    <a:moveTo>
                      <a:pt x="96" y="65"/>
                    </a:moveTo>
                    <a:cubicBezTo>
                      <a:pt x="96" y="119"/>
                      <a:pt x="96" y="119"/>
                      <a:pt x="96" y="119"/>
                    </a:cubicBezTo>
                    <a:cubicBezTo>
                      <a:pt x="94" y="119"/>
                      <a:pt x="94" y="119"/>
                      <a:pt x="94" y="119"/>
                    </a:cubicBezTo>
                    <a:cubicBezTo>
                      <a:pt x="94" y="65"/>
                      <a:pt x="94" y="65"/>
                      <a:pt x="94" y="65"/>
                    </a:cubicBezTo>
                    <a:lnTo>
                      <a:pt x="96" y="65"/>
                    </a:lnTo>
                    <a:close/>
                    <a:moveTo>
                      <a:pt x="78" y="195"/>
                    </a:moveTo>
                    <a:cubicBezTo>
                      <a:pt x="78" y="196"/>
                      <a:pt x="77" y="196"/>
                      <a:pt x="76" y="196"/>
                    </a:cubicBezTo>
                    <a:cubicBezTo>
                      <a:pt x="75" y="196"/>
                      <a:pt x="75" y="196"/>
                      <a:pt x="74" y="195"/>
                    </a:cubicBezTo>
                    <a:cubicBezTo>
                      <a:pt x="70" y="195"/>
                      <a:pt x="70" y="195"/>
                      <a:pt x="70" y="195"/>
                    </a:cubicBezTo>
                    <a:cubicBezTo>
                      <a:pt x="69" y="196"/>
                      <a:pt x="69" y="196"/>
                      <a:pt x="68" y="196"/>
                    </a:cubicBezTo>
                    <a:cubicBezTo>
                      <a:pt x="67" y="196"/>
                      <a:pt x="67" y="196"/>
                      <a:pt x="67" y="196"/>
                    </a:cubicBezTo>
                    <a:cubicBezTo>
                      <a:pt x="64" y="197"/>
                      <a:pt x="64" y="197"/>
                      <a:pt x="64" y="197"/>
                    </a:cubicBezTo>
                    <a:cubicBezTo>
                      <a:pt x="67" y="198"/>
                      <a:pt x="67" y="198"/>
                      <a:pt x="67" y="198"/>
                    </a:cubicBezTo>
                    <a:cubicBezTo>
                      <a:pt x="67" y="198"/>
                      <a:pt x="67" y="197"/>
                      <a:pt x="68" y="197"/>
                    </a:cubicBezTo>
                    <a:cubicBezTo>
                      <a:pt x="69" y="197"/>
                      <a:pt x="70" y="198"/>
                      <a:pt x="70" y="199"/>
                    </a:cubicBezTo>
                    <a:cubicBezTo>
                      <a:pt x="74" y="200"/>
                      <a:pt x="74" y="200"/>
                      <a:pt x="74" y="200"/>
                    </a:cubicBezTo>
                    <a:cubicBezTo>
                      <a:pt x="75" y="200"/>
                      <a:pt x="75" y="199"/>
                      <a:pt x="76" y="199"/>
                    </a:cubicBezTo>
                    <a:cubicBezTo>
                      <a:pt x="76" y="199"/>
                      <a:pt x="77" y="199"/>
                      <a:pt x="77" y="200"/>
                    </a:cubicBezTo>
                    <a:cubicBezTo>
                      <a:pt x="82" y="197"/>
                      <a:pt x="82" y="197"/>
                      <a:pt x="82" y="197"/>
                    </a:cubicBezTo>
                    <a:cubicBezTo>
                      <a:pt x="83" y="196"/>
                      <a:pt x="83" y="196"/>
                      <a:pt x="84" y="196"/>
                    </a:cubicBezTo>
                    <a:cubicBezTo>
                      <a:pt x="85" y="196"/>
                      <a:pt x="85" y="196"/>
                      <a:pt x="86" y="197"/>
                    </a:cubicBezTo>
                    <a:cubicBezTo>
                      <a:pt x="90" y="197"/>
                      <a:pt x="90" y="197"/>
                      <a:pt x="90" y="197"/>
                    </a:cubicBezTo>
                    <a:cubicBezTo>
                      <a:pt x="91" y="196"/>
                      <a:pt x="91" y="196"/>
                      <a:pt x="92" y="196"/>
                    </a:cubicBezTo>
                    <a:cubicBezTo>
                      <a:pt x="93" y="196"/>
                      <a:pt x="94" y="196"/>
                      <a:pt x="94" y="197"/>
                    </a:cubicBezTo>
                    <a:cubicBezTo>
                      <a:pt x="99" y="198"/>
                      <a:pt x="99" y="198"/>
                      <a:pt x="99" y="198"/>
                    </a:cubicBezTo>
                    <a:cubicBezTo>
                      <a:pt x="99" y="198"/>
                      <a:pt x="100" y="197"/>
                      <a:pt x="100" y="197"/>
                    </a:cubicBezTo>
                    <a:cubicBezTo>
                      <a:pt x="101" y="197"/>
                      <a:pt x="102" y="198"/>
                      <a:pt x="102" y="199"/>
                    </a:cubicBezTo>
                    <a:cubicBezTo>
                      <a:pt x="102" y="200"/>
                      <a:pt x="101" y="201"/>
                      <a:pt x="100" y="201"/>
                    </a:cubicBezTo>
                    <a:cubicBezTo>
                      <a:pt x="99" y="201"/>
                      <a:pt x="99" y="200"/>
                      <a:pt x="98" y="200"/>
                    </a:cubicBezTo>
                    <a:cubicBezTo>
                      <a:pt x="93" y="199"/>
                      <a:pt x="93" y="199"/>
                      <a:pt x="93" y="199"/>
                    </a:cubicBezTo>
                    <a:cubicBezTo>
                      <a:pt x="93" y="199"/>
                      <a:pt x="93" y="199"/>
                      <a:pt x="92" y="199"/>
                    </a:cubicBezTo>
                    <a:cubicBezTo>
                      <a:pt x="91" y="199"/>
                      <a:pt x="91" y="199"/>
                      <a:pt x="90" y="198"/>
                    </a:cubicBezTo>
                    <a:cubicBezTo>
                      <a:pt x="86" y="198"/>
                      <a:pt x="86" y="198"/>
                      <a:pt x="86" y="198"/>
                    </a:cubicBezTo>
                    <a:cubicBezTo>
                      <a:pt x="86" y="199"/>
                      <a:pt x="85" y="199"/>
                      <a:pt x="84" y="199"/>
                    </a:cubicBezTo>
                    <a:cubicBezTo>
                      <a:pt x="83" y="199"/>
                      <a:pt x="83" y="199"/>
                      <a:pt x="83" y="198"/>
                    </a:cubicBezTo>
                    <a:cubicBezTo>
                      <a:pt x="78" y="201"/>
                      <a:pt x="78" y="201"/>
                      <a:pt x="78" y="201"/>
                    </a:cubicBezTo>
                    <a:cubicBezTo>
                      <a:pt x="78" y="201"/>
                      <a:pt x="78" y="201"/>
                      <a:pt x="78" y="201"/>
                    </a:cubicBezTo>
                    <a:cubicBezTo>
                      <a:pt x="78" y="202"/>
                      <a:pt x="77" y="203"/>
                      <a:pt x="76" y="203"/>
                    </a:cubicBezTo>
                    <a:cubicBezTo>
                      <a:pt x="75" y="203"/>
                      <a:pt x="75" y="202"/>
                      <a:pt x="74" y="202"/>
                    </a:cubicBezTo>
                    <a:cubicBezTo>
                      <a:pt x="69" y="200"/>
                      <a:pt x="69" y="200"/>
                      <a:pt x="69" y="200"/>
                    </a:cubicBezTo>
                    <a:cubicBezTo>
                      <a:pt x="69" y="201"/>
                      <a:pt x="68" y="201"/>
                      <a:pt x="68" y="201"/>
                    </a:cubicBezTo>
                    <a:cubicBezTo>
                      <a:pt x="67" y="201"/>
                      <a:pt x="66" y="200"/>
                      <a:pt x="66" y="199"/>
                    </a:cubicBezTo>
                    <a:cubicBezTo>
                      <a:pt x="63" y="197"/>
                      <a:pt x="63" y="197"/>
                      <a:pt x="63" y="197"/>
                    </a:cubicBezTo>
                    <a:cubicBezTo>
                      <a:pt x="62" y="198"/>
                      <a:pt x="62" y="198"/>
                      <a:pt x="62" y="198"/>
                    </a:cubicBezTo>
                    <a:cubicBezTo>
                      <a:pt x="62" y="198"/>
                      <a:pt x="62" y="198"/>
                      <a:pt x="62" y="198"/>
                    </a:cubicBezTo>
                    <a:cubicBezTo>
                      <a:pt x="62" y="199"/>
                      <a:pt x="61" y="200"/>
                      <a:pt x="60" y="200"/>
                    </a:cubicBezTo>
                    <a:cubicBezTo>
                      <a:pt x="59" y="200"/>
                      <a:pt x="58" y="199"/>
                      <a:pt x="58" y="199"/>
                    </a:cubicBezTo>
                    <a:cubicBezTo>
                      <a:pt x="55" y="198"/>
                      <a:pt x="55" y="198"/>
                      <a:pt x="55" y="198"/>
                    </a:cubicBezTo>
                    <a:cubicBezTo>
                      <a:pt x="53" y="199"/>
                      <a:pt x="53" y="199"/>
                      <a:pt x="53" y="199"/>
                    </a:cubicBezTo>
                    <a:cubicBezTo>
                      <a:pt x="53" y="199"/>
                      <a:pt x="54" y="200"/>
                      <a:pt x="54" y="200"/>
                    </a:cubicBezTo>
                    <a:cubicBezTo>
                      <a:pt x="54" y="201"/>
                      <a:pt x="53" y="202"/>
                      <a:pt x="52" y="202"/>
                    </a:cubicBezTo>
                    <a:cubicBezTo>
                      <a:pt x="51" y="202"/>
                      <a:pt x="50" y="201"/>
                      <a:pt x="50" y="201"/>
                    </a:cubicBezTo>
                    <a:cubicBezTo>
                      <a:pt x="45" y="200"/>
                      <a:pt x="45" y="200"/>
                      <a:pt x="45" y="200"/>
                    </a:cubicBezTo>
                    <a:cubicBezTo>
                      <a:pt x="45" y="201"/>
                      <a:pt x="44" y="201"/>
                      <a:pt x="44" y="201"/>
                    </a:cubicBezTo>
                    <a:cubicBezTo>
                      <a:pt x="43" y="201"/>
                      <a:pt x="42" y="200"/>
                      <a:pt x="42" y="200"/>
                    </a:cubicBezTo>
                    <a:cubicBezTo>
                      <a:pt x="37" y="199"/>
                      <a:pt x="37" y="199"/>
                      <a:pt x="37" y="199"/>
                    </a:cubicBezTo>
                    <a:cubicBezTo>
                      <a:pt x="37" y="199"/>
                      <a:pt x="36" y="199"/>
                      <a:pt x="36" y="199"/>
                    </a:cubicBezTo>
                    <a:cubicBezTo>
                      <a:pt x="35" y="199"/>
                      <a:pt x="34" y="199"/>
                      <a:pt x="34" y="198"/>
                    </a:cubicBezTo>
                    <a:cubicBezTo>
                      <a:pt x="29" y="199"/>
                      <a:pt x="29" y="199"/>
                      <a:pt x="29" y="199"/>
                    </a:cubicBezTo>
                    <a:cubicBezTo>
                      <a:pt x="29" y="199"/>
                      <a:pt x="29" y="199"/>
                      <a:pt x="29" y="199"/>
                    </a:cubicBezTo>
                    <a:cubicBezTo>
                      <a:pt x="29" y="200"/>
                      <a:pt x="29" y="201"/>
                      <a:pt x="28" y="201"/>
                    </a:cubicBezTo>
                    <a:cubicBezTo>
                      <a:pt x="27" y="201"/>
                      <a:pt x="26" y="200"/>
                      <a:pt x="26" y="199"/>
                    </a:cubicBezTo>
                    <a:cubicBezTo>
                      <a:pt x="21" y="200"/>
                      <a:pt x="21" y="200"/>
                      <a:pt x="21" y="200"/>
                    </a:cubicBezTo>
                    <a:cubicBezTo>
                      <a:pt x="21" y="200"/>
                      <a:pt x="20" y="201"/>
                      <a:pt x="20" y="201"/>
                    </a:cubicBezTo>
                    <a:cubicBezTo>
                      <a:pt x="19" y="201"/>
                      <a:pt x="18" y="201"/>
                      <a:pt x="18" y="200"/>
                    </a:cubicBezTo>
                    <a:cubicBezTo>
                      <a:pt x="13" y="200"/>
                      <a:pt x="13" y="200"/>
                      <a:pt x="13" y="200"/>
                    </a:cubicBezTo>
                    <a:cubicBezTo>
                      <a:pt x="13" y="201"/>
                      <a:pt x="12" y="201"/>
                      <a:pt x="11" y="201"/>
                    </a:cubicBezTo>
                    <a:cubicBezTo>
                      <a:pt x="11" y="201"/>
                      <a:pt x="10" y="200"/>
                      <a:pt x="10" y="199"/>
                    </a:cubicBezTo>
                    <a:cubicBezTo>
                      <a:pt x="10" y="198"/>
                      <a:pt x="11" y="197"/>
                      <a:pt x="11" y="197"/>
                    </a:cubicBezTo>
                    <a:cubicBezTo>
                      <a:pt x="12" y="197"/>
                      <a:pt x="13" y="198"/>
                      <a:pt x="13" y="199"/>
                    </a:cubicBezTo>
                    <a:cubicBezTo>
                      <a:pt x="18" y="199"/>
                      <a:pt x="18" y="199"/>
                      <a:pt x="18" y="199"/>
                    </a:cubicBezTo>
                    <a:cubicBezTo>
                      <a:pt x="18" y="198"/>
                      <a:pt x="19" y="197"/>
                      <a:pt x="20" y="197"/>
                    </a:cubicBezTo>
                    <a:cubicBezTo>
                      <a:pt x="20" y="197"/>
                      <a:pt x="21" y="198"/>
                      <a:pt x="21" y="198"/>
                    </a:cubicBezTo>
                    <a:cubicBezTo>
                      <a:pt x="26" y="198"/>
                      <a:pt x="26" y="198"/>
                      <a:pt x="26" y="198"/>
                    </a:cubicBezTo>
                    <a:cubicBezTo>
                      <a:pt x="27" y="198"/>
                      <a:pt x="27" y="197"/>
                      <a:pt x="28" y="197"/>
                    </a:cubicBezTo>
                    <a:cubicBezTo>
                      <a:pt x="28" y="197"/>
                      <a:pt x="28" y="198"/>
                      <a:pt x="28" y="198"/>
                    </a:cubicBezTo>
                    <a:cubicBezTo>
                      <a:pt x="34" y="197"/>
                      <a:pt x="34" y="197"/>
                      <a:pt x="34" y="197"/>
                    </a:cubicBezTo>
                    <a:cubicBezTo>
                      <a:pt x="34" y="196"/>
                      <a:pt x="35" y="196"/>
                      <a:pt x="36" y="196"/>
                    </a:cubicBezTo>
                    <a:cubicBezTo>
                      <a:pt x="37" y="196"/>
                      <a:pt x="37" y="196"/>
                      <a:pt x="37" y="197"/>
                    </a:cubicBezTo>
                    <a:cubicBezTo>
                      <a:pt x="42" y="198"/>
                      <a:pt x="42" y="198"/>
                      <a:pt x="42" y="198"/>
                    </a:cubicBezTo>
                    <a:cubicBezTo>
                      <a:pt x="43" y="198"/>
                      <a:pt x="43" y="197"/>
                      <a:pt x="44" y="197"/>
                    </a:cubicBezTo>
                    <a:cubicBezTo>
                      <a:pt x="45" y="197"/>
                      <a:pt x="45" y="198"/>
                      <a:pt x="45" y="199"/>
                    </a:cubicBezTo>
                    <a:cubicBezTo>
                      <a:pt x="50" y="199"/>
                      <a:pt x="50" y="199"/>
                      <a:pt x="50" y="199"/>
                    </a:cubicBezTo>
                    <a:cubicBezTo>
                      <a:pt x="50" y="199"/>
                      <a:pt x="51" y="198"/>
                      <a:pt x="52" y="198"/>
                    </a:cubicBezTo>
                    <a:cubicBezTo>
                      <a:pt x="52" y="198"/>
                      <a:pt x="52" y="198"/>
                      <a:pt x="52" y="198"/>
                    </a:cubicBezTo>
                    <a:cubicBezTo>
                      <a:pt x="54" y="197"/>
                      <a:pt x="54" y="197"/>
                      <a:pt x="54" y="197"/>
                    </a:cubicBezTo>
                    <a:cubicBezTo>
                      <a:pt x="53" y="197"/>
                      <a:pt x="53" y="197"/>
                      <a:pt x="53" y="197"/>
                    </a:cubicBezTo>
                    <a:cubicBezTo>
                      <a:pt x="53" y="197"/>
                      <a:pt x="52" y="197"/>
                      <a:pt x="52" y="197"/>
                    </a:cubicBezTo>
                    <a:cubicBezTo>
                      <a:pt x="51" y="197"/>
                      <a:pt x="50" y="197"/>
                      <a:pt x="50" y="196"/>
                    </a:cubicBezTo>
                    <a:cubicBezTo>
                      <a:pt x="45" y="194"/>
                      <a:pt x="45" y="194"/>
                      <a:pt x="45" y="194"/>
                    </a:cubicBezTo>
                    <a:cubicBezTo>
                      <a:pt x="45" y="194"/>
                      <a:pt x="44" y="195"/>
                      <a:pt x="44" y="195"/>
                    </a:cubicBezTo>
                    <a:cubicBezTo>
                      <a:pt x="43" y="195"/>
                      <a:pt x="42" y="194"/>
                      <a:pt x="42" y="193"/>
                    </a:cubicBezTo>
                    <a:cubicBezTo>
                      <a:pt x="37" y="192"/>
                      <a:pt x="37" y="192"/>
                      <a:pt x="37" y="192"/>
                    </a:cubicBezTo>
                    <a:cubicBezTo>
                      <a:pt x="36" y="192"/>
                      <a:pt x="36" y="192"/>
                      <a:pt x="36" y="192"/>
                    </a:cubicBezTo>
                    <a:cubicBezTo>
                      <a:pt x="35" y="192"/>
                      <a:pt x="34" y="192"/>
                      <a:pt x="34" y="191"/>
                    </a:cubicBezTo>
                    <a:cubicBezTo>
                      <a:pt x="29" y="193"/>
                      <a:pt x="29" y="193"/>
                      <a:pt x="29" y="193"/>
                    </a:cubicBezTo>
                    <a:cubicBezTo>
                      <a:pt x="29" y="194"/>
                      <a:pt x="29" y="194"/>
                      <a:pt x="29" y="194"/>
                    </a:cubicBezTo>
                    <a:cubicBezTo>
                      <a:pt x="29" y="195"/>
                      <a:pt x="29" y="196"/>
                      <a:pt x="28" y="196"/>
                    </a:cubicBezTo>
                    <a:cubicBezTo>
                      <a:pt x="27" y="196"/>
                      <a:pt x="26" y="195"/>
                      <a:pt x="26" y="195"/>
                    </a:cubicBezTo>
                    <a:cubicBezTo>
                      <a:pt x="21" y="195"/>
                      <a:pt x="21" y="195"/>
                      <a:pt x="21" y="195"/>
                    </a:cubicBezTo>
                    <a:cubicBezTo>
                      <a:pt x="21" y="196"/>
                      <a:pt x="20" y="196"/>
                      <a:pt x="20" y="196"/>
                    </a:cubicBezTo>
                    <a:cubicBezTo>
                      <a:pt x="19" y="196"/>
                      <a:pt x="18" y="196"/>
                      <a:pt x="18" y="195"/>
                    </a:cubicBezTo>
                    <a:cubicBezTo>
                      <a:pt x="12" y="192"/>
                      <a:pt x="12" y="192"/>
                      <a:pt x="12" y="192"/>
                    </a:cubicBezTo>
                    <a:cubicBezTo>
                      <a:pt x="12" y="192"/>
                      <a:pt x="12" y="192"/>
                      <a:pt x="11" y="192"/>
                    </a:cubicBezTo>
                    <a:cubicBezTo>
                      <a:pt x="11" y="192"/>
                      <a:pt x="10" y="191"/>
                      <a:pt x="10" y="190"/>
                    </a:cubicBezTo>
                    <a:cubicBezTo>
                      <a:pt x="10" y="189"/>
                      <a:pt x="11" y="188"/>
                      <a:pt x="11" y="188"/>
                    </a:cubicBezTo>
                    <a:cubicBezTo>
                      <a:pt x="12" y="188"/>
                      <a:pt x="13" y="189"/>
                      <a:pt x="13" y="190"/>
                    </a:cubicBezTo>
                    <a:cubicBezTo>
                      <a:pt x="13" y="190"/>
                      <a:pt x="13" y="191"/>
                      <a:pt x="13" y="191"/>
                    </a:cubicBezTo>
                    <a:cubicBezTo>
                      <a:pt x="18" y="193"/>
                      <a:pt x="18" y="193"/>
                      <a:pt x="18" y="193"/>
                    </a:cubicBezTo>
                    <a:cubicBezTo>
                      <a:pt x="19" y="193"/>
                      <a:pt x="19" y="193"/>
                      <a:pt x="20" y="193"/>
                    </a:cubicBezTo>
                    <a:cubicBezTo>
                      <a:pt x="20" y="193"/>
                      <a:pt x="21" y="193"/>
                      <a:pt x="21" y="194"/>
                    </a:cubicBezTo>
                    <a:cubicBezTo>
                      <a:pt x="26" y="193"/>
                      <a:pt x="26" y="193"/>
                      <a:pt x="26" y="193"/>
                    </a:cubicBezTo>
                    <a:cubicBezTo>
                      <a:pt x="26" y="193"/>
                      <a:pt x="27" y="192"/>
                      <a:pt x="28" y="192"/>
                    </a:cubicBezTo>
                    <a:cubicBezTo>
                      <a:pt x="28" y="192"/>
                      <a:pt x="28" y="192"/>
                      <a:pt x="28" y="192"/>
                    </a:cubicBezTo>
                    <a:cubicBezTo>
                      <a:pt x="34" y="190"/>
                      <a:pt x="34" y="190"/>
                      <a:pt x="34" y="190"/>
                    </a:cubicBezTo>
                    <a:cubicBezTo>
                      <a:pt x="34" y="190"/>
                      <a:pt x="34" y="190"/>
                      <a:pt x="34" y="190"/>
                    </a:cubicBezTo>
                    <a:cubicBezTo>
                      <a:pt x="34" y="189"/>
                      <a:pt x="35" y="188"/>
                      <a:pt x="36" y="188"/>
                    </a:cubicBezTo>
                    <a:cubicBezTo>
                      <a:pt x="37" y="188"/>
                      <a:pt x="37" y="189"/>
                      <a:pt x="37" y="190"/>
                    </a:cubicBezTo>
                    <a:cubicBezTo>
                      <a:pt x="37" y="190"/>
                      <a:pt x="37" y="190"/>
                      <a:pt x="37" y="190"/>
                    </a:cubicBezTo>
                    <a:cubicBezTo>
                      <a:pt x="42" y="192"/>
                      <a:pt x="42" y="192"/>
                      <a:pt x="42" y="192"/>
                    </a:cubicBezTo>
                    <a:cubicBezTo>
                      <a:pt x="43" y="191"/>
                      <a:pt x="43" y="191"/>
                      <a:pt x="44" y="191"/>
                    </a:cubicBezTo>
                    <a:cubicBezTo>
                      <a:pt x="45" y="191"/>
                      <a:pt x="46" y="192"/>
                      <a:pt x="46" y="193"/>
                    </a:cubicBezTo>
                    <a:cubicBezTo>
                      <a:pt x="46" y="193"/>
                      <a:pt x="46" y="193"/>
                      <a:pt x="46" y="193"/>
                    </a:cubicBezTo>
                    <a:cubicBezTo>
                      <a:pt x="50" y="195"/>
                      <a:pt x="50" y="195"/>
                      <a:pt x="50" y="195"/>
                    </a:cubicBezTo>
                    <a:cubicBezTo>
                      <a:pt x="51" y="194"/>
                      <a:pt x="51" y="194"/>
                      <a:pt x="52" y="194"/>
                    </a:cubicBezTo>
                    <a:cubicBezTo>
                      <a:pt x="53" y="194"/>
                      <a:pt x="54" y="195"/>
                      <a:pt x="54" y="196"/>
                    </a:cubicBezTo>
                    <a:cubicBezTo>
                      <a:pt x="54" y="196"/>
                      <a:pt x="54" y="196"/>
                      <a:pt x="54" y="196"/>
                    </a:cubicBezTo>
                    <a:cubicBezTo>
                      <a:pt x="55" y="196"/>
                      <a:pt x="55" y="196"/>
                      <a:pt x="55" y="196"/>
                    </a:cubicBezTo>
                    <a:cubicBezTo>
                      <a:pt x="58" y="194"/>
                      <a:pt x="58" y="194"/>
                      <a:pt x="58" y="194"/>
                    </a:cubicBezTo>
                    <a:cubicBezTo>
                      <a:pt x="58" y="193"/>
                      <a:pt x="59" y="192"/>
                      <a:pt x="60" y="192"/>
                    </a:cubicBezTo>
                    <a:cubicBezTo>
                      <a:pt x="61" y="192"/>
                      <a:pt x="62" y="193"/>
                      <a:pt x="62" y="194"/>
                    </a:cubicBezTo>
                    <a:cubicBezTo>
                      <a:pt x="62" y="194"/>
                      <a:pt x="62" y="194"/>
                      <a:pt x="61" y="195"/>
                    </a:cubicBezTo>
                    <a:cubicBezTo>
                      <a:pt x="63" y="196"/>
                      <a:pt x="63" y="196"/>
                      <a:pt x="63" y="196"/>
                    </a:cubicBezTo>
                    <a:cubicBezTo>
                      <a:pt x="66" y="194"/>
                      <a:pt x="66" y="194"/>
                      <a:pt x="66" y="194"/>
                    </a:cubicBezTo>
                    <a:cubicBezTo>
                      <a:pt x="66" y="193"/>
                      <a:pt x="67" y="193"/>
                      <a:pt x="68" y="193"/>
                    </a:cubicBezTo>
                    <a:cubicBezTo>
                      <a:pt x="69" y="193"/>
                      <a:pt x="69" y="193"/>
                      <a:pt x="70" y="194"/>
                    </a:cubicBezTo>
                    <a:cubicBezTo>
                      <a:pt x="74" y="194"/>
                      <a:pt x="74" y="194"/>
                      <a:pt x="74" y="194"/>
                    </a:cubicBezTo>
                    <a:cubicBezTo>
                      <a:pt x="75" y="193"/>
                      <a:pt x="75" y="193"/>
                      <a:pt x="76" y="193"/>
                    </a:cubicBezTo>
                    <a:cubicBezTo>
                      <a:pt x="76" y="193"/>
                      <a:pt x="77" y="193"/>
                      <a:pt x="77" y="193"/>
                    </a:cubicBezTo>
                    <a:cubicBezTo>
                      <a:pt x="82" y="190"/>
                      <a:pt x="82" y="190"/>
                      <a:pt x="82" y="190"/>
                    </a:cubicBezTo>
                    <a:cubicBezTo>
                      <a:pt x="82" y="189"/>
                      <a:pt x="83" y="188"/>
                      <a:pt x="84" y="188"/>
                    </a:cubicBezTo>
                    <a:cubicBezTo>
                      <a:pt x="85" y="188"/>
                      <a:pt x="86" y="189"/>
                      <a:pt x="86" y="190"/>
                    </a:cubicBezTo>
                    <a:cubicBezTo>
                      <a:pt x="91" y="191"/>
                      <a:pt x="91" y="191"/>
                      <a:pt x="91" y="191"/>
                    </a:cubicBezTo>
                    <a:cubicBezTo>
                      <a:pt x="91" y="191"/>
                      <a:pt x="91" y="190"/>
                      <a:pt x="92" y="190"/>
                    </a:cubicBezTo>
                    <a:cubicBezTo>
                      <a:pt x="93" y="190"/>
                      <a:pt x="94" y="191"/>
                      <a:pt x="94" y="192"/>
                    </a:cubicBezTo>
                    <a:cubicBezTo>
                      <a:pt x="99" y="193"/>
                      <a:pt x="99" y="193"/>
                      <a:pt x="99" y="193"/>
                    </a:cubicBezTo>
                    <a:cubicBezTo>
                      <a:pt x="99" y="192"/>
                      <a:pt x="100" y="192"/>
                      <a:pt x="100" y="192"/>
                    </a:cubicBezTo>
                    <a:cubicBezTo>
                      <a:pt x="101" y="192"/>
                      <a:pt x="102" y="193"/>
                      <a:pt x="102" y="194"/>
                    </a:cubicBezTo>
                    <a:cubicBezTo>
                      <a:pt x="102" y="195"/>
                      <a:pt x="101" y="196"/>
                      <a:pt x="100" y="196"/>
                    </a:cubicBezTo>
                    <a:cubicBezTo>
                      <a:pt x="99" y="196"/>
                      <a:pt x="99" y="195"/>
                      <a:pt x="98" y="194"/>
                    </a:cubicBezTo>
                    <a:cubicBezTo>
                      <a:pt x="93" y="193"/>
                      <a:pt x="93" y="193"/>
                      <a:pt x="93" y="193"/>
                    </a:cubicBezTo>
                    <a:cubicBezTo>
                      <a:pt x="93" y="194"/>
                      <a:pt x="93" y="194"/>
                      <a:pt x="92" y="194"/>
                    </a:cubicBezTo>
                    <a:cubicBezTo>
                      <a:pt x="91" y="194"/>
                      <a:pt x="91" y="193"/>
                      <a:pt x="90" y="193"/>
                    </a:cubicBezTo>
                    <a:cubicBezTo>
                      <a:pt x="85" y="191"/>
                      <a:pt x="85" y="191"/>
                      <a:pt x="85" y="191"/>
                    </a:cubicBezTo>
                    <a:cubicBezTo>
                      <a:pt x="85" y="192"/>
                      <a:pt x="85" y="192"/>
                      <a:pt x="84" y="192"/>
                    </a:cubicBezTo>
                    <a:cubicBezTo>
                      <a:pt x="83" y="192"/>
                      <a:pt x="83" y="192"/>
                      <a:pt x="83" y="191"/>
                    </a:cubicBezTo>
                    <a:cubicBezTo>
                      <a:pt x="78" y="194"/>
                      <a:pt x="78" y="194"/>
                      <a:pt x="78" y="194"/>
                    </a:cubicBezTo>
                    <a:cubicBezTo>
                      <a:pt x="78" y="194"/>
                      <a:pt x="78" y="194"/>
                      <a:pt x="78" y="195"/>
                    </a:cubicBezTo>
                    <a:close/>
                    <a:moveTo>
                      <a:pt x="57" y="274"/>
                    </a:moveTo>
                    <a:cubicBezTo>
                      <a:pt x="57" y="279"/>
                      <a:pt x="57" y="279"/>
                      <a:pt x="57" y="279"/>
                    </a:cubicBezTo>
                    <a:cubicBezTo>
                      <a:pt x="10" y="279"/>
                      <a:pt x="10" y="279"/>
                      <a:pt x="10" y="279"/>
                    </a:cubicBezTo>
                    <a:cubicBezTo>
                      <a:pt x="10" y="274"/>
                      <a:pt x="10" y="274"/>
                      <a:pt x="10" y="274"/>
                    </a:cubicBezTo>
                    <a:lnTo>
                      <a:pt x="57" y="274"/>
                    </a:lnTo>
                    <a:close/>
                    <a:moveTo>
                      <a:pt x="10" y="119"/>
                    </a:moveTo>
                    <a:cubicBezTo>
                      <a:pt x="10" y="83"/>
                      <a:pt x="10" y="83"/>
                      <a:pt x="10" y="83"/>
                    </a:cubicBezTo>
                    <a:cubicBezTo>
                      <a:pt x="12" y="83"/>
                      <a:pt x="12" y="83"/>
                      <a:pt x="12" y="83"/>
                    </a:cubicBezTo>
                    <a:cubicBezTo>
                      <a:pt x="12" y="119"/>
                      <a:pt x="12" y="119"/>
                      <a:pt x="12" y="119"/>
                    </a:cubicBezTo>
                    <a:lnTo>
                      <a:pt x="10" y="119"/>
                    </a:lnTo>
                    <a:close/>
                    <a:moveTo>
                      <a:pt x="14" y="119"/>
                    </a:moveTo>
                    <a:cubicBezTo>
                      <a:pt x="14" y="77"/>
                      <a:pt x="14" y="77"/>
                      <a:pt x="14" y="77"/>
                    </a:cubicBezTo>
                    <a:cubicBezTo>
                      <a:pt x="17" y="77"/>
                      <a:pt x="17" y="77"/>
                      <a:pt x="17" y="77"/>
                    </a:cubicBezTo>
                    <a:cubicBezTo>
                      <a:pt x="17" y="119"/>
                      <a:pt x="17" y="119"/>
                      <a:pt x="17" y="119"/>
                    </a:cubicBezTo>
                    <a:lnTo>
                      <a:pt x="14" y="119"/>
                    </a:lnTo>
                    <a:close/>
                    <a:moveTo>
                      <a:pt x="18" y="119"/>
                    </a:moveTo>
                    <a:cubicBezTo>
                      <a:pt x="18" y="81"/>
                      <a:pt x="18" y="81"/>
                      <a:pt x="18" y="81"/>
                    </a:cubicBezTo>
                    <a:cubicBezTo>
                      <a:pt x="21" y="81"/>
                      <a:pt x="21" y="81"/>
                      <a:pt x="21" y="81"/>
                    </a:cubicBezTo>
                    <a:cubicBezTo>
                      <a:pt x="21" y="119"/>
                      <a:pt x="21" y="119"/>
                      <a:pt x="21" y="119"/>
                    </a:cubicBezTo>
                    <a:lnTo>
                      <a:pt x="18" y="119"/>
                    </a:lnTo>
                    <a:close/>
                    <a:moveTo>
                      <a:pt x="23" y="119"/>
                    </a:moveTo>
                    <a:cubicBezTo>
                      <a:pt x="23" y="83"/>
                      <a:pt x="23" y="83"/>
                      <a:pt x="23" y="83"/>
                    </a:cubicBezTo>
                    <a:cubicBezTo>
                      <a:pt x="25" y="83"/>
                      <a:pt x="25" y="83"/>
                      <a:pt x="25" y="83"/>
                    </a:cubicBezTo>
                    <a:cubicBezTo>
                      <a:pt x="25" y="119"/>
                      <a:pt x="25" y="119"/>
                      <a:pt x="25" y="119"/>
                    </a:cubicBezTo>
                    <a:lnTo>
                      <a:pt x="23" y="119"/>
                    </a:lnTo>
                    <a:close/>
                    <a:moveTo>
                      <a:pt x="70" y="76"/>
                    </a:moveTo>
                    <a:cubicBezTo>
                      <a:pt x="70" y="119"/>
                      <a:pt x="70" y="119"/>
                      <a:pt x="70" y="119"/>
                    </a:cubicBezTo>
                    <a:cubicBezTo>
                      <a:pt x="67" y="119"/>
                      <a:pt x="67" y="119"/>
                      <a:pt x="67" y="119"/>
                    </a:cubicBezTo>
                    <a:cubicBezTo>
                      <a:pt x="67" y="76"/>
                      <a:pt x="67" y="76"/>
                      <a:pt x="67" y="76"/>
                    </a:cubicBezTo>
                    <a:lnTo>
                      <a:pt x="70" y="76"/>
                    </a:lnTo>
                    <a:close/>
                    <a:moveTo>
                      <a:pt x="65" y="85"/>
                    </a:moveTo>
                    <a:cubicBezTo>
                      <a:pt x="65" y="119"/>
                      <a:pt x="65" y="119"/>
                      <a:pt x="65" y="119"/>
                    </a:cubicBezTo>
                    <a:cubicBezTo>
                      <a:pt x="63" y="119"/>
                      <a:pt x="63" y="119"/>
                      <a:pt x="63" y="119"/>
                    </a:cubicBezTo>
                    <a:cubicBezTo>
                      <a:pt x="63" y="85"/>
                      <a:pt x="63" y="85"/>
                      <a:pt x="63" y="85"/>
                    </a:cubicBezTo>
                    <a:lnTo>
                      <a:pt x="65" y="85"/>
                    </a:lnTo>
                    <a:close/>
                    <a:moveTo>
                      <a:pt x="61" y="87"/>
                    </a:moveTo>
                    <a:cubicBezTo>
                      <a:pt x="61" y="119"/>
                      <a:pt x="61" y="119"/>
                      <a:pt x="61" y="119"/>
                    </a:cubicBezTo>
                    <a:cubicBezTo>
                      <a:pt x="58" y="119"/>
                      <a:pt x="58" y="119"/>
                      <a:pt x="58" y="119"/>
                    </a:cubicBezTo>
                    <a:cubicBezTo>
                      <a:pt x="58" y="87"/>
                      <a:pt x="58" y="87"/>
                      <a:pt x="58" y="87"/>
                    </a:cubicBezTo>
                    <a:lnTo>
                      <a:pt x="61" y="87"/>
                    </a:lnTo>
                    <a:close/>
                    <a:moveTo>
                      <a:pt x="56" y="90"/>
                    </a:moveTo>
                    <a:cubicBezTo>
                      <a:pt x="56" y="119"/>
                      <a:pt x="56" y="119"/>
                      <a:pt x="56" y="119"/>
                    </a:cubicBezTo>
                    <a:cubicBezTo>
                      <a:pt x="54" y="119"/>
                      <a:pt x="54" y="119"/>
                      <a:pt x="54" y="119"/>
                    </a:cubicBezTo>
                    <a:cubicBezTo>
                      <a:pt x="54" y="90"/>
                      <a:pt x="54" y="90"/>
                      <a:pt x="54" y="90"/>
                    </a:cubicBezTo>
                    <a:lnTo>
                      <a:pt x="56" y="90"/>
                    </a:lnTo>
                    <a:close/>
                    <a:moveTo>
                      <a:pt x="52" y="88"/>
                    </a:moveTo>
                    <a:cubicBezTo>
                      <a:pt x="52" y="119"/>
                      <a:pt x="52" y="119"/>
                      <a:pt x="52" y="119"/>
                    </a:cubicBezTo>
                    <a:cubicBezTo>
                      <a:pt x="49" y="119"/>
                      <a:pt x="49" y="119"/>
                      <a:pt x="49" y="119"/>
                    </a:cubicBezTo>
                    <a:cubicBezTo>
                      <a:pt x="49" y="88"/>
                      <a:pt x="49" y="88"/>
                      <a:pt x="49" y="88"/>
                    </a:cubicBezTo>
                    <a:lnTo>
                      <a:pt x="52" y="88"/>
                    </a:lnTo>
                    <a:close/>
                    <a:moveTo>
                      <a:pt x="48" y="87"/>
                    </a:moveTo>
                    <a:cubicBezTo>
                      <a:pt x="48" y="119"/>
                      <a:pt x="48" y="119"/>
                      <a:pt x="48" y="119"/>
                    </a:cubicBezTo>
                    <a:cubicBezTo>
                      <a:pt x="45" y="119"/>
                      <a:pt x="45" y="119"/>
                      <a:pt x="45" y="119"/>
                    </a:cubicBezTo>
                    <a:cubicBezTo>
                      <a:pt x="45" y="87"/>
                      <a:pt x="45" y="87"/>
                      <a:pt x="45" y="87"/>
                    </a:cubicBezTo>
                    <a:lnTo>
                      <a:pt x="48" y="87"/>
                    </a:lnTo>
                    <a:close/>
                    <a:moveTo>
                      <a:pt x="43" y="83"/>
                    </a:moveTo>
                    <a:cubicBezTo>
                      <a:pt x="43" y="119"/>
                      <a:pt x="43" y="119"/>
                      <a:pt x="43" y="119"/>
                    </a:cubicBezTo>
                    <a:cubicBezTo>
                      <a:pt x="40" y="119"/>
                      <a:pt x="40" y="119"/>
                      <a:pt x="40" y="119"/>
                    </a:cubicBezTo>
                    <a:cubicBezTo>
                      <a:pt x="40" y="83"/>
                      <a:pt x="40" y="83"/>
                      <a:pt x="40" y="83"/>
                    </a:cubicBezTo>
                    <a:lnTo>
                      <a:pt x="43" y="83"/>
                    </a:lnTo>
                    <a:close/>
                    <a:moveTo>
                      <a:pt x="39" y="81"/>
                    </a:moveTo>
                    <a:cubicBezTo>
                      <a:pt x="39" y="119"/>
                      <a:pt x="39" y="119"/>
                      <a:pt x="39" y="119"/>
                    </a:cubicBezTo>
                    <a:cubicBezTo>
                      <a:pt x="36" y="119"/>
                      <a:pt x="36" y="119"/>
                      <a:pt x="36" y="119"/>
                    </a:cubicBezTo>
                    <a:cubicBezTo>
                      <a:pt x="36" y="81"/>
                      <a:pt x="36" y="81"/>
                      <a:pt x="36" y="81"/>
                    </a:cubicBezTo>
                    <a:lnTo>
                      <a:pt x="39" y="81"/>
                    </a:lnTo>
                    <a:close/>
                    <a:moveTo>
                      <a:pt x="32" y="76"/>
                    </a:moveTo>
                    <a:cubicBezTo>
                      <a:pt x="34" y="76"/>
                      <a:pt x="34" y="76"/>
                      <a:pt x="34" y="76"/>
                    </a:cubicBezTo>
                    <a:cubicBezTo>
                      <a:pt x="34" y="119"/>
                      <a:pt x="34" y="119"/>
                      <a:pt x="34" y="119"/>
                    </a:cubicBezTo>
                    <a:cubicBezTo>
                      <a:pt x="32" y="119"/>
                      <a:pt x="32" y="119"/>
                      <a:pt x="32" y="119"/>
                    </a:cubicBezTo>
                    <a:lnTo>
                      <a:pt x="32" y="76"/>
                    </a:lnTo>
                    <a:close/>
                    <a:moveTo>
                      <a:pt x="88" y="76"/>
                    </a:moveTo>
                    <a:cubicBezTo>
                      <a:pt x="88" y="119"/>
                      <a:pt x="88" y="119"/>
                      <a:pt x="88" y="119"/>
                    </a:cubicBezTo>
                    <a:cubicBezTo>
                      <a:pt x="85" y="119"/>
                      <a:pt x="85" y="119"/>
                      <a:pt x="85" y="119"/>
                    </a:cubicBezTo>
                    <a:cubicBezTo>
                      <a:pt x="85" y="76"/>
                      <a:pt x="85" y="76"/>
                      <a:pt x="85" y="76"/>
                    </a:cubicBezTo>
                    <a:lnTo>
                      <a:pt x="88" y="76"/>
                    </a:lnTo>
                    <a:close/>
                    <a:moveTo>
                      <a:pt x="80" y="85"/>
                    </a:moveTo>
                    <a:cubicBezTo>
                      <a:pt x="83" y="85"/>
                      <a:pt x="83" y="85"/>
                      <a:pt x="83" y="85"/>
                    </a:cubicBezTo>
                    <a:cubicBezTo>
                      <a:pt x="83" y="119"/>
                      <a:pt x="83" y="119"/>
                      <a:pt x="83" y="119"/>
                    </a:cubicBezTo>
                    <a:cubicBezTo>
                      <a:pt x="80" y="119"/>
                      <a:pt x="80" y="119"/>
                      <a:pt x="80" y="119"/>
                    </a:cubicBezTo>
                    <a:lnTo>
                      <a:pt x="80" y="85"/>
                    </a:lnTo>
                    <a:close/>
                    <a:moveTo>
                      <a:pt x="92" y="71"/>
                    </a:moveTo>
                    <a:cubicBezTo>
                      <a:pt x="92" y="119"/>
                      <a:pt x="92" y="119"/>
                      <a:pt x="92" y="119"/>
                    </a:cubicBezTo>
                    <a:cubicBezTo>
                      <a:pt x="89" y="119"/>
                      <a:pt x="89" y="119"/>
                      <a:pt x="89" y="119"/>
                    </a:cubicBezTo>
                    <a:cubicBezTo>
                      <a:pt x="89" y="71"/>
                      <a:pt x="89" y="71"/>
                      <a:pt x="89" y="71"/>
                    </a:cubicBezTo>
                    <a:lnTo>
                      <a:pt x="92" y="71"/>
                    </a:lnTo>
                    <a:close/>
                    <a:moveTo>
                      <a:pt x="79" y="68"/>
                    </a:moveTo>
                    <a:cubicBezTo>
                      <a:pt x="79" y="119"/>
                      <a:pt x="79" y="119"/>
                      <a:pt x="79" y="119"/>
                    </a:cubicBezTo>
                    <a:cubicBezTo>
                      <a:pt x="76" y="119"/>
                      <a:pt x="76" y="119"/>
                      <a:pt x="76" y="119"/>
                    </a:cubicBezTo>
                    <a:cubicBezTo>
                      <a:pt x="76" y="68"/>
                      <a:pt x="76" y="68"/>
                      <a:pt x="76" y="68"/>
                    </a:cubicBezTo>
                    <a:lnTo>
                      <a:pt x="79" y="68"/>
                    </a:lnTo>
                    <a:close/>
                    <a:moveTo>
                      <a:pt x="74" y="71"/>
                    </a:moveTo>
                    <a:cubicBezTo>
                      <a:pt x="74" y="119"/>
                      <a:pt x="74" y="119"/>
                      <a:pt x="74" y="119"/>
                    </a:cubicBezTo>
                    <a:cubicBezTo>
                      <a:pt x="72" y="119"/>
                      <a:pt x="72" y="119"/>
                      <a:pt x="72" y="119"/>
                    </a:cubicBezTo>
                    <a:cubicBezTo>
                      <a:pt x="72" y="71"/>
                      <a:pt x="72" y="71"/>
                      <a:pt x="72" y="71"/>
                    </a:cubicBezTo>
                    <a:lnTo>
                      <a:pt x="74" y="71"/>
                    </a:lnTo>
                    <a:close/>
                    <a:moveTo>
                      <a:pt x="27" y="74"/>
                    </a:moveTo>
                    <a:cubicBezTo>
                      <a:pt x="30" y="74"/>
                      <a:pt x="30" y="74"/>
                      <a:pt x="30" y="74"/>
                    </a:cubicBezTo>
                    <a:cubicBezTo>
                      <a:pt x="30" y="119"/>
                      <a:pt x="30" y="119"/>
                      <a:pt x="30" y="119"/>
                    </a:cubicBezTo>
                    <a:cubicBezTo>
                      <a:pt x="27" y="119"/>
                      <a:pt x="27" y="119"/>
                      <a:pt x="27" y="119"/>
                    </a:cubicBezTo>
                    <a:lnTo>
                      <a:pt x="27" y="74"/>
                    </a:lnTo>
                    <a:close/>
                    <a:moveTo>
                      <a:pt x="10" y="304"/>
                    </a:moveTo>
                    <a:cubicBezTo>
                      <a:pt x="10" y="301"/>
                      <a:pt x="10" y="301"/>
                      <a:pt x="10" y="301"/>
                    </a:cubicBezTo>
                    <a:cubicBezTo>
                      <a:pt x="61" y="301"/>
                      <a:pt x="61" y="301"/>
                      <a:pt x="61" y="301"/>
                    </a:cubicBezTo>
                    <a:cubicBezTo>
                      <a:pt x="61" y="304"/>
                      <a:pt x="61" y="304"/>
                      <a:pt x="61" y="304"/>
                    </a:cubicBezTo>
                    <a:lnTo>
                      <a:pt x="10" y="304"/>
                    </a:lnTo>
                    <a:close/>
                    <a:moveTo>
                      <a:pt x="57" y="313"/>
                    </a:moveTo>
                    <a:cubicBezTo>
                      <a:pt x="57" y="318"/>
                      <a:pt x="57" y="318"/>
                      <a:pt x="57" y="318"/>
                    </a:cubicBezTo>
                    <a:cubicBezTo>
                      <a:pt x="10" y="318"/>
                      <a:pt x="10" y="318"/>
                      <a:pt x="10" y="318"/>
                    </a:cubicBezTo>
                    <a:cubicBezTo>
                      <a:pt x="10" y="313"/>
                      <a:pt x="10" y="313"/>
                      <a:pt x="10" y="313"/>
                    </a:cubicBezTo>
                    <a:lnTo>
                      <a:pt x="57" y="313"/>
                    </a:lnTo>
                    <a:close/>
                    <a:moveTo>
                      <a:pt x="57" y="299"/>
                    </a:moveTo>
                    <a:cubicBezTo>
                      <a:pt x="10" y="299"/>
                      <a:pt x="10" y="299"/>
                      <a:pt x="10" y="299"/>
                    </a:cubicBezTo>
                    <a:cubicBezTo>
                      <a:pt x="10" y="294"/>
                      <a:pt x="10" y="294"/>
                      <a:pt x="10" y="294"/>
                    </a:cubicBezTo>
                    <a:cubicBezTo>
                      <a:pt x="57" y="294"/>
                      <a:pt x="57" y="294"/>
                      <a:pt x="57" y="294"/>
                    </a:cubicBezTo>
                    <a:lnTo>
                      <a:pt x="57" y="299"/>
                    </a:lnTo>
                    <a:close/>
                    <a:moveTo>
                      <a:pt x="75" y="323"/>
                    </a:moveTo>
                    <a:cubicBezTo>
                      <a:pt x="10" y="323"/>
                      <a:pt x="10" y="323"/>
                      <a:pt x="10" y="323"/>
                    </a:cubicBezTo>
                    <a:cubicBezTo>
                      <a:pt x="10" y="320"/>
                      <a:pt x="10" y="320"/>
                      <a:pt x="10" y="320"/>
                    </a:cubicBezTo>
                    <a:cubicBezTo>
                      <a:pt x="75" y="320"/>
                      <a:pt x="75" y="320"/>
                      <a:pt x="75" y="320"/>
                    </a:cubicBezTo>
                    <a:lnTo>
                      <a:pt x="75" y="323"/>
                    </a:lnTo>
                    <a:close/>
                    <a:moveTo>
                      <a:pt x="106" y="285"/>
                    </a:moveTo>
                    <a:cubicBezTo>
                      <a:pt x="10" y="285"/>
                      <a:pt x="10" y="285"/>
                      <a:pt x="10" y="285"/>
                    </a:cubicBezTo>
                    <a:cubicBezTo>
                      <a:pt x="10" y="282"/>
                      <a:pt x="10" y="282"/>
                      <a:pt x="10" y="282"/>
                    </a:cubicBezTo>
                    <a:cubicBezTo>
                      <a:pt x="106" y="282"/>
                      <a:pt x="106" y="282"/>
                      <a:pt x="106" y="282"/>
                    </a:cubicBezTo>
                    <a:lnTo>
                      <a:pt x="106" y="285"/>
                    </a:lnTo>
                    <a:close/>
                    <a:moveTo>
                      <a:pt x="255" y="335"/>
                    </a:moveTo>
                    <a:cubicBezTo>
                      <a:pt x="255" y="338"/>
                      <a:pt x="253" y="339"/>
                      <a:pt x="251" y="339"/>
                    </a:cubicBezTo>
                    <a:cubicBezTo>
                      <a:pt x="176" y="339"/>
                      <a:pt x="176" y="339"/>
                      <a:pt x="176" y="339"/>
                    </a:cubicBezTo>
                    <a:cubicBezTo>
                      <a:pt x="174" y="339"/>
                      <a:pt x="172" y="338"/>
                      <a:pt x="172" y="335"/>
                    </a:cubicBezTo>
                    <a:cubicBezTo>
                      <a:pt x="172" y="333"/>
                      <a:pt x="172" y="333"/>
                      <a:pt x="172" y="333"/>
                    </a:cubicBezTo>
                    <a:cubicBezTo>
                      <a:pt x="172" y="331"/>
                      <a:pt x="174" y="329"/>
                      <a:pt x="176" y="329"/>
                    </a:cubicBezTo>
                    <a:cubicBezTo>
                      <a:pt x="251" y="329"/>
                      <a:pt x="251" y="329"/>
                      <a:pt x="251" y="329"/>
                    </a:cubicBezTo>
                    <a:cubicBezTo>
                      <a:pt x="253" y="329"/>
                      <a:pt x="255" y="331"/>
                      <a:pt x="255" y="333"/>
                    </a:cubicBezTo>
                    <a:lnTo>
                      <a:pt x="255" y="335"/>
                    </a:lnTo>
                    <a:close/>
                    <a:moveTo>
                      <a:pt x="357" y="335"/>
                    </a:moveTo>
                    <a:cubicBezTo>
                      <a:pt x="357" y="338"/>
                      <a:pt x="355" y="339"/>
                      <a:pt x="353" y="339"/>
                    </a:cubicBezTo>
                    <a:cubicBezTo>
                      <a:pt x="279" y="339"/>
                      <a:pt x="279" y="339"/>
                      <a:pt x="279" y="339"/>
                    </a:cubicBezTo>
                    <a:cubicBezTo>
                      <a:pt x="276" y="339"/>
                      <a:pt x="275" y="338"/>
                      <a:pt x="275" y="335"/>
                    </a:cubicBezTo>
                    <a:cubicBezTo>
                      <a:pt x="275" y="333"/>
                      <a:pt x="275" y="333"/>
                      <a:pt x="275" y="333"/>
                    </a:cubicBezTo>
                    <a:cubicBezTo>
                      <a:pt x="275" y="331"/>
                      <a:pt x="276" y="329"/>
                      <a:pt x="279" y="329"/>
                    </a:cubicBezTo>
                    <a:cubicBezTo>
                      <a:pt x="353" y="329"/>
                      <a:pt x="353" y="329"/>
                      <a:pt x="353" y="329"/>
                    </a:cubicBezTo>
                    <a:cubicBezTo>
                      <a:pt x="355" y="329"/>
                      <a:pt x="357" y="331"/>
                      <a:pt x="357" y="333"/>
                    </a:cubicBezTo>
                    <a:lnTo>
                      <a:pt x="357" y="335"/>
                    </a:lnTo>
                    <a:close/>
                    <a:moveTo>
                      <a:pt x="459" y="335"/>
                    </a:moveTo>
                    <a:cubicBezTo>
                      <a:pt x="459" y="338"/>
                      <a:pt x="457" y="339"/>
                      <a:pt x="455" y="339"/>
                    </a:cubicBezTo>
                    <a:cubicBezTo>
                      <a:pt x="381" y="339"/>
                      <a:pt x="381" y="339"/>
                      <a:pt x="381" y="339"/>
                    </a:cubicBezTo>
                    <a:cubicBezTo>
                      <a:pt x="379" y="339"/>
                      <a:pt x="377" y="338"/>
                      <a:pt x="377" y="335"/>
                    </a:cubicBezTo>
                    <a:cubicBezTo>
                      <a:pt x="377" y="333"/>
                      <a:pt x="377" y="333"/>
                      <a:pt x="377" y="333"/>
                    </a:cubicBezTo>
                    <a:cubicBezTo>
                      <a:pt x="377" y="331"/>
                      <a:pt x="379" y="329"/>
                      <a:pt x="381" y="329"/>
                    </a:cubicBezTo>
                    <a:cubicBezTo>
                      <a:pt x="455" y="329"/>
                      <a:pt x="455" y="329"/>
                      <a:pt x="455" y="329"/>
                    </a:cubicBezTo>
                    <a:cubicBezTo>
                      <a:pt x="457" y="329"/>
                      <a:pt x="459" y="331"/>
                      <a:pt x="459" y="333"/>
                    </a:cubicBezTo>
                    <a:lnTo>
                      <a:pt x="459" y="335"/>
                    </a:lnTo>
                    <a:close/>
                    <a:moveTo>
                      <a:pt x="533" y="238"/>
                    </a:moveTo>
                    <a:cubicBezTo>
                      <a:pt x="502" y="316"/>
                      <a:pt x="502" y="316"/>
                      <a:pt x="502" y="316"/>
                    </a:cubicBezTo>
                    <a:cubicBezTo>
                      <a:pt x="149" y="316"/>
                      <a:pt x="149" y="316"/>
                      <a:pt x="149" y="316"/>
                    </a:cubicBezTo>
                    <a:cubicBezTo>
                      <a:pt x="115" y="235"/>
                      <a:pt x="115" y="235"/>
                      <a:pt x="115" y="235"/>
                    </a:cubicBezTo>
                    <a:cubicBezTo>
                      <a:pt x="115" y="207"/>
                      <a:pt x="115" y="207"/>
                      <a:pt x="115" y="207"/>
                    </a:cubicBezTo>
                    <a:cubicBezTo>
                      <a:pt x="115" y="207"/>
                      <a:pt x="115" y="207"/>
                      <a:pt x="115" y="207"/>
                    </a:cubicBezTo>
                    <a:cubicBezTo>
                      <a:pt x="115" y="207"/>
                      <a:pt x="116" y="209"/>
                      <a:pt x="118" y="209"/>
                    </a:cubicBezTo>
                    <a:cubicBezTo>
                      <a:pt x="118" y="209"/>
                      <a:pt x="121" y="210"/>
                      <a:pt x="122" y="210"/>
                    </a:cubicBezTo>
                    <a:cubicBezTo>
                      <a:pt x="123" y="208"/>
                      <a:pt x="123" y="208"/>
                      <a:pt x="123" y="208"/>
                    </a:cubicBezTo>
                    <a:cubicBezTo>
                      <a:pt x="123" y="206"/>
                      <a:pt x="123" y="206"/>
                      <a:pt x="123" y="206"/>
                    </a:cubicBezTo>
                    <a:cubicBezTo>
                      <a:pt x="123" y="206"/>
                      <a:pt x="125" y="204"/>
                      <a:pt x="126" y="205"/>
                    </a:cubicBezTo>
                    <a:cubicBezTo>
                      <a:pt x="126" y="205"/>
                      <a:pt x="127" y="205"/>
                      <a:pt x="128" y="202"/>
                    </a:cubicBezTo>
                    <a:cubicBezTo>
                      <a:pt x="128" y="202"/>
                      <a:pt x="128" y="201"/>
                      <a:pt x="128" y="200"/>
                    </a:cubicBezTo>
                    <a:cubicBezTo>
                      <a:pt x="128" y="201"/>
                      <a:pt x="128" y="202"/>
                      <a:pt x="128" y="202"/>
                    </a:cubicBezTo>
                    <a:cubicBezTo>
                      <a:pt x="127" y="205"/>
                      <a:pt x="126" y="205"/>
                      <a:pt x="126" y="205"/>
                    </a:cubicBezTo>
                    <a:cubicBezTo>
                      <a:pt x="125" y="204"/>
                      <a:pt x="123" y="206"/>
                      <a:pt x="123" y="206"/>
                    </a:cubicBezTo>
                    <a:cubicBezTo>
                      <a:pt x="123" y="208"/>
                      <a:pt x="123" y="208"/>
                      <a:pt x="123" y="208"/>
                    </a:cubicBezTo>
                    <a:cubicBezTo>
                      <a:pt x="122" y="210"/>
                      <a:pt x="122" y="210"/>
                      <a:pt x="122" y="210"/>
                    </a:cubicBezTo>
                    <a:cubicBezTo>
                      <a:pt x="122" y="210"/>
                      <a:pt x="122" y="211"/>
                      <a:pt x="123" y="211"/>
                    </a:cubicBezTo>
                    <a:cubicBezTo>
                      <a:pt x="123" y="211"/>
                      <a:pt x="124" y="211"/>
                      <a:pt x="124" y="212"/>
                    </a:cubicBezTo>
                    <a:cubicBezTo>
                      <a:pt x="124" y="212"/>
                      <a:pt x="125" y="212"/>
                      <a:pt x="126" y="212"/>
                    </a:cubicBezTo>
                    <a:cubicBezTo>
                      <a:pt x="125" y="212"/>
                      <a:pt x="125" y="212"/>
                      <a:pt x="125" y="212"/>
                    </a:cubicBezTo>
                    <a:cubicBezTo>
                      <a:pt x="124" y="212"/>
                      <a:pt x="124" y="212"/>
                      <a:pt x="124" y="212"/>
                    </a:cubicBezTo>
                    <a:cubicBezTo>
                      <a:pt x="124" y="212"/>
                      <a:pt x="123" y="212"/>
                      <a:pt x="122" y="214"/>
                    </a:cubicBezTo>
                    <a:cubicBezTo>
                      <a:pt x="124" y="214"/>
                      <a:pt x="124" y="214"/>
                      <a:pt x="124" y="214"/>
                    </a:cubicBezTo>
                    <a:cubicBezTo>
                      <a:pt x="124" y="214"/>
                      <a:pt x="124" y="214"/>
                      <a:pt x="124" y="214"/>
                    </a:cubicBezTo>
                    <a:cubicBezTo>
                      <a:pt x="124" y="214"/>
                      <a:pt x="124" y="214"/>
                      <a:pt x="124" y="214"/>
                    </a:cubicBezTo>
                    <a:cubicBezTo>
                      <a:pt x="122" y="214"/>
                      <a:pt x="122" y="214"/>
                      <a:pt x="122" y="214"/>
                    </a:cubicBezTo>
                    <a:cubicBezTo>
                      <a:pt x="121" y="216"/>
                      <a:pt x="121" y="216"/>
                      <a:pt x="121" y="216"/>
                    </a:cubicBezTo>
                    <a:cubicBezTo>
                      <a:pt x="121" y="217"/>
                      <a:pt x="121" y="217"/>
                      <a:pt x="121" y="217"/>
                    </a:cubicBezTo>
                    <a:cubicBezTo>
                      <a:pt x="122" y="218"/>
                      <a:pt x="123" y="219"/>
                      <a:pt x="123" y="219"/>
                    </a:cubicBezTo>
                    <a:cubicBezTo>
                      <a:pt x="123" y="219"/>
                      <a:pt x="124" y="220"/>
                      <a:pt x="124" y="220"/>
                    </a:cubicBezTo>
                    <a:cubicBezTo>
                      <a:pt x="124" y="220"/>
                      <a:pt x="124" y="220"/>
                      <a:pt x="124" y="220"/>
                    </a:cubicBezTo>
                    <a:cubicBezTo>
                      <a:pt x="124" y="220"/>
                      <a:pt x="124" y="220"/>
                      <a:pt x="124" y="220"/>
                    </a:cubicBezTo>
                    <a:cubicBezTo>
                      <a:pt x="124" y="221"/>
                      <a:pt x="124" y="221"/>
                      <a:pt x="124" y="221"/>
                    </a:cubicBezTo>
                    <a:cubicBezTo>
                      <a:pt x="125" y="222"/>
                      <a:pt x="125" y="222"/>
                      <a:pt x="125" y="222"/>
                    </a:cubicBezTo>
                    <a:cubicBezTo>
                      <a:pt x="126" y="221"/>
                      <a:pt x="126" y="221"/>
                      <a:pt x="127" y="221"/>
                    </a:cubicBezTo>
                    <a:cubicBezTo>
                      <a:pt x="127" y="221"/>
                      <a:pt x="126" y="221"/>
                      <a:pt x="126" y="221"/>
                    </a:cubicBezTo>
                    <a:cubicBezTo>
                      <a:pt x="125" y="222"/>
                      <a:pt x="125" y="222"/>
                      <a:pt x="125" y="222"/>
                    </a:cubicBezTo>
                    <a:cubicBezTo>
                      <a:pt x="125" y="222"/>
                      <a:pt x="125" y="222"/>
                      <a:pt x="125" y="222"/>
                    </a:cubicBezTo>
                    <a:cubicBezTo>
                      <a:pt x="125" y="223"/>
                      <a:pt x="125" y="223"/>
                      <a:pt x="125" y="223"/>
                    </a:cubicBezTo>
                    <a:cubicBezTo>
                      <a:pt x="125" y="224"/>
                      <a:pt x="125" y="224"/>
                      <a:pt x="125" y="224"/>
                    </a:cubicBezTo>
                    <a:cubicBezTo>
                      <a:pt x="125" y="225"/>
                      <a:pt x="125" y="225"/>
                      <a:pt x="125" y="225"/>
                    </a:cubicBezTo>
                    <a:cubicBezTo>
                      <a:pt x="126" y="226"/>
                      <a:pt x="126" y="226"/>
                      <a:pt x="126" y="226"/>
                    </a:cubicBezTo>
                    <a:cubicBezTo>
                      <a:pt x="127" y="228"/>
                      <a:pt x="127" y="228"/>
                      <a:pt x="127" y="228"/>
                    </a:cubicBezTo>
                    <a:cubicBezTo>
                      <a:pt x="128" y="231"/>
                      <a:pt x="127" y="231"/>
                      <a:pt x="127" y="231"/>
                    </a:cubicBezTo>
                    <a:cubicBezTo>
                      <a:pt x="126" y="232"/>
                      <a:pt x="126" y="234"/>
                      <a:pt x="126" y="234"/>
                    </a:cubicBezTo>
                    <a:cubicBezTo>
                      <a:pt x="126" y="235"/>
                      <a:pt x="125" y="238"/>
                      <a:pt x="125" y="238"/>
                    </a:cubicBezTo>
                    <a:cubicBezTo>
                      <a:pt x="125" y="238"/>
                      <a:pt x="125" y="238"/>
                      <a:pt x="125" y="238"/>
                    </a:cubicBezTo>
                    <a:cubicBezTo>
                      <a:pt x="125" y="239"/>
                      <a:pt x="125" y="239"/>
                      <a:pt x="125" y="239"/>
                    </a:cubicBezTo>
                    <a:cubicBezTo>
                      <a:pt x="125" y="239"/>
                      <a:pt x="126" y="242"/>
                      <a:pt x="127" y="244"/>
                    </a:cubicBezTo>
                    <a:cubicBezTo>
                      <a:pt x="127" y="244"/>
                      <a:pt x="128" y="251"/>
                      <a:pt x="129" y="252"/>
                    </a:cubicBezTo>
                    <a:cubicBezTo>
                      <a:pt x="129" y="252"/>
                      <a:pt x="130" y="254"/>
                      <a:pt x="131" y="255"/>
                    </a:cubicBezTo>
                    <a:cubicBezTo>
                      <a:pt x="131" y="255"/>
                      <a:pt x="131" y="255"/>
                      <a:pt x="131" y="255"/>
                    </a:cubicBezTo>
                    <a:cubicBezTo>
                      <a:pt x="132" y="257"/>
                      <a:pt x="132" y="257"/>
                      <a:pt x="132" y="257"/>
                    </a:cubicBezTo>
                    <a:cubicBezTo>
                      <a:pt x="133" y="259"/>
                      <a:pt x="133" y="259"/>
                      <a:pt x="133" y="259"/>
                    </a:cubicBezTo>
                    <a:cubicBezTo>
                      <a:pt x="133" y="262"/>
                      <a:pt x="133" y="262"/>
                      <a:pt x="133" y="262"/>
                    </a:cubicBezTo>
                    <a:cubicBezTo>
                      <a:pt x="133" y="262"/>
                      <a:pt x="133" y="264"/>
                      <a:pt x="136" y="264"/>
                    </a:cubicBezTo>
                    <a:cubicBezTo>
                      <a:pt x="136" y="264"/>
                      <a:pt x="140" y="262"/>
                      <a:pt x="141" y="263"/>
                    </a:cubicBezTo>
                    <a:cubicBezTo>
                      <a:pt x="141" y="263"/>
                      <a:pt x="143" y="263"/>
                      <a:pt x="145" y="262"/>
                    </a:cubicBezTo>
                    <a:cubicBezTo>
                      <a:pt x="145" y="262"/>
                      <a:pt x="146" y="261"/>
                      <a:pt x="146" y="260"/>
                    </a:cubicBezTo>
                    <a:cubicBezTo>
                      <a:pt x="146" y="260"/>
                      <a:pt x="149" y="257"/>
                      <a:pt x="149" y="257"/>
                    </a:cubicBezTo>
                    <a:cubicBezTo>
                      <a:pt x="149" y="257"/>
                      <a:pt x="151" y="255"/>
                      <a:pt x="151" y="255"/>
                    </a:cubicBezTo>
                    <a:cubicBezTo>
                      <a:pt x="151" y="255"/>
                      <a:pt x="152" y="254"/>
                      <a:pt x="152" y="253"/>
                    </a:cubicBezTo>
                    <a:cubicBezTo>
                      <a:pt x="152" y="253"/>
                      <a:pt x="153" y="252"/>
                      <a:pt x="153" y="251"/>
                    </a:cubicBezTo>
                    <a:cubicBezTo>
                      <a:pt x="153" y="251"/>
                      <a:pt x="153" y="251"/>
                      <a:pt x="153" y="251"/>
                    </a:cubicBezTo>
                    <a:cubicBezTo>
                      <a:pt x="153" y="251"/>
                      <a:pt x="153" y="251"/>
                      <a:pt x="153" y="251"/>
                    </a:cubicBezTo>
                    <a:cubicBezTo>
                      <a:pt x="153" y="251"/>
                      <a:pt x="153" y="251"/>
                      <a:pt x="153" y="251"/>
                    </a:cubicBezTo>
                    <a:cubicBezTo>
                      <a:pt x="153" y="251"/>
                      <a:pt x="153" y="250"/>
                      <a:pt x="154" y="250"/>
                    </a:cubicBezTo>
                    <a:cubicBezTo>
                      <a:pt x="154" y="250"/>
                      <a:pt x="155" y="250"/>
                      <a:pt x="155" y="249"/>
                    </a:cubicBezTo>
                    <a:cubicBezTo>
                      <a:pt x="155" y="249"/>
                      <a:pt x="156" y="248"/>
                      <a:pt x="155" y="248"/>
                    </a:cubicBezTo>
                    <a:cubicBezTo>
                      <a:pt x="155" y="248"/>
                      <a:pt x="155" y="245"/>
                      <a:pt x="155" y="243"/>
                    </a:cubicBezTo>
                    <a:cubicBezTo>
                      <a:pt x="155" y="243"/>
                      <a:pt x="155" y="242"/>
                      <a:pt x="156" y="241"/>
                    </a:cubicBezTo>
                    <a:cubicBezTo>
                      <a:pt x="156" y="241"/>
                      <a:pt x="157" y="241"/>
                      <a:pt x="158" y="240"/>
                    </a:cubicBezTo>
                    <a:cubicBezTo>
                      <a:pt x="158" y="240"/>
                      <a:pt x="159" y="239"/>
                      <a:pt x="160" y="239"/>
                    </a:cubicBezTo>
                    <a:cubicBezTo>
                      <a:pt x="160" y="239"/>
                      <a:pt x="163" y="238"/>
                      <a:pt x="162" y="235"/>
                    </a:cubicBezTo>
                    <a:cubicBezTo>
                      <a:pt x="162" y="235"/>
                      <a:pt x="162" y="233"/>
                      <a:pt x="162" y="231"/>
                    </a:cubicBezTo>
                    <a:cubicBezTo>
                      <a:pt x="162" y="231"/>
                      <a:pt x="162" y="231"/>
                      <a:pt x="162" y="231"/>
                    </a:cubicBezTo>
                    <a:cubicBezTo>
                      <a:pt x="162" y="230"/>
                      <a:pt x="162" y="230"/>
                      <a:pt x="162" y="230"/>
                    </a:cubicBezTo>
                    <a:cubicBezTo>
                      <a:pt x="160" y="231"/>
                      <a:pt x="160" y="231"/>
                      <a:pt x="160" y="231"/>
                    </a:cubicBezTo>
                    <a:cubicBezTo>
                      <a:pt x="158" y="231"/>
                      <a:pt x="158" y="231"/>
                      <a:pt x="158" y="231"/>
                    </a:cubicBezTo>
                    <a:cubicBezTo>
                      <a:pt x="160" y="231"/>
                      <a:pt x="160" y="231"/>
                      <a:pt x="160" y="231"/>
                    </a:cubicBezTo>
                    <a:cubicBezTo>
                      <a:pt x="162" y="230"/>
                      <a:pt x="162" y="230"/>
                      <a:pt x="162" y="230"/>
                    </a:cubicBezTo>
                    <a:cubicBezTo>
                      <a:pt x="160" y="228"/>
                      <a:pt x="160" y="228"/>
                      <a:pt x="160" y="228"/>
                    </a:cubicBezTo>
                    <a:cubicBezTo>
                      <a:pt x="160" y="226"/>
                      <a:pt x="160" y="226"/>
                      <a:pt x="160" y="226"/>
                    </a:cubicBezTo>
                    <a:cubicBezTo>
                      <a:pt x="160" y="226"/>
                      <a:pt x="159" y="225"/>
                      <a:pt x="159" y="224"/>
                    </a:cubicBezTo>
                    <a:cubicBezTo>
                      <a:pt x="160" y="222"/>
                      <a:pt x="160" y="222"/>
                      <a:pt x="160" y="222"/>
                    </a:cubicBezTo>
                    <a:cubicBezTo>
                      <a:pt x="159" y="221"/>
                      <a:pt x="159" y="221"/>
                      <a:pt x="159" y="221"/>
                    </a:cubicBezTo>
                    <a:cubicBezTo>
                      <a:pt x="159" y="221"/>
                      <a:pt x="159" y="221"/>
                      <a:pt x="159" y="221"/>
                    </a:cubicBezTo>
                    <a:cubicBezTo>
                      <a:pt x="159" y="221"/>
                      <a:pt x="159" y="221"/>
                      <a:pt x="159" y="221"/>
                    </a:cubicBezTo>
                    <a:cubicBezTo>
                      <a:pt x="160" y="222"/>
                      <a:pt x="160" y="222"/>
                      <a:pt x="160" y="222"/>
                    </a:cubicBezTo>
                    <a:cubicBezTo>
                      <a:pt x="160" y="221"/>
                      <a:pt x="160" y="221"/>
                      <a:pt x="160" y="221"/>
                    </a:cubicBezTo>
                    <a:cubicBezTo>
                      <a:pt x="162" y="219"/>
                      <a:pt x="162" y="219"/>
                      <a:pt x="162" y="219"/>
                    </a:cubicBezTo>
                    <a:cubicBezTo>
                      <a:pt x="164" y="216"/>
                      <a:pt x="164" y="216"/>
                      <a:pt x="164" y="216"/>
                    </a:cubicBezTo>
                    <a:cubicBezTo>
                      <a:pt x="164" y="216"/>
                      <a:pt x="164" y="216"/>
                      <a:pt x="164" y="216"/>
                    </a:cubicBezTo>
                    <a:cubicBezTo>
                      <a:pt x="167" y="215"/>
                      <a:pt x="167" y="215"/>
                      <a:pt x="167" y="215"/>
                    </a:cubicBezTo>
                    <a:cubicBezTo>
                      <a:pt x="167" y="215"/>
                      <a:pt x="171" y="211"/>
                      <a:pt x="172" y="208"/>
                    </a:cubicBezTo>
                    <a:cubicBezTo>
                      <a:pt x="173" y="206"/>
                      <a:pt x="175" y="203"/>
                      <a:pt x="175" y="203"/>
                    </a:cubicBezTo>
                    <a:cubicBezTo>
                      <a:pt x="175" y="202"/>
                      <a:pt x="175" y="202"/>
                      <a:pt x="175" y="202"/>
                    </a:cubicBezTo>
                    <a:cubicBezTo>
                      <a:pt x="176" y="200"/>
                      <a:pt x="176" y="200"/>
                      <a:pt x="176" y="200"/>
                    </a:cubicBezTo>
                    <a:cubicBezTo>
                      <a:pt x="175" y="200"/>
                      <a:pt x="175" y="200"/>
                      <a:pt x="175" y="200"/>
                    </a:cubicBezTo>
                    <a:cubicBezTo>
                      <a:pt x="175" y="200"/>
                      <a:pt x="174" y="200"/>
                      <a:pt x="173" y="200"/>
                    </a:cubicBezTo>
                    <a:cubicBezTo>
                      <a:pt x="172" y="200"/>
                      <a:pt x="169" y="201"/>
                      <a:pt x="169" y="201"/>
                    </a:cubicBezTo>
                    <a:cubicBezTo>
                      <a:pt x="167" y="201"/>
                      <a:pt x="167" y="201"/>
                      <a:pt x="167" y="201"/>
                    </a:cubicBezTo>
                    <a:cubicBezTo>
                      <a:pt x="167" y="201"/>
                      <a:pt x="166" y="201"/>
                      <a:pt x="166" y="201"/>
                    </a:cubicBezTo>
                    <a:cubicBezTo>
                      <a:pt x="165" y="202"/>
                      <a:pt x="165" y="202"/>
                      <a:pt x="165" y="202"/>
                    </a:cubicBezTo>
                    <a:cubicBezTo>
                      <a:pt x="164" y="202"/>
                      <a:pt x="164" y="202"/>
                      <a:pt x="164" y="202"/>
                    </a:cubicBezTo>
                    <a:cubicBezTo>
                      <a:pt x="164" y="200"/>
                      <a:pt x="164" y="200"/>
                      <a:pt x="164" y="200"/>
                    </a:cubicBezTo>
                    <a:cubicBezTo>
                      <a:pt x="164" y="199"/>
                      <a:pt x="164" y="199"/>
                      <a:pt x="164" y="199"/>
                    </a:cubicBezTo>
                    <a:cubicBezTo>
                      <a:pt x="165" y="200"/>
                      <a:pt x="165" y="200"/>
                      <a:pt x="165" y="200"/>
                    </a:cubicBezTo>
                    <a:cubicBezTo>
                      <a:pt x="165" y="199"/>
                      <a:pt x="165" y="199"/>
                      <a:pt x="165" y="199"/>
                    </a:cubicBezTo>
                    <a:cubicBezTo>
                      <a:pt x="165" y="199"/>
                      <a:pt x="165" y="199"/>
                      <a:pt x="163" y="197"/>
                    </a:cubicBezTo>
                    <a:cubicBezTo>
                      <a:pt x="163" y="197"/>
                      <a:pt x="161" y="195"/>
                      <a:pt x="160" y="194"/>
                    </a:cubicBezTo>
                    <a:cubicBezTo>
                      <a:pt x="160" y="194"/>
                      <a:pt x="160" y="193"/>
                      <a:pt x="160" y="193"/>
                    </a:cubicBezTo>
                    <a:cubicBezTo>
                      <a:pt x="160" y="192"/>
                      <a:pt x="160" y="192"/>
                      <a:pt x="160" y="192"/>
                    </a:cubicBezTo>
                    <a:cubicBezTo>
                      <a:pt x="160" y="192"/>
                      <a:pt x="160" y="192"/>
                      <a:pt x="160" y="192"/>
                    </a:cubicBezTo>
                    <a:cubicBezTo>
                      <a:pt x="160" y="192"/>
                      <a:pt x="159" y="190"/>
                      <a:pt x="158" y="189"/>
                    </a:cubicBezTo>
                    <a:cubicBezTo>
                      <a:pt x="158" y="189"/>
                      <a:pt x="158" y="188"/>
                      <a:pt x="158" y="188"/>
                    </a:cubicBezTo>
                    <a:cubicBezTo>
                      <a:pt x="158" y="188"/>
                      <a:pt x="158" y="187"/>
                      <a:pt x="157" y="186"/>
                    </a:cubicBezTo>
                    <a:cubicBezTo>
                      <a:pt x="157" y="186"/>
                      <a:pt x="157" y="186"/>
                      <a:pt x="157" y="186"/>
                    </a:cubicBezTo>
                    <a:cubicBezTo>
                      <a:pt x="157" y="186"/>
                      <a:pt x="157" y="186"/>
                      <a:pt x="157" y="186"/>
                    </a:cubicBezTo>
                    <a:cubicBezTo>
                      <a:pt x="157" y="184"/>
                      <a:pt x="152" y="175"/>
                      <a:pt x="152" y="175"/>
                    </a:cubicBezTo>
                    <a:cubicBezTo>
                      <a:pt x="151" y="174"/>
                      <a:pt x="152" y="173"/>
                      <a:pt x="152" y="173"/>
                    </a:cubicBezTo>
                    <a:cubicBezTo>
                      <a:pt x="150" y="173"/>
                      <a:pt x="150" y="173"/>
                      <a:pt x="150" y="173"/>
                    </a:cubicBezTo>
                    <a:cubicBezTo>
                      <a:pt x="147" y="174"/>
                      <a:pt x="147" y="174"/>
                      <a:pt x="147" y="174"/>
                    </a:cubicBezTo>
                    <a:cubicBezTo>
                      <a:pt x="147" y="174"/>
                      <a:pt x="146" y="173"/>
                      <a:pt x="146" y="173"/>
                    </a:cubicBezTo>
                    <a:cubicBezTo>
                      <a:pt x="145" y="173"/>
                      <a:pt x="143" y="173"/>
                      <a:pt x="143" y="173"/>
                    </a:cubicBezTo>
                    <a:cubicBezTo>
                      <a:pt x="142" y="173"/>
                      <a:pt x="142" y="173"/>
                      <a:pt x="142" y="173"/>
                    </a:cubicBezTo>
                    <a:cubicBezTo>
                      <a:pt x="142" y="172"/>
                      <a:pt x="140" y="172"/>
                      <a:pt x="140" y="172"/>
                    </a:cubicBezTo>
                    <a:cubicBezTo>
                      <a:pt x="140" y="172"/>
                      <a:pt x="138" y="172"/>
                      <a:pt x="137" y="172"/>
                    </a:cubicBezTo>
                    <a:cubicBezTo>
                      <a:pt x="136" y="172"/>
                      <a:pt x="136" y="174"/>
                      <a:pt x="136" y="174"/>
                    </a:cubicBezTo>
                    <a:cubicBezTo>
                      <a:pt x="137" y="176"/>
                      <a:pt x="134" y="175"/>
                      <a:pt x="133" y="175"/>
                    </a:cubicBezTo>
                    <a:cubicBezTo>
                      <a:pt x="132" y="174"/>
                      <a:pt x="131" y="173"/>
                      <a:pt x="131" y="172"/>
                    </a:cubicBezTo>
                    <a:cubicBezTo>
                      <a:pt x="131" y="172"/>
                      <a:pt x="130" y="171"/>
                      <a:pt x="130" y="171"/>
                    </a:cubicBezTo>
                    <a:cubicBezTo>
                      <a:pt x="128" y="171"/>
                      <a:pt x="128" y="171"/>
                      <a:pt x="128" y="171"/>
                    </a:cubicBezTo>
                    <a:cubicBezTo>
                      <a:pt x="128" y="170"/>
                      <a:pt x="126" y="170"/>
                      <a:pt x="126" y="170"/>
                    </a:cubicBezTo>
                    <a:cubicBezTo>
                      <a:pt x="125" y="169"/>
                      <a:pt x="125" y="169"/>
                      <a:pt x="125" y="169"/>
                    </a:cubicBezTo>
                    <a:cubicBezTo>
                      <a:pt x="125" y="169"/>
                      <a:pt x="125" y="171"/>
                      <a:pt x="125" y="171"/>
                    </a:cubicBezTo>
                    <a:cubicBezTo>
                      <a:pt x="125" y="171"/>
                      <a:pt x="125" y="170"/>
                      <a:pt x="125" y="169"/>
                    </a:cubicBezTo>
                    <a:cubicBezTo>
                      <a:pt x="125" y="169"/>
                      <a:pt x="124" y="169"/>
                      <a:pt x="125" y="168"/>
                    </a:cubicBezTo>
                    <a:cubicBezTo>
                      <a:pt x="125" y="168"/>
                      <a:pt x="125" y="168"/>
                      <a:pt x="125" y="168"/>
                    </a:cubicBezTo>
                    <a:cubicBezTo>
                      <a:pt x="125" y="168"/>
                      <a:pt x="125" y="167"/>
                      <a:pt x="125" y="167"/>
                    </a:cubicBezTo>
                    <a:cubicBezTo>
                      <a:pt x="125" y="167"/>
                      <a:pt x="124" y="167"/>
                      <a:pt x="125" y="166"/>
                    </a:cubicBezTo>
                    <a:cubicBezTo>
                      <a:pt x="125" y="166"/>
                      <a:pt x="125" y="165"/>
                      <a:pt x="125" y="165"/>
                    </a:cubicBezTo>
                    <a:cubicBezTo>
                      <a:pt x="125" y="164"/>
                      <a:pt x="125" y="164"/>
                      <a:pt x="125" y="164"/>
                    </a:cubicBezTo>
                    <a:cubicBezTo>
                      <a:pt x="123" y="163"/>
                      <a:pt x="123" y="163"/>
                      <a:pt x="123" y="163"/>
                    </a:cubicBezTo>
                    <a:cubicBezTo>
                      <a:pt x="123" y="163"/>
                      <a:pt x="123" y="163"/>
                      <a:pt x="122" y="164"/>
                    </a:cubicBezTo>
                    <a:cubicBezTo>
                      <a:pt x="122" y="164"/>
                      <a:pt x="121" y="164"/>
                      <a:pt x="121" y="164"/>
                    </a:cubicBezTo>
                    <a:cubicBezTo>
                      <a:pt x="121" y="163"/>
                      <a:pt x="119" y="164"/>
                      <a:pt x="119" y="164"/>
                    </a:cubicBezTo>
                    <a:cubicBezTo>
                      <a:pt x="117" y="164"/>
                      <a:pt x="117" y="164"/>
                      <a:pt x="117" y="164"/>
                    </a:cubicBezTo>
                    <a:cubicBezTo>
                      <a:pt x="117" y="164"/>
                      <a:pt x="116" y="164"/>
                      <a:pt x="115" y="164"/>
                    </a:cubicBezTo>
                    <a:cubicBezTo>
                      <a:pt x="115" y="156"/>
                      <a:pt x="115" y="156"/>
                      <a:pt x="115" y="156"/>
                    </a:cubicBezTo>
                    <a:cubicBezTo>
                      <a:pt x="115" y="156"/>
                      <a:pt x="115" y="156"/>
                      <a:pt x="115" y="156"/>
                    </a:cubicBezTo>
                    <a:cubicBezTo>
                      <a:pt x="116" y="156"/>
                      <a:pt x="116" y="156"/>
                      <a:pt x="116" y="156"/>
                    </a:cubicBezTo>
                    <a:cubicBezTo>
                      <a:pt x="116" y="155"/>
                      <a:pt x="116" y="155"/>
                      <a:pt x="116" y="155"/>
                    </a:cubicBezTo>
                    <a:cubicBezTo>
                      <a:pt x="116" y="155"/>
                      <a:pt x="116" y="155"/>
                      <a:pt x="116" y="155"/>
                    </a:cubicBezTo>
                    <a:cubicBezTo>
                      <a:pt x="116" y="155"/>
                      <a:pt x="116" y="155"/>
                      <a:pt x="116" y="155"/>
                    </a:cubicBezTo>
                    <a:cubicBezTo>
                      <a:pt x="116" y="154"/>
                      <a:pt x="116" y="154"/>
                      <a:pt x="116" y="154"/>
                    </a:cubicBezTo>
                    <a:cubicBezTo>
                      <a:pt x="117" y="153"/>
                      <a:pt x="117" y="153"/>
                      <a:pt x="117" y="153"/>
                    </a:cubicBezTo>
                    <a:cubicBezTo>
                      <a:pt x="118" y="153"/>
                      <a:pt x="120" y="153"/>
                      <a:pt x="120" y="153"/>
                    </a:cubicBezTo>
                    <a:cubicBezTo>
                      <a:pt x="121" y="153"/>
                      <a:pt x="121" y="153"/>
                      <a:pt x="121" y="153"/>
                    </a:cubicBezTo>
                    <a:cubicBezTo>
                      <a:pt x="121" y="153"/>
                      <a:pt x="121" y="153"/>
                      <a:pt x="121" y="153"/>
                    </a:cubicBezTo>
                    <a:cubicBezTo>
                      <a:pt x="121" y="153"/>
                      <a:pt x="121" y="153"/>
                      <a:pt x="121" y="153"/>
                    </a:cubicBezTo>
                    <a:cubicBezTo>
                      <a:pt x="122" y="153"/>
                      <a:pt x="122" y="153"/>
                      <a:pt x="122" y="153"/>
                    </a:cubicBezTo>
                    <a:cubicBezTo>
                      <a:pt x="124" y="152"/>
                      <a:pt x="124" y="152"/>
                      <a:pt x="124" y="152"/>
                    </a:cubicBezTo>
                    <a:cubicBezTo>
                      <a:pt x="125" y="152"/>
                      <a:pt x="125" y="153"/>
                      <a:pt x="125" y="153"/>
                    </a:cubicBezTo>
                    <a:cubicBezTo>
                      <a:pt x="127" y="155"/>
                      <a:pt x="127" y="155"/>
                      <a:pt x="127" y="155"/>
                    </a:cubicBezTo>
                    <a:cubicBezTo>
                      <a:pt x="128" y="156"/>
                      <a:pt x="128" y="156"/>
                      <a:pt x="128" y="156"/>
                    </a:cubicBezTo>
                    <a:cubicBezTo>
                      <a:pt x="129" y="157"/>
                      <a:pt x="129" y="157"/>
                      <a:pt x="129" y="157"/>
                    </a:cubicBezTo>
                    <a:cubicBezTo>
                      <a:pt x="131" y="159"/>
                      <a:pt x="131" y="159"/>
                      <a:pt x="131" y="159"/>
                    </a:cubicBezTo>
                    <a:cubicBezTo>
                      <a:pt x="132" y="159"/>
                      <a:pt x="132" y="159"/>
                      <a:pt x="132" y="159"/>
                    </a:cubicBezTo>
                    <a:cubicBezTo>
                      <a:pt x="132" y="159"/>
                      <a:pt x="132" y="159"/>
                      <a:pt x="132" y="159"/>
                    </a:cubicBezTo>
                    <a:cubicBezTo>
                      <a:pt x="132" y="161"/>
                      <a:pt x="132" y="161"/>
                      <a:pt x="132" y="161"/>
                    </a:cubicBezTo>
                    <a:cubicBezTo>
                      <a:pt x="131" y="161"/>
                      <a:pt x="132" y="161"/>
                      <a:pt x="132" y="161"/>
                    </a:cubicBezTo>
                    <a:cubicBezTo>
                      <a:pt x="132" y="162"/>
                      <a:pt x="132" y="162"/>
                      <a:pt x="132" y="162"/>
                    </a:cubicBezTo>
                    <a:cubicBezTo>
                      <a:pt x="132" y="163"/>
                      <a:pt x="132" y="163"/>
                      <a:pt x="132" y="163"/>
                    </a:cubicBezTo>
                    <a:cubicBezTo>
                      <a:pt x="133" y="162"/>
                      <a:pt x="133" y="162"/>
                      <a:pt x="133" y="162"/>
                    </a:cubicBezTo>
                    <a:cubicBezTo>
                      <a:pt x="133" y="161"/>
                      <a:pt x="133" y="161"/>
                      <a:pt x="133" y="161"/>
                    </a:cubicBezTo>
                    <a:cubicBezTo>
                      <a:pt x="134" y="161"/>
                      <a:pt x="134" y="161"/>
                      <a:pt x="134" y="161"/>
                    </a:cubicBezTo>
                    <a:cubicBezTo>
                      <a:pt x="133" y="160"/>
                      <a:pt x="133" y="160"/>
                      <a:pt x="133" y="160"/>
                    </a:cubicBezTo>
                    <a:cubicBezTo>
                      <a:pt x="134" y="160"/>
                      <a:pt x="134" y="160"/>
                      <a:pt x="134" y="160"/>
                    </a:cubicBezTo>
                    <a:cubicBezTo>
                      <a:pt x="134" y="160"/>
                      <a:pt x="134" y="160"/>
                      <a:pt x="134" y="160"/>
                    </a:cubicBezTo>
                    <a:cubicBezTo>
                      <a:pt x="135" y="161"/>
                      <a:pt x="135" y="161"/>
                      <a:pt x="135" y="161"/>
                    </a:cubicBezTo>
                    <a:cubicBezTo>
                      <a:pt x="136" y="160"/>
                      <a:pt x="136" y="160"/>
                      <a:pt x="136" y="160"/>
                    </a:cubicBezTo>
                    <a:cubicBezTo>
                      <a:pt x="135" y="158"/>
                      <a:pt x="135" y="158"/>
                      <a:pt x="135" y="158"/>
                    </a:cubicBezTo>
                    <a:cubicBezTo>
                      <a:pt x="134" y="157"/>
                      <a:pt x="134" y="157"/>
                      <a:pt x="134" y="157"/>
                    </a:cubicBezTo>
                    <a:cubicBezTo>
                      <a:pt x="131" y="154"/>
                      <a:pt x="131" y="154"/>
                      <a:pt x="131" y="154"/>
                    </a:cubicBezTo>
                    <a:cubicBezTo>
                      <a:pt x="130" y="154"/>
                      <a:pt x="130" y="153"/>
                      <a:pt x="130" y="153"/>
                    </a:cubicBezTo>
                    <a:cubicBezTo>
                      <a:pt x="129" y="153"/>
                      <a:pt x="128" y="151"/>
                      <a:pt x="128" y="151"/>
                    </a:cubicBezTo>
                    <a:cubicBezTo>
                      <a:pt x="129" y="150"/>
                      <a:pt x="129" y="150"/>
                      <a:pt x="129" y="150"/>
                    </a:cubicBezTo>
                    <a:cubicBezTo>
                      <a:pt x="129" y="150"/>
                      <a:pt x="129" y="150"/>
                      <a:pt x="129" y="150"/>
                    </a:cubicBezTo>
                    <a:cubicBezTo>
                      <a:pt x="129" y="150"/>
                      <a:pt x="129" y="150"/>
                      <a:pt x="129" y="150"/>
                    </a:cubicBezTo>
                    <a:cubicBezTo>
                      <a:pt x="129" y="150"/>
                      <a:pt x="129" y="150"/>
                      <a:pt x="129" y="150"/>
                    </a:cubicBezTo>
                    <a:cubicBezTo>
                      <a:pt x="129" y="150"/>
                      <a:pt x="129" y="150"/>
                      <a:pt x="129" y="150"/>
                    </a:cubicBezTo>
                    <a:cubicBezTo>
                      <a:pt x="130" y="151"/>
                      <a:pt x="130" y="151"/>
                      <a:pt x="130" y="151"/>
                    </a:cubicBezTo>
                    <a:cubicBezTo>
                      <a:pt x="131" y="152"/>
                      <a:pt x="131" y="152"/>
                      <a:pt x="131" y="152"/>
                    </a:cubicBezTo>
                    <a:cubicBezTo>
                      <a:pt x="132" y="151"/>
                      <a:pt x="132" y="151"/>
                      <a:pt x="132" y="151"/>
                    </a:cubicBezTo>
                    <a:cubicBezTo>
                      <a:pt x="132" y="152"/>
                      <a:pt x="133" y="153"/>
                      <a:pt x="133" y="153"/>
                    </a:cubicBezTo>
                    <a:cubicBezTo>
                      <a:pt x="134" y="153"/>
                      <a:pt x="134" y="153"/>
                      <a:pt x="134" y="153"/>
                    </a:cubicBezTo>
                    <a:cubicBezTo>
                      <a:pt x="136" y="155"/>
                      <a:pt x="136" y="155"/>
                      <a:pt x="136" y="155"/>
                    </a:cubicBezTo>
                    <a:cubicBezTo>
                      <a:pt x="137" y="156"/>
                      <a:pt x="137" y="156"/>
                      <a:pt x="137" y="156"/>
                    </a:cubicBezTo>
                    <a:cubicBezTo>
                      <a:pt x="137" y="156"/>
                      <a:pt x="137" y="157"/>
                      <a:pt x="137" y="158"/>
                    </a:cubicBezTo>
                    <a:cubicBezTo>
                      <a:pt x="137" y="158"/>
                      <a:pt x="137" y="158"/>
                      <a:pt x="137" y="158"/>
                    </a:cubicBezTo>
                    <a:cubicBezTo>
                      <a:pt x="137" y="159"/>
                      <a:pt x="137" y="159"/>
                      <a:pt x="137" y="159"/>
                    </a:cubicBezTo>
                    <a:cubicBezTo>
                      <a:pt x="137" y="159"/>
                      <a:pt x="137" y="160"/>
                      <a:pt x="137" y="160"/>
                    </a:cubicBezTo>
                    <a:cubicBezTo>
                      <a:pt x="137" y="160"/>
                      <a:pt x="137" y="159"/>
                      <a:pt x="138" y="159"/>
                    </a:cubicBezTo>
                    <a:cubicBezTo>
                      <a:pt x="137" y="159"/>
                      <a:pt x="137" y="159"/>
                      <a:pt x="137" y="160"/>
                    </a:cubicBezTo>
                    <a:cubicBezTo>
                      <a:pt x="137" y="160"/>
                      <a:pt x="137" y="160"/>
                      <a:pt x="137" y="161"/>
                    </a:cubicBezTo>
                    <a:cubicBezTo>
                      <a:pt x="137" y="161"/>
                      <a:pt x="139" y="164"/>
                      <a:pt x="140" y="165"/>
                    </a:cubicBezTo>
                    <a:cubicBezTo>
                      <a:pt x="141" y="165"/>
                      <a:pt x="141" y="165"/>
                      <a:pt x="141" y="165"/>
                    </a:cubicBezTo>
                    <a:cubicBezTo>
                      <a:pt x="141" y="163"/>
                      <a:pt x="141" y="163"/>
                      <a:pt x="141" y="163"/>
                    </a:cubicBezTo>
                    <a:cubicBezTo>
                      <a:pt x="141" y="163"/>
                      <a:pt x="142" y="163"/>
                      <a:pt x="143" y="161"/>
                    </a:cubicBezTo>
                    <a:cubicBezTo>
                      <a:pt x="143" y="161"/>
                      <a:pt x="142" y="160"/>
                      <a:pt x="143" y="159"/>
                    </a:cubicBezTo>
                    <a:cubicBezTo>
                      <a:pt x="143" y="159"/>
                      <a:pt x="144" y="157"/>
                      <a:pt x="145" y="158"/>
                    </a:cubicBezTo>
                    <a:cubicBezTo>
                      <a:pt x="145" y="159"/>
                      <a:pt x="145" y="159"/>
                      <a:pt x="145" y="159"/>
                    </a:cubicBezTo>
                    <a:cubicBezTo>
                      <a:pt x="145" y="159"/>
                      <a:pt x="146" y="159"/>
                      <a:pt x="146" y="159"/>
                    </a:cubicBezTo>
                    <a:cubicBezTo>
                      <a:pt x="146" y="159"/>
                      <a:pt x="147" y="158"/>
                      <a:pt x="147" y="158"/>
                    </a:cubicBezTo>
                    <a:cubicBezTo>
                      <a:pt x="147" y="158"/>
                      <a:pt x="147" y="158"/>
                      <a:pt x="147" y="158"/>
                    </a:cubicBezTo>
                    <a:cubicBezTo>
                      <a:pt x="147" y="158"/>
                      <a:pt x="148" y="158"/>
                      <a:pt x="148" y="158"/>
                    </a:cubicBezTo>
                    <a:cubicBezTo>
                      <a:pt x="149" y="158"/>
                      <a:pt x="149" y="157"/>
                      <a:pt x="149" y="157"/>
                    </a:cubicBezTo>
                    <a:cubicBezTo>
                      <a:pt x="148" y="155"/>
                      <a:pt x="148" y="155"/>
                      <a:pt x="148" y="155"/>
                    </a:cubicBezTo>
                    <a:cubicBezTo>
                      <a:pt x="148" y="155"/>
                      <a:pt x="147" y="155"/>
                      <a:pt x="147" y="155"/>
                    </a:cubicBezTo>
                    <a:cubicBezTo>
                      <a:pt x="148" y="155"/>
                      <a:pt x="148" y="155"/>
                      <a:pt x="148" y="155"/>
                    </a:cubicBezTo>
                    <a:cubicBezTo>
                      <a:pt x="147" y="154"/>
                      <a:pt x="148" y="153"/>
                      <a:pt x="148" y="153"/>
                    </a:cubicBezTo>
                    <a:cubicBezTo>
                      <a:pt x="148" y="153"/>
                      <a:pt x="149" y="152"/>
                      <a:pt x="149" y="152"/>
                    </a:cubicBezTo>
                    <a:cubicBezTo>
                      <a:pt x="149" y="152"/>
                      <a:pt x="149" y="151"/>
                      <a:pt x="149" y="151"/>
                    </a:cubicBezTo>
                    <a:cubicBezTo>
                      <a:pt x="149" y="151"/>
                      <a:pt x="149" y="151"/>
                      <a:pt x="149" y="150"/>
                    </a:cubicBezTo>
                    <a:cubicBezTo>
                      <a:pt x="149" y="151"/>
                      <a:pt x="149" y="151"/>
                      <a:pt x="149" y="151"/>
                    </a:cubicBezTo>
                    <a:cubicBezTo>
                      <a:pt x="149" y="151"/>
                      <a:pt x="149" y="149"/>
                      <a:pt x="149" y="149"/>
                    </a:cubicBezTo>
                    <a:cubicBezTo>
                      <a:pt x="149" y="149"/>
                      <a:pt x="149" y="149"/>
                      <a:pt x="149" y="149"/>
                    </a:cubicBezTo>
                    <a:cubicBezTo>
                      <a:pt x="150" y="148"/>
                      <a:pt x="150" y="148"/>
                      <a:pt x="150" y="148"/>
                    </a:cubicBezTo>
                    <a:cubicBezTo>
                      <a:pt x="150" y="148"/>
                      <a:pt x="151" y="148"/>
                      <a:pt x="151" y="148"/>
                    </a:cubicBezTo>
                    <a:cubicBezTo>
                      <a:pt x="152" y="147"/>
                      <a:pt x="154" y="149"/>
                      <a:pt x="154" y="149"/>
                    </a:cubicBezTo>
                    <a:cubicBezTo>
                      <a:pt x="154" y="149"/>
                      <a:pt x="154" y="149"/>
                      <a:pt x="154" y="149"/>
                    </a:cubicBezTo>
                    <a:cubicBezTo>
                      <a:pt x="155" y="149"/>
                      <a:pt x="155" y="149"/>
                      <a:pt x="155" y="149"/>
                    </a:cubicBezTo>
                    <a:cubicBezTo>
                      <a:pt x="156" y="148"/>
                      <a:pt x="156" y="149"/>
                      <a:pt x="156" y="149"/>
                    </a:cubicBezTo>
                    <a:cubicBezTo>
                      <a:pt x="156" y="149"/>
                      <a:pt x="156" y="149"/>
                      <a:pt x="156" y="149"/>
                    </a:cubicBezTo>
                    <a:cubicBezTo>
                      <a:pt x="156" y="150"/>
                      <a:pt x="156" y="150"/>
                      <a:pt x="156" y="150"/>
                    </a:cubicBezTo>
                    <a:cubicBezTo>
                      <a:pt x="156" y="151"/>
                      <a:pt x="156" y="151"/>
                      <a:pt x="156" y="151"/>
                    </a:cubicBezTo>
                    <a:cubicBezTo>
                      <a:pt x="156" y="151"/>
                      <a:pt x="156" y="151"/>
                      <a:pt x="156" y="151"/>
                    </a:cubicBezTo>
                    <a:cubicBezTo>
                      <a:pt x="157" y="151"/>
                      <a:pt x="158" y="150"/>
                      <a:pt x="158" y="150"/>
                    </a:cubicBezTo>
                    <a:cubicBezTo>
                      <a:pt x="157" y="150"/>
                      <a:pt x="157" y="150"/>
                      <a:pt x="157" y="150"/>
                    </a:cubicBezTo>
                    <a:cubicBezTo>
                      <a:pt x="157" y="149"/>
                      <a:pt x="157" y="149"/>
                      <a:pt x="157" y="149"/>
                    </a:cubicBezTo>
                    <a:cubicBezTo>
                      <a:pt x="157" y="149"/>
                      <a:pt x="157" y="149"/>
                      <a:pt x="157" y="148"/>
                    </a:cubicBezTo>
                    <a:cubicBezTo>
                      <a:pt x="157" y="148"/>
                      <a:pt x="158" y="147"/>
                      <a:pt x="158" y="147"/>
                    </a:cubicBezTo>
                    <a:cubicBezTo>
                      <a:pt x="159" y="147"/>
                      <a:pt x="160" y="147"/>
                      <a:pt x="160" y="148"/>
                    </a:cubicBezTo>
                    <a:cubicBezTo>
                      <a:pt x="160" y="149"/>
                      <a:pt x="159" y="149"/>
                      <a:pt x="159" y="149"/>
                    </a:cubicBezTo>
                    <a:cubicBezTo>
                      <a:pt x="158" y="149"/>
                      <a:pt x="158" y="149"/>
                      <a:pt x="158" y="149"/>
                    </a:cubicBezTo>
                    <a:cubicBezTo>
                      <a:pt x="158" y="150"/>
                      <a:pt x="158" y="150"/>
                      <a:pt x="159" y="151"/>
                    </a:cubicBezTo>
                    <a:cubicBezTo>
                      <a:pt x="159" y="151"/>
                      <a:pt x="160" y="151"/>
                      <a:pt x="160" y="151"/>
                    </a:cubicBezTo>
                    <a:cubicBezTo>
                      <a:pt x="160" y="152"/>
                      <a:pt x="161" y="153"/>
                      <a:pt x="161" y="153"/>
                    </a:cubicBezTo>
                    <a:cubicBezTo>
                      <a:pt x="161" y="153"/>
                      <a:pt x="164" y="154"/>
                      <a:pt x="164" y="154"/>
                    </a:cubicBezTo>
                    <a:cubicBezTo>
                      <a:pt x="164" y="155"/>
                      <a:pt x="164" y="157"/>
                      <a:pt x="163" y="157"/>
                    </a:cubicBezTo>
                    <a:cubicBezTo>
                      <a:pt x="162" y="157"/>
                      <a:pt x="161" y="156"/>
                      <a:pt x="161" y="156"/>
                    </a:cubicBezTo>
                    <a:cubicBezTo>
                      <a:pt x="161" y="156"/>
                      <a:pt x="159" y="156"/>
                      <a:pt x="159" y="156"/>
                    </a:cubicBezTo>
                    <a:cubicBezTo>
                      <a:pt x="159" y="156"/>
                      <a:pt x="158" y="156"/>
                      <a:pt x="158" y="156"/>
                    </a:cubicBezTo>
                    <a:cubicBezTo>
                      <a:pt x="157" y="156"/>
                      <a:pt x="156" y="155"/>
                      <a:pt x="156" y="155"/>
                    </a:cubicBezTo>
                    <a:cubicBezTo>
                      <a:pt x="154" y="154"/>
                      <a:pt x="154" y="155"/>
                      <a:pt x="154" y="155"/>
                    </a:cubicBezTo>
                    <a:cubicBezTo>
                      <a:pt x="153" y="156"/>
                      <a:pt x="151" y="156"/>
                      <a:pt x="151" y="156"/>
                    </a:cubicBezTo>
                    <a:cubicBezTo>
                      <a:pt x="151" y="156"/>
                      <a:pt x="150" y="156"/>
                      <a:pt x="150" y="156"/>
                    </a:cubicBezTo>
                    <a:cubicBezTo>
                      <a:pt x="149" y="157"/>
                      <a:pt x="149" y="158"/>
                      <a:pt x="149" y="158"/>
                    </a:cubicBezTo>
                    <a:cubicBezTo>
                      <a:pt x="149" y="159"/>
                      <a:pt x="150" y="159"/>
                      <a:pt x="150" y="159"/>
                    </a:cubicBezTo>
                    <a:cubicBezTo>
                      <a:pt x="149" y="159"/>
                      <a:pt x="149" y="159"/>
                      <a:pt x="149" y="159"/>
                    </a:cubicBezTo>
                    <a:cubicBezTo>
                      <a:pt x="149" y="159"/>
                      <a:pt x="148" y="159"/>
                      <a:pt x="148" y="159"/>
                    </a:cubicBezTo>
                    <a:cubicBezTo>
                      <a:pt x="147" y="159"/>
                      <a:pt x="147" y="159"/>
                      <a:pt x="147" y="159"/>
                    </a:cubicBezTo>
                    <a:cubicBezTo>
                      <a:pt x="146" y="159"/>
                      <a:pt x="145" y="160"/>
                      <a:pt x="145" y="160"/>
                    </a:cubicBezTo>
                    <a:cubicBezTo>
                      <a:pt x="145" y="160"/>
                      <a:pt x="145" y="162"/>
                      <a:pt x="145" y="162"/>
                    </a:cubicBezTo>
                    <a:cubicBezTo>
                      <a:pt x="146" y="162"/>
                      <a:pt x="146" y="162"/>
                      <a:pt x="146" y="162"/>
                    </a:cubicBezTo>
                    <a:cubicBezTo>
                      <a:pt x="146" y="163"/>
                      <a:pt x="147" y="164"/>
                      <a:pt x="147" y="164"/>
                    </a:cubicBezTo>
                    <a:cubicBezTo>
                      <a:pt x="147" y="164"/>
                      <a:pt x="149" y="165"/>
                      <a:pt x="149" y="165"/>
                    </a:cubicBezTo>
                    <a:cubicBezTo>
                      <a:pt x="149" y="165"/>
                      <a:pt x="150" y="166"/>
                      <a:pt x="150" y="166"/>
                    </a:cubicBezTo>
                    <a:cubicBezTo>
                      <a:pt x="151" y="166"/>
                      <a:pt x="151" y="165"/>
                      <a:pt x="151" y="165"/>
                    </a:cubicBezTo>
                    <a:cubicBezTo>
                      <a:pt x="152" y="165"/>
                      <a:pt x="154" y="166"/>
                      <a:pt x="154" y="166"/>
                    </a:cubicBezTo>
                    <a:cubicBezTo>
                      <a:pt x="154" y="166"/>
                      <a:pt x="155" y="165"/>
                      <a:pt x="155" y="165"/>
                    </a:cubicBezTo>
                    <a:cubicBezTo>
                      <a:pt x="155" y="165"/>
                      <a:pt x="155" y="165"/>
                      <a:pt x="155" y="165"/>
                    </a:cubicBezTo>
                    <a:cubicBezTo>
                      <a:pt x="156" y="165"/>
                      <a:pt x="156" y="165"/>
                      <a:pt x="156" y="165"/>
                    </a:cubicBezTo>
                    <a:cubicBezTo>
                      <a:pt x="157" y="165"/>
                      <a:pt x="157" y="165"/>
                      <a:pt x="157" y="165"/>
                    </a:cubicBezTo>
                    <a:cubicBezTo>
                      <a:pt x="157" y="165"/>
                      <a:pt x="157" y="165"/>
                      <a:pt x="157" y="165"/>
                    </a:cubicBezTo>
                    <a:cubicBezTo>
                      <a:pt x="157" y="165"/>
                      <a:pt x="157" y="165"/>
                      <a:pt x="157" y="166"/>
                    </a:cubicBezTo>
                    <a:cubicBezTo>
                      <a:pt x="157" y="166"/>
                      <a:pt x="157" y="166"/>
                      <a:pt x="157" y="166"/>
                    </a:cubicBezTo>
                    <a:cubicBezTo>
                      <a:pt x="157" y="166"/>
                      <a:pt x="157" y="166"/>
                      <a:pt x="157" y="167"/>
                    </a:cubicBezTo>
                    <a:cubicBezTo>
                      <a:pt x="157" y="167"/>
                      <a:pt x="157" y="167"/>
                      <a:pt x="157" y="167"/>
                    </a:cubicBezTo>
                    <a:cubicBezTo>
                      <a:pt x="157" y="167"/>
                      <a:pt x="156" y="167"/>
                      <a:pt x="156" y="168"/>
                    </a:cubicBezTo>
                    <a:cubicBezTo>
                      <a:pt x="156" y="168"/>
                      <a:pt x="157" y="167"/>
                      <a:pt x="157" y="168"/>
                    </a:cubicBezTo>
                    <a:cubicBezTo>
                      <a:pt x="157" y="168"/>
                      <a:pt x="157" y="168"/>
                      <a:pt x="157" y="168"/>
                    </a:cubicBezTo>
                    <a:cubicBezTo>
                      <a:pt x="157" y="168"/>
                      <a:pt x="157" y="169"/>
                      <a:pt x="157" y="169"/>
                    </a:cubicBezTo>
                    <a:cubicBezTo>
                      <a:pt x="157" y="169"/>
                      <a:pt x="156" y="170"/>
                      <a:pt x="156" y="170"/>
                    </a:cubicBezTo>
                    <a:cubicBezTo>
                      <a:pt x="156" y="170"/>
                      <a:pt x="156" y="170"/>
                      <a:pt x="156" y="170"/>
                    </a:cubicBezTo>
                    <a:cubicBezTo>
                      <a:pt x="156" y="173"/>
                      <a:pt x="156" y="173"/>
                      <a:pt x="156" y="173"/>
                    </a:cubicBezTo>
                    <a:cubicBezTo>
                      <a:pt x="156" y="176"/>
                      <a:pt x="156" y="176"/>
                      <a:pt x="156" y="176"/>
                    </a:cubicBezTo>
                    <a:cubicBezTo>
                      <a:pt x="156" y="176"/>
                      <a:pt x="156" y="176"/>
                      <a:pt x="156" y="176"/>
                    </a:cubicBezTo>
                    <a:cubicBezTo>
                      <a:pt x="157" y="176"/>
                      <a:pt x="158" y="176"/>
                      <a:pt x="158" y="176"/>
                    </a:cubicBezTo>
                    <a:cubicBezTo>
                      <a:pt x="158" y="176"/>
                      <a:pt x="158" y="176"/>
                      <a:pt x="158" y="176"/>
                    </a:cubicBezTo>
                    <a:cubicBezTo>
                      <a:pt x="156" y="176"/>
                      <a:pt x="156" y="176"/>
                      <a:pt x="156" y="176"/>
                    </a:cubicBezTo>
                    <a:cubicBezTo>
                      <a:pt x="156" y="177"/>
                      <a:pt x="156" y="177"/>
                      <a:pt x="156" y="177"/>
                    </a:cubicBezTo>
                    <a:cubicBezTo>
                      <a:pt x="156" y="178"/>
                      <a:pt x="156" y="178"/>
                      <a:pt x="156" y="178"/>
                    </a:cubicBezTo>
                    <a:cubicBezTo>
                      <a:pt x="156" y="178"/>
                      <a:pt x="157" y="180"/>
                      <a:pt x="158" y="181"/>
                    </a:cubicBezTo>
                    <a:cubicBezTo>
                      <a:pt x="158" y="181"/>
                      <a:pt x="160" y="184"/>
                      <a:pt x="160" y="184"/>
                    </a:cubicBezTo>
                    <a:cubicBezTo>
                      <a:pt x="160" y="184"/>
                      <a:pt x="161" y="186"/>
                      <a:pt x="161" y="187"/>
                    </a:cubicBezTo>
                    <a:cubicBezTo>
                      <a:pt x="162" y="189"/>
                      <a:pt x="162" y="189"/>
                      <a:pt x="162" y="189"/>
                    </a:cubicBezTo>
                    <a:cubicBezTo>
                      <a:pt x="163" y="190"/>
                      <a:pt x="165" y="194"/>
                      <a:pt x="165" y="194"/>
                    </a:cubicBezTo>
                    <a:cubicBezTo>
                      <a:pt x="165" y="194"/>
                      <a:pt x="165" y="194"/>
                      <a:pt x="165" y="194"/>
                    </a:cubicBezTo>
                    <a:cubicBezTo>
                      <a:pt x="165" y="194"/>
                      <a:pt x="165" y="194"/>
                      <a:pt x="165" y="194"/>
                    </a:cubicBezTo>
                    <a:cubicBezTo>
                      <a:pt x="165" y="195"/>
                      <a:pt x="165" y="196"/>
                      <a:pt x="165" y="196"/>
                    </a:cubicBezTo>
                    <a:cubicBezTo>
                      <a:pt x="166" y="197"/>
                      <a:pt x="166" y="197"/>
                      <a:pt x="166" y="197"/>
                    </a:cubicBezTo>
                    <a:cubicBezTo>
                      <a:pt x="166" y="199"/>
                      <a:pt x="166" y="199"/>
                      <a:pt x="166" y="199"/>
                    </a:cubicBezTo>
                    <a:cubicBezTo>
                      <a:pt x="166" y="199"/>
                      <a:pt x="166" y="199"/>
                      <a:pt x="167" y="199"/>
                    </a:cubicBezTo>
                    <a:cubicBezTo>
                      <a:pt x="167" y="199"/>
                      <a:pt x="167" y="199"/>
                      <a:pt x="167" y="199"/>
                    </a:cubicBezTo>
                    <a:cubicBezTo>
                      <a:pt x="167" y="199"/>
                      <a:pt x="168" y="199"/>
                      <a:pt x="168" y="199"/>
                    </a:cubicBezTo>
                    <a:cubicBezTo>
                      <a:pt x="168" y="198"/>
                      <a:pt x="168" y="198"/>
                      <a:pt x="168" y="198"/>
                    </a:cubicBezTo>
                    <a:cubicBezTo>
                      <a:pt x="168" y="199"/>
                      <a:pt x="168" y="199"/>
                      <a:pt x="168" y="199"/>
                    </a:cubicBezTo>
                    <a:cubicBezTo>
                      <a:pt x="168" y="199"/>
                      <a:pt x="168" y="199"/>
                      <a:pt x="168" y="199"/>
                    </a:cubicBezTo>
                    <a:cubicBezTo>
                      <a:pt x="168" y="199"/>
                      <a:pt x="167" y="199"/>
                      <a:pt x="167" y="199"/>
                    </a:cubicBezTo>
                    <a:cubicBezTo>
                      <a:pt x="167" y="199"/>
                      <a:pt x="167" y="199"/>
                      <a:pt x="167" y="199"/>
                    </a:cubicBezTo>
                    <a:cubicBezTo>
                      <a:pt x="167" y="199"/>
                      <a:pt x="167" y="199"/>
                      <a:pt x="168" y="199"/>
                    </a:cubicBezTo>
                    <a:cubicBezTo>
                      <a:pt x="171" y="199"/>
                      <a:pt x="171" y="199"/>
                      <a:pt x="171" y="199"/>
                    </a:cubicBezTo>
                    <a:cubicBezTo>
                      <a:pt x="172" y="197"/>
                      <a:pt x="172" y="197"/>
                      <a:pt x="172" y="197"/>
                    </a:cubicBezTo>
                    <a:cubicBezTo>
                      <a:pt x="172" y="197"/>
                      <a:pt x="174" y="197"/>
                      <a:pt x="175" y="196"/>
                    </a:cubicBezTo>
                    <a:cubicBezTo>
                      <a:pt x="176" y="195"/>
                      <a:pt x="176" y="194"/>
                      <a:pt x="179" y="194"/>
                    </a:cubicBezTo>
                    <a:cubicBezTo>
                      <a:pt x="182" y="193"/>
                      <a:pt x="183" y="191"/>
                      <a:pt x="183" y="191"/>
                    </a:cubicBezTo>
                    <a:cubicBezTo>
                      <a:pt x="183" y="191"/>
                      <a:pt x="182" y="190"/>
                      <a:pt x="184" y="190"/>
                    </a:cubicBezTo>
                    <a:cubicBezTo>
                      <a:pt x="184" y="190"/>
                      <a:pt x="185" y="189"/>
                      <a:pt x="185" y="188"/>
                    </a:cubicBezTo>
                    <a:cubicBezTo>
                      <a:pt x="185" y="188"/>
                      <a:pt x="188" y="187"/>
                      <a:pt x="187" y="186"/>
                    </a:cubicBezTo>
                    <a:cubicBezTo>
                      <a:pt x="187" y="186"/>
                      <a:pt x="185" y="186"/>
                      <a:pt x="185" y="184"/>
                    </a:cubicBezTo>
                    <a:cubicBezTo>
                      <a:pt x="185" y="184"/>
                      <a:pt x="185" y="184"/>
                      <a:pt x="185" y="183"/>
                    </a:cubicBezTo>
                    <a:cubicBezTo>
                      <a:pt x="184" y="184"/>
                      <a:pt x="184" y="184"/>
                      <a:pt x="184" y="184"/>
                    </a:cubicBezTo>
                    <a:cubicBezTo>
                      <a:pt x="184" y="183"/>
                      <a:pt x="184" y="184"/>
                      <a:pt x="184" y="184"/>
                    </a:cubicBezTo>
                    <a:cubicBezTo>
                      <a:pt x="183" y="184"/>
                      <a:pt x="183" y="185"/>
                      <a:pt x="183" y="185"/>
                    </a:cubicBezTo>
                    <a:cubicBezTo>
                      <a:pt x="183" y="185"/>
                      <a:pt x="183" y="185"/>
                      <a:pt x="183" y="185"/>
                    </a:cubicBezTo>
                    <a:cubicBezTo>
                      <a:pt x="183" y="185"/>
                      <a:pt x="183" y="185"/>
                      <a:pt x="183" y="185"/>
                    </a:cubicBezTo>
                    <a:cubicBezTo>
                      <a:pt x="181" y="185"/>
                      <a:pt x="181" y="185"/>
                      <a:pt x="181" y="185"/>
                    </a:cubicBezTo>
                    <a:cubicBezTo>
                      <a:pt x="179" y="185"/>
                      <a:pt x="179" y="185"/>
                      <a:pt x="179" y="185"/>
                    </a:cubicBezTo>
                    <a:cubicBezTo>
                      <a:pt x="179" y="185"/>
                      <a:pt x="178" y="185"/>
                      <a:pt x="179" y="183"/>
                    </a:cubicBezTo>
                    <a:cubicBezTo>
                      <a:pt x="178" y="183"/>
                      <a:pt x="178" y="183"/>
                      <a:pt x="178" y="183"/>
                    </a:cubicBezTo>
                    <a:cubicBezTo>
                      <a:pt x="178" y="183"/>
                      <a:pt x="176" y="184"/>
                      <a:pt x="176" y="183"/>
                    </a:cubicBezTo>
                    <a:cubicBezTo>
                      <a:pt x="176" y="182"/>
                      <a:pt x="175" y="180"/>
                      <a:pt x="175" y="180"/>
                    </a:cubicBezTo>
                    <a:cubicBezTo>
                      <a:pt x="173" y="178"/>
                      <a:pt x="173" y="178"/>
                      <a:pt x="173" y="178"/>
                    </a:cubicBezTo>
                    <a:cubicBezTo>
                      <a:pt x="171" y="178"/>
                      <a:pt x="171" y="178"/>
                      <a:pt x="171" y="178"/>
                    </a:cubicBezTo>
                    <a:cubicBezTo>
                      <a:pt x="171" y="178"/>
                      <a:pt x="171" y="177"/>
                      <a:pt x="170" y="177"/>
                    </a:cubicBezTo>
                    <a:cubicBezTo>
                      <a:pt x="170" y="177"/>
                      <a:pt x="169" y="176"/>
                      <a:pt x="168" y="176"/>
                    </a:cubicBezTo>
                    <a:cubicBezTo>
                      <a:pt x="169" y="176"/>
                      <a:pt x="169" y="176"/>
                      <a:pt x="169" y="176"/>
                    </a:cubicBezTo>
                    <a:cubicBezTo>
                      <a:pt x="171" y="175"/>
                      <a:pt x="171" y="175"/>
                      <a:pt x="171" y="175"/>
                    </a:cubicBezTo>
                    <a:cubicBezTo>
                      <a:pt x="171" y="175"/>
                      <a:pt x="172" y="175"/>
                      <a:pt x="172" y="175"/>
                    </a:cubicBezTo>
                    <a:cubicBezTo>
                      <a:pt x="173" y="175"/>
                      <a:pt x="173" y="175"/>
                      <a:pt x="173" y="175"/>
                    </a:cubicBezTo>
                    <a:cubicBezTo>
                      <a:pt x="174" y="175"/>
                      <a:pt x="174" y="175"/>
                      <a:pt x="174" y="175"/>
                    </a:cubicBezTo>
                    <a:cubicBezTo>
                      <a:pt x="174" y="175"/>
                      <a:pt x="175" y="176"/>
                      <a:pt x="176" y="177"/>
                    </a:cubicBezTo>
                    <a:cubicBezTo>
                      <a:pt x="178" y="179"/>
                      <a:pt x="178" y="179"/>
                      <a:pt x="178" y="179"/>
                    </a:cubicBezTo>
                    <a:cubicBezTo>
                      <a:pt x="178" y="179"/>
                      <a:pt x="179" y="180"/>
                      <a:pt x="180" y="180"/>
                    </a:cubicBezTo>
                    <a:cubicBezTo>
                      <a:pt x="181" y="180"/>
                      <a:pt x="182" y="180"/>
                      <a:pt x="182" y="180"/>
                    </a:cubicBezTo>
                    <a:cubicBezTo>
                      <a:pt x="182" y="179"/>
                      <a:pt x="182" y="179"/>
                      <a:pt x="182" y="179"/>
                    </a:cubicBezTo>
                    <a:cubicBezTo>
                      <a:pt x="183" y="180"/>
                      <a:pt x="183" y="180"/>
                      <a:pt x="183" y="180"/>
                    </a:cubicBezTo>
                    <a:cubicBezTo>
                      <a:pt x="183" y="181"/>
                      <a:pt x="183" y="181"/>
                      <a:pt x="183" y="181"/>
                    </a:cubicBezTo>
                    <a:cubicBezTo>
                      <a:pt x="184" y="182"/>
                      <a:pt x="184" y="182"/>
                      <a:pt x="184" y="182"/>
                    </a:cubicBezTo>
                    <a:cubicBezTo>
                      <a:pt x="184" y="182"/>
                      <a:pt x="186" y="181"/>
                      <a:pt x="186" y="183"/>
                    </a:cubicBezTo>
                    <a:cubicBezTo>
                      <a:pt x="187" y="184"/>
                      <a:pt x="187" y="184"/>
                      <a:pt x="187" y="184"/>
                    </a:cubicBezTo>
                    <a:cubicBezTo>
                      <a:pt x="189" y="183"/>
                      <a:pt x="189" y="183"/>
                      <a:pt x="189" y="183"/>
                    </a:cubicBezTo>
                    <a:cubicBezTo>
                      <a:pt x="189" y="183"/>
                      <a:pt x="189" y="181"/>
                      <a:pt x="189" y="181"/>
                    </a:cubicBezTo>
                    <a:cubicBezTo>
                      <a:pt x="189" y="181"/>
                      <a:pt x="189" y="181"/>
                      <a:pt x="189" y="181"/>
                    </a:cubicBezTo>
                    <a:cubicBezTo>
                      <a:pt x="189" y="181"/>
                      <a:pt x="189" y="181"/>
                      <a:pt x="189" y="181"/>
                    </a:cubicBezTo>
                    <a:cubicBezTo>
                      <a:pt x="189" y="181"/>
                      <a:pt x="189" y="182"/>
                      <a:pt x="189" y="183"/>
                    </a:cubicBezTo>
                    <a:cubicBezTo>
                      <a:pt x="189" y="183"/>
                      <a:pt x="190" y="182"/>
                      <a:pt x="191" y="182"/>
                    </a:cubicBezTo>
                    <a:cubicBezTo>
                      <a:pt x="191" y="182"/>
                      <a:pt x="193" y="182"/>
                      <a:pt x="193" y="182"/>
                    </a:cubicBezTo>
                    <a:cubicBezTo>
                      <a:pt x="193" y="182"/>
                      <a:pt x="195" y="182"/>
                      <a:pt x="195" y="183"/>
                    </a:cubicBezTo>
                    <a:cubicBezTo>
                      <a:pt x="196" y="184"/>
                      <a:pt x="196" y="184"/>
                      <a:pt x="196" y="184"/>
                    </a:cubicBezTo>
                    <a:cubicBezTo>
                      <a:pt x="196" y="184"/>
                      <a:pt x="196" y="184"/>
                      <a:pt x="196" y="184"/>
                    </a:cubicBezTo>
                    <a:cubicBezTo>
                      <a:pt x="196" y="184"/>
                      <a:pt x="196" y="184"/>
                      <a:pt x="196" y="184"/>
                    </a:cubicBezTo>
                    <a:cubicBezTo>
                      <a:pt x="197" y="182"/>
                      <a:pt x="197" y="182"/>
                      <a:pt x="197" y="182"/>
                    </a:cubicBezTo>
                    <a:cubicBezTo>
                      <a:pt x="197" y="182"/>
                      <a:pt x="197" y="182"/>
                      <a:pt x="197" y="182"/>
                    </a:cubicBezTo>
                    <a:cubicBezTo>
                      <a:pt x="196" y="184"/>
                      <a:pt x="196" y="184"/>
                      <a:pt x="196" y="184"/>
                    </a:cubicBezTo>
                    <a:cubicBezTo>
                      <a:pt x="196" y="184"/>
                      <a:pt x="196" y="184"/>
                      <a:pt x="196" y="184"/>
                    </a:cubicBezTo>
                    <a:cubicBezTo>
                      <a:pt x="196" y="184"/>
                      <a:pt x="197" y="185"/>
                      <a:pt x="198" y="184"/>
                    </a:cubicBezTo>
                    <a:cubicBezTo>
                      <a:pt x="198" y="184"/>
                      <a:pt x="200" y="184"/>
                      <a:pt x="199" y="184"/>
                    </a:cubicBezTo>
                    <a:cubicBezTo>
                      <a:pt x="199" y="184"/>
                      <a:pt x="198" y="186"/>
                      <a:pt x="197" y="186"/>
                    </a:cubicBezTo>
                    <a:cubicBezTo>
                      <a:pt x="197" y="186"/>
                      <a:pt x="197" y="188"/>
                      <a:pt x="200" y="189"/>
                    </a:cubicBezTo>
                    <a:cubicBezTo>
                      <a:pt x="200" y="189"/>
                      <a:pt x="200" y="189"/>
                      <a:pt x="201" y="188"/>
                    </a:cubicBezTo>
                    <a:cubicBezTo>
                      <a:pt x="201" y="188"/>
                      <a:pt x="201" y="187"/>
                      <a:pt x="202" y="187"/>
                    </a:cubicBezTo>
                    <a:cubicBezTo>
                      <a:pt x="202" y="187"/>
                      <a:pt x="201" y="188"/>
                      <a:pt x="202" y="188"/>
                    </a:cubicBezTo>
                    <a:cubicBezTo>
                      <a:pt x="202" y="188"/>
                      <a:pt x="201" y="189"/>
                      <a:pt x="201" y="189"/>
                    </a:cubicBezTo>
                    <a:cubicBezTo>
                      <a:pt x="201" y="190"/>
                      <a:pt x="201" y="190"/>
                      <a:pt x="201" y="190"/>
                    </a:cubicBezTo>
                    <a:cubicBezTo>
                      <a:pt x="202" y="193"/>
                      <a:pt x="202" y="193"/>
                      <a:pt x="202" y="193"/>
                    </a:cubicBezTo>
                    <a:cubicBezTo>
                      <a:pt x="203" y="198"/>
                      <a:pt x="203" y="198"/>
                      <a:pt x="203" y="198"/>
                    </a:cubicBezTo>
                    <a:cubicBezTo>
                      <a:pt x="205" y="201"/>
                      <a:pt x="205" y="201"/>
                      <a:pt x="205" y="201"/>
                    </a:cubicBezTo>
                    <a:cubicBezTo>
                      <a:pt x="205" y="201"/>
                      <a:pt x="206" y="201"/>
                      <a:pt x="206" y="203"/>
                    </a:cubicBezTo>
                    <a:cubicBezTo>
                      <a:pt x="206" y="203"/>
                      <a:pt x="207" y="203"/>
                      <a:pt x="207" y="204"/>
                    </a:cubicBezTo>
                    <a:cubicBezTo>
                      <a:pt x="207" y="204"/>
                      <a:pt x="207" y="205"/>
                      <a:pt x="208" y="205"/>
                    </a:cubicBezTo>
                    <a:cubicBezTo>
                      <a:pt x="209" y="205"/>
                      <a:pt x="209" y="204"/>
                      <a:pt x="209" y="204"/>
                    </a:cubicBezTo>
                    <a:cubicBezTo>
                      <a:pt x="209" y="204"/>
                      <a:pt x="210" y="203"/>
                      <a:pt x="210" y="203"/>
                    </a:cubicBezTo>
                    <a:cubicBezTo>
                      <a:pt x="210" y="203"/>
                      <a:pt x="211" y="202"/>
                      <a:pt x="211" y="202"/>
                    </a:cubicBezTo>
                    <a:cubicBezTo>
                      <a:pt x="211" y="202"/>
                      <a:pt x="212" y="199"/>
                      <a:pt x="212" y="198"/>
                    </a:cubicBezTo>
                    <a:cubicBezTo>
                      <a:pt x="211" y="197"/>
                      <a:pt x="211" y="195"/>
                      <a:pt x="212" y="195"/>
                    </a:cubicBezTo>
                    <a:cubicBezTo>
                      <a:pt x="212" y="195"/>
                      <a:pt x="214" y="194"/>
                      <a:pt x="214" y="194"/>
                    </a:cubicBezTo>
                    <a:cubicBezTo>
                      <a:pt x="215" y="193"/>
                      <a:pt x="218" y="191"/>
                      <a:pt x="218" y="191"/>
                    </a:cubicBezTo>
                    <a:cubicBezTo>
                      <a:pt x="219" y="190"/>
                      <a:pt x="220" y="189"/>
                      <a:pt x="221" y="188"/>
                    </a:cubicBezTo>
                    <a:cubicBezTo>
                      <a:pt x="221" y="188"/>
                      <a:pt x="221" y="187"/>
                      <a:pt x="222" y="187"/>
                    </a:cubicBezTo>
                    <a:cubicBezTo>
                      <a:pt x="223" y="187"/>
                      <a:pt x="223" y="187"/>
                      <a:pt x="223" y="187"/>
                    </a:cubicBezTo>
                    <a:cubicBezTo>
                      <a:pt x="224" y="187"/>
                      <a:pt x="224" y="186"/>
                      <a:pt x="224" y="186"/>
                    </a:cubicBezTo>
                    <a:cubicBezTo>
                      <a:pt x="225" y="186"/>
                      <a:pt x="226" y="186"/>
                      <a:pt x="226" y="186"/>
                    </a:cubicBezTo>
                    <a:cubicBezTo>
                      <a:pt x="227" y="186"/>
                      <a:pt x="227" y="187"/>
                      <a:pt x="227" y="187"/>
                    </a:cubicBezTo>
                    <a:cubicBezTo>
                      <a:pt x="227" y="188"/>
                      <a:pt x="227" y="188"/>
                      <a:pt x="227" y="188"/>
                    </a:cubicBezTo>
                    <a:cubicBezTo>
                      <a:pt x="227" y="188"/>
                      <a:pt x="227" y="188"/>
                      <a:pt x="227" y="188"/>
                    </a:cubicBezTo>
                    <a:cubicBezTo>
                      <a:pt x="228" y="189"/>
                      <a:pt x="228" y="189"/>
                      <a:pt x="228" y="189"/>
                    </a:cubicBezTo>
                    <a:cubicBezTo>
                      <a:pt x="228" y="189"/>
                      <a:pt x="230" y="192"/>
                      <a:pt x="230" y="192"/>
                    </a:cubicBezTo>
                    <a:cubicBezTo>
                      <a:pt x="230" y="193"/>
                      <a:pt x="230" y="195"/>
                      <a:pt x="230" y="195"/>
                    </a:cubicBezTo>
                    <a:cubicBezTo>
                      <a:pt x="231" y="196"/>
                      <a:pt x="231" y="196"/>
                      <a:pt x="231" y="196"/>
                    </a:cubicBezTo>
                    <a:cubicBezTo>
                      <a:pt x="234" y="194"/>
                      <a:pt x="234" y="194"/>
                      <a:pt x="234" y="194"/>
                    </a:cubicBezTo>
                    <a:cubicBezTo>
                      <a:pt x="235" y="196"/>
                      <a:pt x="235" y="201"/>
                      <a:pt x="235" y="201"/>
                    </a:cubicBezTo>
                    <a:cubicBezTo>
                      <a:pt x="234" y="205"/>
                      <a:pt x="235" y="206"/>
                      <a:pt x="235" y="206"/>
                    </a:cubicBezTo>
                    <a:cubicBezTo>
                      <a:pt x="235" y="206"/>
                      <a:pt x="235" y="206"/>
                      <a:pt x="236" y="208"/>
                    </a:cubicBezTo>
                    <a:cubicBezTo>
                      <a:pt x="237" y="208"/>
                      <a:pt x="237" y="208"/>
                      <a:pt x="237" y="208"/>
                    </a:cubicBezTo>
                    <a:cubicBezTo>
                      <a:pt x="236" y="208"/>
                      <a:pt x="236" y="208"/>
                      <a:pt x="236" y="208"/>
                    </a:cubicBezTo>
                    <a:cubicBezTo>
                      <a:pt x="238" y="210"/>
                      <a:pt x="238" y="210"/>
                      <a:pt x="238" y="210"/>
                    </a:cubicBezTo>
                    <a:cubicBezTo>
                      <a:pt x="238" y="210"/>
                      <a:pt x="242" y="214"/>
                      <a:pt x="243" y="214"/>
                    </a:cubicBezTo>
                    <a:cubicBezTo>
                      <a:pt x="243" y="214"/>
                      <a:pt x="243" y="214"/>
                      <a:pt x="243" y="214"/>
                    </a:cubicBezTo>
                    <a:cubicBezTo>
                      <a:pt x="243" y="214"/>
                      <a:pt x="243" y="214"/>
                      <a:pt x="243" y="214"/>
                    </a:cubicBezTo>
                    <a:cubicBezTo>
                      <a:pt x="243" y="214"/>
                      <a:pt x="243" y="213"/>
                      <a:pt x="243" y="213"/>
                    </a:cubicBezTo>
                    <a:cubicBezTo>
                      <a:pt x="242" y="212"/>
                      <a:pt x="242" y="212"/>
                      <a:pt x="242" y="212"/>
                    </a:cubicBezTo>
                    <a:cubicBezTo>
                      <a:pt x="242" y="212"/>
                      <a:pt x="242" y="210"/>
                      <a:pt x="241" y="210"/>
                    </a:cubicBezTo>
                    <a:cubicBezTo>
                      <a:pt x="241" y="209"/>
                      <a:pt x="241" y="209"/>
                      <a:pt x="241" y="209"/>
                    </a:cubicBezTo>
                    <a:cubicBezTo>
                      <a:pt x="239" y="207"/>
                      <a:pt x="239" y="207"/>
                      <a:pt x="239" y="207"/>
                    </a:cubicBezTo>
                    <a:cubicBezTo>
                      <a:pt x="237" y="205"/>
                      <a:pt x="237" y="205"/>
                      <a:pt x="237" y="205"/>
                    </a:cubicBezTo>
                    <a:cubicBezTo>
                      <a:pt x="237" y="205"/>
                      <a:pt x="236" y="204"/>
                      <a:pt x="236" y="202"/>
                    </a:cubicBezTo>
                    <a:cubicBezTo>
                      <a:pt x="236" y="202"/>
                      <a:pt x="237" y="198"/>
                      <a:pt x="237" y="197"/>
                    </a:cubicBezTo>
                    <a:cubicBezTo>
                      <a:pt x="237" y="197"/>
                      <a:pt x="237" y="196"/>
                      <a:pt x="238" y="197"/>
                    </a:cubicBezTo>
                    <a:cubicBezTo>
                      <a:pt x="238" y="197"/>
                      <a:pt x="238" y="197"/>
                      <a:pt x="238" y="198"/>
                    </a:cubicBezTo>
                    <a:cubicBezTo>
                      <a:pt x="239" y="199"/>
                      <a:pt x="239" y="199"/>
                      <a:pt x="239" y="199"/>
                    </a:cubicBezTo>
                    <a:cubicBezTo>
                      <a:pt x="240" y="200"/>
                      <a:pt x="240" y="200"/>
                      <a:pt x="240" y="200"/>
                    </a:cubicBezTo>
                    <a:cubicBezTo>
                      <a:pt x="240" y="200"/>
                      <a:pt x="240" y="199"/>
                      <a:pt x="240" y="198"/>
                    </a:cubicBezTo>
                    <a:cubicBezTo>
                      <a:pt x="240" y="199"/>
                      <a:pt x="240" y="200"/>
                      <a:pt x="240" y="200"/>
                    </a:cubicBezTo>
                    <a:cubicBezTo>
                      <a:pt x="242" y="202"/>
                      <a:pt x="242" y="202"/>
                      <a:pt x="242" y="202"/>
                    </a:cubicBezTo>
                    <a:cubicBezTo>
                      <a:pt x="244" y="201"/>
                      <a:pt x="244" y="201"/>
                      <a:pt x="244" y="201"/>
                    </a:cubicBezTo>
                    <a:cubicBezTo>
                      <a:pt x="244" y="201"/>
                      <a:pt x="244" y="201"/>
                      <a:pt x="244" y="201"/>
                    </a:cubicBezTo>
                    <a:cubicBezTo>
                      <a:pt x="246" y="202"/>
                      <a:pt x="246" y="202"/>
                      <a:pt x="246" y="202"/>
                    </a:cubicBezTo>
                    <a:cubicBezTo>
                      <a:pt x="246" y="202"/>
                      <a:pt x="249" y="199"/>
                      <a:pt x="249" y="198"/>
                    </a:cubicBezTo>
                    <a:cubicBezTo>
                      <a:pt x="249" y="198"/>
                      <a:pt x="249" y="197"/>
                      <a:pt x="249" y="197"/>
                    </a:cubicBezTo>
                    <a:cubicBezTo>
                      <a:pt x="248" y="195"/>
                      <a:pt x="248" y="195"/>
                      <a:pt x="248" y="195"/>
                    </a:cubicBezTo>
                    <a:cubicBezTo>
                      <a:pt x="248" y="195"/>
                      <a:pt x="249" y="193"/>
                      <a:pt x="247" y="193"/>
                    </a:cubicBezTo>
                    <a:cubicBezTo>
                      <a:pt x="246" y="192"/>
                      <a:pt x="246" y="192"/>
                      <a:pt x="246" y="192"/>
                    </a:cubicBezTo>
                    <a:cubicBezTo>
                      <a:pt x="245" y="190"/>
                      <a:pt x="245" y="190"/>
                      <a:pt x="245" y="190"/>
                    </a:cubicBezTo>
                    <a:cubicBezTo>
                      <a:pt x="245" y="189"/>
                      <a:pt x="245" y="189"/>
                      <a:pt x="245" y="189"/>
                    </a:cubicBezTo>
                    <a:cubicBezTo>
                      <a:pt x="245" y="189"/>
                      <a:pt x="245" y="188"/>
                      <a:pt x="246" y="188"/>
                    </a:cubicBezTo>
                    <a:cubicBezTo>
                      <a:pt x="246" y="188"/>
                      <a:pt x="247" y="188"/>
                      <a:pt x="247" y="187"/>
                    </a:cubicBezTo>
                    <a:cubicBezTo>
                      <a:pt x="247" y="187"/>
                      <a:pt x="247" y="187"/>
                      <a:pt x="247" y="187"/>
                    </a:cubicBezTo>
                    <a:cubicBezTo>
                      <a:pt x="247" y="187"/>
                      <a:pt x="247" y="187"/>
                      <a:pt x="248" y="187"/>
                    </a:cubicBezTo>
                    <a:cubicBezTo>
                      <a:pt x="248" y="187"/>
                      <a:pt x="248" y="187"/>
                      <a:pt x="249" y="187"/>
                    </a:cubicBezTo>
                    <a:cubicBezTo>
                      <a:pt x="250" y="187"/>
                      <a:pt x="250" y="189"/>
                      <a:pt x="249" y="190"/>
                    </a:cubicBezTo>
                    <a:cubicBezTo>
                      <a:pt x="248" y="190"/>
                      <a:pt x="249" y="191"/>
                      <a:pt x="249" y="191"/>
                    </a:cubicBezTo>
                    <a:cubicBezTo>
                      <a:pt x="251" y="191"/>
                      <a:pt x="251" y="191"/>
                      <a:pt x="251" y="191"/>
                    </a:cubicBezTo>
                    <a:cubicBezTo>
                      <a:pt x="251" y="191"/>
                      <a:pt x="251" y="189"/>
                      <a:pt x="251" y="188"/>
                    </a:cubicBezTo>
                    <a:cubicBezTo>
                      <a:pt x="250" y="187"/>
                      <a:pt x="252" y="187"/>
                      <a:pt x="252" y="187"/>
                    </a:cubicBezTo>
                    <a:cubicBezTo>
                      <a:pt x="253" y="187"/>
                      <a:pt x="253" y="187"/>
                      <a:pt x="253" y="187"/>
                    </a:cubicBezTo>
                    <a:cubicBezTo>
                      <a:pt x="254" y="186"/>
                      <a:pt x="254" y="186"/>
                      <a:pt x="254" y="186"/>
                    </a:cubicBezTo>
                    <a:cubicBezTo>
                      <a:pt x="255" y="186"/>
                      <a:pt x="258" y="186"/>
                      <a:pt x="258" y="186"/>
                    </a:cubicBezTo>
                    <a:cubicBezTo>
                      <a:pt x="258" y="185"/>
                      <a:pt x="258" y="185"/>
                      <a:pt x="258" y="185"/>
                    </a:cubicBezTo>
                    <a:cubicBezTo>
                      <a:pt x="260" y="184"/>
                      <a:pt x="260" y="184"/>
                      <a:pt x="260" y="184"/>
                    </a:cubicBezTo>
                    <a:cubicBezTo>
                      <a:pt x="262" y="182"/>
                      <a:pt x="262" y="182"/>
                      <a:pt x="262" y="182"/>
                    </a:cubicBezTo>
                    <a:cubicBezTo>
                      <a:pt x="263" y="179"/>
                      <a:pt x="263" y="179"/>
                      <a:pt x="263" y="179"/>
                    </a:cubicBezTo>
                    <a:cubicBezTo>
                      <a:pt x="264" y="177"/>
                      <a:pt x="264" y="177"/>
                      <a:pt x="264" y="177"/>
                    </a:cubicBezTo>
                    <a:cubicBezTo>
                      <a:pt x="264" y="177"/>
                      <a:pt x="265" y="176"/>
                      <a:pt x="265" y="175"/>
                    </a:cubicBezTo>
                    <a:cubicBezTo>
                      <a:pt x="265" y="174"/>
                      <a:pt x="265" y="173"/>
                      <a:pt x="265" y="173"/>
                    </a:cubicBezTo>
                    <a:cubicBezTo>
                      <a:pt x="264" y="170"/>
                      <a:pt x="264" y="170"/>
                      <a:pt x="264" y="170"/>
                    </a:cubicBezTo>
                    <a:cubicBezTo>
                      <a:pt x="264" y="170"/>
                      <a:pt x="263" y="168"/>
                      <a:pt x="262" y="167"/>
                    </a:cubicBezTo>
                    <a:cubicBezTo>
                      <a:pt x="261" y="166"/>
                      <a:pt x="263" y="165"/>
                      <a:pt x="263" y="165"/>
                    </a:cubicBezTo>
                    <a:cubicBezTo>
                      <a:pt x="263" y="165"/>
                      <a:pt x="264" y="165"/>
                      <a:pt x="265" y="164"/>
                    </a:cubicBezTo>
                    <a:cubicBezTo>
                      <a:pt x="266" y="164"/>
                      <a:pt x="266" y="164"/>
                      <a:pt x="266" y="163"/>
                    </a:cubicBezTo>
                    <a:cubicBezTo>
                      <a:pt x="266" y="163"/>
                      <a:pt x="264" y="163"/>
                      <a:pt x="263" y="163"/>
                    </a:cubicBezTo>
                    <a:cubicBezTo>
                      <a:pt x="262" y="163"/>
                      <a:pt x="262" y="163"/>
                      <a:pt x="262" y="163"/>
                    </a:cubicBezTo>
                    <a:cubicBezTo>
                      <a:pt x="262" y="163"/>
                      <a:pt x="260" y="162"/>
                      <a:pt x="259" y="161"/>
                    </a:cubicBezTo>
                    <a:cubicBezTo>
                      <a:pt x="258" y="161"/>
                      <a:pt x="259" y="160"/>
                      <a:pt x="259" y="160"/>
                    </a:cubicBezTo>
                    <a:cubicBezTo>
                      <a:pt x="259" y="160"/>
                      <a:pt x="260" y="160"/>
                      <a:pt x="261" y="160"/>
                    </a:cubicBezTo>
                    <a:cubicBezTo>
                      <a:pt x="263" y="160"/>
                      <a:pt x="263" y="158"/>
                      <a:pt x="264" y="159"/>
                    </a:cubicBezTo>
                    <a:cubicBezTo>
                      <a:pt x="265" y="159"/>
                      <a:pt x="264" y="160"/>
                      <a:pt x="264" y="160"/>
                    </a:cubicBezTo>
                    <a:cubicBezTo>
                      <a:pt x="263" y="161"/>
                      <a:pt x="264" y="161"/>
                      <a:pt x="264" y="161"/>
                    </a:cubicBezTo>
                    <a:cubicBezTo>
                      <a:pt x="265" y="161"/>
                      <a:pt x="267" y="160"/>
                      <a:pt x="267" y="160"/>
                    </a:cubicBezTo>
                    <a:cubicBezTo>
                      <a:pt x="267" y="160"/>
                      <a:pt x="267" y="160"/>
                      <a:pt x="267" y="160"/>
                    </a:cubicBezTo>
                    <a:cubicBezTo>
                      <a:pt x="268" y="159"/>
                      <a:pt x="268" y="159"/>
                      <a:pt x="268" y="159"/>
                    </a:cubicBezTo>
                    <a:cubicBezTo>
                      <a:pt x="269" y="160"/>
                      <a:pt x="269" y="160"/>
                      <a:pt x="269" y="160"/>
                    </a:cubicBezTo>
                    <a:cubicBezTo>
                      <a:pt x="268" y="162"/>
                      <a:pt x="268" y="162"/>
                      <a:pt x="268" y="162"/>
                    </a:cubicBezTo>
                    <a:cubicBezTo>
                      <a:pt x="268" y="162"/>
                      <a:pt x="269" y="163"/>
                      <a:pt x="270" y="163"/>
                    </a:cubicBezTo>
                    <a:cubicBezTo>
                      <a:pt x="271" y="163"/>
                      <a:pt x="271" y="164"/>
                      <a:pt x="271" y="164"/>
                    </a:cubicBezTo>
                    <a:cubicBezTo>
                      <a:pt x="271" y="164"/>
                      <a:pt x="271" y="165"/>
                      <a:pt x="270" y="166"/>
                    </a:cubicBezTo>
                    <a:cubicBezTo>
                      <a:pt x="270" y="167"/>
                      <a:pt x="272" y="168"/>
                      <a:pt x="272" y="168"/>
                    </a:cubicBezTo>
                    <a:cubicBezTo>
                      <a:pt x="273" y="168"/>
                      <a:pt x="274" y="166"/>
                      <a:pt x="274" y="166"/>
                    </a:cubicBezTo>
                    <a:cubicBezTo>
                      <a:pt x="274" y="164"/>
                      <a:pt x="274" y="164"/>
                      <a:pt x="274" y="164"/>
                    </a:cubicBezTo>
                    <a:cubicBezTo>
                      <a:pt x="274" y="161"/>
                      <a:pt x="273" y="161"/>
                      <a:pt x="273" y="161"/>
                    </a:cubicBezTo>
                    <a:cubicBezTo>
                      <a:pt x="271" y="159"/>
                      <a:pt x="272" y="159"/>
                      <a:pt x="272" y="159"/>
                    </a:cubicBezTo>
                    <a:cubicBezTo>
                      <a:pt x="274" y="157"/>
                      <a:pt x="276" y="155"/>
                      <a:pt x="276" y="155"/>
                    </a:cubicBezTo>
                    <a:cubicBezTo>
                      <a:pt x="277" y="153"/>
                      <a:pt x="278" y="151"/>
                      <a:pt x="278" y="151"/>
                    </a:cubicBezTo>
                    <a:cubicBezTo>
                      <a:pt x="278" y="151"/>
                      <a:pt x="278" y="151"/>
                      <a:pt x="278" y="151"/>
                    </a:cubicBezTo>
                    <a:cubicBezTo>
                      <a:pt x="278" y="150"/>
                      <a:pt x="278" y="150"/>
                      <a:pt x="278" y="150"/>
                    </a:cubicBezTo>
                    <a:cubicBezTo>
                      <a:pt x="279" y="149"/>
                      <a:pt x="279" y="149"/>
                      <a:pt x="279" y="149"/>
                    </a:cubicBezTo>
                    <a:cubicBezTo>
                      <a:pt x="280" y="148"/>
                      <a:pt x="280" y="148"/>
                      <a:pt x="280" y="148"/>
                    </a:cubicBezTo>
                    <a:cubicBezTo>
                      <a:pt x="281" y="147"/>
                      <a:pt x="281" y="146"/>
                      <a:pt x="282" y="145"/>
                    </a:cubicBezTo>
                    <a:cubicBezTo>
                      <a:pt x="281" y="146"/>
                      <a:pt x="281" y="147"/>
                      <a:pt x="280" y="148"/>
                    </a:cubicBezTo>
                    <a:cubicBezTo>
                      <a:pt x="278" y="150"/>
                      <a:pt x="278" y="150"/>
                      <a:pt x="278" y="150"/>
                    </a:cubicBezTo>
                    <a:cubicBezTo>
                      <a:pt x="278" y="151"/>
                      <a:pt x="278" y="151"/>
                      <a:pt x="278" y="151"/>
                    </a:cubicBezTo>
                    <a:cubicBezTo>
                      <a:pt x="279" y="150"/>
                      <a:pt x="278" y="152"/>
                      <a:pt x="278" y="152"/>
                    </a:cubicBezTo>
                    <a:cubicBezTo>
                      <a:pt x="278" y="154"/>
                      <a:pt x="280" y="155"/>
                      <a:pt x="280" y="155"/>
                    </a:cubicBezTo>
                    <a:cubicBezTo>
                      <a:pt x="282" y="153"/>
                      <a:pt x="288" y="143"/>
                      <a:pt x="288" y="143"/>
                    </a:cubicBezTo>
                    <a:cubicBezTo>
                      <a:pt x="288" y="140"/>
                      <a:pt x="289" y="138"/>
                      <a:pt x="289" y="138"/>
                    </a:cubicBezTo>
                    <a:cubicBezTo>
                      <a:pt x="290" y="136"/>
                      <a:pt x="290" y="136"/>
                      <a:pt x="290" y="136"/>
                    </a:cubicBezTo>
                    <a:cubicBezTo>
                      <a:pt x="290" y="136"/>
                      <a:pt x="290" y="133"/>
                      <a:pt x="289" y="132"/>
                    </a:cubicBezTo>
                    <a:cubicBezTo>
                      <a:pt x="288" y="131"/>
                      <a:pt x="287" y="132"/>
                      <a:pt x="286" y="132"/>
                    </a:cubicBezTo>
                    <a:cubicBezTo>
                      <a:pt x="285" y="132"/>
                      <a:pt x="284" y="131"/>
                      <a:pt x="284" y="131"/>
                    </a:cubicBezTo>
                    <a:cubicBezTo>
                      <a:pt x="283" y="130"/>
                      <a:pt x="283" y="130"/>
                      <a:pt x="283" y="130"/>
                    </a:cubicBezTo>
                    <a:cubicBezTo>
                      <a:pt x="285" y="128"/>
                      <a:pt x="285" y="128"/>
                      <a:pt x="285" y="128"/>
                    </a:cubicBezTo>
                    <a:cubicBezTo>
                      <a:pt x="285" y="127"/>
                      <a:pt x="285" y="127"/>
                      <a:pt x="285" y="127"/>
                    </a:cubicBezTo>
                    <a:cubicBezTo>
                      <a:pt x="288" y="125"/>
                      <a:pt x="288" y="125"/>
                      <a:pt x="288" y="125"/>
                    </a:cubicBezTo>
                    <a:cubicBezTo>
                      <a:pt x="292" y="120"/>
                      <a:pt x="292" y="120"/>
                      <a:pt x="292" y="120"/>
                    </a:cubicBezTo>
                    <a:cubicBezTo>
                      <a:pt x="292" y="120"/>
                      <a:pt x="299" y="121"/>
                      <a:pt x="299" y="121"/>
                    </a:cubicBezTo>
                    <a:cubicBezTo>
                      <a:pt x="300" y="121"/>
                      <a:pt x="299" y="120"/>
                      <a:pt x="299" y="120"/>
                    </a:cubicBezTo>
                    <a:cubicBezTo>
                      <a:pt x="300" y="119"/>
                      <a:pt x="300" y="119"/>
                      <a:pt x="300" y="119"/>
                    </a:cubicBezTo>
                    <a:cubicBezTo>
                      <a:pt x="302" y="119"/>
                      <a:pt x="302" y="119"/>
                      <a:pt x="302" y="119"/>
                    </a:cubicBezTo>
                    <a:cubicBezTo>
                      <a:pt x="303" y="119"/>
                      <a:pt x="303" y="119"/>
                      <a:pt x="303" y="119"/>
                    </a:cubicBezTo>
                    <a:cubicBezTo>
                      <a:pt x="303" y="121"/>
                      <a:pt x="303" y="121"/>
                      <a:pt x="303" y="121"/>
                    </a:cubicBezTo>
                    <a:cubicBezTo>
                      <a:pt x="308" y="120"/>
                      <a:pt x="308" y="120"/>
                      <a:pt x="308" y="120"/>
                    </a:cubicBezTo>
                    <a:cubicBezTo>
                      <a:pt x="308" y="119"/>
                      <a:pt x="308" y="119"/>
                      <a:pt x="308" y="119"/>
                    </a:cubicBezTo>
                    <a:cubicBezTo>
                      <a:pt x="312" y="115"/>
                      <a:pt x="312" y="115"/>
                      <a:pt x="312" y="115"/>
                    </a:cubicBezTo>
                    <a:cubicBezTo>
                      <a:pt x="312" y="115"/>
                      <a:pt x="313" y="114"/>
                      <a:pt x="314" y="114"/>
                    </a:cubicBezTo>
                    <a:cubicBezTo>
                      <a:pt x="315" y="113"/>
                      <a:pt x="315" y="114"/>
                      <a:pt x="314" y="116"/>
                    </a:cubicBezTo>
                    <a:cubicBezTo>
                      <a:pt x="313" y="117"/>
                      <a:pt x="315" y="117"/>
                      <a:pt x="315" y="116"/>
                    </a:cubicBezTo>
                    <a:cubicBezTo>
                      <a:pt x="316" y="116"/>
                      <a:pt x="318" y="113"/>
                      <a:pt x="318" y="113"/>
                    </a:cubicBezTo>
                    <a:cubicBezTo>
                      <a:pt x="317" y="114"/>
                      <a:pt x="318" y="116"/>
                      <a:pt x="318" y="116"/>
                    </a:cubicBezTo>
                    <a:cubicBezTo>
                      <a:pt x="315" y="119"/>
                      <a:pt x="315" y="119"/>
                      <a:pt x="315" y="119"/>
                    </a:cubicBezTo>
                    <a:cubicBezTo>
                      <a:pt x="314" y="122"/>
                      <a:pt x="314" y="122"/>
                      <a:pt x="314" y="122"/>
                    </a:cubicBezTo>
                    <a:cubicBezTo>
                      <a:pt x="310" y="125"/>
                      <a:pt x="310" y="125"/>
                      <a:pt x="310" y="125"/>
                    </a:cubicBezTo>
                    <a:cubicBezTo>
                      <a:pt x="308" y="129"/>
                      <a:pt x="308" y="129"/>
                      <a:pt x="308" y="129"/>
                    </a:cubicBezTo>
                    <a:cubicBezTo>
                      <a:pt x="308" y="129"/>
                      <a:pt x="307" y="130"/>
                      <a:pt x="308" y="132"/>
                    </a:cubicBezTo>
                    <a:cubicBezTo>
                      <a:pt x="309" y="134"/>
                      <a:pt x="310" y="138"/>
                      <a:pt x="310" y="138"/>
                    </a:cubicBezTo>
                    <a:cubicBezTo>
                      <a:pt x="312" y="136"/>
                      <a:pt x="312" y="136"/>
                      <a:pt x="312" y="136"/>
                    </a:cubicBezTo>
                    <a:cubicBezTo>
                      <a:pt x="315" y="131"/>
                      <a:pt x="315" y="131"/>
                      <a:pt x="315" y="131"/>
                    </a:cubicBezTo>
                    <a:cubicBezTo>
                      <a:pt x="316" y="131"/>
                      <a:pt x="316" y="131"/>
                      <a:pt x="316" y="131"/>
                    </a:cubicBezTo>
                    <a:cubicBezTo>
                      <a:pt x="316" y="131"/>
                      <a:pt x="316" y="129"/>
                      <a:pt x="317" y="127"/>
                    </a:cubicBezTo>
                    <a:cubicBezTo>
                      <a:pt x="318" y="125"/>
                      <a:pt x="317" y="124"/>
                      <a:pt x="317" y="124"/>
                    </a:cubicBezTo>
                    <a:cubicBezTo>
                      <a:pt x="317" y="124"/>
                      <a:pt x="317" y="123"/>
                      <a:pt x="317" y="122"/>
                    </a:cubicBezTo>
                    <a:cubicBezTo>
                      <a:pt x="317" y="122"/>
                      <a:pt x="318" y="121"/>
                      <a:pt x="319" y="121"/>
                    </a:cubicBezTo>
                    <a:cubicBezTo>
                      <a:pt x="321" y="121"/>
                      <a:pt x="320" y="119"/>
                      <a:pt x="321" y="119"/>
                    </a:cubicBezTo>
                    <a:cubicBezTo>
                      <a:pt x="322" y="119"/>
                      <a:pt x="322" y="119"/>
                      <a:pt x="324" y="117"/>
                    </a:cubicBezTo>
                    <a:cubicBezTo>
                      <a:pt x="326" y="116"/>
                      <a:pt x="327" y="118"/>
                      <a:pt x="327" y="118"/>
                    </a:cubicBezTo>
                    <a:cubicBezTo>
                      <a:pt x="329" y="117"/>
                      <a:pt x="329" y="117"/>
                      <a:pt x="329" y="117"/>
                    </a:cubicBezTo>
                    <a:cubicBezTo>
                      <a:pt x="330" y="115"/>
                      <a:pt x="330" y="115"/>
                      <a:pt x="330" y="115"/>
                    </a:cubicBezTo>
                    <a:cubicBezTo>
                      <a:pt x="331" y="114"/>
                      <a:pt x="331" y="114"/>
                      <a:pt x="331" y="114"/>
                    </a:cubicBezTo>
                    <a:cubicBezTo>
                      <a:pt x="333" y="113"/>
                      <a:pt x="333" y="113"/>
                      <a:pt x="333" y="113"/>
                    </a:cubicBezTo>
                    <a:cubicBezTo>
                      <a:pt x="333" y="112"/>
                      <a:pt x="333" y="112"/>
                      <a:pt x="333" y="112"/>
                    </a:cubicBezTo>
                    <a:cubicBezTo>
                      <a:pt x="335" y="112"/>
                      <a:pt x="335" y="112"/>
                      <a:pt x="335" y="112"/>
                    </a:cubicBezTo>
                    <a:cubicBezTo>
                      <a:pt x="335" y="112"/>
                      <a:pt x="336" y="112"/>
                      <a:pt x="337" y="112"/>
                    </a:cubicBezTo>
                    <a:cubicBezTo>
                      <a:pt x="337" y="113"/>
                      <a:pt x="339" y="111"/>
                      <a:pt x="339" y="111"/>
                    </a:cubicBezTo>
                    <a:cubicBezTo>
                      <a:pt x="339" y="111"/>
                      <a:pt x="337" y="108"/>
                      <a:pt x="336" y="107"/>
                    </a:cubicBezTo>
                    <a:cubicBezTo>
                      <a:pt x="335" y="107"/>
                      <a:pt x="335" y="105"/>
                      <a:pt x="336" y="106"/>
                    </a:cubicBezTo>
                    <a:cubicBezTo>
                      <a:pt x="337" y="106"/>
                      <a:pt x="338" y="105"/>
                      <a:pt x="338" y="105"/>
                    </a:cubicBezTo>
                    <a:cubicBezTo>
                      <a:pt x="340" y="103"/>
                      <a:pt x="340" y="103"/>
                      <a:pt x="340" y="103"/>
                    </a:cubicBezTo>
                    <a:cubicBezTo>
                      <a:pt x="340" y="101"/>
                      <a:pt x="340" y="101"/>
                      <a:pt x="340" y="101"/>
                    </a:cubicBezTo>
                    <a:cubicBezTo>
                      <a:pt x="341" y="101"/>
                      <a:pt x="341" y="101"/>
                      <a:pt x="341" y="101"/>
                    </a:cubicBezTo>
                    <a:cubicBezTo>
                      <a:pt x="342" y="102"/>
                      <a:pt x="342" y="102"/>
                      <a:pt x="342" y="102"/>
                    </a:cubicBezTo>
                    <a:cubicBezTo>
                      <a:pt x="343" y="103"/>
                      <a:pt x="343" y="103"/>
                      <a:pt x="343" y="103"/>
                    </a:cubicBezTo>
                    <a:cubicBezTo>
                      <a:pt x="343" y="103"/>
                      <a:pt x="346" y="105"/>
                      <a:pt x="347" y="106"/>
                    </a:cubicBezTo>
                    <a:cubicBezTo>
                      <a:pt x="347" y="107"/>
                      <a:pt x="348" y="106"/>
                      <a:pt x="348" y="106"/>
                    </a:cubicBezTo>
                    <a:cubicBezTo>
                      <a:pt x="348" y="104"/>
                      <a:pt x="348" y="104"/>
                      <a:pt x="348" y="104"/>
                    </a:cubicBezTo>
                    <a:cubicBezTo>
                      <a:pt x="348" y="103"/>
                      <a:pt x="348" y="103"/>
                      <a:pt x="348" y="103"/>
                    </a:cubicBezTo>
                    <a:cubicBezTo>
                      <a:pt x="348" y="103"/>
                      <a:pt x="351" y="103"/>
                      <a:pt x="351" y="102"/>
                    </a:cubicBezTo>
                    <a:cubicBezTo>
                      <a:pt x="352" y="101"/>
                      <a:pt x="349" y="100"/>
                      <a:pt x="348" y="99"/>
                    </a:cubicBezTo>
                    <a:cubicBezTo>
                      <a:pt x="346" y="98"/>
                      <a:pt x="346" y="99"/>
                      <a:pt x="346" y="99"/>
                    </a:cubicBezTo>
                    <a:cubicBezTo>
                      <a:pt x="345" y="98"/>
                      <a:pt x="345" y="98"/>
                      <a:pt x="345" y="98"/>
                    </a:cubicBezTo>
                    <a:cubicBezTo>
                      <a:pt x="343" y="94"/>
                      <a:pt x="338" y="92"/>
                      <a:pt x="338" y="92"/>
                    </a:cubicBezTo>
                    <a:cubicBezTo>
                      <a:pt x="334" y="89"/>
                      <a:pt x="334" y="89"/>
                      <a:pt x="334" y="89"/>
                    </a:cubicBezTo>
                    <a:cubicBezTo>
                      <a:pt x="334" y="89"/>
                      <a:pt x="331" y="89"/>
                      <a:pt x="331" y="88"/>
                    </a:cubicBezTo>
                    <a:cubicBezTo>
                      <a:pt x="330" y="88"/>
                      <a:pt x="328" y="88"/>
                      <a:pt x="328" y="88"/>
                    </a:cubicBezTo>
                    <a:cubicBezTo>
                      <a:pt x="328" y="90"/>
                      <a:pt x="328" y="90"/>
                      <a:pt x="328" y="90"/>
                    </a:cubicBezTo>
                    <a:cubicBezTo>
                      <a:pt x="328" y="92"/>
                      <a:pt x="328" y="92"/>
                      <a:pt x="328" y="92"/>
                    </a:cubicBezTo>
                    <a:cubicBezTo>
                      <a:pt x="328" y="93"/>
                      <a:pt x="328" y="93"/>
                      <a:pt x="328" y="93"/>
                    </a:cubicBezTo>
                    <a:cubicBezTo>
                      <a:pt x="327" y="93"/>
                      <a:pt x="327" y="93"/>
                      <a:pt x="327" y="93"/>
                    </a:cubicBezTo>
                    <a:cubicBezTo>
                      <a:pt x="327" y="92"/>
                      <a:pt x="327" y="92"/>
                      <a:pt x="327" y="92"/>
                    </a:cubicBezTo>
                    <a:cubicBezTo>
                      <a:pt x="325" y="90"/>
                      <a:pt x="325" y="90"/>
                      <a:pt x="325" y="90"/>
                    </a:cubicBezTo>
                    <a:cubicBezTo>
                      <a:pt x="326" y="89"/>
                      <a:pt x="326" y="89"/>
                      <a:pt x="326" y="89"/>
                    </a:cubicBezTo>
                    <a:cubicBezTo>
                      <a:pt x="326" y="88"/>
                      <a:pt x="326" y="88"/>
                      <a:pt x="326" y="88"/>
                    </a:cubicBezTo>
                    <a:cubicBezTo>
                      <a:pt x="322" y="90"/>
                      <a:pt x="322" y="90"/>
                      <a:pt x="322" y="90"/>
                    </a:cubicBezTo>
                    <a:cubicBezTo>
                      <a:pt x="322" y="89"/>
                      <a:pt x="322" y="89"/>
                      <a:pt x="322" y="89"/>
                    </a:cubicBezTo>
                    <a:cubicBezTo>
                      <a:pt x="317" y="89"/>
                      <a:pt x="317" y="89"/>
                      <a:pt x="317" y="89"/>
                    </a:cubicBezTo>
                    <a:cubicBezTo>
                      <a:pt x="316" y="91"/>
                      <a:pt x="316" y="91"/>
                      <a:pt x="316" y="91"/>
                    </a:cubicBezTo>
                    <a:cubicBezTo>
                      <a:pt x="314" y="89"/>
                      <a:pt x="314" y="89"/>
                      <a:pt x="314" y="89"/>
                    </a:cubicBezTo>
                    <a:cubicBezTo>
                      <a:pt x="314" y="89"/>
                      <a:pt x="315" y="88"/>
                      <a:pt x="314" y="85"/>
                    </a:cubicBezTo>
                    <a:cubicBezTo>
                      <a:pt x="313" y="83"/>
                      <a:pt x="309" y="84"/>
                      <a:pt x="309" y="84"/>
                    </a:cubicBezTo>
                    <a:cubicBezTo>
                      <a:pt x="309" y="84"/>
                      <a:pt x="306" y="85"/>
                      <a:pt x="305" y="84"/>
                    </a:cubicBezTo>
                    <a:cubicBezTo>
                      <a:pt x="304" y="83"/>
                      <a:pt x="303" y="83"/>
                      <a:pt x="303" y="83"/>
                    </a:cubicBezTo>
                    <a:cubicBezTo>
                      <a:pt x="303" y="83"/>
                      <a:pt x="303" y="83"/>
                      <a:pt x="303" y="83"/>
                    </a:cubicBezTo>
                    <a:cubicBezTo>
                      <a:pt x="302" y="82"/>
                      <a:pt x="302" y="82"/>
                      <a:pt x="302" y="82"/>
                    </a:cubicBezTo>
                    <a:cubicBezTo>
                      <a:pt x="302" y="82"/>
                      <a:pt x="302" y="81"/>
                      <a:pt x="302" y="79"/>
                    </a:cubicBezTo>
                    <a:cubicBezTo>
                      <a:pt x="301" y="78"/>
                      <a:pt x="299" y="80"/>
                      <a:pt x="299" y="80"/>
                    </a:cubicBezTo>
                    <a:cubicBezTo>
                      <a:pt x="299" y="80"/>
                      <a:pt x="298" y="80"/>
                      <a:pt x="298" y="80"/>
                    </a:cubicBezTo>
                    <a:cubicBezTo>
                      <a:pt x="298" y="79"/>
                      <a:pt x="298" y="78"/>
                      <a:pt x="296" y="78"/>
                    </a:cubicBezTo>
                    <a:cubicBezTo>
                      <a:pt x="294" y="78"/>
                      <a:pt x="291" y="77"/>
                      <a:pt x="291" y="77"/>
                    </a:cubicBezTo>
                    <a:cubicBezTo>
                      <a:pt x="291" y="78"/>
                      <a:pt x="291" y="78"/>
                      <a:pt x="289" y="78"/>
                    </a:cubicBezTo>
                    <a:cubicBezTo>
                      <a:pt x="288" y="78"/>
                      <a:pt x="289" y="82"/>
                      <a:pt x="289" y="82"/>
                    </a:cubicBezTo>
                    <a:cubicBezTo>
                      <a:pt x="288" y="82"/>
                      <a:pt x="288" y="82"/>
                      <a:pt x="288" y="82"/>
                    </a:cubicBezTo>
                    <a:cubicBezTo>
                      <a:pt x="287" y="83"/>
                      <a:pt x="287" y="83"/>
                      <a:pt x="287" y="83"/>
                    </a:cubicBezTo>
                    <a:cubicBezTo>
                      <a:pt x="284" y="82"/>
                      <a:pt x="284" y="82"/>
                      <a:pt x="284" y="82"/>
                    </a:cubicBezTo>
                    <a:cubicBezTo>
                      <a:pt x="283" y="82"/>
                      <a:pt x="283" y="82"/>
                      <a:pt x="283" y="82"/>
                    </a:cubicBezTo>
                    <a:cubicBezTo>
                      <a:pt x="282" y="82"/>
                      <a:pt x="282" y="82"/>
                      <a:pt x="282" y="82"/>
                    </a:cubicBezTo>
                    <a:cubicBezTo>
                      <a:pt x="281" y="80"/>
                      <a:pt x="281" y="80"/>
                      <a:pt x="281" y="80"/>
                    </a:cubicBezTo>
                    <a:cubicBezTo>
                      <a:pt x="281" y="80"/>
                      <a:pt x="279" y="82"/>
                      <a:pt x="279" y="83"/>
                    </a:cubicBezTo>
                    <a:cubicBezTo>
                      <a:pt x="279" y="83"/>
                      <a:pt x="278" y="85"/>
                      <a:pt x="278" y="85"/>
                    </a:cubicBezTo>
                    <a:cubicBezTo>
                      <a:pt x="277" y="83"/>
                      <a:pt x="277" y="83"/>
                      <a:pt x="277" y="83"/>
                    </a:cubicBezTo>
                    <a:cubicBezTo>
                      <a:pt x="277" y="82"/>
                      <a:pt x="277" y="82"/>
                      <a:pt x="277" y="82"/>
                    </a:cubicBezTo>
                    <a:cubicBezTo>
                      <a:pt x="277" y="79"/>
                      <a:pt x="277" y="79"/>
                      <a:pt x="277" y="79"/>
                    </a:cubicBezTo>
                    <a:cubicBezTo>
                      <a:pt x="277" y="77"/>
                      <a:pt x="277" y="77"/>
                      <a:pt x="277" y="77"/>
                    </a:cubicBezTo>
                    <a:cubicBezTo>
                      <a:pt x="277" y="75"/>
                      <a:pt x="275" y="76"/>
                      <a:pt x="275" y="76"/>
                    </a:cubicBezTo>
                    <a:cubicBezTo>
                      <a:pt x="275" y="76"/>
                      <a:pt x="274" y="74"/>
                      <a:pt x="272" y="74"/>
                    </a:cubicBezTo>
                    <a:cubicBezTo>
                      <a:pt x="270" y="74"/>
                      <a:pt x="270" y="74"/>
                      <a:pt x="269" y="75"/>
                    </a:cubicBezTo>
                    <a:cubicBezTo>
                      <a:pt x="268" y="76"/>
                      <a:pt x="264" y="74"/>
                      <a:pt x="264" y="74"/>
                    </a:cubicBezTo>
                    <a:cubicBezTo>
                      <a:pt x="261" y="73"/>
                      <a:pt x="261" y="73"/>
                      <a:pt x="261" y="73"/>
                    </a:cubicBezTo>
                    <a:cubicBezTo>
                      <a:pt x="258" y="73"/>
                      <a:pt x="255" y="71"/>
                      <a:pt x="255" y="71"/>
                    </a:cubicBezTo>
                    <a:cubicBezTo>
                      <a:pt x="254" y="71"/>
                      <a:pt x="254" y="71"/>
                      <a:pt x="254" y="71"/>
                    </a:cubicBezTo>
                    <a:cubicBezTo>
                      <a:pt x="254" y="70"/>
                      <a:pt x="254" y="70"/>
                      <a:pt x="254" y="70"/>
                    </a:cubicBezTo>
                    <a:cubicBezTo>
                      <a:pt x="255" y="70"/>
                      <a:pt x="255" y="70"/>
                      <a:pt x="255" y="70"/>
                    </a:cubicBezTo>
                    <a:cubicBezTo>
                      <a:pt x="255" y="70"/>
                      <a:pt x="255" y="69"/>
                      <a:pt x="255" y="68"/>
                    </a:cubicBezTo>
                    <a:cubicBezTo>
                      <a:pt x="254" y="68"/>
                      <a:pt x="253" y="68"/>
                      <a:pt x="253" y="68"/>
                    </a:cubicBezTo>
                    <a:cubicBezTo>
                      <a:pt x="253" y="68"/>
                      <a:pt x="252" y="71"/>
                      <a:pt x="251" y="71"/>
                    </a:cubicBezTo>
                    <a:cubicBezTo>
                      <a:pt x="250" y="72"/>
                      <a:pt x="249" y="74"/>
                      <a:pt x="249" y="74"/>
                    </a:cubicBezTo>
                    <a:cubicBezTo>
                      <a:pt x="248" y="74"/>
                      <a:pt x="248" y="74"/>
                      <a:pt x="248" y="74"/>
                    </a:cubicBezTo>
                    <a:cubicBezTo>
                      <a:pt x="248" y="72"/>
                      <a:pt x="248" y="72"/>
                      <a:pt x="248" y="72"/>
                    </a:cubicBezTo>
                    <a:cubicBezTo>
                      <a:pt x="247" y="71"/>
                      <a:pt x="247" y="71"/>
                      <a:pt x="247" y="71"/>
                    </a:cubicBezTo>
                    <a:cubicBezTo>
                      <a:pt x="249" y="70"/>
                      <a:pt x="249" y="70"/>
                      <a:pt x="249" y="70"/>
                    </a:cubicBezTo>
                    <a:cubicBezTo>
                      <a:pt x="252" y="67"/>
                      <a:pt x="252" y="67"/>
                      <a:pt x="252" y="67"/>
                    </a:cubicBezTo>
                    <a:cubicBezTo>
                      <a:pt x="254" y="65"/>
                      <a:pt x="255" y="63"/>
                      <a:pt x="255" y="63"/>
                    </a:cubicBezTo>
                    <a:cubicBezTo>
                      <a:pt x="255" y="61"/>
                      <a:pt x="255" y="61"/>
                      <a:pt x="255" y="61"/>
                    </a:cubicBezTo>
                    <a:cubicBezTo>
                      <a:pt x="255" y="59"/>
                      <a:pt x="254" y="57"/>
                      <a:pt x="253" y="57"/>
                    </a:cubicBezTo>
                    <a:cubicBezTo>
                      <a:pt x="252" y="56"/>
                      <a:pt x="251" y="57"/>
                      <a:pt x="249" y="58"/>
                    </a:cubicBezTo>
                    <a:cubicBezTo>
                      <a:pt x="247" y="58"/>
                      <a:pt x="246" y="58"/>
                      <a:pt x="246" y="58"/>
                    </a:cubicBezTo>
                    <a:cubicBezTo>
                      <a:pt x="246" y="56"/>
                      <a:pt x="246" y="56"/>
                      <a:pt x="246" y="56"/>
                    </a:cubicBezTo>
                    <a:cubicBezTo>
                      <a:pt x="245" y="56"/>
                      <a:pt x="245" y="56"/>
                      <a:pt x="245" y="56"/>
                    </a:cubicBezTo>
                    <a:cubicBezTo>
                      <a:pt x="246" y="53"/>
                      <a:pt x="246" y="53"/>
                      <a:pt x="246" y="53"/>
                    </a:cubicBezTo>
                    <a:cubicBezTo>
                      <a:pt x="246" y="53"/>
                      <a:pt x="248" y="52"/>
                      <a:pt x="246" y="52"/>
                    </a:cubicBezTo>
                    <a:cubicBezTo>
                      <a:pt x="245" y="51"/>
                      <a:pt x="243" y="52"/>
                      <a:pt x="243" y="53"/>
                    </a:cubicBezTo>
                    <a:cubicBezTo>
                      <a:pt x="242" y="54"/>
                      <a:pt x="240" y="57"/>
                      <a:pt x="240" y="57"/>
                    </a:cubicBezTo>
                    <a:cubicBezTo>
                      <a:pt x="240" y="57"/>
                      <a:pt x="240" y="57"/>
                      <a:pt x="240" y="57"/>
                    </a:cubicBezTo>
                    <a:cubicBezTo>
                      <a:pt x="239" y="59"/>
                      <a:pt x="239" y="59"/>
                      <a:pt x="239" y="59"/>
                    </a:cubicBezTo>
                    <a:cubicBezTo>
                      <a:pt x="237" y="58"/>
                      <a:pt x="237" y="58"/>
                      <a:pt x="237" y="58"/>
                    </a:cubicBezTo>
                    <a:cubicBezTo>
                      <a:pt x="236" y="58"/>
                      <a:pt x="238" y="59"/>
                      <a:pt x="238" y="59"/>
                    </a:cubicBezTo>
                    <a:cubicBezTo>
                      <a:pt x="240" y="61"/>
                      <a:pt x="240" y="61"/>
                      <a:pt x="240" y="61"/>
                    </a:cubicBezTo>
                    <a:cubicBezTo>
                      <a:pt x="240" y="61"/>
                      <a:pt x="240" y="62"/>
                      <a:pt x="240" y="63"/>
                    </a:cubicBezTo>
                    <a:cubicBezTo>
                      <a:pt x="240" y="65"/>
                      <a:pt x="239" y="64"/>
                      <a:pt x="238" y="62"/>
                    </a:cubicBezTo>
                    <a:cubicBezTo>
                      <a:pt x="238" y="60"/>
                      <a:pt x="235" y="60"/>
                      <a:pt x="233" y="60"/>
                    </a:cubicBezTo>
                    <a:cubicBezTo>
                      <a:pt x="231" y="61"/>
                      <a:pt x="231" y="60"/>
                      <a:pt x="231" y="60"/>
                    </a:cubicBezTo>
                    <a:cubicBezTo>
                      <a:pt x="231" y="60"/>
                      <a:pt x="229" y="61"/>
                      <a:pt x="229" y="61"/>
                    </a:cubicBezTo>
                    <a:cubicBezTo>
                      <a:pt x="228" y="62"/>
                      <a:pt x="227" y="63"/>
                      <a:pt x="226" y="63"/>
                    </a:cubicBezTo>
                    <a:cubicBezTo>
                      <a:pt x="224" y="63"/>
                      <a:pt x="223" y="67"/>
                      <a:pt x="223" y="67"/>
                    </a:cubicBezTo>
                    <a:cubicBezTo>
                      <a:pt x="222" y="68"/>
                      <a:pt x="221" y="69"/>
                      <a:pt x="220" y="69"/>
                    </a:cubicBezTo>
                    <a:cubicBezTo>
                      <a:pt x="220" y="70"/>
                      <a:pt x="220" y="70"/>
                      <a:pt x="220" y="71"/>
                    </a:cubicBezTo>
                    <a:cubicBezTo>
                      <a:pt x="220" y="72"/>
                      <a:pt x="219" y="72"/>
                      <a:pt x="217" y="73"/>
                    </a:cubicBezTo>
                    <a:cubicBezTo>
                      <a:pt x="214" y="73"/>
                      <a:pt x="215" y="78"/>
                      <a:pt x="215" y="78"/>
                    </a:cubicBezTo>
                    <a:cubicBezTo>
                      <a:pt x="215" y="79"/>
                      <a:pt x="217" y="79"/>
                      <a:pt x="217" y="79"/>
                    </a:cubicBezTo>
                    <a:cubicBezTo>
                      <a:pt x="217" y="80"/>
                      <a:pt x="219" y="81"/>
                      <a:pt x="219" y="81"/>
                    </a:cubicBezTo>
                    <a:cubicBezTo>
                      <a:pt x="219" y="86"/>
                      <a:pt x="219" y="86"/>
                      <a:pt x="219" y="86"/>
                    </a:cubicBezTo>
                    <a:cubicBezTo>
                      <a:pt x="217" y="88"/>
                      <a:pt x="219" y="89"/>
                      <a:pt x="219" y="89"/>
                    </a:cubicBezTo>
                    <a:cubicBezTo>
                      <a:pt x="219" y="89"/>
                      <a:pt x="219" y="89"/>
                      <a:pt x="219" y="89"/>
                    </a:cubicBezTo>
                    <a:cubicBezTo>
                      <a:pt x="218" y="89"/>
                      <a:pt x="218" y="89"/>
                      <a:pt x="218" y="89"/>
                    </a:cubicBezTo>
                    <a:cubicBezTo>
                      <a:pt x="217" y="89"/>
                      <a:pt x="216" y="88"/>
                      <a:pt x="216" y="87"/>
                    </a:cubicBezTo>
                    <a:cubicBezTo>
                      <a:pt x="216" y="86"/>
                      <a:pt x="217" y="86"/>
                      <a:pt x="216" y="85"/>
                    </a:cubicBezTo>
                    <a:cubicBezTo>
                      <a:pt x="216" y="85"/>
                      <a:pt x="216" y="85"/>
                      <a:pt x="216" y="84"/>
                    </a:cubicBezTo>
                    <a:cubicBezTo>
                      <a:pt x="217" y="84"/>
                      <a:pt x="217" y="83"/>
                      <a:pt x="217" y="82"/>
                    </a:cubicBezTo>
                    <a:cubicBezTo>
                      <a:pt x="217" y="81"/>
                      <a:pt x="217" y="81"/>
                      <a:pt x="216" y="81"/>
                    </a:cubicBezTo>
                    <a:cubicBezTo>
                      <a:pt x="214" y="81"/>
                      <a:pt x="215" y="80"/>
                      <a:pt x="214" y="80"/>
                    </a:cubicBezTo>
                    <a:cubicBezTo>
                      <a:pt x="214" y="80"/>
                      <a:pt x="212" y="80"/>
                      <a:pt x="211" y="79"/>
                    </a:cubicBezTo>
                    <a:cubicBezTo>
                      <a:pt x="210" y="78"/>
                      <a:pt x="210" y="79"/>
                      <a:pt x="210" y="79"/>
                    </a:cubicBezTo>
                    <a:cubicBezTo>
                      <a:pt x="209" y="79"/>
                      <a:pt x="209" y="77"/>
                      <a:pt x="209" y="76"/>
                    </a:cubicBezTo>
                    <a:cubicBezTo>
                      <a:pt x="209" y="75"/>
                      <a:pt x="207" y="76"/>
                      <a:pt x="207" y="76"/>
                    </a:cubicBezTo>
                    <a:cubicBezTo>
                      <a:pt x="206" y="76"/>
                      <a:pt x="207" y="77"/>
                      <a:pt x="207" y="78"/>
                    </a:cubicBezTo>
                    <a:cubicBezTo>
                      <a:pt x="207" y="79"/>
                      <a:pt x="208" y="80"/>
                      <a:pt x="206" y="80"/>
                    </a:cubicBezTo>
                    <a:cubicBezTo>
                      <a:pt x="205" y="81"/>
                      <a:pt x="205" y="82"/>
                      <a:pt x="205" y="83"/>
                    </a:cubicBezTo>
                    <a:cubicBezTo>
                      <a:pt x="206" y="84"/>
                      <a:pt x="206" y="84"/>
                      <a:pt x="206" y="84"/>
                    </a:cubicBezTo>
                    <a:cubicBezTo>
                      <a:pt x="206" y="85"/>
                      <a:pt x="206" y="86"/>
                      <a:pt x="206" y="87"/>
                    </a:cubicBezTo>
                    <a:cubicBezTo>
                      <a:pt x="205" y="87"/>
                      <a:pt x="205" y="91"/>
                      <a:pt x="205" y="91"/>
                    </a:cubicBezTo>
                    <a:cubicBezTo>
                      <a:pt x="207" y="91"/>
                      <a:pt x="207" y="91"/>
                      <a:pt x="207" y="91"/>
                    </a:cubicBezTo>
                    <a:cubicBezTo>
                      <a:pt x="208" y="90"/>
                      <a:pt x="208" y="90"/>
                      <a:pt x="208" y="90"/>
                    </a:cubicBezTo>
                    <a:cubicBezTo>
                      <a:pt x="210" y="89"/>
                      <a:pt x="210" y="91"/>
                      <a:pt x="210" y="91"/>
                    </a:cubicBezTo>
                    <a:cubicBezTo>
                      <a:pt x="210" y="91"/>
                      <a:pt x="211" y="94"/>
                      <a:pt x="211" y="95"/>
                    </a:cubicBezTo>
                    <a:cubicBezTo>
                      <a:pt x="211" y="96"/>
                      <a:pt x="212" y="96"/>
                      <a:pt x="212" y="96"/>
                    </a:cubicBezTo>
                    <a:cubicBezTo>
                      <a:pt x="212" y="96"/>
                      <a:pt x="214" y="96"/>
                      <a:pt x="214" y="96"/>
                    </a:cubicBezTo>
                    <a:cubicBezTo>
                      <a:pt x="214" y="97"/>
                      <a:pt x="216" y="97"/>
                      <a:pt x="216" y="97"/>
                    </a:cubicBezTo>
                    <a:cubicBezTo>
                      <a:pt x="215" y="98"/>
                      <a:pt x="214" y="98"/>
                      <a:pt x="214" y="98"/>
                    </a:cubicBezTo>
                    <a:cubicBezTo>
                      <a:pt x="213" y="98"/>
                      <a:pt x="213" y="99"/>
                      <a:pt x="213" y="100"/>
                    </a:cubicBezTo>
                    <a:cubicBezTo>
                      <a:pt x="214" y="100"/>
                      <a:pt x="214" y="102"/>
                      <a:pt x="213" y="103"/>
                    </a:cubicBezTo>
                    <a:cubicBezTo>
                      <a:pt x="213" y="104"/>
                      <a:pt x="212" y="103"/>
                      <a:pt x="212" y="102"/>
                    </a:cubicBezTo>
                    <a:cubicBezTo>
                      <a:pt x="212" y="101"/>
                      <a:pt x="211" y="99"/>
                      <a:pt x="211" y="99"/>
                    </a:cubicBezTo>
                    <a:cubicBezTo>
                      <a:pt x="211" y="98"/>
                      <a:pt x="210" y="99"/>
                      <a:pt x="210" y="99"/>
                    </a:cubicBezTo>
                    <a:cubicBezTo>
                      <a:pt x="210" y="100"/>
                      <a:pt x="209" y="101"/>
                      <a:pt x="209" y="101"/>
                    </a:cubicBezTo>
                    <a:cubicBezTo>
                      <a:pt x="208" y="101"/>
                      <a:pt x="209" y="100"/>
                      <a:pt x="209" y="100"/>
                    </a:cubicBezTo>
                    <a:cubicBezTo>
                      <a:pt x="210" y="99"/>
                      <a:pt x="209" y="92"/>
                      <a:pt x="209" y="92"/>
                    </a:cubicBezTo>
                    <a:cubicBezTo>
                      <a:pt x="209" y="91"/>
                      <a:pt x="209" y="91"/>
                      <a:pt x="209" y="91"/>
                    </a:cubicBezTo>
                    <a:cubicBezTo>
                      <a:pt x="208" y="92"/>
                      <a:pt x="208" y="92"/>
                      <a:pt x="208" y="92"/>
                    </a:cubicBezTo>
                    <a:cubicBezTo>
                      <a:pt x="208" y="92"/>
                      <a:pt x="208" y="92"/>
                      <a:pt x="207" y="92"/>
                    </a:cubicBezTo>
                    <a:cubicBezTo>
                      <a:pt x="206" y="92"/>
                      <a:pt x="206" y="93"/>
                      <a:pt x="206" y="93"/>
                    </a:cubicBezTo>
                    <a:cubicBezTo>
                      <a:pt x="206" y="93"/>
                      <a:pt x="206" y="97"/>
                      <a:pt x="206" y="98"/>
                    </a:cubicBezTo>
                    <a:cubicBezTo>
                      <a:pt x="206" y="99"/>
                      <a:pt x="205" y="100"/>
                      <a:pt x="204" y="100"/>
                    </a:cubicBezTo>
                    <a:cubicBezTo>
                      <a:pt x="204" y="100"/>
                      <a:pt x="203" y="100"/>
                      <a:pt x="203" y="100"/>
                    </a:cubicBezTo>
                    <a:cubicBezTo>
                      <a:pt x="201" y="101"/>
                      <a:pt x="198" y="100"/>
                      <a:pt x="198" y="100"/>
                    </a:cubicBezTo>
                    <a:cubicBezTo>
                      <a:pt x="199" y="99"/>
                      <a:pt x="202" y="99"/>
                      <a:pt x="202" y="99"/>
                    </a:cubicBezTo>
                    <a:cubicBezTo>
                      <a:pt x="203" y="99"/>
                      <a:pt x="203" y="98"/>
                      <a:pt x="203" y="98"/>
                    </a:cubicBezTo>
                    <a:cubicBezTo>
                      <a:pt x="203" y="97"/>
                      <a:pt x="203" y="97"/>
                      <a:pt x="203" y="97"/>
                    </a:cubicBezTo>
                    <a:cubicBezTo>
                      <a:pt x="203" y="96"/>
                      <a:pt x="205" y="94"/>
                      <a:pt x="205" y="94"/>
                    </a:cubicBezTo>
                    <a:cubicBezTo>
                      <a:pt x="205" y="93"/>
                      <a:pt x="205" y="93"/>
                      <a:pt x="205" y="93"/>
                    </a:cubicBezTo>
                    <a:cubicBezTo>
                      <a:pt x="204" y="93"/>
                      <a:pt x="204" y="92"/>
                      <a:pt x="204" y="92"/>
                    </a:cubicBezTo>
                    <a:cubicBezTo>
                      <a:pt x="204" y="91"/>
                      <a:pt x="204" y="86"/>
                      <a:pt x="204" y="86"/>
                    </a:cubicBezTo>
                    <a:cubicBezTo>
                      <a:pt x="204" y="84"/>
                      <a:pt x="203" y="83"/>
                      <a:pt x="203" y="83"/>
                    </a:cubicBezTo>
                    <a:cubicBezTo>
                      <a:pt x="203" y="80"/>
                      <a:pt x="203" y="80"/>
                      <a:pt x="203" y="80"/>
                    </a:cubicBezTo>
                    <a:cubicBezTo>
                      <a:pt x="204" y="80"/>
                      <a:pt x="204" y="80"/>
                      <a:pt x="204" y="80"/>
                    </a:cubicBezTo>
                    <a:cubicBezTo>
                      <a:pt x="204" y="79"/>
                      <a:pt x="204" y="79"/>
                      <a:pt x="204" y="79"/>
                    </a:cubicBezTo>
                    <a:cubicBezTo>
                      <a:pt x="205" y="77"/>
                      <a:pt x="205" y="77"/>
                      <a:pt x="205" y="77"/>
                    </a:cubicBezTo>
                    <a:cubicBezTo>
                      <a:pt x="206" y="77"/>
                      <a:pt x="204" y="76"/>
                      <a:pt x="204" y="76"/>
                    </a:cubicBezTo>
                    <a:cubicBezTo>
                      <a:pt x="202" y="76"/>
                      <a:pt x="202" y="76"/>
                      <a:pt x="202" y="76"/>
                    </a:cubicBezTo>
                    <a:cubicBezTo>
                      <a:pt x="201" y="76"/>
                      <a:pt x="201" y="76"/>
                      <a:pt x="201" y="76"/>
                    </a:cubicBezTo>
                    <a:cubicBezTo>
                      <a:pt x="199" y="76"/>
                      <a:pt x="199" y="79"/>
                      <a:pt x="199" y="79"/>
                    </a:cubicBezTo>
                    <a:cubicBezTo>
                      <a:pt x="199" y="80"/>
                      <a:pt x="197" y="82"/>
                      <a:pt x="197" y="82"/>
                    </a:cubicBezTo>
                    <a:cubicBezTo>
                      <a:pt x="196" y="83"/>
                      <a:pt x="196" y="88"/>
                      <a:pt x="196" y="88"/>
                    </a:cubicBezTo>
                    <a:cubicBezTo>
                      <a:pt x="196" y="88"/>
                      <a:pt x="197" y="90"/>
                      <a:pt x="197" y="91"/>
                    </a:cubicBezTo>
                    <a:cubicBezTo>
                      <a:pt x="197" y="92"/>
                      <a:pt x="197" y="91"/>
                      <a:pt x="197" y="91"/>
                    </a:cubicBezTo>
                    <a:cubicBezTo>
                      <a:pt x="193" y="88"/>
                      <a:pt x="193" y="88"/>
                      <a:pt x="193" y="88"/>
                    </a:cubicBezTo>
                    <a:cubicBezTo>
                      <a:pt x="190" y="88"/>
                      <a:pt x="190" y="88"/>
                      <a:pt x="190" y="88"/>
                    </a:cubicBezTo>
                    <a:cubicBezTo>
                      <a:pt x="189" y="89"/>
                      <a:pt x="189" y="89"/>
                      <a:pt x="189" y="89"/>
                    </a:cubicBezTo>
                    <a:cubicBezTo>
                      <a:pt x="190" y="90"/>
                      <a:pt x="190" y="90"/>
                      <a:pt x="190" y="90"/>
                    </a:cubicBezTo>
                    <a:cubicBezTo>
                      <a:pt x="190" y="91"/>
                      <a:pt x="190" y="91"/>
                      <a:pt x="190" y="91"/>
                    </a:cubicBezTo>
                    <a:cubicBezTo>
                      <a:pt x="188" y="93"/>
                      <a:pt x="188" y="93"/>
                      <a:pt x="188" y="93"/>
                    </a:cubicBezTo>
                    <a:cubicBezTo>
                      <a:pt x="188" y="91"/>
                      <a:pt x="188" y="91"/>
                      <a:pt x="188" y="91"/>
                    </a:cubicBezTo>
                    <a:cubicBezTo>
                      <a:pt x="187" y="91"/>
                      <a:pt x="187" y="91"/>
                      <a:pt x="187" y="91"/>
                    </a:cubicBezTo>
                    <a:cubicBezTo>
                      <a:pt x="186" y="91"/>
                      <a:pt x="186" y="91"/>
                      <a:pt x="186" y="91"/>
                    </a:cubicBezTo>
                    <a:cubicBezTo>
                      <a:pt x="186" y="93"/>
                      <a:pt x="186" y="93"/>
                      <a:pt x="186" y="93"/>
                    </a:cubicBezTo>
                    <a:cubicBezTo>
                      <a:pt x="184" y="92"/>
                      <a:pt x="184" y="92"/>
                      <a:pt x="184" y="92"/>
                    </a:cubicBezTo>
                    <a:cubicBezTo>
                      <a:pt x="182" y="92"/>
                      <a:pt x="181" y="93"/>
                      <a:pt x="181" y="93"/>
                    </a:cubicBezTo>
                    <a:cubicBezTo>
                      <a:pt x="181" y="91"/>
                      <a:pt x="181" y="91"/>
                      <a:pt x="181" y="91"/>
                    </a:cubicBezTo>
                    <a:cubicBezTo>
                      <a:pt x="181" y="91"/>
                      <a:pt x="181" y="91"/>
                      <a:pt x="181" y="91"/>
                    </a:cubicBezTo>
                    <a:cubicBezTo>
                      <a:pt x="180" y="91"/>
                      <a:pt x="177" y="93"/>
                      <a:pt x="177" y="93"/>
                    </a:cubicBezTo>
                    <a:cubicBezTo>
                      <a:pt x="174" y="94"/>
                      <a:pt x="173" y="97"/>
                      <a:pt x="173" y="97"/>
                    </a:cubicBezTo>
                    <a:cubicBezTo>
                      <a:pt x="173" y="99"/>
                      <a:pt x="172" y="98"/>
                      <a:pt x="172" y="98"/>
                    </a:cubicBezTo>
                    <a:cubicBezTo>
                      <a:pt x="171" y="97"/>
                      <a:pt x="171" y="97"/>
                      <a:pt x="171" y="97"/>
                    </a:cubicBezTo>
                    <a:cubicBezTo>
                      <a:pt x="171" y="96"/>
                      <a:pt x="171" y="96"/>
                      <a:pt x="171" y="96"/>
                    </a:cubicBezTo>
                    <a:cubicBezTo>
                      <a:pt x="172" y="95"/>
                      <a:pt x="172" y="94"/>
                      <a:pt x="172" y="94"/>
                    </a:cubicBezTo>
                    <a:cubicBezTo>
                      <a:pt x="172" y="92"/>
                      <a:pt x="169" y="91"/>
                      <a:pt x="169" y="91"/>
                    </a:cubicBezTo>
                    <a:cubicBezTo>
                      <a:pt x="169" y="92"/>
                      <a:pt x="167" y="92"/>
                      <a:pt x="167" y="92"/>
                    </a:cubicBezTo>
                    <a:cubicBezTo>
                      <a:pt x="168" y="93"/>
                      <a:pt x="168" y="93"/>
                      <a:pt x="168" y="93"/>
                    </a:cubicBezTo>
                    <a:cubicBezTo>
                      <a:pt x="168" y="95"/>
                      <a:pt x="168" y="95"/>
                      <a:pt x="168" y="95"/>
                    </a:cubicBezTo>
                    <a:cubicBezTo>
                      <a:pt x="168" y="97"/>
                      <a:pt x="168" y="97"/>
                      <a:pt x="168" y="97"/>
                    </a:cubicBezTo>
                    <a:cubicBezTo>
                      <a:pt x="168" y="97"/>
                      <a:pt x="169" y="98"/>
                      <a:pt x="169" y="98"/>
                    </a:cubicBezTo>
                    <a:cubicBezTo>
                      <a:pt x="169" y="99"/>
                      <a:pt x="168" y="100"/>
                      <a:pt x="168" y="100"/>
                    </a:cubicBezTo>
                    <a:cubicBezTo>
                      <a:pt x="168" y="100"/>
                      <a:pt x="168" y="100"/>
                      <a:pt x="168" y="100"/>
                    </a:cubicBezTo>
                    <a:cubicBezTo>
                      <a:pt x="167" y="99"/>
                      <a:pt x="167" y="99"/>
                      <a:pt x="167" y="99"/>
                    </a:cubicBezTo>
                    <a:cubicBezTo>
                      <a:pt x="166" y="99"/>
                      <a:pt x="166" y="99"/>
                      <a:pt x="166" y="99"/>
                    </a:cubicBezTo>
                    <a:cubicBezTo>
                      <a:pt x="164" y="101"/>
                      <a:pt x="164" y="101"/>
                      <a:pt x="164" y="101"/>
                    </a:cubicBezTo>
                    <a:cubicBezTo>
                      <a:pt x="163" y="102"/>
                      <a:pt x="163" y="102"/>
                      <a:pt x="163" y="102"/>
                    </a:cubicBezTo>
                    <a:cubicBezTo>
                      <a:pt x="162" y="103"/>
                      <a:pt x="164" y="104"/>
                      <a:pt x="164" y="104"/>
                    </a:cubicBezTo>
                    <a:cubicBezTo>
                      <a:pt x="164" y="105"/>
                      <a:pt x="164" y="105"/>
                      <a:pt x="164" y="105"/>
                    </a:cubicBezTo>
                    <a:cubicBezTo>
                      <a:pt x="161" y="105"/>
                      <a:pt x="161" y="105"/>
                      <a:pt x="161" y="105"/>
                    </a:cubicBezTo>
                    <a:cubicBezTo>
                      <a:pt x="160" y="104"/>
                      <a:pt x="160" y="104"/>
                      <a:pt x="160" y="104"/>
                    </a:cubicBezTo>
                    <a:cubicBezTo>
                      <a:pt x="160" y="102"/>
                      <a:pt x="160" y="102"/>
                      <a:pt x="160" y="102"/>
                    </a:cubicBezTo>
                    <a:cubicBezTo>
                      <a:pt x="159" y="102"/>
                      <a:pt x="159" y="102"/>
                      <a:pt x="159" y="102"/>
                    </a:cubicBezTo>
                    <a:cubicBezTo>
                      <a:pt x="159" y="103"/>
                      <a:pt x="159" y="103"/>
                      <a:pt x="159" y="103"/>
                    </a:cubicBezTo>
                    <a:cubicBezTo>
                      <a:pt x="159" y="105"/>
                      <a:pt x="159" y="105"/>
                      <a:pt x="159" y="105"/>
                    </a:cubicBezTo>
                    <a:cubicBezTo>
                      <a:pt x="160" y="107"/>
                      <a:pt x="160" y="107"/>
                      <a:pt x="160" y="107"/>
                    </a:cubicBezTo>
                    <a:cubicBezTo>
                      <a:pt x="160" y="108"/>
                      <a:pt x="159" y="107"/>
                      <a:pt x="159" y="107"/>
                    </a:cubicBezTo>
                    <a:cubicBezTo>
                      <a:pt x="158" y="106"/>
                      <a:pt x="158" y="106"/>
                      <a:pt x="158" y="106"/>
                    </a:cubicBezTo>
                    <a:cubicBezTo>
                      <a:pt x="157" y="105"/>
                      <a:pt x="157" y="105"/>
                      <a:pt x="157" y="105"/>
                    </a:cubicBezTo>
                    <a:cubicBezTo>
                      <a:pt x="157" y="105"/>
                      <a:pt x="156" y="104"/>
                      <a:pt x="157" y="103"/>
                    </a:cubicBezTo>
                    <a:cubicBezTo>
                      <a:pt x="157" y="103"/>
                      <a:pt x="157" y="102"/>
                      <a:pt x="157" y="102"/>
                    </a:cubicBezTo>
                    <a:cubicBezTo>
                      <a:pt x="154" y="99"/>
                      <a:pt x="154" y="99"/>
                      <a:pt x="154" y="99"/>
                    </a:cubicBezTo>
                    <a:cubicBezTo>
                      <a:pt x="154" y="98"/>
                      <a:pt x="154" y="98"/>
                      <a:pt x="154" y="98"/>
                    </a:cubicBezTo>
                    <a:cubicBezTo>
                      <a:pt x="156" y="99"/>
                      <a:pt x="156" y="99"/>
                      <a:pt x="156" y="99"/>
                    </a:cubicBezTo>
                    <a:cubicBezTo>
                      <a:pt x="157" y="99"/>
                      <a:pt x="157" y="99"/>
                      <a:pt x="157" y="99"/>
                    </a:cubicBezTo>
                    <a:cubicBezTo>
                      <a:pt x="158" y="100"/>
                      <a:pt x="158" y="100"/>
                      <a:pt x="158" y="100"/>
                    </a:cubicBezTo>
                    <a:cubicBezTo>
                      <a:pt x="159" y="101"/>
                      <a:pt x="159" y="101"/>
                      <a:pt x="159" y="101"/>
                    </a:cubicBezTo>
                    <a:cubicBezTo>
                      <a:pt x="160" y="102"/>
                      <a:pt x="163" y="101"/>
                      <a:pt x="163" y="101"/>
                    </a:cubicBezTo>
                    <a:cubicBezTo>
                      <a:pt x="164" y="99"/>
                      <a:pt x="164" y="99"/>
                      <a:pt x="164" y="99"/>
                    </a:cubicBezTo>
                    <a:cubicBezTo>
                      <a:pt x="165" y="98"/>
                      <a:pt x="165" y="96"/>
                      <a:pt x="165" y="96"/>
                    </a:cubicBezTo>
                    <a:cubicBezTo>
                      <a:pt x="165" y="95"/>
                      <a:pt x="162" y="94"/>
                      <a:pt x="162" y="94"/>
                    </a:cubicBezTo>
                    <a:cubicBezTo>
                      <a:pt x="161" y="92"/>
                      <a:pt x="161" y="92"/>
                      <a:pt x="161" y="92"/>
                    </a:cubicBezTo>
                    <a:cubicBezTo>
                      <a:pt x="159" y="89"/>
                      <a:pt x="155" y="89"/>
                      <a:pt x="155" y="89"/>
                    </a:cubicBezTo>
                    <a:cubicBezTo>
                      <a:pt x="154" y="89"/>
                      <a:pt x="153" y="88"/>
                      <a:pt x="153" y="88"/>
                    </a:cubicBezTo>
                    <a:cubicBezTo>
                      <a:pt x="153" y="88"/>
                      <a:pt x="153" y="88"/>
                      <a:pt x="153" y="88"/>
                    </a:cubicBezTo>
                    <a:cubicBezTo>
                      <a:pt x="154" y="88"/>
                      <a:pt x="154" y="88"/>
                      <a:pt x="154" y="88"/>
                    </a:cubicBezTo>
                    <a:cubicBezTo>
                      <a:pt x="155" y="88"/>
                      <a:pt x="155" y="88"/>
                      <a:pt x="155" y="88"/>
                    </a:cubicBezTo>
                    <a:cubicBezTo>
                      <a:pt x="153" y="87"/>
                      <a:pt x="153" y="87"/>
                      <a:pt x="153" y="87"/>
                    </a:cubicBezTo>
                    <a:cubicBezTo>
                      <a:pt x="152" y="88"/>
                      <a:pt x="152" y="88"/>
                      <a:pt x="152" y="88"/>
                    </a:cubicBezTo>
                    <a:cubicBezTo>
                      <a:pt x="151" y="87"/>
                      <a:pt x="151" y="87"/>
                      <a:pt x="151" y="87"/>
                    </a:cubicBezTo>
                    <a:cubicBezTo>
                      <a:pt x="150" y="87"/>
                      <a:pt x="150" y="87"/>
                      <a:pt x="150" y="87"/>
                    </a:cubicBezTo>
                    <a:cubicBezTo>
                      <a:pt x="149" y="86"/>
                      <a:pt x="148" y="86"/>
                      <a:pt x="148" y="86"/>
                    </a:cubicBezTo>
                    <a:cubicBezTo>
                      <a:pt x="150" y="86"/>
                      <a:pt x="150" y="86"/>
                      <a:pt x="150" y="86"/>
                    </a:cubicBezTo>
                    <a:cubicBezTo>
                      <a:pt x="150" y="86"/>
                      <a:pt x="149" y="86"/>
                      <a:pt x="150" y="86"/>
                    </a:cubicBezTo>
                    <a:cubicBezTo>
                      <a:pt x="152" y="86"/>
                      <a:pt x="152" y="84"/>
                      <a:pt x="152" y="84"/>
                    </a:cubicBezTo>
                    <a:cubicBezTo>
                      <a:pt x="150" y="84"/>
                      <a:pt x="150" y="84"/>
                      <a:pt x="150" y="84"/>
                    </a:cubicBezTo>
                    <a:cubicBezTo>
                      <a:pt x="150" y="83"/>
                      <a:pt x="150" y="83"/>
                      <a:pt x="150" y="83"/>
                    </a:cubicBezTo>
                    <a:cubicBezTo>
                      <a:pt x="149" y="82"/>
                      <a:pt x="149" y="82"/>
                      <a:pt x="149" y="82"/>
                    </a:cubicBezTo>
                    <a:cubicBezTo>
                      <a:pt x="147" y="83"/>
                      <a:pt x="147" y="83"/>
                      <a:pt x="147" y="83"/>
                    </a:cubicBezTo>
                    <a:cubicBezTo>
                      <a:pt x="145" y="82"/>
                      <a:pt x="145" y="82"/>
                      <a:pt x="145" y="82"/>
                    </a:cubicBezTo>
                    <a:cubicBezTo>
                      <a:pt x="144" y="83"/>
                      <a:pt x="142" y="83"/>
                      <a:pt x="142" y="83"/>
                    </a:cubicBezTo>
                    <a:cubicBezTo>
                      <a:pt x="141" y="83"/>
                      <a:pt x="140" y="84"/>
                      <a:pt x="140" y="84"/>
                    </a:cubicBezTo>
                    <a:cubicBezTo>
                      <a:pt x="140" y="84"/>
                      <a:pt x="140" y="86"/>
                      <a:pt x="139" y="86"/>
                    </a:cubicBezTo>
                    <a:cubicBezTo>
                      <a:pt x="138" y="86"/>
                      <a:pt x="138" y="85"/>
                      <a:pt x="138" y="85"/>
                    </a:cubicBezTo>
                    <a:cubicBezTo>
                      <a:pt x="137" y="85"/>
                      <a:pt x="136" y="87"/>
                      <a:pt x="136" y="87"/>
                    </a:cubicBezTo>
                    <a:cubicBezTo>
                      <a:pt x="135" y="87"/>
                      <a:pt x="135" y="87"/>
                      <a:pt x="135" y="87"/>
                    </a:cubicBezTo>
                    <a:cubicBezTo>
                      <a:pt x="134" y="87"/>
                      <a:pt x="133" y="90"/>
                      <a:pt x="133" y="90"/>
                    </a:cubicBezTo>
                    <a:cubicBezTo>
                      <a:pt x="132" y="93"/>
                      <a:pt x="132" y="93"/>
                      <a:pt x="132" y="93"/>
                    </a:cubicBezTo>
                    <a:cubicBezTo>
                      <a:pt x="130" y="97"/>
                      <a:pt x="130" y="97"/>
                      <a:pt x="130" y="97"/>
                    </a:cubicBezTo>
                    <a:cubicBezTo>
                      <a:pt x="130" y="97"/>
                      <a:pt x="129" y="100"/>
                      <a:pt x="129" y="100"/>
                    </a:cubicBezTo>
                    <a:cubicBezTo>
                      <a:pt x="129" y="101"/>
                      <a:pt x="127" y="104"/>
                      <a:pt x="127" y="104"/>
                    </a:cubicBezTo>
                    <a:cubicBezTo>
                      <a:pt x="126" y="105"/>
                      <a:pt x="126" y="105"/>
                      <a:pt x="126" y="105"/>
                    </a:cubicBezTo>
                    <a:cubicBezTo>
                      <a:pt x="124" y="107"/>
                      <a:pt x="124" y="107"/>
                      <a:pt x="124" y="107"/>
                    </a:cubicBezTo>
                    <a:cubicBezTo>
                      <a:pt x="122" y="109"/>
                      <a:pt x="122" y="109"/>
                      <a:pt x="122" y="109"/>
                    </a:cubicBezTo>
                    <a:cubicBezTo>
                      <a:pt x="121" y="110"/>
                      <a:pt x="120" y="110"/>
                      <a:pt x="120" y="110"/>
                    </a:cubicBezTo>
                    <a:cubicBezTo>
                      <a:pt x="120" y="111"/>
                      <a:pt x="119" y="112"/>
                      <a:pt x="119" y="112"/>
                    </a:cubicBezTo>
                    <a:cubicBezTo>
                      <a:pt x="118" y="113"/>
                      <a:pt x="119" y="116"/>
                      <a:pt x="119" y="116"/>
                    </a:cubicBezTo>
                    <a:cubicBezTo>
                      <a:pt x="120" y="116"/>
                      <a:pt x="120" y="116"/>
                      <a:pt x="120" y="116"/>
                    </a:cubicBezTo>
                    <a:cubicBezTo>
                      <a:pt x="119" y="116"/>
                      <a:pt x="119" y="118"/>
                      <a:pt x="119" y="118"/>
                    </a:cubicBezTo>
                    <a:cubicBezTo>
                      <a:pt x="118" y="119"/>
                      <a:pt x="119" y="121"/>
                      <a:pt x="119" y="121"/>
                    </a:cubicBezTo>
                    <a:cubicBezTo>
                      <a:pt x="119" y="123"/>
                      <a:pt x="122" y="123"/>
                      <a:pt x="122" y="123"/>
                    </a:cubicBezTo>
                    <a:cubicBezTo>
                      <a:pt x="123" y="123"/>
                      <a:pt x="124" y="121"/>
                      <a:pt x="124" y="121"/>
                    </a:cubicBezTo>
                    <a:cubicBezTo>
                      <a:pt x="124" y="120"/>
                      <a:pt x="124" y="119"/>
                      <a:pt x="124" y="119"/>
                    </a:cubicBezTo>
                    <a:cubicBezTo>
                      <a:pt x="125" y="119"/>
                      <a:pt x="126" y="118"/>
                      <a:pt x="126" y="118"/>
                    </a:cubicBezTo>
                    <a:cubicBezTo>
                      <a:pt x="127" y="117"/>
                      <a:pt x="127" y="116"/>
                      <a:pt x="127" y="116"/>
                    </a:cubicBezTo>
                    <a:cubicBezTo>
                      <a:pt x="127" y="118"/>
                      <a:pt x="127" y="118"/>
                      <a:pt x="127" y="118"/>
                    </a:cubicBezTo>
                    <a:cubicBezTo>
                      <a:pt x="127" y="118"/>
                      <a:pt x="127" y="119"/>
                      <a:pt x="127" y="120"/>
                    </a:cubicBezTo>
                    <a:cubicBezTo>
                      <a:pt x="127" y="120"/>
                      <a:pt x="127" y="122"/>
                      <a:pt x="127" y="122"/>
                    </a:cubicBezTo>
                    <a:cubicBezTo>
                      <a:pt x="127" y="125"/>
                      <a:pt x="127" y="125"/>
                      <a:pt x="127" y="125"/>
                    </a:cubicBezTo>
                    <a:cubicBezTo>
                      <a:pt x="129" y="126"/>
                      <a:pt x="129" y="126"/>
                      <a:pt x="129" y="126"/>
                    </a:cubicBezTo>
                    <a:cubicBezTo>
                      <a:pt x="129" y="128"/>
                      <a:pt x="129" y="128"/>
                      <a:pt x="129" y="128"/>
                    </a:cubicBezTo>
                    <a:cubicBezTo>
                      <a:pt x="130" y="129"/>
                      <a:pt x="130" y="129"/>
                      <a:pt x="130" y="129"/>
                    </a:cubicBezTo>
                    <a:cubicBezTo>
                      <a:pt x="131" y="128"/>
                      <a:pt x="131" y="128"/>
                      <a:pt x="131" y="128"/>
                    </a:cubicBezTo>
                    <a:cubicBezTo>
                      <a:pt x="131" y="127"/>
                      <a:pt x="133" y="127"/>
                      <a:pt x="133" y="127"/>
                    </a:cubicBezTo>
                    <a:cubicBezTo>
                      <a:pt x="133" y="125"/>
                      <a:pt x="134" y="122"/>
                      <a:pt x="134" y="122"/>
                    </a:cubicBezTo>
                    <a:cubicBezTo>
                      <a:pt x="134" y="122"/>
                      <a:pt x="134" y="122"/>
                      <a:pt x="134" y="122"/>
                    </a:cubicBezTo>
                    <a:cubicBezTo>
                      <a:pt x="136" y="120"/>
                      <a:pt x="136" y="120"/>
                      <a:pt x="136" y="120"/>
                    </a:cubicBezTo>
                    <a:cubicBezTo>
                      <a:pt x="137" y="119"/>
                      <a:pt x="137" y="117"/>
                      <a:pt x="137" y="117"/>
                    </a:cubicBezTo>
                    <a:cubicBezTo>
                      <a:pt x="136" y="116"/>
                      <a:pt x="135" y="116"/>
                      <a:pt x="135" y="116"/>
                    </a:cubicBezTo>
                    <a:cubicBezTo>
                      <a:pt x="135" y="112"/>
                      <a:pt x="135" y="112"/>
                      <a:pt x="135" y="112"/>
                    </a:cubicBezTo>
                    <a:cubicBezTo>
                      <a:pt x="135" y="112"/>
                      <a:pt x="135" y="113"/>
                      <a:pt x="135" y="112"/>
                    </a:cubicBezTo>
                    <a:cubicBezTo>
                      <a:pt x="135" y="111"/>
                      <a:pt x="136" y="110"/>
                      <a:pt x="136" y="110"/>
                    </a:cubicBezTo>
                    <a:cubicBezTo>
                      <a:pt x="136" y="109"/>
                      <a:pt x="138" y="108"/>
                      <a:pt x="138" y="108"/>
                    </a:cubicBezTo>
                    <a:cubicBezTo>
                      <a:pt x="140" y="107"/>
                      <a:pt x="140" y="105"/>
                      <a:pt x="140" y="105"/>
                    </a:cubicBezTo>
                    <a:cubicBezTo>
                      <a:pt x="140" y="104"/>
                      <a:pt x="140" y="104"/>
                      <a:pt x="140" y="104"/>
                    </a:cubicBezTo>
                    <a:cubicBezTo>
                      <a:pt x="141" y="102"/>
                      <a:pt x="141" y="102"/>
                      <a:pt x="141" y="102"/>
                    </a:cubicBezTo>
                    <a:cubicBezTo>
                      <a:pt x="142" y="101"/>
                      <a:pt x="143" y="101"/>
                      <a:pt x="144" y="102"/>
                    </a:cubicBezTo>
                    <a:cubicBezTo>
                      <a:pt x="146" y="103"/>
                      <a:pt x="143" y="105"/>
                      <a:pt x="143" y="105"/>
                    </a:cubicBezTo>
                    <a:cubicBezTo>
                      <a:pt x="141" y="107"/>
                      <a:pt x="141" y="107"/>
                      <a:pt x="141" y="107"/>
                    </a:cubicBezTo>
                    <a:cubicBezTo>
                      <a:pt x="140" y="108"/>
                      <a:pt x="139" y="110"/>
                      <a:pt x="139" y="110"/>
                    </a:cubicBezTo>
                    <a:cubicBezTo>
                      <a:pt x="140" y="113"/>
                      <a:pt x="140" y="113"/>
                      <a:pt x="140" y="113"/>
                    </a:cubicBezTo>
                    <a:cubicBezTo>
                      <a:pt x="139" y="114"/>
                      <a:pt x="140" y="116"/>
                      <a:pt x="140" y="116"/>
                    </a:cubicBezTo>
                    <a:cubicBezTo>
                      <a:pt x="140" y="116"/>
                      <a:pt x="141" y="117"/>
                      <a:pt x="141" y="117"/>
                    </a:cubicBezTo>
                    <a:cubicBezTo>
                      <a:pt x="143" y="118"/>
                      <a:pt x="143" y="118"/>
                      <a:pt x="143" y="118"/>
                    </a:cubicBezTo>
                    <a:cubicBezTo>
                      <a:pt x="143" y="117"/>
                      <a:pt x="144" y="117"/>
                      <a:pt x="144" y="117"/>
                    </a:cubicBezTo>
                    <a:cubicBezTo>
                      <a:pt x="146" y="117"/>
                      <a:pt x="146" y="117"/>
                      <a:pt x="146" y="117"/>
                    </a:cubicBezTo>
                    <a:cubicBezTo>
                      <a:pt x="146" y="116"/>
                      <a:pt x="147" y="116"/>
                      <a:pt x="148" y="116"/>
                    </a:cubicBezTo>
                    <a:cubicBezTo>
                      <a:pt x="148" y="116"/>
                      <a:pt x="148" y="116"/>
                      <a:pt x="148" y="116"/>
                    </a:cubicBezTo>
                    <a:cubicBezTo>
                      <a:pt x="148" y="117"/>
                      <a:pt x="150" y="117"/>
                      <a:pt x="151" y="117"/>
                    </a:cubicBezTo>
                    <a:cubicBezTo>
                      <a:pt x="151" y="117"/>
                      <a:pt x="151" y="117"/>
                      <a:pt x="151" y="117"/>
                    </a:cubicBezTo>
                    <a:cubicBezTo>
                      <a:pt x="151" y="117"/>
                      <a:pt x="151" y="117"/>
                      <a:pt x="151" y="117"/>
                    </a:cubicBezTo>
                    <a:cubicBezTo>
                      <a:pt x="150" y="117"/>
                      <a:pt x="149" y="118"/>
                      <a:pt x="149" y="118"/>
                    </a:cubicBezTo>
                    <a:cubicBezTo>
                      <a:pt x="148" y="118"/>
                      <a:pt x="147" y="119"/>
                      <a:pt x="147" y="119"/>
                    </a:cubicBezTo>
                    <a:cubicBezTo>
                      <a:pt x="146" y="119"/>
                      <a:pt x="146" y="119"/>
                      <a:pt x="146" y="119"/>
                    </a:cubicBezTo>
                    <a:cubicBezTo>
                      <a:pt x="145" y="118"/>
                      <a:pt x="145" y="118"/>
                      <a:pt x="145" y="118"/>
                    </a:cubicBezTo>
                    <a:cubicBezTo>
                      <a:pt x="143" y="118"/>
                      <a:pt x="143" y="120"/>
                      <a:pt x="143" y="120"/>
                    </a:cubicBezTo>
                    <a:cubicBezTo>
                      <a:pt x="142" y="120"/>
                      <a:pt x="142" y="122"/>
                      <a:pt x="142" y="122"/>
                    </a:cubicBezTo>
                    <a:cubicBezTo>
                      <a:pt x="143" y="122"/>
                      <a:pt x="143" y="122"/>
                      <a:pt x="143" y="122"/>
                    </a:cubicBezTo>
                    <a:cubicBezTo>
                      <a:pt x="143" y="123"/>
                      <a:pt x="143" y="123"/>
                      <a:pt x="143" y="123"/>
                    </a:cubicBezTo>
                    <a:cubicBezTo>
                      <a:pt x="143" y="125"/>
                      <a:pt x="143" y="125"/>
                      <a:pt x="143" y="125"/>
                    </a:cubicBezTo>
                    <a:cubicBezTo>
                      <a:pt x="141" y="125"/>
                      <a:pt x="141" y="124"/>
                      <a:pt x="141" y="124"/>
                    </a:cubicBezTo>
                    <a:cubicBezTo>
                      <a:pt x="140" y="123"/>
                      <a:pt x="140" y="123"/>
                      <a:pt x="140" y="123"/>
                    </a:cubicBezTo>
                    <a:cubicBezTo>
                      <a:pt x="139" y="125"/>
                      <a:pt x="139" y="125"/>
                      <a:pt x="139" y="125"/>
                    </a:cubicBezTo>
                    <a:cubicBezTo>
                      <a:pt x="138" y="125"/>
                      <a:pt x="138" y="126"/>
                      <a:pt x="138" y="127"/>
                    </a:cubicBezTo>
                    <a:cubicBezTo>
                      <a:pt x="138" y="129"/>
                      <a:pt x="138" y="129"/>
                      <a:pt x="138" y="129"/>
                    </a:cubicBezTo>
                    <a:cubicBezTo>
                      <a:pt x="138" y="129"/>
                      <a:pt x="138" y="129"/>
                      <a:pt x="138" y="129"/>
                    </a:cubicBezTo>
                    <a:cubicBezTo>
                      <a:pt x="138" y="129"/>
                      <a:pt x="137" y="130"/>
                      <a:pt x="137" y="130"/>
                    </a:cubicBezTo>
                    <a:cubicBezTo>
                      <a:pt x="135" y="130"/>
                      <a:pt x="135" y="130"/>
                      <a:pt x="135" y="130"/>
                    </a:cubicBezTo>
                    <a:cubicBezTo>
                      <a:pt x="135" y="130"/>
                      <a:pt x="134" y="130"/>
                      <a:pt x="134" y="130"/>
                    </a:cubicBezTo>
                    <a:cubicBezTo>
                      <a:pt x="134" y="130"/>
                      <a:pt x="132" y="131"/>
                      <a:pt x="132" y="131"/>
                    </a:cubicBezTo>
                    <a:cubicBezTo>
                      <a:pt x="130" y="132"/>
                      <a:pt x="130" y="132"/>
                      <a:pt x="130" y="132"/>
                    </a:cubicBezTo>
                    <a:cubicBezTo>
                      <a:pt x="129" y="131"/>
                      <a:pt x="129" y="131"/>
                      <a:pt x="129" y="131"/>
                    </a:cubicBezTo>
                    <a:cubicBezTo>
                      <a:pt x="128" y="131"/>
                      <a:pt x="128" y="131"/>
                      <a:pt x="128" y="131"/>
                    </a:cubicBezTo>
                    <a:cubicBezTo>
                      <a:pt x="127" y="132"/>
                      <a:pt x="127" y="132"/>
                      <a:pt x="127" y="132"/>
                    </a:cubicBezTo>
                    <a:cubicBezTo>
                      <a:pt x="127" y="132"/>
                      <a:pt x="127" y="132"/>
                      <a:pt x="127" y="132"/>
                    </a:cubicBezTo>
                    <a:cubicBezTo>
                      <a:pt x="126" y="132"/>
                      <a:pt x="126" y="132"/>
                      <a:pt x="126" y="132"/>
                    </a:cubicBezTo>
                    <a:cubicBezTo>
                      <a:pt x="126" y="132"/>
                      <a:pt x="126" y="132"/>
                      <a:pt x="126" y="132"/>
                    </a:cubicBezTo>
                    <a:cubicBezTo>
                      <a:pt x="126" y="132"/>
                      <a:pt x="126" y="132"/>
                      <a:pt x="126" y="132"/>
                    </a:cubicBezTo>
                    <a:cubicBezTo>
                      <a:pt x="126" y="132"/>
                      <a:pt x="126" y="131"/>
                      <a:pt x="126" y="131"/>
                    </a:cubicBezTo>
                    <a:cubicBezTo>
                      <a:pt x="126" y="130"/>
                      <a:pt x="126" y="130"/>
                      <a:pt x="126" y="130"/>
                    </a:cubicBezTo>
                    <a:cubicBezTo>
                      <a:pt x="125" y="130"/>
                      <a:pt x="125" y="130"/>
                      <a:pt x="125" y="130"/>
                    </a:cubicBezTo>
                    <a:cubicBezTo>
                      <a:pt x="125" y="130"/>
                      <a:pt x="125" y="130"/>
                      <a:pt x="125" y="130"/>
                    </a:cubicBezTo>
                    <a:cubicBezTo>
                      <a:pt x="125" y="129"/>
                      <a:pt x="125" y="129"/>
                      <a:pt x="125" y="129"/>
                    </a:cubicBezTo>
                    <a:cubicBezTo>
                      <a:pt x="125" y="128"/>
                      <a:pt x="125" y="128"/>
                      <a:pt x="125" y="128"/>
                    </a:cubicBezTo>
                    <a:cubicBezTo>
                      <a:pt x="125" y="128"/>
                      <a:pt x="125" y="127"/>
                      <a:pt x="125" y="127"/>
                    </a:cubicBezTo>
                    <a:cubicBezTo>
                      <a:pt x="125" y="127"/>
                      <a:pt x="125" y="126"/>
                      <a:pt x="126" y="126"/>
                    </a:cubicBezTo>
                    <a:cubicBezTo>
                      <a:pt x="126" y="126"/>
                      <a:pt x="125" y="125"/>
                      <a:pt x="125" y="125"/>
                    </a:cubicBezTo>
                    <a:cubicBezTo>
                      <a:pt x="125" y="124"/>
                      <a:pt x="125" y="123"/>
                      <a:pt x="125" y="123"/>
                    </a:cubicBezTo>
                    <a:cubicBezTo>
                      <a:pt x="125" y="123"/>
                      <a:pt x="125" y="123"/>
                      <a:pt x="125" y="123"/>
                    </a:cubicBezTo>
                    <a:cubicBezTo>
                      <a:pt x="123" y="125"/>
                      <a:pt x="123" y="125"/>
                      <a:pt x="123" y="125"/>
                    </a:cubicBezTo>
                    <a:cubicBezTo>
                      <a:pt x="122" y="126"/>
                      <a:pt x="122" y="128"/>
                      <a:pt x="122" y="128"/>
                    </a:cubicBezTo>
                    <a:cubicBezTo>
                      <a:pt x="123" y="129"/>
                      <a:pt x="123" y="129"/>
                      <a:pt x="123" y="129"/>
                    </a:cubicBezTo>
                    <a:cubicBezTo>
                      <a:pt x="123" y="130"/>
                      <a:pt x="123" y="130"/>
                      <a:pt x="123" y="130"/>
                    </a:cubicBezTo>
                    <a:cubicBezTo>
                      <a:pt x="123" y="132"/>
                      <a:pt x="123" y="132"/>
                      <a:pt x="123" y="132"/>
                    </a:cubicBezTo>
                    <a:cubicBezTo>
                      <a:pt x="123" y="132"/>
                      <a:pt x="123" y="132"/>
                      <a:pt x="123" y="132"/>
                    </a:cubicBezTo>
                    <a:cubicBezTo>
                      <a:pt x="122" y="132"/>
                      <a:pt x="122" y="132"/>
                      <a:pt x="122" y="132"/>
                    </a:cubicBezTo>
                    <a:cubicBezTo>
                      <a:pt x="122" y="132"/>
                      <a:pt x="122" y="132"/>
                      <a:pt x="122" y="132"/>
                    </a:cubicBezTo>
                    <a:cubicBezTo>
                      <a:pt x="121" y="133"/>
                      <a:pt x="121" y="133"/>
                      <a:pt x="121" y="133"/>
                    </a:cubicBezTo>
                    <a:cubicBezTo>
                      <a:pt x="121" y="133"/>
                      <a:pt x="121" y="133"/>
                      <a:pt x="121" y="133"/>
                    </a:cubicBezTo>
                    <a:cubicBezTo>
                      <a:pt x="120" y="133"/>
                      <a:pt x="120" y="133"/>
                      <a:pt x="120" y="133"/>
                    </a:cubicBezTo>
                    <a:cubicBezTo>
                      <a:pt x="118" y="133"/>
                      <a:pt x="118" y="135"/>
                      <a:pt x="118" y="135"/>
                    </a:cubicBezTo>
                    <a:cubicBezTo>
                      <a:pt x="118" y="136"/>
                      <a:pt x="117" y="137"/>
                      <a:pt x="117" y="137"/>
                    </a:cubicBezTo>
                    <a:cubicBezTo>
                      <a:pt x="116" y="137"/>
                      <a:pt x="116" y="137"/>
                      <a:pt x="116" y="137"/>
                    </a:cubicBezTo>
                    <a:cubicBezTo>
                      <a:pt x="116" y="138"/>
                      <a:pt x="116" y="138"/>
                      <a:pt x="116" y="138"/>
                    </a:cubicBezTo>
                    <a:cubicBezTo>
                      <a:pt x="117" y="140"/>
                      <a:pt x="117" y="140"/>
                      <a:pt x="117" y="140"/>
                    </a:cubicBezTo>
                    <a:cubicBezTo>
                      <a:pt x="117" y="140"/>
                      <a:pt x="117" y="141"/>
                      <a:pt x="118" y="141"/>
                    </a:cubicBezTo>
                    <a:cubicBezTo>
                      <a:pt x="118" y="141"/>
                      <a:pt x="118" y="141"/>
                      <a:pt x="118" y="142"/>
                    </a:cubicBezTo>
                    <a:cubicBezTo>
                      <a:pt x="118" y="142"/>
                      <a:pt x="118" y="142"/>
                      <a:pt x="119" y="142"/>
                    </a:cubicBezTo>
                    <a:cubicBezTo>
                      <a:pt x="119" y="142"/>
                      <a:pt x="118" y="142"/>
                      <a:pt x="118" y="142"/>
                    </a:cubicBezTo>
                    <a:cubicBezTo>
                      <a:pt x="118" y="142"/>
                      <a:pt x="118" y="143"/>
                      <a:pt x="119" y="143"/>
                    </a:cubicBezTo>
                    <a:cubicBezTo>
                      <a:pt x="120" y="143"/>
                      <a:pt x="120" y="143"/>
                      <a:pt x="120" y="143"/>
                    </a:cubicBezTo>
                    <a:cubicBezTo>
                      <a:pt x="120" y="143"/>
                      <a:pt x="120" y="143"/>
                      <a:pt x="120" y="143"/>
                    </a:cubicBezTo>
                    <a:cubicBezTo>
                      <a:pt x="120" y="143"/>
                      <a:pt x="120" y="143"/>
                      <a:pt x="120" y="143"/>
                    </a:cubicBezTo>
                    <a:cubicBezTo>
                      <a:pt x="119" y="143"/>
                      <a:pt x="119" y="142"/>
                      <a:pt x="119" y="142"/>
                    </a:cubicBezTo>
                    <a:cubicBezTo>
                      <a:pt x="118" y="142"/>
                      <a:pt x="118" y="141"/>
                      <a:pt x="118" y="141"/>
                    </a:cubicBezTo>
                    <a:cubicBezTo>
                      <a:pt x="117" y="141"/>
                      <a:pt x="117" y="140"/>
                      <a:pt x="117" y="140"/>
                    </a:cubicBezTo>
                    <a:cubicBezTo>
                      <a:pt x="117" y="140"/>
                      <a:pt x="116" y="138"/>
                      <a:pt x="116" y="138"/>
                    </a:cubicBezTo>
                    <a:cubicBezTo>
                      <a:pt x="115" y="138"/>
                      <a:pt x="115" y="138"/>
                      <a:pt x="115" y="139"/>
                    </a:cubicBezTo>
                    <a:cubicBezTo>
                      <a:pt x="115" y="116"/>
                      <a:pt x="115" y="116"/>
                      <a:pt x="115" y="116"/>
                    </a:cubicBezTo>
                    <a:cubicBezTo>
                      <a:pt x="135" y="71"/>
                      <a:pt x="135" y="71"/>
                      <a:pt x="135" y="71"/>
                    </a:cubicBezTo>
                    <a:cubicBezTo>
                      <a:pt x="135" y="71"/>
                      <a:pt x="136" y="72"/>
                      <a:pt x="136" y="73"/>
                    </a:cubicBezTo>
                    <a:cubicBezTo>
                      <a:pt x="137" y="73"/>
                      <a:pt x="138" y="75"/>
                      <a:pt x="138" y="75"/>
                    </a:cubicBezTo>
                    <a:cubicBezTo>
                      <a:pt x="139" y="75"/>
                      <a:pt x="139" y="75"/>
                      <a:pt x="139" y="75"/>
                    </a:cubicBezTo>
                    <a:cubicBezTo>
                      <a:pt x="140" y="71"/>
                      <a:pt x="140" y="71"/>
                      <a:pt x="140" y="71"/>
                    </a:cubicBezTo>
                    <a:cubicBezTo>
                      <a:pt x="140" y="69"/>
                      <a:pt x="140" y="69"/>
                      <a:pt x="140" y="69"/>
                    </a:cubicBezTo>
                    <a:cubicBezTo>
                      <a:pt x="141" y="66"/>
                      <a:pt x="141" y="66"/>
                      <a:pt x="141" y="66"/>
                    </a:cubicBezTo>
                    <a:cubicBezTo>
                      <a:pt x="142" y="63"/>
                      <a:pt x="142" y="63"/>
                      <a:pt x="142" y="63"/>
                    </a:cubicBezTo>
                    <a:cubicBezTo>
                      <a:pt x="142" y="63"/>
                      <a:pt x="142" y="61"/>
                      <a:pt x="142" y="60"/>
                    </a:cubicBezTo>
                    <a:cubicBezTo>
                      <a:pt x="141" y="58"/>
                      <a:pt x="141" y="58"/>
                      <a:pt x="141" y="58"/>
                    </a:cubicBezTo>
                    <a:cubicBezTo>
                      <a:pt x="141" y="57"/>
                      <a:pt x="141" y="57"/>
                      <a:pt x="141" y="57"/>
                    </a:cubicBezTo>
                    <a:cubicBezTo>
                      <a:pt x="142" y="55"/>
                      <a:pt x="142" y="55"/>
                      <a:pt x="142" y="55"/>
                    </a:cubicBezTo>
                    <a:cubicBezTo>
                      <a:pt x="143" y="55"/>
                      <a:pt x="144" y="55"/>
                      <a:pt x="143" y="56"/>
                    </a:cubicBezTo>
                    <a:cubicBezTo>
                      <a:pt x="142" y="57"/>
                      <a:pt x="143" y="58"/>
                      <a:pt x="144" y="58"/>
                    </a:cubicBezTo>
                    <a:cubicBezTo>
                      <a:pt x="145" y="58"/>
                      <a:pt x="146" y="58"/>
                      <a:pt x="148" y="59"/>
                    </a:cubicBezTo>
                    <a:cubicBezTo>
                      <a:pt x="152" y="54"/>
                      <a:pt x="152" y="54"/>
                      <a:pt x="152" y="54"/>
                    </a:cubicBezTo>
                    <a:cubicBezTo>
                      <a:pt x="151" y="52"/>
                      <a:pt x="151" y="52"/>
                      <a:pt x="151" y="52"/>
                    </a:cubicBezTo>
                    <a:cubicBezTo>
                      <a:pt x="149" y="51"/>
                      <a:pt x="149" y="51"/>
                      <a:pt x="149" y="51"/>
                    </a:cubicBezTo>
                    <a:cubicBezTo>
                      <a:pt x="146" y="49"/>
                      <a:pt x="146" y="49"/>
                      <a:pt x="146" y="49"/>
                    </a:cubicBezTo>
                    <a:cubicBezTo>
                      <a:pt x="145" y="51"/>
                      <a:pt x="145" y="51"/>
                      <a:pt x="145" y="51"/>
                    </a:cubicBezTo>
                    <a:cubicBezTo>
                      <a:pt x="144" y="50"/>
                      <a:pt x="144" y="50"/>
                      <a:pt x="144" y="50"/>
                    </a:cubicBezTo>
                    <a:cubicBezTo>
                      <a:pt x="149" y="38"/>
                      <a:pt x="149" y="38"/>
                      <a:pt x="149" y="38"/>
                    </a:cubicBezTo>
                    <a:cubicBezTo>
                      <a:pt x="502" y="38"/>
                      <a:pt x="502" y="38"/>
                      <a:pt x="502" y="38"/>
                    </a:cubicBezTo>
                    <a:cubicBezTo>
                      <a:pt x="508" y="55"/>
                      <a:pt x="508" y="55"/>
                      <a:pt x="508" y="55"/>
                    </a:cubicBezTo>
                    <a:cubicBezTo>
                      <a:pt x="507" y="54"/>
                      <a:pt x="507" y="54"/>
                      <a:pt x="507" y="54"/>
                    </a:cubicBezTo>
                    <a:cubicBezTo>
                      <a:pt x="506" y="54"/>
                      <a:pt x="506" y="54"/>
                      <a:pt x="506" y="54"/>
                    </a:cubicBezTo>
                    <a:cubicBezTo>
                      <a:pt x="507" y="56"/>
                      <a:pt x="507" y="56"/>
                      <a:pt x="507" y="56"/>
                    </a:cubicBezTo>
                    <a:cubicBezTo>
                      <a:pt x="505" y="55"/>
                      <a:pt x="505" y="55"/>
                      <a:pt x="505" y="55"/>
                    </a:cubicBezTo>
                    <a:cubicBezTo>
                      <a:pt x="503" y="56"/>
                      <a:pt x="503" y="56"/>
                      <a:pt x="503" y="56"/>
                    </a:cubicBezTo>
                    <a:cubicBezTo>
                      <a:pt x="503" y="56"/>
                      <a:pt x="502" y="57"/>
                      <a:pt x="504" y="58"/>
                    </a:cubicBezTo>
                    <a:cubicBezTo>
                      <a:pt x="502" y="56"/>
                      <a:pt x="502" y="56"/>
                      <a:pt x="502" y="56"/>
                    </a:cubicBezTo>
                    <a:cubicBezTo>
                      <a:pt x="500" y="57"/>
                      <a:pt x="500" y="57"/>
                      <a:pt x="500" y="57"/>
                    </a:cubicBezTo>
                    <a:cubicBezTo>
                      <a:pt x="497" y="58"/>
                      <a:pt x="497" y="58"/>
                      <a:pt x="497" y="58"/>
                    </a:cubicBezTo>
                    <a:cubicBezTo>
                      <a:pt x="497" y="58"/>
                      <a:pt x="496" y="59"/>
                      <a:pt x="496" y="59"/>
                    </a:cubicBezTo>
                    <a:cubicBezTo>
                      <a:pt x="496" y="59"/>
                      <a:pt x="496" y="60"/>
                      <a:pt x="496" y="61"/>
                    </a:cubicBezTo>
                    <a:cubicBezTo>
                      <a:pt x="496" y="61"/>
                      <a:pt x="497" y="62"/>
                      <a:pt x="496" y="62"/>
                    </a:cubicBezTo>
                    <a:cubicBezTo>
                      <a:pt x="494" y="62"/>
                      <a:pt x="494" y="62"/>
                      <a:pt x="494" y="62"/>
                    </a:cubicBezTo>
                    <a:cubicBezTo>
                      <a:pt x="494" y="62"/>
                      <a:pt x="494" y="63"/>
                      <a:pt x="493" y="63"/>
                    </a:cubicBezTo>
                    <a:cubicBezTo>
                      <a:pt x="492" y="63"/>
                      <a:pt x="492" y="63"/>
                      <a:pt x="492" y="63"/>
                    </a:cubicBezTo>
                    <a:cubicBezTo>
                      <a:pt x="492" y="63"/>
                      <a:pt x="493" y="64"/>
                      <a:pt x="492" y="64"/>
                    </a:cubicBezTo>
                    <a:cubicBezTo>
                      <a:pt x="492" y="64"/>
                      <a:pt x="491" y="65"/>
                      <a:pt x="492" y="66"/>
                    </a:cubicBezTo>
                    <a:cubicBezTo>
                      <a:pt x="492" y="66"/>
                      <a:pt x="493" y="66"/>
                      <a:pt x="493" y="66"/>
                    </a:cubicBezTo>
                    <a:cubicBezTo>
                      <a:pt x="493" y="66"/>
                      <a:pt x="494" y="66"/>
                      <a:pt x="493" y="67"/>
                    </a:cubicBezTo>
                    <a:cubicBezTo>
                      <a:pt x="493" y="67"/>
                      <a:pt x="493" y="68"/>
                      <a:pt x="494" y="68"/>
                    </a:cubicBezTo>
                    <a:cubicBezTo>
                      <a:pt x="494" y="69"/>
                      <a:pt x="494" y="69"/>
                      <a:pt x="493" y="69"/>
                    </a:cubicBezTo>
                    <a:cubicBezTo>
                      <a:pt x="493" y="69"/>
                      <a:pt x="492" y="70"/>
                      <a:pt x="492" y="70"/>
                    </a:cubicBezTo>
                    <a:cubicBezTo>
                      <a:pt x="492" y="71"/>
                      <a:pt x="492" y="70"/>
                      <a:pt x="491" y="70"/>
                    </a:cubicBezTo>
                    <a:cubicBezTo>
                      <a:pt x="491" y="70"/>
                      <a:pt x="491" y="70"/>
                      <a:pt x="491" y="71"/>
                    </a:cubicBezTo>
                    <a:cubicBezTo>
                      <a:pt x="490" y="72"/>
                      <a:pt x="489" y="72"/>
                      <a:pt x="489" y="72"/>
                    </a:cubicBezTo>
                    <a:cubicBezTo>
                      <a:pt x="489" y="72"/>
                      <a:pt x="488" y="72"/>
                      <a:pt x="488" y="72"/>
                    </a:cubicBezTo>
                    <a:cubicBezTo>
                      <a:pt x="488" y="72"/>
                      <a:pt x="487" y="72"/>
                      <a:pt x="487" y="73"/>
                    </a:cubicBezTo>
                    <a:cubicBezTo>
                      <a:pt x="487" y="74"/>
                      <a:pt x="487" y="74"/>
                      <a:pt x="488" y="74"/>
                    </a:cubicBezTo>
                    <a:cubicBezTo>
                      <a:pt x="489" y="75"/>
                      <a:pt x="489" y="75"/>
                      <a:pt x="489" y="75"/>
                    </a:cubicBezTo>
                    <a:cubicBezTo>
                      <a:pt x="489" y="75"/>
                      <a:pt x="489" y="75"/>
                      <a:pt x="489" y="75"/>
                    </a:cubicBezTo>
                    <a:cubicBezTo>
                      <a:pt x="489" y="75"/>
                      <a:pt x="490" y="76"/>
                      <a:pt x="491" y="76"/>
                    </a:cubicBezTo>
                    <a:cubicBezTo>
                      <a:pt x="491" y="76"/>
                      <a:pt x="491" y="75"/>
                      <a:pt x="491" y="75"/>
                    </a:cubicBezTo>
                    <a:cubicBezTo>
                      <a:pt x="492" y="76"/>
                      <a:pt x="492" y="76"/>
                      <a:pt x="492" y="76"/>
                    </a:cubicBezTo>
                    <a:cubicBezTo>
                      <a:pt x="491" y="77"/>
                      <a:pt x="491" y="77"/>
                      <a:pt x="491" y="77"/>
                    </a:cubicBezTo>
                    <a:cubicBezTo>
                      <a:pt x="491" y="78"/>
                      <a:pt x="491" y="78"/>
                      <a:pt x="491" y="77"/>
                    </a:cubicBezTo>
                    <a:cubicBezTo>
                      <a:pt x="490" y="77"/>
                      <a:pt x="490" y="77"/>
                      <a:pt x="490" y="77"/>
                    </a:cubicBezTo>
                    <a:cubicBezTo>
                      <a:pt x="490" y="78"/>
                      <a:pt x="490" y="78"/>
                      <a:pt x="489" y="78"/>
                    </a:cubicBezTo>
                    <a:cubicBezTo>
                      <a:pt x="489" y="77"/>
                      <a:pt x="488" y="77"/>
                      <a:pt x="488" y="78"/>
                    </a:cubicBezTo>
                    <a:cubicBezTo>
                      <a:pt x="487" y="78"/>
                      <a:pt x="487" y="78"/>
                      <a:pt x="488" y="79"/>
                    </a:cubicBezTo>
                    <a:cubicBezTo>
                      <a:pt x="488" y="79"/>
                      <a:pt x="489" y="80"/>
                      <a:pt x="489" y="80"/>
                    </a:cubicBezTo>
                    <a:cubicBezTo>
                      <a:pt x="489" y="80"/>
                      <a:pt x="489" y="80"/>
                      <a:pt x="489" y="80"/>
                    </a:cubicBezTo>
                    <a:cubicBezTo>
                      <a:pt x="489" y="80"/>
                      <a:pt x="491" y="81"/>
                      <a:pt x="491" y="81"/>
                    </a:cubicBezTo>
                    <a:cubicBezTo>
                      <a:pt x="491" y="82"/>
                      <a:pt x="491" y="82"/>
                      <a:pt x="493" y="82"/>
                    </a:cubicBezTo>
                    <a:cubicBezTo>
                      <a:pt x="494" y="81"/>
                      <a:pt x="494" y="81"/>
                      <a:pt x="495" y="81"/>
                    </a:cubicBezTo>
                    <a:cubicBezTo>
                      <a:pt x="496" y="81"/>
                      <a:pt x="498" y="80"/>
                      <a:pt x="498" y="80"/>
                    </a:cubicBezTo>
                    <a:cubicBezTo>
                      <a:pt x="498" y="80"/>
                      <a:pt x="498" y="81"/>
                      <a:pt x="498" y="82"/>
                    </a:cubicBezTo>
                    <a:cubicBezTo>
                      <a:pt x="498" y="82"/>
                      <a:pt x="499" y="82"/>
                      <a:pt x="500" y="83"/>
                    </a:cubicBezTo>
                    <a:cubicBezTo>
                      <a:pt x="500" y="85"/>
                      <a:pt x="500" y="85"/>
                      <a:pt x="500" y="85"/>
                    </a:cubicBezTo>
                    <a:cubicBezTo>
                      <a:pt x="500" y="85"/>
                      <a:pt x="501" y="86"/>
                      <a:pt x="501" y="87"/>
                    </a:cubicBezTo>
                    <a:cubicBezTo>
                      <a:pt x="501" y="89"/>
                      <a:pt x="500" y="89"/>
                      <a:pt x="501" y="90"/>
                    </a:cubicBezTo>
                    <a:cubicBezTo>
                      <a:pt x="502" y="91"/>
                      <a:pt x="501" y="91"/>
                      <a:pt x="501" y="91"/>
                    </a:cubicBezTo>
                    <a:cubicBezTo>
                      <a:pt x="501" y="91"/>
                      <a:pt x="500" y="91"/>
                      <a:pt x="501" y="92"/>
                    </a:cubicBezTo>
                    <a:cubicBezTo>
                      <a:pt x="501" y="92"/>
                      <a:pt x="502" y="92"/>
                      <a:pt x="501" y="93"/>
                    </a:cubicBezTo>
                    <a:cubicBezTo>
                      <a:pt x="500" y="94"/>
                      <a:pt x="499" y="94"/>
                      <a:pt x="500" y="94"/>
                    </a:cubicBezTo>
                    <a:cubicBezTo>
                      <a:pt x="502" y="94"/>
                      <a:pt x="501" y="94"/>
                      <a:pt x="502" y="93"/>
                    </a:cubicBezTo>
                    <a:cubicBezTo>
                      <a:pt x="502" y="92"/>
                      <a:pt x="502" y="92"/>
                      <a:pt x="503" y="93"/>
                    </a:cubicBezTo>
                    <a:cubicBezTo>
                      <a:pt x="503" y="94"/>
                      <a:pt x="503" y="95"/>
                      <a:pt x="504" y="95"/>
                    </a:cubicBezTo>
                    <a:cubicBezTo>
                      <a:pt x="504" y="95"/>
                      <a:pt x="505" y="96"/>
                      <a:pt x="505" y="96"/>
                    </a:cubicBezTo>
                    <a:cubicBezTo>
                      <a:pt x="505" y="97"/>
                      <a:pt x="504" y="97"/>
                      <a:pt x="503" y="96"/>
                    </a:cubicBezTo>
                    <a:cubicBezTo>
                      <a:pt x="502" y="95"/>
                      <a:pt x="501" y="96"/>
                      <a:pt x="501" y="96"/>
                    </a:cubicBezTo>
                    <a:cubicBezTo>
                      <a:pt x="501" y="96"/>
                      <a:pt x="501" y="96"/>
                      <a:pt x="502" y="97"/>
                    </a:cubicBezTo>
                    <a:cubicBezTo>
                      <a:pt x="503" y="97"/>
                      <a:pt x="504" y="97"/>
                      <a:pt x="504" y="97"/>
                    </a:cubicBezTo>
                    <a:cubicBezTo>
                      <a:pt x="504" y="98"/>
                      <a:pt x="505" y="98"/>
                      <a:pt x="504" y="99"/>
                    </a:cubicBezTo>
                    <a:cubicBezTo>
                      <a:pt x="503" y="100"/>
                      <a:pt x="503" y="100"/>
                      <a:pt x="502" y="100"/>
                    </a:cubicBezTo>
                    <a:cubicBezTo>
                      <a:pt x="502" y="101"/>
                      <a:pt x="503" y="101"/>
                      <a:pt x="503" y="101"/>
                    </a:cubicBezTo>
                    <a:cubicBezTo>
                      <a:pt x="502" y="102"/>
                      <a:pt x="502" y="102"/>
                      <a:pt x="502" y="102"/>
                    </a:cubicBezTo>
                    <a:cubicBezTo>
                      <a:pt x="502" y="103"/>
                      <a:pt x="502" y="103"/>
                      <a:pt x="502" y="103"/>
                    </a:cubicBezTo>
                    <a:cubicBezTo>
                      <a:pt x="502" y="103"/>
                      <a:pt x="502" y="104"/>
                      <a:pt x="502" y="104"/>
                    </a:cubicBezTo>
                    <a:cubicBezTo>
                      <a:pt x="502" y="105"/>
                      <a:pt x="502" y="107"/>
                      <a:pt x="503" y="107"/>
                    </a:cubicBezTo>
                    <a:cubicBezTo>
                      <a:pt x="503" y="108"/>
                      <a:pt x="503" y="110"/>
                      <a:pt x="503" y="110"/>
                    </a:cubicBezTo>
                    <a:cubicBezTo>
                      <a:pt x="505" y="112"/>
                      <a:pt x="505" y="112"/>
                      <a:pt x="505" y="112"/>
                    </a:cubicBezTo>
                    <a:cubicBezTo>
                      <a:pt x="505" y="112"/>
                      <a:pt x="505" y="113"/>
                      <a:pt x="505" y="114"/>
                    </a:cubicBezTo>
                    <a:cubicBezTo>
                      <a:pt x="505" y="114"/>
                      <a:pt x="505" y="115"/>
                      <a:pt x="506" y="115"/>
                    </a:cubicBezTo>
                    <a:cubicBezTo>
                      <a:pt x="507" y="115"/>
                      <a:pt x="507" y="115"/>
                      <a:pt x="508" y="114"/>
                    </a:cubicBezTo>
                    <a:cubicBezTo>
                      <a:pt x="508" y="114"/>
                      <a:pt x="509" y="114"/>
                      <a:pt x="509" y="115"/>
                    </a:cubicBezTo>
                    <a:cubicBezTo>
                      <a:pt x="508" y="115"/>
                      <a:pt x="507" y="115"/>
                      <a:pt x="508" y="115"/>
                    </a:cubicBezTo>
                    <a:cubicBezTo>
                      <a:pt x="509" y="116"/>
                      <a:pt x="510" y="116"/>
                      <a:pt x="510" y="115"/>
                    </a:cubicBezTo>
                    <a:cubicBezTo>
                      <a:pt x="510" y="114"/>
                      <a:pt x="510" y="113"/>
                      <a:pt x="510" y="113"/>
                    </a:cubicBezTo>
                    <a:cubicBezTo>
                      <a:pt x="511" y="113"/>
                      <a:pt x="511" y="112"/>
                      <a:pt x="510" y="112"/>
                    </a:cubicBezTo>
                    <a:cubicBezTo>
                      <a:pt x="510" y="112"/>
                      <a:pt x="511" y="111"/>
                      <a:pt x="511" y="111"/>
                    </a:cubicBezTo>
                    <a:cubicBezTo>
                      <a:pt x="512" y="109"/>
                      <a:pt x="512" y="109"/>
                      <a:pt x="512" y="109"/>
                    </a:cubicBezTo>
                    <a:cubicBezTo>
                      <a:pt x="512" y="108"/>
                      <a:pt x="512" y="108"/>
                      <a:pt x="512" y="108"/>
                    </a:cubicBezTo>
                    <a:cubicBezTo>
                      <a:pt x="512" y="108"/>
                      <a:pt x="512" y="107"/>
                      <a:pt x="512" y="107"/>
                    </a:cubicBezTo>
                    <a:cubicBezTo>
                      <a:pt x="512" y="107"/>
                      <a:pt x="513" y="107"/>
                      <a:pt x="513" y="107"/>
                    </a:cubicBezTo>
                    <a:cubicBezTo>
                      <a:pt x="513" y="107"/>
                      <a:pt x="513" y="107"/>
                      <a:pt x="514" y="106"/>
                    </a:cubicBezTo>
                    <a:cubicBezTo>
                      <a:pt x="514" y="106"/>
                      <a:pt x="515" y="106"/>
                      <a:pt x="515" y="106"/>
                    </a:cubicBezTo>
                    <a:cubicBezTo>
                      <a:pt x="515" y="106"/>
                      <a:pt x="518" y="102"/>
                      <a:pt x="519" y="102"/>
                    </a:cubicBezTo>
                    <a:cubicBezTo>
                      <a:pt x="519" y="102"/>
                      <a:pt x="519" y="101"/>
                      <a:pt x="520" y="101"/>
                    </a:cubicBezTo>
                    <a:cubicBezTo>
                      <a:pt x="520" y="100"/>
                      <a:pt x="520" y="100"/>
                      <a:pt x="521" y="100"/>
                    </a:cubicBezTo>
                    <a:cubicBezTo>
                      <a:pt x="521" y="101"/>
                      <a:pt x="521" y="101"/>
                      <a:pt x="522" y="100"/>
                    </a:cubicBezTo>
                    <a:cubicBezTo>
                      <a:pt x="522" y="100"/>
                      <a:pt x="523" y="100"/>
                      <a:pt x="523" y="100"/>
                    </a:cubicBezTo>
                    <a:cubicBezTo>
                      <a:pt x="523" y="100"/>
                      <a:pt x="523" y="99"/>
                      <a:pt x="524" y="99"/>
                    </a:cubicBezTo>
                    <a:cubicBezTo>
                      <a:pt x="524" y="99"/>
                      <a:pt x="525" y="98"/>
                      <a:pt x="525" y="98"/>
                    </a:cubicBezTo>
                    <a:cubicBezTo>
                      <a:pt x="533" y="116"/>
                      <a:pt x="533" y="116"/>
                      <a:pt x="533" y="116"/>
                    </a:cubicBezTo>
                    <a:lnTo>
                      <a:pt x="533" y="238"/>
                    </a:lnTo>
                    <a:close/>
                    <a:moveTo>
                      <a:pt x="129" y="150"/>
                    </a:moveTo>
                    <a:cubicBezTo>
                      <a:pt x="129" y="150"/>
                      <a:pt x="129" y="150"/>
                      <a:pt x="129" y="150"/>
                    </a:cubicBezTo>
                    <a:cubicBezTo>
                      <a:pt x="129" y="150"/>
                      <a:pt x="129" y="150"/>
                      <a:pt x="129" y="150"/>
                    </a:cubicBezTo>
                    <a:close/>
                    <a:moveTo>
                      <a:pt x="546" y="234"/>
                    </a:moveTo>
                    <a:cubicBezTo>
                      <a:pt x="546" y="220"/>
                      <a:pt x="546" y="220"/>
                      <a:pt x="546" y="220"/>
                    </a:cubicBezTo>
                    <a:cubicBezTo>
                      <a:pt x="546" y="215"/>
                      <a:pt x="550" y="212"/>
                      <a:pt x="554" y="212"/>
                    </a:cubicBezTo>
                    <a:cubicBezTo>
                      <a:pt x="569" y="212"/>
                      <a:pt x="569" y="212"/>
                      <a:pt x="569" y="212"/>
                    </a:cubicBezTo>
                    <a:cubicBezTo>
                      <a:pt x="574" y="212"/>
                      <a:pt x="577" y="215"/>
                      <a:pt x="577" y="220"/>
                    </a:cubicBezTo>
                    <a:cubicBezTo>
                      <a:pt x="577" y="234"/>
                      <a:pt x="577" y="234"/>
                      <a:pt x="577" y="234"/>
                    </a:cubicBezTo>
                    <a:cubicBezTo>
                      <a:pt x="577" y="238"/>
                      <a:pt x="574" y="242"/>
                      <a:pt x="569" y="242"/>
                    </a:cubicBezTo>
                    <a:cubicBezTo>
                      <a:pt x="554" y="242"/>
                      <a:pt x="554" y="242"/>
                      <a:pt x="554" y="242"/>
                    </a:cubicBezTo>
                    <a:cubicBezTo>
                      <a:pt x="550" y="242"/>
                      <a:pt x="546" y="238"/>
                      <a:pt x="546" y="234"/>
                    </a:cubicBezTo>
                    <a:close/>
                    <a:moveTo>
                      <a:pt x="585" y="333"/>
                    </a:moveTo>
                    <a:cubicBezTo>
                      <a:pt x="566" y="333"/>
                      <a:pt x="551" y="317"/>
                      <a:pt x="551" y="299"/>
                    </a:cubicBezTo>
                    <a:cubicBezTo>
                      <a:pt x="551" y="286"/>
                      <a:pt x="558" y="275"/>
                      <a:pt x="568" y="269"/>
                    </a:cubicBezTo>
                    <a:cubicBezTo>
                      <a:pt x="573" y="266"/>
                      <a:pt x="579" y="264"/>
                      <a:pt x="585" y="264"/>
                    </a:cubicBezTo>
                    <a:lnTo>
                      <a:pt x="585" y="333"/>
                    </a:lnTo>
                    <a:close/>
                    <a:moveTo>
                      <a:pt x="587" y="109"/>
                    </a:moveTo>
                    <a:cubicBezTo>
                      <a:pt x="579" y="109"/>
                      <a:pt x="579" y="109"/>
                      <a:pt x="579" y="109"/>
                    </a:cubicBezTo>
                    <a:cubicBezTo>
                      <a:pt x="579" y="87"/>
                      <a:pt x="579" y="87"/>
                      <a:pt x="579" y="87"/>
                    </a:cubicBezTo>
                    <a:cubicBezTo>
                      <a:pt x="587" y="87"/>
                      <a:pt x="587" y="87"/>
                      <a:pt x="587" y="87"/>
                    </a:cubicBezTo>
                    <a:lnTo>
                      <a:pt x="587" y="109"/>
                    </a:lnTo>
                    <a:close/>
                    <a:moveTo>
                      <a:pt x="587" y="320"/>
                    </a:moveTo>
                    <a:cubicBezTo>
                      <a:pt x="587" y="301"/>
                      <a:pt x="587" y="301"/>
                      <a:pt x="587" y="301"/>
                    </a:cubicBezTo>
                    <a:cubicBezTo>
                      <a:pt x="597" y="316"/>
                      <a:pt x="597" y="316"/>
                      <a:pt x="597" y="316"/>
                    </a:cubicBezTo>
                    <a:cubicBezTo>
                      <a:pt x="594" y="318"/>
                      <a:pt x="591" y="319"/>
                      <a:pt x="587" y="320"/>
                    </a:cubicBezTo>
                    <a:close/>
                    <a:moveTo>
                      <a:pt x="603" y="321"/>
                    </a:moveTo>
                    <a:cubicBezTo>
                      <a:pt x="587" y="297"/>
                      <a:pt x="587" y="297"/>
                      <a:pt x="587" y="297"/>
                    </a:cubicBezTo>
                    <a:cubicBezTo>
                      <a:pt x="587" y="271"/>
                      <a:pt x="587" y="271"/>
                      <a:pt x="587" y="271"/>
                    </a:cubicBezTo>
                    <a:cubicBezTo>
                      <a:pt x="602" y="271"/>
                      <a:pt x="614" y="284"/>
                      <a:pt x="614" y="299"/>
                    </a:cubicBezTo>
                    <a:cubicBezTo>
                      <a:pt x="614" y="307"/>
                      <a:pt x="610" y="316"/>
                      <a:pt x="603" y="321"/>
                    </a:cubicBezTo>
                    <a:close/>
                    <a:moveTo>
                      <a:pt x="619" y="203"/>
                    </a:moveTo>
                    <a:cubicBezTo>
                      <a:pt x="619" y="207"/>
                      <a:pt x="616" y="211"/>
                      <a:pt x="611" y="211"/>
                    </a:cubicBezTo>
                    <a:cubicBezTo>
                      <a:pt x="596" y="211"/>
                      <a:pt x="596" y="211"/>
                      <a:pt x="596" y="211"/>
                    </a:cubicBezTo>
                    <a:cubicBezTo>
                      <a:pt x="592" y="211"/>
                      <a:pt x="588" y="207"/>
                      <a:pt x="588" y="203"/>
                    </a:cubicBezTo>
                    <a:cubicBezTo>
                      <a:pt x="588" y="188"/>
                      <a:pt x="588" y="188"/>
                      <a:pt x="588" y="188"/>
                    </a:cubicBezTo>
                    <a:cubicBezTo>
                      <a:pt x="588" y="184"/>
                      <a:pt x="592" y="181"/>
                      <a:pt x="596" y="181"/>
                    </a:cubicBezTo>
                    <a:cubicBezTo>
                      <a:pt x="611" y="181"/>
                      <a:pt x="611" y="181"/>
                      <a:pt x="611" y="181"/>
                    </a:cubicBezTo>
                    <a:cubicBezTo>
                      <a:pt x="616" y="181"/>
                      <a:pt x="619" y="184"/>
                      <a:pt x="619" y="188"/>
                    </a:cubicBezTo>
                    <a:lnTo>
                      <a:pt x="619"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4" name="Freeform 229"/>
              <p:cNvSpPr>
                <a:spLocks/>
              </p:cNvSpPr>
              <p:nvPr/>
            </p:nvSpPr>
            <p:spPr bwMode="auto">
              <a:xfrm>
                <a:off x="7014" y="3366"/>
                <a:ext cx="15" cy="9"/>
              </a:xfrm>
              <a:custGeom>
                <a:avLst/>
                <a:gdLst>
                  <a:gd name="T0" fmla="*/ 8 w 8"/>
                  <a:gd name="T1" fmla="*/ 2 h 5"/>
                  <a:gd name="T2" fmla="*/ 5 w 8"/>
                  <a:gd name="T3" fmla="*/ 0 h 5"/>
                  <a:gd name="T4" fmla="*/ 0 w 8"/>
                  <a:gd name="T5" fmla="*/ 0 h 5"/>
                  <a:gd name="T6" fmla="*/ 0 w 8"/>
                  <a:gd name="T7" fmla="*/ 5 h 5"/>
                  <a:gd name="T8" fmla="*/ 5 w 8"/>
                  <a:gd name="T9" fmla="*/ 5 h 5"/>
                  <a:gd name="T10" fmla="*/ 8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8" y="2"/>
                    </a:moveTo>
                    <a:cubicBezTo>
                      <a:pt x="8" y="1"/>
                      <a:pt x="7" y="0"/>
                      <a:pt x="5" y="0"/>
                    </a:cubicBezTo>
                    <a:cubicBezTo>
                      <a:pt x="0" y="0"/>
                      <a:pt x="0" y="0"/>
                      <a:pt x="0" y="0"/>
                    </a:cubicBezTo>
                    <a:cubicBezTo>
                      <a:pt x="0" y="5"/>
                      <a:pt x="0" y="5"/>
                      <a:pt x="0" y="5"/>
                    </a:cubicBezTo>
                    <a:cubicBezTo>
                      <a:pt x="5" y="5"/>
                      <a:pt x="5" y="5"/>
                      <a:pt x="5" y="5"/>
                    </a:cubicBezTo>
                    <a:cubicBezTo>
                      <a:pt x="7" y="5"/>
                      <a:pt x="8" y="4"/>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5" name="Freeform 230"/>
              <p:cNvSpPr>
                <a:spLocks/>
              </p:cNvSpPr>
              <p:nvPr/>
            </p:nvSpPr>
            <p:spPr bwMode="auto">
              <a:xfrm>
                <a:off x="6633" y="3617"/>
                <a:ext cx="47" cy="47"/>
              </a:xfrm>
              <a:custGeom>
                <a:avLst/>
                <a:gdLst>
                  <a:gd name="T0" fmla="*/ 40 w 47"/>
                  <a:gd name="T1" fmla="*/ 13 h 47"/>
                  <a:gd name="T2" fmla="*/ 0 w 47"/>
                  <a:gd name="T3" fmla="*/ 0 h 47"/>
                  <a:gd name="T4" fmla="*/ 12 w 47"/>
                  <a:gd name="T5" fmla="*/ 40 h 47"/>
                  <a:gd name="T6" fmla="*/ 21 w 47"/>
                  <a:gd name="T7" fmla="*/ 31 h 47"/>
                  <a:gd name="T8" fmla="*/ 37 w 47"/>
                  <a:gd name="T9" fmla="*/ 47 h 47"/>
                  <a:gd name="T10" fmla="*/ 47 w 47"/>
                  <a:gd name="T11" fmla="*/ 36 h 47"/>
                  <a:gd name="T12" fmla="*/ 31 w 47"/>
                  <a:gd name="T13" fmla="*/ 20 h 47"/>
                  <a:gd name="T14" fmla="*/ 40 w 47"/>
                  <a:gd name="T15" fmla="*/ 1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7">
                    <a:moveTo>
                      <a:pt x="40" y="13"/>
                    </a:moveTo>
                    <a:lnTo>
                      <a:pt x="0" y="0"/>
                    </a:lnTo>
                    <a:lnTo>
                      <a:pt x="12" y="40"/>
                    </a:lnTo>
                    <a:lnTo>
                      <a:pt x="21" y="31"/>
                    </a:lnTo>
                    <a:lnTo>
                      <a:pt x="37" y="47"/>
                    </a:lnTo>
                    <a:lnTo>
                      <a:pt x="47" y="36"/>
                    </a:lnTo>
                    <a:lnTo>
                      <a:pt x="31" y="20"/>
                    </a:lnTo>
                    <a:lnTo>
                      <a:pt x="4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726" name="组合 398"/>
            <p:cNvGrpSpPr>
              <a:grpSpLocks noChangeAspect="1"/>
            </p:cNvGrpSpPr>
            <p:nvPr/>
          </p:nvGrpSpPr>
          <p:grpSpPr>
            <a:xfrm>
              <a:off x="8990568" y="2703730"/>
              <a:ext cx="416261" cy="504000"/>
              <a:chOff x="10287403" y="1826574"/>
              <a:chExt cx="2327275" cy="2817813"/>
            </a:xfrm>
            <a:solidFill>
              <a:srgbClr val="B22A2C"/>
            </a:solidFill>
          </p:grpSpPr>
          <p:sp>
            <p:nvSpPr>
              <p:cNvPr id="727" name="Freeform 21"/>
              <p:cNvSpPr>
                <a:spLocks/>
              </p:cNvSpPr>
              <p:nvPr/>
            </p:nvSpPr>
            <p:spPr bwMode="auto">
              <a:xfrm>
                <a:off x="11073215" y="2025012"/>
                <a:ext cx="203200" cy="33338"/>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8" name="Freeform 22"/>
              <p:cNvSpPr>
                <a:spLocks/>
              </p:cNvSpPr>
              <p:nvPr/>
            </p:nvSpPr>
            <p:spPr bwMode="auto">
              <a:xfrm>
                <a:off x="10455678" y="2025012"/>
                <a:ext cx="28575" cy="30163"/>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9" name="Freeform 23"/>
              <p:cNvSpPr>
                <a:spLocks/>
              </p:cNvSpPr>
              <p:nvPr/>
            </p:nvSpPr>
            <p:spPr bwMode="auto">
              <a:xfrm>
                <a:off x="10495365" y="2025012"/>
                <a:ext cx="30163" cy="30163"/>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0" name="Freeform 24"/>
              <p:cNvSpPr>
                <a:spLocks/>
              </p:cNvSpPr>
              <p:nvPr/>
            </p:nvSpPr>
            <p:spPr bwMode="auto">
              <a:xfrm>
                <a:off x="10536640" y="2025012"/>
                <a:ext cx="28575" cy="30163"/>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1" name="Freeform 25"/>
              <p:cNvSpPr>
                <a:spLocks/>
              </p:cNvSpPr>
              <p:nvPr/>
            </p:nvSpPr>
            <p:spPr bwMode="auto">
              <a:xfrm>
                <a:off x="10576328" y="2025012"/>
                <a:ext cx="28575" cy="30163"/>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2" name="Freeform 26"/>
              <p:cNvSpPr>
                <a:spLocks/>
              </p:cNvSpPr>
              <p:nvPr/>
            </p:nvSpPr>
            <p:spPr bwMode="auto">
              <a:xfrm>
                <a:off x="10616015" y="2025012"/>
                <a:ext cx="28575" cy="30163"/>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3" name="Freeform 27"/>
              <p:cNvSpPr>
                <a:spLocks/>
              </p:cNvSpPr>
              <p:nvPr/>
            </p:nvSpPr>
            <p:spPr bwMode="auto">
              <a:xfrm>
                <a:off x="11073215" y="2212337"/>
                <a:ext cx="203200" cy="34925"/>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4" name="Freeform 28"/>
              <p:cNvSpPr>
                <a:spLocks/>
              </p:cNvSpPr>
              <p:nvPr/>
            </p:nvSpPr>
            <p:spPr bwMode="auto">
              <a:xfrm>
                <a:off x="10455678" y="2213924"/>
                <a:ext cx="28575" cy="28575"/>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5" name="Freeform 29"/>
              <p:cNvSpPr>
                <a:spLocks/>
              </p:cNvSpPr>
              <p:nvPr/>
            </p:nvSpPr>
            <p:spPr bwMode="auto">
              <a:xfrm>
                <a:off x="10495365" y="2213924"/>
                <a:ext cx="30163" cy="28575"/>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6" name="Freeform 30"/>
              <p:cNvSpPr>
                <a:spLocks/>
              </p:cNvSpPr>
              <p:nvPr/>
            </p:nvSpPr>
            <p:spPr bwMode="auto">
              <a:xfrm>
                <a:off x="10536640" y="2213924"/>
                <a:ext cx="28575" cy="28575"/>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7" name="Freeform 31"/>
              <p:cNvSpPr>
                <a:spLocks/>
              </p:cNvSpPr>
              <p:nvPr/>
            </p:nvSpPr>
            <p:spPr bwMode="auto">
              <a:xfrm>
                <a:off x="10576328" y="2213924"/>
                <a:ext cx="28575" cy="28575"/>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8" name="Freeform 32"/>
              <p:cNvSpPr>
                <a:spLocks/>
              </p:cNvSpPr>
              <p:nvPr/>
            </p:nvSpPr>
            <p:spPr bwMode="auto">
              <a:xfrm>
                <a:off x="10616015" y="2213924"/>
                <a:ext cx="28575" cy="28575"/>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9" name="Freeform 33"/>
              <p:cNvSpPr>
                <a:spLocks/>
              </p:cNvSpPr>
              <p:nvPr/>
            </p:nvSpPr>
            <p:spPr bwMode="auto">
              <a:xfrm>
                <a:off x="11073215" y="2399662"/>
                <a:ext cx="203200" cy="34925"/>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0" name="Freeform 34"/>
              <p:cNvSpPr>
                <a:spLocks/>
              </p:cNvSpPr>
              <p:nvPr/>
            </p:nvSpPr>
            <p:spPr bwMode="auto">
              <a:xfrm>
                <a:off x="10455678" y="2401249"/>
                <a:ext cx="28575" cy="28575"/>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1" name="Freeform 35"/>
              <p:cNvSpPr>
                <a:spLocks/>
              </p:cNvSpPr>
              <p:nvPr/>
            </p:nvSpPr>
            <p:spPr bwMode="auto">
              <a:xfrm>
                <a:off x="10495365" y="2401249"/>
                <a:ext cx="30163" cy="28575"/>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2" name="Freeform 36"/>
              <p:cNvSpPr>
                <a:spLocks/>
              </p:cNvSpPr>
              <p:nvPr/>
            </p:nvSpPr>
            <p:spPr bwMode="auto">
              <a:xfrm>
                <a:off x="10536640" y="2401249"/>
                <a:ext cx="28575" cy="28575"/>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3" name="Freeform 37"/>
              <p:cNvSpPr>
                <a:spLocks/>
              </p:cNvSpPr>
              <p:nvPr/>
            </p:nvSpPr>
            <p:spPr bwMode="auto">
              <a:xfrm>
                <a:off x="10576328" y="2401249"/>
                <a:ext cx="28575" cy="28575"/>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4" name="Freeform 38"/>
              <p:cNvSpPr>
                <a:spLocks/>
              </p:cNvSpPr>
              <p:nvPr/>
            </p:nvSpPr>
            <p:spPr bwMode="auto">
              <a:xfrm>
                <a:off x="10616015" y="2401249"/>
                <a:ext cx="28575" cy="28575"/>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5" name="Freeform 39"/>
              <p:cNvSpPr>
                <a:spLocks/>
              </p:cNvSpPr>
              <p:nvPr/>
            </p:nvSpPr>
            <p:spPr bwMode="auto">
              <a:xfrm>
                <a:off x="11073215" y="3714112"/>
                <a:ext cx="203200" cy="34925"/>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6" name="Freeform 40"/>
              <p:cNvSpPr>
                <a:spLocks/>
              </p:cNvSpPr>
              <p:nvPr/>
            </p:nvSpPr>
            <p:spPr bwMode="auto">
              <a:xfrm>
                <a:off x="10455678" y="3715699"/>
                <a:ext cx="28575" cy="28575"/>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7" name="Freeform 41"/>
              <p:cNvSpPr>
                <a:spLocks/>
              </p:cNvSpPr>
              <p:nvPr/>
            </p:nvSpPr>
            <p:spPr bwMode="auto">
              <a:xfrm>
                <a:off x="10495365" y="3715699"/>
                <a:ext cx="30163" cy="28575"/>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8" name="Freeform 42"/>
              <p:cNvSpPr>
                <a:spLocks/>
              </p:cNvSpPr>
              <p:nvPr/>
            </p:nvSpPr>
            <p:spPr bwMode="auto">
              <a:xfrm>
                <a:off x="10536640" y="3715699"/>
                <a:ext cx="28575" cy="28575"/>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49" name="Freeform 43"/>
              <p:cNvSpPr>
                <a:spLocks/>
              </p:cNvSpPr>
              <p:nvPr/>
            </p:nvSpPr>
            <p:spPr bwMode="auto">
              <a:xfrm>
                <a:off x="10576328" y="3715699"/>
                <a:ext cx="28575" cy="28575"/>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0" name="Freeform 44"/>
              <p:cNvSpPr>
                <a:spLocks/>
              </p:cNvSpPr>
              <p:nvPr/>
            </p:nvSpPr>
            <p:spPr bwMode="auto">
              <a:xfrm>
                <a:off x="10616015" y="3715699"/>
                <a:ext cx="28575" cy="28575"/>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1" name="Freeform 45"/>
              <p:cNvSpPr>
                <a:spLocks/>
              </p:cNvSpPr>
              <p:nvPr/>
            </p:nvSpPr>
            <p:spPr bwMode="auto">
              <a:xfrm>
                <a:off x="11073215" y="2775899"/>
                <a:ext cx="203200" cy="33338"/>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2" name="Freeform 46"/>
              <p:cNvSpPr>
                <a:spLocks/>
              </p:cNvSpPr>
              <p:nvPr/>
            </p:nvSpPr>
            <p:spPr bwMode="auto">
              <a:xfrm>
                <a:off x="10455678" y="2775899"/>
                <a:ext cx="28575" cy="30163"/>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3" name="Freeform 47"/>
              <p:cNvSpPr>
                <a:spLocks/>
              </p:cNvSpPr>
              <p:nvPr/>
            </p:nvSpPr>
            <p:spPr bwMode="auto">
              <a:xfrm>
                <a:off x="10495365" y="2775899"/>
                <a:ext cx="30163" cy="30163"/>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4" name="Freeform 48"/>
              <p:cNvSpPr>
                <a:spLocks/>
              </p:cNvSpPr>
              <p:nvPr/>
            </p:nvSpPr>
            <p:spPr bwMode="auto">
              <a:xfrm>
                <a:off x="10536640" y="2775899"/>
                <a:ext cx="28575" cy="30163"/>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5" name="Freeform 49"/>
              <p:cNvSpPr>
                <a:spLocks/>
              </p:cNvSpPr>
              <p:nvPr/>
            </p:nvSpPr>
            <p:spPr bwMode="auto">
              <a:xfrm>
                <a:off x="10576328" y="2775899"/>
                <a:ext cx="28575" cy="30163"/>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6" name="Freeform 50"/>
              <p:cNvSpPr>
                <a:spLocks/>
              </p:cNvSpPr>
              <p:nvPr/>
            </p:nvSpPr>
            <p:spPr bwMode="auto">
              <a:xfrm>
                <a:off x="10616015" y="2775899"/>
                <a:ext cx="28575" cy="30163"/>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7" name="Freeform 51"/>
              <p:cNvSpPr>
                <a:spLocks/>
              </p:cNvSpPr>
              <p:nvPr/>
            </p:nvSpPr>
            <p:spPr bwMode="auto">
              <a:xfrm>
                <a:off x="11073215" y="2963224"/>
                <a:ext cx="203200" cy="34925"/>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8" name="Freeform 52"/>
              <p:cNvSpPr>
                <a:spLocks/>
              </p:cNvSpPr>
              <p:nvPr/>
            </p:nvSpPr>
            <p:spPr bwMode="auto">
              <a:xfrm>
                <a:off x="10455678" y="2964812"/>
                <a:ext cx="28575" cy="28575"/>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59" name="Freeform 53"/>
              <p:cNvSpPr>
                <a:spLocks/>
              </p:cNvSpPr>
              <p:nvPr/>
            </p:nvSpPr>
            <p:spPr bwMode="auto">
              <a:xfrm>
                <a:off x="10495365" y="2964812"/>
                <a:ext cx="30163" cy="28575"/>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0" name="Freeform 54"/>
              <p:cNvSpPr>
                <a:spLocks/>
              </p:cNvSpPr>
              <p:nvPr/>
            </p:nvSpPr>
            <p:spPr bwMode="auto">
              <a:xfrm>
                <a:off x="10536640" y="2964812"/>
                <a:ext cx="28575" cy="28575"/>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1" name="Freeform 55"/>
              <p:cNvSpPr>
                <a:spLocks/>
              </p:cNvSpPr>
              <p:nvPr/>
            </p:nvSpPr>
            <p:spPr bwMode="auto">
              <a:xfrm>
                <a:off x="10576328" y="2964812"/>
                <a:ext cx="28575" cy="28575"/>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2" name="Freeform 56"/>
              <p:cNvSpPr>
                <a:spLocks/>
              </p:cNvSpPr>
              <p:nvPr/>
            </p:nvSpPr>
            <p:spPr bwMode="auto">
              <a:xfrm>
                <a:off x="10616015" y="2964812"/>
                <a:ext cx="28575" cy="28575"/>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3" name="Freeform 57"/>
              <p:cNvSpPr>
                <a:spLocks/>
              </p:cNvSpPr>
              <p:nvPr/>
            </p:nvSpPr>
            <p:spPr bwMode="auto">
              <a:xfrm>
                <a:off x="11073215" y="3150549"/>
                <a:ext cx="203200" cy="34925"/>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4" name="Freeform 58"/>
              <p:cNvSpPr>
                <a:spLocks/>
              </p:cNvSpPr>
              <p:nvPr/>
            </p:nvSpPr>
            <p:spPr bwMode="auto">
              <a:xfrm>
                <a:off x="10455678" y="3152137"/>
                <a:ext cx="28575" cy="28575"/>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5" name="Freeform 59"/>
              <p:cNvSpPr>
                <a:spLocks/>
              </p:cNvSpPr>
              <p:nvPr/>
            </p:nvSpPr>
            <p:spPr bwMode="auto">
              <a:xfrm>
                <a:off x="10495365" y="3152137"/>
                <a:ext cx="30163" cy="28575"/>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6" name="Freeform 60"/>
              <p:cNvSpPr>
                <a:spLocks/>
              </p:cNvSpPr>
              <p:nvPr/>
            </p:nvSpPr>
            <p:spPr bwMode="auto">
              <a:xfrm>
                <a:off x="10536640" y="3152137"/>
                <a:ext cx="28575" cy="28575"/>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7" name="Freeform 61"/>
              <p:cNvSpPr>
                <a:spLocks/>
              </p:cNvSpPr>
              <p:nvPr/>
            </p:nvSpPr>
            <p:spPr bwMode="auto">
              <a:xfrm>
                <a:off x="10576328" y="3152137"/>
                <a:ext cx="28575" cy="28575"/>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8" name="Freeform 62"/>
              <p:cNvSpPr>
                <a:spLocks/>
              </p:cNvSpPr>
              <p:nvPr/>
            </p:nvSpPr>
            <p:spPr bwMode="auto">
              <a:xfrm>
                <a:off x="10616015" y="3152137"/>
                <a:ext cx="28575" cy="28575"/>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9" name="Freeform 63"/>
              <p:cNvSpPr>
                <a:spLocks/>
              </p:cNvSpPr>
              <p:nvPr/>
            </p:nvSpPr>
            <p:spPr bwMode="auto">
              <a:xfrm>
                <a:off x="11073215" y="3337874"/>
                <a:ext cx="203200" cy="34925"/>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0" name="Freeform 64"/>
              <p:cNvSpPr>
                <a:spLocks/>
              </p:cNvSpPr>
              <p:nvPr/>
            </p:nvSpPr>
            <p:spPr bwMode="auto">
              <a:xfrm>
                <a:off x="10455678" y="3339462"/>
                <a:ext cx="28575" cy="28575"/>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1" name="Freeform 65"/>
              <p:cNvSpPr>
                <a:spLocks/>
              </p:cNvSpPr>
              <p:nvPr/>
            </p:nvSpPr>
            <p:spPr bwMode="auto">
              <a:xfrm>
                <a:off x="10495365" y="3339462"/>
                <a:ext cx="30163" cy="28575"/>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2" name="Freeform 66"/>
              <p:cNvSpPr>
                <a:spLocks/>
              </p:cNvSpPr>
              <p:nvPr/>
            </p:nvSpPr>
            <p:spPr bwMode="auto">
              <a:xfrm>
                <a:off x="10536640" y="3339462"/>
                <a:ext cx="28575" cy="28575"/>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3" name="Freeform 67"/>
              <p:cNvSpPr>
                <a:spLocks/>
              </p:cNvSpPr>
              <p:nvPr/>
            </p:nvSpPr>
            <p:spPr bwMode="auto">
              <a:xfrm>
                <a:off x="10576328" y="3339462"/>
                <a:ext cx="28575" cy="28575"/>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4" name="Freeform 68"/>
              <p:cNvSpPr>
                <a:spLocks/>
              </p:cNvSpPr>
              <p:nvPr/>
            </p:nvSpPr>
            <p:spPr bwMode="auto">
              <a:xfrm>
                <a:off x="10616015" y="3339462"/>
                <a:ext cx="28575" cy="28575"/>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5" name="Freeform 69"/>
              <p:cNvSpPr>
                <a:spLocks/>
              </p:cNvSpPr>
              <p:nvPr/>
            </p:nvSpPr>
            <p:spPr bwMode="auto">
              <a:xfrm>
                <a:off x="11073215" y="3526787"/>
                <a:ext cx="203200" cy="33338"/>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6" name="Freeform 70"/>
              <p:cNvSpPr>
                <a:spLocks/>
              </p:cNvSpPr>
              <p:nvPr/>
            </p:nvSpPr>
            <p:spPr bwMode="auto">
              <a:xfrm>
                <a:off x="10455678" y="3526787"/>
                <a:ext cx="28575" cy="30163"/>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7" name="Freeform 71"/>
              <p:cNvSpPr>
                <a:spLocks/>
              </p:cNvSpPr>
              <p:nvPr/>
            </p:nvSpPr>
            <p:spPr bwMode="auto">
              <a:xfrm>
                <a:off x="10495365" y="3526787"/>
                <a:ext cx="30163" cy="30163"/>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8" name="Freeform 72"/>
              <p:cNvSpPr>
                <a:spLocks/>
              </p:cNvSpPr>
              <p:nvPr/>
            </p:nvSpPr>
            <p:spPr bwMode="auto">
              <a:xfrm>
                <a:off x="10536640" y="3526787"/>
                <a:ext cx="28575" cy="30163"/>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79" name="Freeform 73"/>
              <p:cNvSpPr>
                <a:spLocks/>
              </p:cNvSpPr>
              <p:nvPr/>
            </p:nvSpPr>
            <p:spPr bwMode="auto">
              <a:xfrm>
                <a:off x="10576328" y="3526787"/>
                <a:ext cx="28575" cy="30163"/>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0" name="Freeform 74"/>
              <p:cNvSpPr>
                <a:spLocks/>
              </p:cNvSpPr>
              <p:nvPr/>
            </p:nvSpPr>
            <p:spPr bwMode="auto">
              <a:xfrm>
                <a:off x="10616015" y="3526787"/>
                <a:ext cx="28575" cy="30163"/>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1" name="Freeform 75"/>
              <p:cNvSpPr>
                <a:spLocks/>
              </p:cNvSpPr>
              <p:nvPr/>
            </p:nvSpPr>
            <p:spPr bwMode="auto">
              <a:xfrm>
                <a:off x="11073215" y="2586987"/>
                <a:ext cx="203200" cy="34925"/>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2" name="Freeform 76"/>
              <p:cNvSpPr>
                <a:spLocks/>
              </p:cNvSpPr>
              <p:nvPr/>
            </p:nvSpPr>
            <p:spPr bwMode="auto">
              <a:xfrm>
                <a:off x="10455678" y="2588574"/>
                <a:ext cx="28575" cy="28575"/>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3" name="Freeform 77"/>
              <p:cNvSpPr>
                <a:spLocks/>
              </p:cNvSpPr>
              <p:nvPr/>
            </p:nvSpPr>
            <p:spPr bwMode="auto">
              <a:xfrm>
                <a:off x="10495365" y="2588574"/>
                <a:ext cx="30163" cy="28575"/>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4" name="Freeform 78"/>
              <p:cNvSpPr>
                <a:spLocks/>
              </p:cNvSpPr>
              <p:nvPr/>
            </p:nvSpPr>
            <p:spPr bwMode="auto">
              <a:xfrm>
                <a:off x="10536640" y="2588574"/>
                <a:ext cx="28575" cy="28575"/>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5" name="Freeform 79"/>
              <p:cNvSpPr>
                <a:spLocks/>
              </p:cNvSpPr>
              <p:nvPr/>
            </p:nvSpPr>
            <p:spPr bwMode="auto">
              <a:xfrm>
                <a:off x="10576328" y="2588574"/>
                <a:ext cx="28575" cy="28575"/>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6" name="Freeform 80"/>
              <p:cNvSpPr>
                <a:spLocks/>
              </p:cNvSpPr>
              <p:nvPr/>
            </p:nvSpPr>
            <p:spPr bwMode="auto">
              <a:xfrm>
                <a:off x="10616015" y="2588574"/>
                <a:ext cx="28575" cy="28575"/>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7" name="Freeform 81"/>
              <p:cNvSpPr>
                <a:spLocks noEditPoints="1"/>
              </p:cNvSpPr>
              <p:nvPr/>
            </p:nvSpPr>
            <p:spPr bwMode="auto">
              <a:xfrm>
                <a:off x="10287403" y="1826574"/>
                <a:ext cx="1163638" cy="2817813"/>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8" name="Freeform 82"/>
              <p:cNvSpPr>
                <a:spLocks/>
              </p:cNvSpPr>
              <p:nvPr/>
            </p:nvSpPr>
            <p:spPr bwMode="auto">
              <a:xfrm>
                <a:off x="12235265" y="2025012"/>
                <a:ext cx="203200" cy="33338"/>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89" name="Freeform 83"/>
              <p:cNvSpPr>
                <a:spLocks/>
              </p:cNvSpPr>
              <p:nvPr/>
            </p:nvSpPr>
            <p:spPr bwMode="auto">
              <a:xfrm>
                <a:off x="11619315" y="2025012"/>
                <a:ext cx="28575" cy="30163"/>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0" name="Freeform 84"/>
              <p:cNvSpPr>
                <a:spLocks/>
              </p:cNvSpPr>
              <p:nvPr/>
            </p:nvSpPr>
            <p:spPr bwMode="auto">
              <a:xfrm>
                <a:off x="11659003" y="2025012"/>
                <a:ext cx="28575" cy="30163"/>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1" name="Freeform 85"/>
              <p:cNvSpPr>
                <a:spLocks/>
              </p:cNvSpPr>
              <p:nvPr/>
            </p:nvSpPr>
            <p:spPr bwMode="auto">
              <a:xfrm>
                <a:off x="11698690" y="2025012"/>
                <a:ext cx="30163" cy="30163"/>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2" name="Freeform 86"/>
              <p:cNvSpPr>
                <a:spLocks/>
              </p:cNvSpPr>
              <p:nvPr/>
            </p:nvSpPr>
            <p:spPr bwMode="auto">
              <a:xfrm>
                <a:off x="11739965" y="2025012"/>
                <a:ext cx="28575" cy="30163"/>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3" name="Freeform 87"/>
              <p:cNvSpPr>
                <a:spLocks/>
              </p:cNvSpPr>
              <p:nvPr/>
            </p:nvSpPr>
            <p:spPr bwMode="auto">
              <a:xfrm>
                <a:off x="11779653" y="2025012"/>
                <a:ext cx="28575" cy="30163"/>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4" name="Freeform 88"/>
              <p:cNvSpPr>
                <a:spLocks/>
              </p:cNvSpPr>
              <p:nvPr/>
            </p:nvSpPr>
            <p:spPr bwMode="auto">
              <a:xfrm>
                <a:off x="12235265" y="2212337"/>
                <a:ext cx="203200" cy="34925"/>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5" name="Freeform 89"/>
              <p:cNvSpPr>
                <a:spLocks/>
              </p:cNvSpPr>
              <p:nvPr/>
            </p:nvSpPr>
            <p:spPr bwMode="auto">
              <a:xfrm>
                <a:off x="11619315" y="2213924"/>
                <a:ext cx="28575" cy="28575"/>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6" name="Freeform 90"/>
              <p:cNvSpPr>
                <a:spLocks/>
              </p:cNvSpPr>
              <p:nvPr/>
            </p:nvSpPr>
            <p:spPr bwMode="auto">
              <a:xfrm>
                <a:off x="11659003" y="2213924"/>
                <a:ext cx="28575" cy="28575"/>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7" name="Freeform 91"/>
              <p:cNvSpPr>
                <a:spLocks/>
              </p:cNvSpPr>
              <p:nvPr/>
            </p:nvSpPr>
            <p:spPr bwMode="auto">
              <a:xfrm>
                <a:off x="11698690" y="2213924"/>
                <a:ext cx="30163" cy="28575"/>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8" name="Freeform 92"/>
              <p:cNvSpPr>
                <a:spLocks/>
              </p:cNvSpPr>
              <p:nvPr/>
            </p:nvSpPr>
            <p:spPr bwMode="auto">
              <a:xfrm>
                <a:off x="11739965" y="2213924"/>
                <a:ext cx="28575" cy="28575"/>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99" name="Freeform 93"/>
              <p:cNvSpPr>
                <a:spLocks/>
              </p:cNvSpPr>
              <p:nvPr/>
            </p:nvSpPr>
            <p:spPr bwMode="auto">
              <a:xfrm>
                <a:off x="11779653" y="2213924"/>
                <a:ext cx="28575" cy="28575"/>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0" name="Freeform 94"/>
              <p:cNvSpPr>
                <a:spLocks/>
              </p:cNvSpPr>
              <p:nvPr/>
            </p:nvSpPr>
            <p:spPr bwMode="auto">
              <a:xfrm>
                <a:off x="12235265" y="2399662"/>
                <a:ext cx="203200" cy="34925"/>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1" name="Freeform 95"/>
              <p:cNvSpPr>
                <a:spLocks/>
              </p:cNvSpPr>
              <p:nvPr/>
            </p:nvSpPr>
            <p:spPr bwMode="auto">
              <a:xfrm>
                <a:off x="11619315" y="2401249"/>
                <a:ext cx="28575" cy="28575"/>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2" name="Freeform 96"/>
              <p:cNvSpPr>
                <a:spLocks/>
              </p:cNvSpPr>
              <p:nvPr/>
            </p:nvSpPr>
            <p:spPr bwMode="auto">
              <a:xfrm>
                <a:off x="11659003" y="2401249"/>
                <a:ext cx="28575" cy="28575"/>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3" name="Freeform 97"/>
              <p:cNvSpPr>
                <a:spLocks/>
              </p:cNvSpPr>
              <p:nvPr/>
            </p:nvSpPr>
            <p:spPr bwMode="auto">
              <a:xfrm>
                <a:off x="11698690" y="2401249"/>
                <a:ext cx="30163" cy="28575"/>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4" name="Freeform 98"/>
              <p:cNvSpPr>
                <a:spLocks/>
              </p:cNvSpPr>
              <p:nvPr/>
            </p:nvSpPr>
            <p:spPr bwMode="auto">
              <a:xfrm>
                <a:off x="11739965" y="2401249"/>
                <a:ext cx="28575" cy="28575"/>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5" name="Freeform 99"/>
              <p:cNvSpPr>
                <a:spLocks/>
              </p:cNvSpPr>
              <p:nvPr/>
            </p:nvSpPr>
            <p:spPr bwMode="auto">
              <a:xfrm>
                <a:off x="11779653" y="2401249"/>
                <a:ext cx="28575" cy="28575"/>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6" name="Freeform 100"/>
              <p:cNvSpPr>
                <a:spLocks/>
              </p:cNvSpPr>
              <p:nvPr/>
            </p:nvSpPr>
            <p:spPr bwMode="auto">
              <a:xfrm>
                <a:off x="12235265" y="3714112"/>
                <a:ext cx="203200" cy="34925"/>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7" name="Freeform 101"/>
              <p:cNvSpPr>
                <a:spLocks/>
              </p:cNvSpPr>
              <p:nvPr/>
            </p:nvSpPr>
            <p:spPr bwMode="auto">
              <a:xfrm>
                <a:off x="11619315" y="3715699"/>
                <a:ext cx="28575" cy="28575"/>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8" name="Freeform 102"/>
              <p:cNvSpPr>
                <a:spLocks/>
              </p:cNvSpPr>
              <p:nvPr/>
            </p:nvSpPr>
            <p:spPr bwMode="auto">
              <a:xfrm>
                <a:off x="11659003" y="3715699"/>
                <a:ext cx="28575" cy="28575"/>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09" name="Freeform 103"/>
              <p:cNvSpPr>
                <a:spLocks/>
              </p:cNvSpPr>
              <p:nvPr/>
            </p:nvSpPr>
            <p:spPr bwMode="auto">
              <a:xfrm>
                <a:off x="11698690" y="3715699"/>
                <a:ext cx="30163" cy="28575"/>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0" name="Freeform 104"/>
              <p:cNvSpPr>
                <a:spLocks/>
              </p:cNvSpPr>
              <p:nvPr/>
            </p:nvSpPr>
            <p:spPr bwMode="auto">
              <a:xfrm>
                <a:off x="11739965" y="3715699"/>
                <a:ext cx="28575" cy="28575"/>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1" name="Freeform 105"/>
              <p:cNvSpPr>
                <a:spLocks/>
              </p:cNvSpPr>
              <p:nvPr/>
            </p:nvSpPr>
            <p:spPr bwMode="auto">
              <a:xfrm>
                <a:off x="11779653" y="3715699"/>
                <a:ext cx="28575" cy="28575"/>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2" name="Freeform 106"/>
              <p:cNvSpPr>
                <a:spLocks/>
              </p:cNvSpPr>
              <p:nvPr/>
            </p:nvSpPr>
            <p:spPr bwMode="auto">
              <a:xfrm>
                <a:off x="12235265" y="2775899"/>
                <a:ext cx="203200" cy="33338"/>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3" name="Freeform 107"/>
              <p:cNvSpPr>
                <a:spLocks/>
              </p:cNvSpPr>
              <p:nvPr/>
            </p:nvSpPr>
            <p:spPr bwMode="auto">
              <a:xfrm>
                <a:off x="11619315" y="2775899"/>
                <a:ext cx="28575" cy="30163"/>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4" name="Freeform 108"/>
              <p:cNvSpPr>
                <a:spLocks/>
              </p:cNvSpPr>
              <p:nvPr/>
            </p:nvSpPr>
            <p:spPr bwMode="auto">
              <a:xfrm>
                <a:off x="11659003" y="2775899"/>
                <a:ext cx="28575" cy="30163"/>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5" name="Freeform 109"/>
              <p:cNvSpPr>
                <a:spLocks/>
              </p:cNvSpPr>
              <p:nvPr/>
            </p:nvSpPr>
            <p:spPr bwMode="auto">
              <a:xfrm>
                <a:off x="11698690" y="2775899"/>
                <a:ext cx="30163" cy="30163"/>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6" name="Freeform 110"/>
              <p:cNvSpPr>
                <a:spLocks/>
              </p:cNvSpPr>
              <p:nvPr/>
            </p:nvSpPr>
            <p:spPr bwMode="auto">
              <a:xfrm>
                <a:off x="11739965" y="2775899"/>
                <a:ext cx="28575" cy="30163"/>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7" name="Freeform 111"/>
              <p:cNvSpPr>
                <a:spLocks/>
              </p:cNvSpPr>
              <p:nvPr/>
            </p:nvSpPr>
            <p:spPr bwMode="auto">
              <a:xfrm>
                <a:off x="11779653" y="2775899"/>
                <a:ext cx="28575" cy="30163"/>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8" name="Freeform 112"/>
              <p:cNvSpPr>
                <a:spLocks/>
              </p:cNvSpPr>
              <p:nvPr/>
            </p:nvSpPr>
            <p:spPr bwMode="auto">
              <a:xfrm>
                <a:off x="12235265" y="2963224"/>
                <a:ext cx="203200" cy="34925"/>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19" name="Freeform 113"/>
              <p:cNvSpPr>
                <a:spLocks/>
              </p:cNvSpPr>
              <p:nvPr/>
            </p:nvSpPr>
            <p:spPr bwMode="auto">
              <a:xfrm>
                <a:off x="11619315" y="2964812"/>
                <a:ext cx="28575" cy="28575"/>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0" name="Freeform 114"/>
              <p:cNvSpPr>
                <a:spLocks/>
              </p:cNvSpPr>
              <p:nvPr/>
            </p:nvSpPr>
            <p:spPr bwMode="auto">
              <a:xfrm>
                <a:off x="11659003" y="2964812"/>
                <a:ext cx="28575" cy="28575"/>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1" name="Freeform 115"/>
              <p:cNvSpPr>
                <a:spLocks/>
              </p:cNvSpPr>
              <p:nvPr/>
            </p:nvSpPr>
            <p:spPr bwMode="auto">
              <a:xfrm>
                <a:off x="11698690" y="2964812"/>
                <a:ext cx="30163" cy="28575"/>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2" name="Freeform 116"/>
              <p:cNvSpPr>
                <a:spLocks/>
              </p:cNvSpPr>
              <p:nvPr/>
            </p:nvSpPr>
            <p:spPr bwMode="auto">
              <a:xfrm>
                <a:off x="11739965" y="2964812"/>
                <a:ext cx="28575" cy="28575"/>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3" name="Freeform 117"/>
              <p:cNvSpPr>
                <a:spLocks/>
              </p:cNvSpPr>
              <p:nvPr/>
            </p:nvSpPr>
            <p:spPr bwMode="auto">
              <a:xfrm>
                <a:off x="11779653" y="2964812"/>
                <a:ext cx="28575" cy="28575"/>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4" name="Freeform 118"/>
              <p:cNvSpPr>
                <a:spLocks/>
              </p:cNvSpPr>
              <p:nvPr/>
            </p:nvSpPr>
            <p:spPr bwMode="auto">
              <a:xfrm>
                <a:off x="12235265" y="3150549"/>
                <a:ext cx="203200" cy="34925"/>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5" name="Freeform 119"/>
              <p:cNvSpPr>
                <a:spLocks/>
              </p:cNvSpPr>
              <p:nvPr/>
            </p:nvSpPr>
            <p:spPr bwMode="auto">
              <a:xfrm>
                <a:off x="11619315" y="3152137"/>
                <a:ext cx="28575" cy="28575"/>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6" name="Freeform 120"/>
              <p:cNvSpPr>
                <a:spLocks/>
              </p:cNvSpPr>
              <p:nvPr/>
            </p:nvSpPr>
            <p:spPr bwMode="auto">
              <a:xfrm>
                <a:off x="11659003" y="3152137"/>
                <a:ext cx="28575" cy="28575"/>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7" name="Freeform 121"/>
              <p:cNvSpPr>
                <a:spLocks/>
              </p:cNvSpPr>
              <p:nvPr/>
            </p:nvSpPr>
            <p:spPr bwMode="auto">
              <a:xfrm>
                <a:off x="11698690" y="3152137"/>
                <a:ext cx="30163" cy="28575"/>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8" name="Freeform 122"/>
              <p:cNvSpPr>
                <a:spLocks/>
              </p:cNvSpPr>
              <p:nvPr/>
            </p:nvSpPr>
            <p:spPr bwMode="auto">
              <a:xfrm>
                <a:off x="11739965" y="3152137"/>
                <a:ext cx="28575" cy="28575"/>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29" name="Freeform 123"/>
              <p:cNvSpPr>
                <a:spLocks/>
              </p:cNvSpPr>
              <p:nvPr/>
            </p:nvSpPr>
            <p:spPr bwMode="auto">
              <a:xfrm>
                <a:off x="11779653" y="3152137"/>
                <a:ext cx="28575" cy="28575"/>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0" name="Freeform 124"/>
              <p:cNvSpPr>
                <a:spLocks/>
              </p:cNvSpPr>
              <p:nvPr/>
            </p:nvSpPr>
            <p:spPr bwMode="auto">
              <a:xfrm>
                <a:off x="12235265" y="3337874"/>
                <a:ext cx="203200" cy="34925"/>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1" name="Freeform 125"/>
              <p:cNvSpPr>
                <a:spLocks/>
              </p:cNvSpPr>
              <p:nvPr/>
            </p:nvSpPr>
            <p:spPr bwMode="auto">
              <a:xfrm>
                <a:off x="11619315" y="3339462"/>
                <a:ext cx="28575" cy="28575"/>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2" name="Freeform 126"/>
              <p:cNvSpPr>
                <a:spLocks/>
              </p:cNvSpPr>
              <p:nvPr/>
            </p:nvSpPr>
            <p:spPr bwMode="auto">
              <a:xfrm>
                <a:off x="11659003" y="3339462"/>
                <a:ext cx="28575" cy="28575"/>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3" name="Freeform 127"/>
              <p:cNvSpPr>
                <a:spLocks/>
              </p:cNvSpPr>
              <p:nvPr/>
            </p:nvSpPr>
            <p:spPr bwMode="auto">
              <a:xfrm>
                <a:off x="11698690" y="3339462"/>
                <a:ext cx="30163" cy="28575"/>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4" name="Freeform 128"/>
              <p:cNvSpPr>
                <a:spLocks/>
              </p:cNvSpPr>
              <p:nvPr/>
            </p:nvSpPr>
            <p:spPr bwMode="auto">
              <a:xfrm>
                <a:off x="11739965" y="3339462"/>
                <a:ext cx="28575" cy="28575"/>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5" name="Freeform 129"/>
              <p:cNvSpPr>
                <a:spLocks/>
              </p:cNvSpPr>
              <p:nvPr/>
            </p:nvSpPr>
            <p:spPr bwMode="auto">
              <a:xfrm>
                <a:off x="11779653" y="3339462"/>
                <a:ext cx="28575" cy="28575"/>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6" name="Freeform 130"/>
              <p:cNvSpPr>
                <a:spLocks/>
              </p:cNvSpPr>
              <p:nvPr/>
            </p:nvSpPr>
            <p:spPr bwMode="auto">
              <a:xfrm>
                <a:off x="12235265" y="3526787"/>
                <a:ext cx="203200" cy="33338"/>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7" name="Freeform 131"/>
              <p:cNvSpPr>
                <a:spLocks/>
              </p:cNvSpPr>
              <p:nvPr/>
            </p:nvSpPr>
            <p:spPr bwMode="auto">
              <a:xfrm>
                <a:off x="11619315" y="3526787"/>
                <a:ext cx="28575" cy="30163"/>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8" name="Freeform 132"/>
              <p:cNvSpPr>
                <a:spLocks/>
              </p:cNvSpPr>
              <p:nvPr/>
            </p:nvSpPr>
            <p:spPr bwMode="auto">
              <a:xfrm>
                <a:off x="11659003" y="3526787"/>
                <a:ext cx="28575" cy="30163"/>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39" name="Freeform 133"/>
              <p:cNvSpPr>
                <a:spLocks/>
              </p:cNvSpPr>
              <p:nvPr/>
            </p:nvSpPr>
            <p:spPr bwMode="auto">
              <a:xfrm>
                <a:off x="11698690" y="3526787"/>
                <a:ext cx="30163" cy="30163"/>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0" name="Freeform 134"/>
              <p:cNvSpPr>
                <a:spLocks/>
              </p:cNvSpPr>
              <p:nvPr/>
            </p:nvSpPr>
            <p:spPr bwMode="auto">
              <a:xfrm>
                <a:off x="11739965" y="3526787"/>
                <a:ext cx="28575" cy="30163"/>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1" name="Freeform 135"/>
              <p:cNvSpPr>
                <a:spLocks/>
              </p:cNvSpPr>
              <p:nvPr/>
            </p:nvSpPr>
            <p:spPr bwMode="auto">
              <a:xfrm>
                <a:off x="11779653" y="3526787"/>
                <a:ext cx="28575" cy="30163"/>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2" name="Freeform 136"/>
              <p:cNvSpPr>
                <a:spLocks/>
              </p:cNvSpPr>
              <p:nvPr/>
            </p:nvSpPr>
            <p:spPr bwMode="auto">
              <a:xfrm>
                <a:off x="12235265" y="2586987"/>
                <a:ext cx="203200" cy="34925"/>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3" name="Freeform 137"/>
              <p:cNvSpPr>
                <a:spLocks/>
              </p:cNvSpPr>
              <p:nvPr/>
            </p:nvSpPr>
            <p:spPr bwMode="auto">
              <a:xfrm>
                <a:off x="11619315" y="2588574"/>
                <a:ext cx="28575" cy="28575"/>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4" name="Freeform 138"/>
              <p:cNvSpPr>
                <a:spLocks/>
              </p:cNvSpPr>
              <p:nvPr/>
            </p:nvSpPr>
            <p:spPr bwMode="auto">
              <a:xfrm>
                <a:off x="11659003" y="2588574"/>
                <a:ext cx="28575" cy="28575"/>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5" name="Freeform 139"/>
              <p:cNvSpPr>
                <a:spLocks/>
              </p:cNvSpPr>
              <p:nvPr/>
            </p:nvSpPr>
            <p:spPr bwMode="auto">
              <a:xfrm>
                <a:off x="11698690" y="2588574"/>
                <a:ext cx="30163" cy="28575"/>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6" name="Freeform 140"/>
              <p:cNvSpPr>
                <a:spLocks/>
              </p:cNvSpPr>
              <p:nvPr/>
            </p:nvSpPr>
            <p:spPr bwMode="auto">
              <a:xfrm>
                <a:off x="11739965" y="2588574"/>
                <a:ext cx="28575" cy="28575"/>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7" name="Freeform 141"/>
              <p:cNvSpPr>
                <a:spLocks/>
              </p:cNvSpPr>
              <p:nvPr/>
            </p:nvSpPr>
            <p:spPr bwMode="auto">
              <a:xfrm>
                <a:off x="11779653" y="2588574"/>
                <a:ext cx="28575" cy="28575"/>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8" name="Freeform 142"/>
              <p:cNvSpPr>
                <a:spLocks noEditPoints="1"/>
              </p:cNvSpPr>
              <p:nvPr/>
            </p:nvSpPr>
            <p:spPr bwMode="auto">
              <a:xfrm>
                <a:off x="11451040" y="1826574"/>
                <a:ext cx="1163638" cy="2817813"/>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849" name="Group 50"/>
            <p:cNvGrpSpPr>
              <a:grpSpLocks noChangeAspect="1"/>
            </p:cNvGrpSpPr>
            <p:nvPr/>
          </p:nvGrpSpPr>
          <p:grpSpPr bwMode="auto">
            <a:xfrm>
              <a:off x="9159883" y="4894865"/>
              <a:ext cx="217453" cy="432000"/>
              <a:chOff x="811" y="1545"/>
              <a:chExt cx="449" cy="892"/>
            </a:xfrm>
            <a:solidFill>
              <a:srgbClr val="B22A2C"/>
            </a:solidFill>
          </p:grpSpPr>
          <p:sp>
            <p:nvSpPr>
              <p:cNvPr id="850" name="Freeform 51"/>
              <p:cNvSpPr>
                <a:spLocks noEditPoints="1"/>
              </p:cNvSpPr>
              <p:nvPr/>
            </p:nvSpPr>
            <p:spPr bwMode="auto">
              <a:xfrm>
                <a:off x="859" y="1806"/>
                <a:ext cx="353" cy="586"/>
              </a:xfrm>
              <a:custGeom>
                <a:avLst/>
                <a:gdLst>
                  <a:gd name="T0" fmla="*/ 133 w 139"/>
                  <a:gd name="T1" fmla="*/ 0 h 233"/>
                  <a:gd name="T2" fmla="*/ 7 w 139"/>
                  <a:gd name="T3" fmla="*/ 0 h 233"/>
                  <a:gd name="T4" fmla="*/ 0 w 139"/>
                  <a:gd name="T5" fmla="*/ 7 h 233"/>
                  <a:gd name="T6" fmla="*/ 0 w 139"/>
                  <a:gd name="T7" fmla="*/ 226 h 233"/>
                  <a:gd name="T8" fmla="*/ 7 w 139"/>
                  <a:gd name="T9" fmla="*/ 233 h 233"/>
                  <a:gd name="T10" fmla="*/ 133 w 139"/>
                  <a:gd name="T11" fmla="*/ 233 h 233"/>
                  <a:gd name="T12" fmla="*/ 139 w 139"/>
                  <a:gd name="T13" fmla="*/ 226 h 233"/>
                  <a:gd name="T14" fmla="*/ 139 w 139"/>
                  <a:gd name="T15" fmla="*/ 7 h 233"/>
                  <a:gd name="T16" fmla="*/ 133 w 139"/>
                  <a:gd name="T17" fmla="*/ 0 h 233"/>
                  <a:gd name="T18" fmla="*/ 131 w 139"/>
                  <a:gd name="T19" fmla="*/ 117 h 233"/>
                  <a:gd name="T20" fmla="*/ 127 w 139"/>
                  <a:gd name="T21" fmla="*/ 121 h 233"/>
                  <a:gd name="T22" fmla="*/ 117 w 139"/>
                  <a:gd name="T23" fmla="*/ 121 h 233"/>
                  <a:gd name="T24" fmla="*/ 113 w 139"/>
                  <a:gd name="T25" fmla="*/ 117 h 233"/>
                  <a:gd name="T26" fmla="*/ 113 w 139"/>
                  <a:gd name="T27" fmla="*/ 81 h 233"/>
                  <a:gd name="T28" fmla="*/ 117 w 139"/>
                  <a:gd name="T29" fmla="*/ 76 h 233"/>
                  <a:gd name="T30" fmla="*/ 127 w 139"/>
                  <a:gd name="T31" fmla="*/ 76 h 233"/>
                  <a:gd name="T32" fmla="*/ 131 w 139"/>
                  <a:gd name="T33" fmla="*/ 81 h 233"/>
                  <a:gd name="T34" fmla="*/ 131 w 139"/>
                  <a:gd name="T3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233">
                    <a:moveTo>
                      <a:pt x="133" y="0"/>
                    </a:moveTo>
                    <a:cubicBezTo>
                      <a:pt x="7" y="0"/>
                      <a:pt x="7" y="0"/>
                      <a:pt x="7" y="0"/>
                    </a:cubicBezTo>
                    <a:cubicBezTo>
                      <a:pt x="3" y="0"/>
                      <a:pt x="0" y="3"/>
                      <a:pt x="0" y="7"/>
                    </a:cubicBezTo>
                    <a:cubicBezTo>
                      <a:pt x="0" y="226"/>
                      <a:pt x="0" y="226"/>
                      <a:pt x="0" y="226"/>
                    </a:cubicBezTo>
                    <a:cubicBezTo>
                      <a:pt x="0" y="230"/>
                      <a:pt x="3" y="233"/>
                      <a:pt x="7" y="233"/>
                    </a:cubicBezTo>
                    <a:cubicBezTo>
                      <a:pt x="133" y="233"/>
                      <a:pt x="133" y="233"/>
                      <a:pt x="133" y="233"/>
                    </a:cubicBezTo>
                    <a:cubicBezTo>
                      <a:pt x="136" y="233"/>
                      <a:pt x="139" y="230"/>
                      <a:pt x="139" y="226"/>
                    </a:cubicBezTo>
                    <a:cubicBezTo>
                      <a:pt x="139" y="7"/>
                      <a:pt x="139" y="7"/>
                      <a:pt x="139" y="7"/>
                    </a:cubicBezTo>
                    <a:cubicBezTo>
                      <a:pt x="139" y="3"/>
                      <a:pt x="136" y="0"/>
                      <a:pt x="133" y="0"/>
                    </a:cubicBezTo>
                    <a:close/>
                    <a:moveTo>
                      <a:pt x="131" y="117"/>
                    </a:moveTo>
                    <a:cubicBezTo>
                      <a:pt x="131" y="120"/>
                      <a:pt x="129" y="121"/>
                      <a:pt x="127" y="121"/>
                    </a:cubicBezTo>
                    <a:cubicBezTo>
                      <a:pt x="117" y="121"/>
                      <a:pt x="117" y="121"/>
                      <a:pt x="117" y="121"/>
                    </a:cubicBezTo>
                    <a:cubicBezTo>
                      <a:pt x="115" y="121"/>
                      <a:pt x="113" y="120"/>
                      <a:pt x="113" y="117"/>
                    </a:cubicBezTo>
                    <a:cubicBezTo>
                      <a:pt x="113" y="81"/>
                      <a:pt x="113" y="81"/>
                      <a:pt x="113" y="81"/>
                    </a:cubicBezTo>
                    <a:cubicBezTo>
                      <a:pt x="113" y="78"/>
                      <a:pt x="115" y="76"/>
                      <a:pt x="117" y="76"/>
                    </a:cubicBezTo>
                    <a:cubicBezTo>
                      <a:pt x="127" y="76"/>
                      <a:pt x="127" y="76"/>
                      <a:pt x="127" y="76"/>
                    </a:cubicBezTo>
                    <a:cubicBezTo>
                      <a:pt x="129" y="76"/>
                      <a:pt x="131" y="78"/>
                      <a:pt x="131" y="81"/>
                    </a:cubicBezTo>
                    <a:lnTo>
                      <a:pt x="13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51" name="Freeform 52"/>
              <p:cNvSpPr>
                <a:spLocks noEditPoints="1"/>
              </p:cNvSpPr>
              <p:nvPr/>
            </p:nvSpPr>
            <p:spPr bwMode="auto">
              <a:xfrm>
                <a:off x="811" y="1761"/>
                <a:ext cx="449" cy="676"/>
              </a:xfrm>
              <a:custGeom>
                <a:avLst/>
                <a:gdLst>
                  <a:gd name="T0" fmla="*/ 167 w 177"/>
                  <a:gd name="T1" fmla="*/ 0 h 269"/>
                  <a:gd name="T2" fmla="*/ 11 w 177"/>
                  <a:gd name="T3" fmla="*/ 0 h 269"/>
                  <a:gd name="T4" fmla="*/ 0 w 177"/>
                  <a:gd name="T5" fmla="*/ 10 h 269"/>
                  <a:gd name="T6" fmla="*/ 0 w 177"/>
                  <a:gd name="T7" fmla="*/ 259 h 269"/>
                  <a:gd name="T8" fmla="*/ 11 w 177"/>
                  <a:gd name="T9" fmla="*/ 269 h 269"/>
                  <a:gd name="T10" fmla="*/ 167 w 177"/>
                  <a:gd name="T11" fmla="*/ 269 h 269"/>
                  <a:gd name="T12" fmla="*/ 177 w 177"/>
                  <a:gd name="T13" fmla="*/ 259 h 269"/>
                  <a:gd name="T14" fmla="*/ 177 w 177"/>
                  <a:gd name="T15" fmla="*/ 10 h 269"/>
                  <a:gd name="T16" fmla="*/ 167 w 177"/>
                  <a:gd name="T17" fmla="*/ 0 h 269"/>
                  <a:gd name="T18" fmla="*/ 166 w 177"/>
                  <a:gd name="T19" fmla="*/ 244 h 269"/>
                  <a:gd name="T20" fmla="*/ 152 w 177"/>
                  <a:gd name="T21" fmla="*/ 258 h 269"/>
                  <a:gd name="T22" fmla="*/ 26 w 177"/>
                  <a:gd name="T23" fmla="*/ 258 h 269"/>
                  <a:gd name="T24" fmla="*/ 12 w 177"/>
                  <a:gd name="T25" fmla="*/ 244 h 269"/>
                  <a:gd name="T26" fmla="*/ 12 w 177"/>
                  <a:gd name="T27" fmla="*/ 25 h 269"/>
                  <a:gd name="T28" fmla="*/ 26 w 177"/>
                  <a:gd name="T29" fmla="*/ 11 h 269"/>
                  <a:gd name="T30" fmla="*/ 152 w 177"/>
                  <a:gd name="T31" fmla="*/ 11 h 269"/>
                  <a:gd name="T32" fmla="*/ 166 w 177"/>
                  <a:gd name="T33" fmla="*/ 25 h 269"/>
                  <a:gd name="T34" fmla="*/ 166 w 177"/>
                  <a:gd name="T35" fmla="*/ 2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69">
                    <a:moveTo>
                      <a:pt x="167" y="0"/>
                    </a:moveTo>
                    <a:cubicBezTo>
                      <a:pt x="11" y="0"/>
                      <a:pt x="11" y="0"/>
                      <a:pt x="11" y="0"/>
                    </a:cubicBezTo>
                    <a:cubicBezTo>
                      <a:pt x="5" y="0"/>
                      <a:pt x="0" y="5"/>
                      <a:pt x="0" y="10"/>
                    </a:cubicBezTo>
                    <a:cubicBezTo>
                      <a:pt x="0" y="259"/>
                      <a:pt x="0" y="259"/>
                      <a:pt x="0" y="259"/>
                    </a:cubicBezTo>
                    <a:cubicBezTo>
                      <a:pt x="0" y="264"/>
                      <a:pt x="5" y="269"/>
                      <a:pt x="11" y="269"/>
                    </a:cubicBezTo>
                    <a:cubicBezTo>
                      <a:pt x="167" y="269"/>
                      <a:pt x="167" y="269"/>
                      <a:pt x="167" y="269"/>
                    </a:cubicBezTo>
                    <a:cubicBezTo>
                      <a:pt x="173" y="269"/>
                      <a:pt x="177" y="264"/>
                      <a:pt x="177" y="259"/>
                    </a:cubicBezTo>
                    <a:cubicBezTo>
                      <a:pt x="177" y="10"/>
                      <a:pt x="177" y="10"/>
                      <a:pt x="177" y="10"/>
                    </a:cubicBezTo>
                    <a:cubicBezTo>
                      <a:pt x="177" y="5"/>
                      <a:pt x="173" y="0"/>
                      <a:pt x="167" y="0"/>
                    </a:cubicBezTo>
                    <a:close/>
                    <a:moveTo>
                      <a:pt x="166" y="244"/>
                    </a:moveTo>
                    <a:cubicBezTo>
                      <a:pt x="166" y="252"/>
                      <a:pt x="159" y="258"/>
                      <a:pt x="152" y="258"/>
                    </a:cubicBezTo>
                    <a:cubicBezTo>
                      <a:pt x="26" y="258"/>
                      <a:pt x="26" y="258"/>
                      <a:pt x="26" y="258"/>
                    </a:cubicBezTo>
                    <a:cubicBezTo>
                      <a:pt x="18" y="258"/>
                      <a:pt x="12" y="252"/>
                      <a:pt x="12" y="244"/>
                    </a:cubicBezTo>
                    <a:cubicBezTo>
                      <a:pt x="12" y="25"/>
                      <a:pt x="12" y="25"/>
                      <a:pt x="12" y="25"/>
                    </a:cubicBezTo>
                    <a:cubicBezTo>
                      <a:pt x="12" y="17"/>
                      <a:pt x="18" y="11"/>
                      <a:pt x="26" y="11"/>
                    </a:cubicBezTo>
                    <a:cubicBezTo>
                      <a:pt x="152" y="11"/>
                      <a:pt x="152" y="11"/>
                      <a:pt x="152" y="11"/>
                    </a:cubicBezTo>
                    <a:cubicBezTo>
                      <a:pt x="159" y="11"/>
                      <a:pt x="166" y="17"/>
                      <a:pt x="166" y="25"/>
                    </a:cubicBezTo>
                    <a:lnTo>
                      <a:pt x="166"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52" name="Freeform 53"/>
              <p:cNvSpPr>
                <a:spLocks noEditPoints="1"/>
              </p:cNvSpPr>
              <p:nvPr/>
            </p:nvSpPr>
            <p:spPr bwMode="auto">
              <a:xfrm>
                <a:off x="877" y="1545"/>
                <a:ext cx="320" cy="171"/>
              </a:xfrm>
              <a:custGeom>
                <a:avLst/>
                <a:gdLst>
                  <a:gd name="T0" fmla="*/ 320 w 320"/>
                  <a:gd name="T1" fmla="*/ 67 h 171"/>
                  <a:gd name="T2" fmla="*/ 297 w 320"/>
                  <a:gd name="T3" fmla="*/ 88 h 171"/>
                  <a:gd name="T4" fmla="*/ 282 w 320"/>
                  <a:gd name="T5" fmla="*/ 72 h 171"/>
                  <a:gd name="T6" fmla="*/ 251 w 320"/>
                  <a:gd name="T7" fmla="*/ 50 h 171"/>
                  <a:gd name="T8" fmla="*/ 216 w 320"/>
                  <a:gd name="T9" fmla="*/ 35 h 171"/>
                  <a:gd name="T10" fmla="*/ 177 w 320"/>
                  <a:gd name="T11" fmla="*/ 27 h 171"/>
                  <a:gd name="T12" fmla="*/ 142 w 320"/>
                  <a:gd name="T13" fmla="*/ 27 h 171"/>
                  <a:gd name="T14" fmla="*/ 104 w 320"/>
                  <a:gd name="T15" fmla="*/ 35 h 171"/>
                  <a:gd name="T16" fmla="*/ 68 w 320"/>
                  <a:gd name="T17" fmla="*/ 47 h 171"/>
                  <a:gd name="T18" fmla="*/ 35 w 320"/>
                  <a:gd name="T19" fmla="*/ 70 h 171"/>
                  <a:gd name="T20" fmla="*/ 20 w 320"/>
                  <a:gd name="T21" fmla="*/ 83 h 171"/>
                  <a:gd name="T22" fmla="*/ 0 w 320"/>
                  <a:gd name="T23" fmla="*/ 62 h 171"/>
                  <a:gd name="T24" fmla="*/ 10 w 320"/>
                  <a:gd name="T25" fmla="*/ 55 h 171"/>
                  <a:gd name="T26" fmla="*/ 46 w 320"/>
                  <a:gd name="T27" fmla="*/ 27 h 171"/>
                  <a:gd name="T28" fmla="*/ 86 w 320"/>
                  <a:gd name="T29" fmla="*/ 10 h 171"/>
                  <a:gd name="T30" fmla="*/ 127 w 320"/>
                  <a:gd name="T31" fmla="*/ 0 h 171"/>
                  <a:gd name="T32" fmla="*/ 170 w 320"/>
                  <a:gd name="T33" fmla="*/ 0 h 171"/>
                  <a:gd name="T34" fmla="*/ 213 w 320"/>
                  <a:gd name="T35" fmla="*/ 5 h 171"/>
                  <a:gd name="T36" fmla="*/ 254 w 320"/>
                  <a:gd name="T37" fmla="*/ 20 h 171"/>
                  <a:gd name="T38" fmla="*/ 292 w 320"/>
                  <a:gd name="T39" fmla="*/ 42 h 171"/>
                  <a:gd name="T40" fmla="*/ 317 w 320"/>
                  <a:gd name="T41" fmla="*/ 65 h 171"/>
                  <a:gd name="T42" fmla="*/ 256 w 320"/>
                  <a:gd name="T43" fmla="*/ 128 h 171"/>
                  <a:gd name="T44" fmla="*/ 249 w 320"/>
                  <a:gd name="T45" fmla="*/ 123 h 171"/>
                  <a:gd name="T46" fmla="*/ 228 w 320"/>
                  <a:gd name="T47" fmla="*/ 105 h 171"/>
                  <a:gd name="T48" fmla="*/ 203 w 320"/>
                  <a:gd name="T49" fmla="*/ 93 h 171"/>
                  <a:gd name="T50" fmla="*/ 177 w 320"/>
                  <a:gd name="T51" fmla="*/ 88 h 171"/>
                  <a:gd name="T52" fmla="*/ 152 w 320"/>
                  <a:gd name="T53" fmla="*/ 85 h 171"/>
                  <a:gd name="T54" fmla="*/ 127 w 320"/>
                  <a:gd name="T55" fmla="*/ 90 h 171"/>
                  <a:gd name="T56" fmla="*/ 101 w 320"/>
                  <a:gd name="T57" fmla="*/ 98 h 171"/>
                  <a:gd name="T58" fmla="*/ 79 w 320"/>
                  <a:gd name="T59" fmla="*/ 110 h 171"/>
                  <a:gd name="T60" fmla="*/ 61 w 320"/>
                  <a:gd name="T61" fmla="*/ 125 h 171"/>
                  <a:gd name="T62" fmla="*/ 38 w 320"/>
                  <a:gd name="T63" fmla="*/ 103 h 171"/>
                  <a:gd name="T64" fmla="*/ 40 w 320"/>
                  <a:gd name="T65" fmla="*/ 103 h 171"/>
                  <a:gd name="T66" fmla="*/ 66 w 320"/>
                  <a:gd name="T67" fmla="*/ 80 h 171"/>
                  <a:gd name="T68" fmla="*/ 96 w 320"/>
                  <a:gd name="T69" fmla="*/ 65 h 171"/>
                  <a:gd name="T70" fmla="*/ 127 w 320"/>
                  <a:gd name="T71" fmla="*/ 57 h 171"/>
                  <a:gd name="T72" fmla="*/ 160 w 320"/>
                  <a:gd name="T73" fmla="*/ 55 h 171"/>
                  <a:gd name="T74" fmla="*/ 190 w 320"/>
                  <a:gd name="T75" fmla="*/ 57 h 171"/>
                  <a:gd name="T76" fmla="*/ 223 w 320"/>
                  <a:gd name="T77" fmla="*/ 67 h 171"/>
                  <a:gd name="T78" fmla="*/ 251 w 320"/>
                  <a:gd name="T79" fmla="*/ 83 h 171"/>
                  <a:gd name="T80" fmla="*/ 276 w 320"/>
                  <a:gd name="T81" fmla="*/ 105 h 171"/>
                  <a:gd name="T82" fmla="*/ 279 w 320"/>
                  <a:gd name="T83" fmla="*/ 108 h 171"/>
                  <a:gd name="T84" fmla="*/ 213 w 320"/>
                  <a:gd name="T85" fmla="*/ 171 h 171"/>
                  <a:gd name="T86" fmla="*/ 213 w 320"/>
                  <a:gd name="T87" fmla="*/ 168 h 171"/>
                  <a:gd name="T88" fmla="*/ 200 w 320"/>
                  <a:gd name="T89" fmla="*/ 158 h 171"/>
                  <a:gd name="T90" fmla="*/ 188 w 320"/>
                  <a:gd name="T91" fmla="*/ 150 h 171"/>
                  <a:gd name="T92" fmla="*/ 172 w 320"/>
                  <a:gd name="T93" fmla="*/ 145 h 171"/>
                  <a:gd name="T94" fmla="*/ 157 w 320"/>
                  <a:gd name="T95" fmla="*/ 145 h 171"/>
                  <a:gd name="T96" fmla="*/ 144 w 320"/>
                  <a:gd name="T97" fmla="*/ 145 h 171"/>
                  <a:gd name="T98" fmla="*/ 129 w 320"/>
                  <a:gd name="T99" fmla="*/ 150 h 171"/>
                  <a:gd name="T100" fmla="*/ 117 w 320"/>
                  <a:gd name="T101" fmla="*/ 155 h 171"/>
                  <a:gd name="T102" fmla="*/ 104 w 320"/>
                  <a:gd name="T103" fmla="*/ 165 h 171"/>
                  <a:gd name="T104" fmla="*/ 101 w 320"/>
                  <a:gd name="T105" fmla="*/ 168 h 171"/>
                  <a:gd name="T106" fmla="*/ 81 w 320"/>
                  <a:gd name="T107" fmla="*/ 145 h 171"/>
                  <a:gd name="T108" fmla="*/ 94 w 320"/>
                  <a:gd name="T109" fmla="*/ 135 h 171"/>
                  <a:gd name="T110" fmla="*/ 114 w 320"/>
                  <a:gd name="T111" fmla="*/ 123 h 171"/>
                  <a:gd name="T112" fmla="*/ 132 w 320"/>
                  <a:gd name="T113" fmla="*/ 118 h 171"/>
                  <a:gd name="T114" fmla="*/ 152 w 320"/>
                  <a:gd name="T115" fmla="*/ 115 h 171"/>
                  <a:gd name="T116" fmla="*/ 175 w 320"/>
                  <a:gd name="T117" fmla="*/ 115 h 171"/>
                  <a:gd name="T118" fmla="*/ 193 w 320"/>
                  <a:gd name="T119" fmla="*/ 120 h 171"/>
                  <a:gd name="T120" fmla="*/ 213 w 320"/>
                  <a:gd name="T121" fmla="*/ 130 h 171"/>
                  <a:gd name="T122" fmla="*/ 231 w 320"/>
                  <a:gd name="T123" fmla="*/ 143 h 171"/>
                  <a:gd name="T124" fmla="*/ 236 w 320"/>
                  <a:gd name="T125" fmla="*/ 14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0" h="171">
                    <a:moveTo>
                      <a:pt x="317" y="65"/>
                    </a:moveTo>
                    <a:lnTo>
                      <a:pt x="317" y="65"/>
                    </a:lnTo>
                    <a:lnTo>
                      <a:pt x="317" y="67"/>
                    </a:lnTo>
                    <a:lnTo>
                      <a:pt x="320" y="67"/>
                    </a:lnTo>
                    <a:lnTo>
                      <a:pt x="320" y="67"/>
                    </a:lnTo>
                    <a:lnTo>
                      <a:pt x="299" y="88"/>
                    </a:lnTo>
                    <a:lnTo>
                      <a:pt x="299" y="88"/>
                    </a:lnTo>
                    <a:lnTo>
                      <a:pt x="297" y="88"/>
                    </a:lnTo>
                    <a:lnTo>
                      <a:pt x="297" y="85"/>
                    </a:lnTo>
                    <a:lnTo>
                      <a:pt x="297" y="85"/>
                    </a:lnTo>
                    <a:lnTo>
                      <a:pt x="289" y="77"/>
                    </a:lnTo>
                    <a:lnTo>
                      <a:pt x="282" y="72"/>
                    </a:lnTo>
                    <a:lnTo>
                      <a:pt x="274" y="65"/>
                    </a:lnTo>
                    <a:lnTo>
                      <a:pt x="266" y="60"/>
                    </a:lnTo>
                    <a:lnTo>
                      <a:pt x="259" y="55"/>
                    </a:lnTo>
                    <a:lnTo>
                      <a:pt x="251" y="50"/>
                    </a:lnTo>
                    <a:lnTo>
                      <a:pt x="241" y="47"/>
                    </a:lnTo>
                    <a:lnTo>
                      <a:pt x="233" y="42"/>
                    </a:lnTo>
                    <a:lnTo>
                      <a:pt x="223" y="40"/>
                    </a:lnTo>
                    <a:lnTo>
                      <a:pt x="216" y="35"/>
                    </a:lnTo>
                    <a:lnTo>
                      <a:pt x="205" y="32"/>
                    </a:lnTo>
                    <a:lnTo>
                      <a:pt x="198" y="32"/>
                    </a:lnTo>
                    <a:lnTo>
                      <a:pt x="188" y="30"/>
                    </a:lnTo>
                    <a:lnTo>
                      <a:pt x="177" y="27"/>
                    </a:lnTo>
                    <a:lnTo>
                      <a:pt x="170" y="27"/>
                    </a:lnTo>
                    <a:lnTo>
                      <a:pt x="160" y="27"/>
                    </a:lnTo>
                    <a:lnTo>
                      <a:pt x="150" y="27"/>
                    </a:lnTo>
                    <a:lnTo>
                      <a:pt x="142" y="27"/>
                    </a:lnTo>
                    <a:lnTo>
                      <a:pt x="132" y="30"/>
                    </a:lnTo>
                    <a:lnTo>
                      <a:pt x="122" y="30"/>
                    </a:lnTo>
                    <a:lnTo>
                      <a:pt x="114" y="32"/>
                    </a:lnTo>
                    <a:lnTo>
                      <a:pt x="104" y="35"/>
                    </a:lnTo>
                    <a:lnTo>
                      <a:pt x="94" y="37"/>
                    </a:lnTo>
                    <a:lnTo>
                      <a:pt x="86" y="40"/>
                    </a:lnTo>
                    <a:lnTo>
                      <a:pt x="76" y="45"/>
                    </a:lnTo>
                    <a:lnTo>
                      <a:pt x="68" y="47"/>
                    </a:lnTo>
                    <a:lnTo>
                      <a:pt x="61" y="52"/>
                    </a:lnTo>
                    <a:lnTo>
                      <a:pt x="51" y="57"/>
                    </a:lnTo>
                    <a:lnTo>
                      <a:pt x="43" y="62"/>
                    </a:lnTo>
                    <a:lnTo>
                      <a:pt x="35" y="70"/>
                    </a:lnTo>
                    <a:lnTo>
                      <a:pt x="28" y="75"/>
                    </a:lnTo>
                    <a:lnTo>
                      <a:pt x="20" y="83"/>
                    </a:lnTo>
                    <a:lnTo>
                      <a:pt x="20" y="83"/>
                    </a:lnTo>
                    <a:lnTo>
                      <a:pt x="20" y="83"/>
                    </a:lnTo>
                    <a:lnTo>
                      <a:pt x="20" y="85"/>
                    </a:lnTo>
                    <a:lnTo>
                      <a:pt x="20" y="85"/>
                    </a:lnTo>
                    <a:lnTo>
                      <a:pt x="0" y="65"/>
                    </a:lnTo>
                    <a:lnTo>
                      <a:pt x="0" y="62"/>
                    </a:lnTo>
                    <a:lnTo>
                      <a:pt x="0" y="62"/>
                    </a:lnTo>
                    <a:lnTo>
                      <a:pt x="0" y="62"/>
                    </a:lnTo>
                    <a:lnTo>
                      <a:pt x="0" y="62"/>
                    </a:lnTo>
                    <a:lnTo>
                      <a:pt x="10" y="55"/>
                    </a:lnTo>
                    <a:lnTo>
                      <a:pt x="18" y="47"/>
                    </a:lnTo>
                    <a:lnTo>
                      <a:pt x="28" y="40"/>
                    </a:lnTo>
                    <a:lnTo>
                      <a:pt x="35" y="35"/>
                    </a:lnTo>
                    <a:lnTo>
                      <a:pt x="46" y="27"/>
                    </a:lnTo>
                    <a:lnTo>
                      <a:pt x="56" y="22"/>
                    </a:lnTo>
                    <a:lnTo>
                      <a:pt x="66" y="17"/>
                    </a:lnTo>
                    <a:lnTo>
                      <a:pt x="76" y="15"/>
                    </a:lnTo>
                    <a:lnTo>
                      <a:pt x="86" y="10"/>
                    </a:lnTo>
                    <a:lnTo>
                      <a:pt x="96" y="7"/>
                    </a:lnTo>
                    <a:lnTo>
                      <a:pt x="106" y="5"/>
                    </a:lnTo>
                    <a:lnTo>
                      <a:pt x="117" y="2"/>
                    </a:lnTo>
                    <a:lnTo>
                      <a:pt x="127" y="0"/>
                    </a:lnTo>
                    <a:lnTo>
                      <a:pt x="139" y="0"/>
                    </a:lnTo>
                    <a:lnTo>
                      <a:pt x="150" y="0"/>
                    </a:lnTo>
                    <a:lnTo>
                      <a:pt x="160" y="0"/>
                    </a:lnTo>
                    <a:lnTo>
                      <a:pt x="170" y="0"/>
                    </a:lnTo>
                    <a:lnTo>
                      <a:pt x="180" y="0"/>
                    </a:lnTo>
                    <a:lnTo>
                      <a:pt x="193" y="2"/>
                    </a:lnTo>
                    <a:lnTo>
                      <a:pt x="203" y="2"/>
                    </a:lnTo>
                    <a:lnTo>
                      <a:pt x="213" y="5"/>
                    </a:lnTo>
                    <a:lnTo>
                      <a:pt x="223" y="10"/>
                    </a:lnTo>
                    <a:lnTo>
                      <a:pt x="233" y="12"/>
                    </a:lnTo>
                    <a:lnTo>
                      <a:pt x="243" y="15"/>
                    </a:lnTo>
                    <a:lnTo>
                      <a:pt x="254" y="20"/>
                    </a:lnTo>
                    <a:lnTo>
                      <a:pt x="264" y="25"/>
                    </a:lnTo>
                    <a:lnTo>
                      <a:pt x="274" y="30"/>
                    </a:lnTo>
                    <a:lnTo>
                      <a:pt x="282" y="37"/>
                    </a:lnTo>
                    <a:lnTo>
                      <a:pt x="292" y="42"/>
                    </a:lnTo>
                    <a:lnTo>
                      <a:pt x="299" y="50"/>
                    </a:lnTo>
                    <a:lnTo>
                      <a:pt x="309" y="57"/>
                    </a:lnTo>
                    <a:lnTo>
                      <a:pt x="317" y="65"/>
                    </a:lnTo>
                    <a:lnTo>
                      <a:pt x="317" y="65"/>
                    </a:lnTo>
                    <a:lnTo>
                      <a:pt x="317" y="65"/>
                    </a:lnTo>
                    <a:close/>
                    <a:moveTo>
                      <a:pt x="279" y="108"/>
                    </a:moveTo>
                    <a:lnTo>
                      <a:pt x="256" y="128"/>
                    </a:lnTo>
                    <a:lnTo>
                      <a:pt x="256" y="128"/>
                    </a:lnTo>
                    <a:lnTo>
                      <a:pt x="256" y="128"/>
                    </a:lnTo>
                    <a:lnTo>
                      <a:pt x="256" y="128"/>
                    </a:lnTo>
                    <a:lnTo>
                      <a:pt x="254" y="125"/>
                    </a:lnTo>
                    <a:lnTo>
                      <a:pt x="249" y="123"/>
                    </a:lnTo>
                    <a:lnTo>
                      <a:pt x="243" y="118"/>
                    </a:lnTo>
                    <a:lnTo>
                      <a:pt x="238" y="113"/>
                    </a:lnTo>
                    <a:lnTo>
                      <a:pt x="233" y="108"/>
                    </a:lnTo>
                    <a:lnTo>
                      <a:pt x="228" y="105"/>
                    </a:lnTo>
                    <a:lnTo>
                      <a:pt x="223" y="103"/>
                    </a:lnTo>
                    <a:lnTo>
                      <a:pt x="216" y="100"/>
                    </a:lnTo>
                    <a:lnTo>
                      <a:pt x="210" y="95"/>
                    </a:lnTo>
                    <a:lnTo>
                      <a:pt x="203" y="93"/>
                    </a:lnTo>
                    <a:lnTo>
                      <a:pt x="198" y="93"/>
                    </a:lnTo>
                    <a:lnTo>
                      <a:pt x="190" y="90"/>
                    </a:lnTo>
                    <a:lnTo>
                      <a:pt x="185" y="88"/>
                    </a:lnTo>
                    <a:lnTo>
                      <a:pt x="177" y="88"/>
                    </a:lnTo>
                    <a:lnTo>
                      <a:pt x="172" y="88"/>
                    </a:lnTo>
                    <a:lnTo>
                      <a:pt x="165" y="85"/>
                    </a:lnTo>
                    <a:lnTo>
                      <a:pt x="160" y="85"/>
                    </a:lnTo>
                    <a:lnTo>
                      <a:pt x="152" y="85"/>
                    </a:lnTo>
                    <a:lnTo>
                      <a:pt x="144" y="85"/>
                    </a:lnTo>
                    <a:lnTo>
                      <a:pt x="139" y="88"/>
                    </a:lnTo>
                    <a:lnTo>
                      <a:pt x="132" y="88"/>
                    </a:lnTo>
                    <a:lnTo>
                      <a:pt x="127" y="90"/>
                    </a:lnTo>
                    <a:lnTo>
                      <a:pt x="119" y="90"/>
                    </a:lnTo>
                    <a:lnTo>
                      <a:pt x="114" y="93"/>
                    </a:lnTo>
                    <a:lnTo>
                      <a:pt x="106" y="95"/>
                    </a:lnTo>
                    <a:lnTo>
                      <a:pt x="101" y="98"/>
                    </a:lnTo>
                    <a:lnTo>
                      <a:pt x="96" y="100"/>
                    </a:lnTo>
                    <a:lnTo>
                      <a:pt x="89" y="103"/>
                    </a:lnTo>
                    <a:lnTo>
                      <a:pt x="84" y="108"/>
                    </a:lnTo>
                    <a:lnTo>
                      <a:pt x="79" y="110"/>
                    </a:lnTo>
                    <a:lnTo>
                      <a:pt x="73" y="115"/>
                    </a:lnTo>
                    <a:lnTo>
                      <a:pt x="68" y="120"/>
                    </a:lnTo>
                    <a:lnTo>
                      <a:pt x="61" y="125"/>
                    </a:lnTo>
                    <a:lnTo>
                      <a:pt x="61" y="125"/>
                    </a:lnTo>
                    <a:lnTo>
                      <a:pt x="61" y="125"/>
                    </a:lnTo>
                    <a:lnTo>
                      <a:pt x="61" y="125"/>
                    </a:lnTo>
                    <a:lnTo>
                      <a:pt x="61" y="125"/>
                    </a:lnTo>
                    <a:lnTo>
                      <a:pt x="38" y="103"/>
                    </a:lnTo>
                    <a:lnTo>
                      <a:pt x="38" y="103"/>
                    </a:lnTo>
                    <a:lnTo>
                      <a:pt x="38" y="103"/>
                    </a:lnTo>
                    <a:lnTo>
                      <a:pt x="40" y="103"/>
                    </a:lnTo>
                    <a:lnTo>
                      <a:pt x="40" y="103"/>
                    </a:lnTo>
                    <a:lnTo>
                      <a:pt x="46" y="95"/>
                    </a:lnTo>
                    <a:lnTo>
                      <a:pt x="53" y="90"/>
                    </a:lnTo>
                    <a:lnTo>
                      <a:pt x="61" y="85"/>
                    </a:lnTo>
                    <a:lnTo>
                      <a:pt x="66" y="80"/>
                    </a:lnTo>
                    <a:lnTo>
                      <a:pt x="73" y="77"/>
                    </a:lnTo>
                    <a:lnTo>
                      <a:pt x="81" y="72"/>
                    </a:lnTo>
                    <a:lnTo>
                      <a:pt x="89" y="70"/>
                    </a:lnTo>
                    <a:lnTo>
                      <a:pt x="96" y="65"/>
                    </a:lnTo>
                    <a:lnTo>
                      <a:pt x="104" y="62"/>
                    </a:lnTo>
                    <a:lnTo>
                      <a:pt x="112" y="60"/>
                    </a:lnTo>
                    <a:lnTo>
                      <a:pt x="119" y="60"/>
                    </a:lnTo>
                    <a:lnTo>
                      <a:pt x="127" y="57"/>
                    </a:lnTo>
                    <a:lnTo>
                      <a:pt x="134" y="55"/>
                    </a:lnTo>
                    <a:lnTo>
                      <a:pt x="142" y="55"/>
                    </a:lnTo>
                    <a:lnTo>
                      <a:pt x="152" y="55"/>
                    </a:lnTo>
                    <a:lnTo>
                      <a:pt x="160" y="55"/>
                    </a:lnTo>
                    <a:lnTo>
                      <a:pt x="167" y="55"/>
                    </a:lnTo>
                    <a:lnTo>
                      <a:pt x="175" y="55"/>
                    </a:lnTo>
                    <a:lnTo>
                      <a:pt x="183" y="57"/>
                    </a:lnTo>
                    <a:lnTo>
                      <a:pt x="190" y="57"/>
                    </a:lnTo>
                    <a:lnTo>
                      <a:pt x="198" y="60"/>
                    </a:lnTo>
                    <a:lnTo>
                      <a:pt x="208" y="62"/>
                    </a:lnTo>
                    <a:lnTo>
                      <a:pt x="216" y="65"/>
                    </a:lnTo>
                    <a:lnTo>
                      <a:pt x="223" y="67"/>
                    </a:lnTo>
                    <a:lnTo>
                      <a:pt x="231" y="70"/>
                    </a:lnTo>
                    <a:lnTo>
                      <a:pt x="236" y="75"/>
                    </a:lnTo>
                    <a:lnTo>
                      <a:pt x="243" y="77"/>
                    </a:lnTo>
                    <a:lnTo>
                      <a:pt x="251" y="83"/>
                    </a:lnTo>
                    <a:lnTo>
                      <a:pt x="259" y="88"/>
                    </a:lnTo>
                    <a:lnTo>
                      <a:pt x="264" y="93"/>
                    </a:lnTo>
                    <a:lnTo>
                      <a:pt x="271" y="98"/>
                    </a:lnTo>
                    <a:lnTo>
                      <a:pt x="276" y="105"/>
                    </a:lnTo>
                    <a:lnTo>
                      <a:pt x="276" y="105"/>
                    </a:lnTo>
                    <a:lnTo>
                      <a:pt x="279" y="105"/>
                    </a:lnTo>
                    <a:lnTo>
                      <a:pt x="279" y="105"/>
                    </a:lnTo>
                    <a:lnTo>
                      <a:pt x="279" y="108"/>
                    </a:lnTo>
                    <a:lnTo>
                      <a:pt x="279" y="108"/>
                    </a:lnTo>
                    <a:lnTo>
                      <a:pt x="279" y="108"/>
                    </a:lnTo>
                    <a:close/>
                    <a:moveTo>
                      <a:pt x="236" y="148"/>
                    </a:moveTo>
                    <a:lnTo>
                      <a:pt x="213" y="171"/>
                    </a:lnTo>
                    <a:lnTo>
                      <a:pt x="213" y="168"/>
                    </a:lnTo>
                    <a:lnTo>
                      <a:pt x="213" y="168"/>
                    </a:lnTo>
                    <a:lnTo>
                      <a:pt x="213" y="168"/>
                    </a:lnTo>
                    <a:lnTo>
                      <a:pt x="213" y="168"/>
                    </a:lnTo>
                    <a:lnTo>
                      <a:pt x="210" y="165"/>
                    </a:lnTo>
                    <a:lnTo>
                      <a:pt x="205" y="163"/>
                    </a:lnTo>
                    <a:lnTo>
                      <a:pt x="203" y="160"/>
                    </a:lnTo>
                    <a:lnTo>
                      <a:pt x="200" y="158"/>
                    </a:lnTo>
                    <a:lnTo>
                      <a:pt x="198" y="155"/>
                    </a:lnTo>
                    <a:lnTo>
                      <a:pt x="193" y="153"/>
                    </a:lnTo>
                    <a:lnTo>
                      <a:pt x="190" y="153"/>
                    </a:lnTo>
                    <a:lnTo>
                      <a:pt x="188" y="150"/>
                    </a:lnTo>
                    <a:lnTo>
                      <a:pt x="183" y="148"/>
                    </a:lnTo>
                    <a:lnTo>
                      <a:pt x="180" y="148"/>
                    </a:lnTo>
                    <a:lnTo>
                      <a:pt x="177" y="148"/>
                    </a:lnTo>
                    <a:lnTo>
                      <a:pt x="172" y="145"/>
                    </a:lnTo>
                    <a:lnTo>
                      <a:pt x="170" y="145"/>
                    </a:lnTo>
                    <a:lnTo>
                      <a:pt x="165" y="145"/>
                    </a:lnTo>
                    <a:lnTo>
                      <a:pt x="162" y="145"/>
                    </a:lnTo>
                    <a:lnTo>
                      <a:pt x="157" y="145"/>
                    </a:lnTo>
                    <a:lnTo>
                      <a:pt x="155" y="145"/>
                    </a:lnTo>
                    <a:lnTo>
                      <a:pt x="150" y="145"/>
                    </a:lnTo>
                    <a:lnTo>
                      <a:pt x="147" y="145"/>
                    </a:lnTo>
                    <a:lnTo>
                      <a:pt x="144" y="145"/>
                    </a:lnTo>
                    <a:lnTo>
                      <a:pt x="139" y="145"/>
                    </a:lnTo>
                    <a:lnTo>
                      <a:pt x="137" y="148"/>
                    </a:lnTo>
                    <a:lnTo>
                      <a:pt x="132" y="148"/>
                    </a:lnTo>
                    <a:lnTo>
                      <a:pt x="129" y="150"/>
                    </a:lnTo>
                    <a:lnTo>
                      <a:pt x="127" y="150"/>
                    </a:lnTo>
                    <a:lnTo>
                      <a:pt x="122" y="153"/>
                    </a:lnTo>
                    <a:lnTo>
                      <a:pt x="119" y="155"/>
                    </a:lnTo>
                    <a:lnTo>
                      <a:pt x="117" y="155"/>
                    </a:lnTo>
                    <a:lnTo>
                      <a:pt x="112" y="158"/>
                    </a:lnTo>
                    <a:lnTo>
                      <a:pt x="109" y="160"/>
                    </a:lnTo>
                    <a:lnTo>
                      <a:pt x="106" y="163"/>
                    </a:lnTo>
                    <a:lnTo>
                      <a:pt x="104" y="165"/>
                    </a:lnTo>
                    <a:lnTo>
                      <a:pt x="104" y="168"/>
                    </a:lnTo>
                    <a:lnTo>
                      <a:pt x="101" y="168"/>
                    </a:lnTo>
                    <a:lnTo>
                      <a:pt x="101" y="168"/>
                    </a:lnTo>
                    <a:lnTo>
                      <a:pt x="101" y="168"/>
                    </a:lnTo>
                    <a:lnTo>
                      <a:pt x="81" y="148"/>
                    </a:lnTo>
                    <a:lnTo>
                      <a:pt x="81" y="145"/>
                    </a:lnTo>
                    <a:lnTo>
                      <a:pt x="81" y="145"/>
                    </a:lnTo>
                    <a:lnTo>
                      <a:pt x="81" y="145"/>
                    </a:lnTo>
                    <a:lnTo>
                      <a:pt x="81" y="145"/>
                    </a:lnTo>
                    <a:lnTo>
                      <a:pt x="86" y="140"/>
                    </a:lnTo>
                    <a:lnTo>
                      <a:pt x="91" y="138"/>
                    </a:lnTo>
                    <a:lnTo>
                      <a:pt x="94" y="135"/>
                    </a:lnTo>
                    <a:lnTo>
                      <a:pt x="99" y="130"/>
                    </a:lnTo>
                    <a:lnTo>
                      <a:pt x="104" y="128"/>
                    </a:lnTo>
                    <a:lnTo>
                      <a:pt x="109" y="125"/>
                    </a:lnTo>
                    <a:lnTo>
                      <a:pt x="114" y="123"/>
                    </a:lnTo>
                    <a:lnTo>
                      <a:pt x="119" y="123"/>
                    </a:lnTo>
                    <a:lnTo>
                      <a:pt x="122" y="120"/>
                    </a:lnTo>
                    <a:lnTo>
                      <a:pt x="127" y="118"/>
                    </a:lnTo>
                    <a:lnTo>
                      <a:pt x="132" y="118"/>
                    </a:lnTo>
                    <a:lnTo>
                      <a:pt x="137" y="115"/>
                    </a:lnTo>
                    <a:lnTo>
                      <a:pt x="142" y="115"/>
                    </a:lnTo>
                    <a:lnTo>
                      <a:pt x="147" y="115"/>
                    </a:lnTo>
                    <a:lnTo>
                      <a:pt x="152" y="115"/>
                    </a:lnTo>
                    <a:lnTo>
                      <a:pt x="157" y="115"/>
                    </a:lnTo>
                    <a:lnTo>
                      <a:pt x="165" y="115"/>
                    </a:lnTo>
                    <a:lnTo>
                      <a:pt x="170" y="115"/>
                    </a:lnTo>
                    <a:lnTo>
                      <a:pt x="175" y="115"/>
                    </a:lnTo>
                    <a:lnTo>
                      <a:pt x="180" y="118"/>
                    </a:lnTo>
                    <a:lnTo>
                      <a:pt x="185" y="118"/>
                    </a:lnTo>
                    <a:lnTo>
                      <a:pt x="190" y="120"/>
                    </a:lnTo>
                    <a:lnTo>
                      <a:pt x="193" y="120"/>
                    </a:lnTo>
                    <a:lnTo>
                      <a:pt x="198" y="123"/>
                    </a:lnTo>
                    <a:lnTo>
                      <a:pt x="203" y="125"/>
                    </a:lnTo>
                    <a:lnTo>
                      <a:pt x="208" y="128"/>
                    </a:lnTo>
                    <a:lnTo>
                      <a:pt x="213" y="130"/>
                    </a:lnTo>
                    <a:lnTo>
                      <a:pt x="218" y="133"/>
                    </a:lnTo>
                    <a:lnTo>
                      <a:pt x="221" y="135"/>
                    </a:lnTo>
                    <a:lnTo>
                      <a:pt x="226" y="138"/>
                    </a:lnTo>
                    <a:lnTo>
                      <a:pt x="231" y="143"/>
                    </a:lnTo>
                    <a:lnTo>
                      <a:pt x="233" y="145"/>
                    </a:lnTo>
                    <a:lnTo>
                      <a:pt x="233" y="148"/>
                    </a:lnTo>
                    <a:lnTo>
                      <a:pt x="236" y="148"/>
                    </a:lnTo>
                    <a:lnTo>
                      <a:pt x="236" y="148"/>
                    </a:lnTo>
                    <a:lnTo>
                      <a:pt x="236" y="148"/>
                    </a:lnTo>
                    <a:lnTo>
                      <a:pt x="236" y="148"/>
                    </a:lnTo>
                    <a:lnTo>
                      <a:pt x="236"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853" name="组合 852"/>
            <p:cNvGrpSpPr>
              <a:grpSpLocks noChangeAspect="1"/>
            </p:cNvGrpSpPr>
            <p:nvPr/>
          </p:nvGrpSpPr>
          <p:grpSpPr>
            <a:xfrm>
              <a:off x="6058957" y="4816487"/>
              <a:ext cx="598024" cy="576000"/>
              <a:chOff x="3638550" y="2563813"/>
              <a:chExt cx="1422401" cy="1370012"/>
            </a:xfrm>
            <a:solidFill>
              <a:schemeClr val="bg2">
                <a:lumMod val="50000"/>
              </a:schemeClr>
            </a:solidFill>
          </p:grpSpPr>
          <p:sp>
            <p:nvSpPr>
              <p:cNvPr id="854" name="Line 58"/>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5" name="Line 59"/>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6" name="Freeform 60"/>
              <p:cNvSpPr>
                <a:spLocks noEditPoints="1"/>
              </p:cNvSpPr>
              <p:nvPr/>
            </p:nvSpPr>
            <p:spPr bwMode="auto">
              <a:xfrm>
                <a:off x="4724400" y="3021013"/>
                <a:ext cx="268288" cy="692150"/>
              </a:xfrm>
              <a:custGeom>
                <a:avLst/>
                <a:gdLst>
                  <a:gd name="T0" fmla="*/ 6 w 71"/>
                  <a:gd name="T1" fmla="*/ 0 h 183"/>
                  <a:gd name="T2" fmla="*/ 0 w 71"/>
                  <a:gd name="T3" fmla="*/ 176 h 183"/>
                  <a:gd name="T4" fmla="*/ 64 w 71"/>
                  <a:gd name="T5" fmla="*/ 183 h 183"/>
                  <a:gd name="T6" fmla="*/ 71 w 71"/>
                  <a:gd name="T7" fmla="*/ 7 h 183"/>
                  <a:gd name="T8" fmla="*/ 17 w 71"/>
                  <a:gd name="T9" fmla="*/ 174 h 183"/>
                  <a:gd name="T10" fmla="*/ 10 w 71"/>
                  <a:gd name="T11" fmla="*/ 174 h 183"/>
                  <a:gd name="T12" fmla="*/ 13 w 71"/>
                  <a:gd name="T13" fmla="*/ 96 h 183"/>
                  <a:gd name="T14" fmla="*/ 17 w 71"/>
                  <a:gd name="T15" fmla="*/ 174 h 183"/>
                  <a:gd name="T16" fmla="*/ 13 w 71"/>
                  <a:gd name="T17" fmla="*/ 86 h 183"/>
                  <a:gd name="T18" fmla="*/ 10 w 71"/>
                  <a:gd name="T19" fmla="*/ 9 h 183"/>
                  <a:gd name="T20" fmla="*/ 17 w 71"/>
                  <a:gd name="T21" fmla="*/ 9 h 183"/>
                  <a:gd name="T22" fmla="*/ 32 w 71"/>
                  <a:gd name="T23" fmla="*/ 174 h 183"/>
                  <a:gd name="T24" fmla="*/ 25 w 71"/>
                  <a:gd name="T25" fmla="*/ 174 h 183"/>
                  <a:gd name="T26" fmla="*/ 28 w 71"/>
                  <a:gd name="T27" fmla="*/ 96 h 183"/>
                  <a:gd name="T28" fmla="*/ 32 w 71"/>
                  <a:gd name="T29" fmla="*/ 174 h 183"/>
                  <a:gd name="T30" fmla="*/ 28 w 71"/>
                  <a:gd name="T31" fmla="*/ 86 h 183"/>
                  <a:gd name="T32" fmla="*/ 25 w 71"/>
                  <a:gd name="T33" fmla="*/ 9 h 183"/>
                  <a:gd name="T34" fmla="*/ 32 w 71"/>
                  <a:gd name="T35" fmla="*/ 9 h 183"/>
                  <a:gd name="T36" fmla="*/ 46 w 71"/>
                  <a:gd name="T37" fmla="*/ 174 h 183"/>
                  <a:gd name="T38" fmla="*/ 40 w 71"/>
                  <a:gd name="T39" fmla="*/ 174 h 183"/>
                  <a:gd name="T40" fmla="*/ 43 w 71"/>
                  <a:gd name="T41" fmla="*/ 96 h 183"/>
                  <a:gd name="T42" fmla="*/ 46 w 71"/>
                  <a:gd name="T43" fmla="*/ 174 h 183"/>
                  <a:gd name="T44" fmla="*/ 43 w 71"/>
                  <a:gd name="T45" fmla="*/ 86 h 183"/>
                  <a:gd name="T46" fmla="*/ 40 w 71"/>
                  <a:gd name="T47" fmla="*/ 9 h 183"/>
                  <a:gd name="T48" fmla="*/ 46 w 71"/>
                  <a:gd name="T49" fmla="*/ 9 h 183"/>
                  <a:gd name="T50" fmla="*/ 61 w 71"/>
                  <a:gd name="T51" fmla="*/ 174 h 183"/>
                  <a:gd name="T52" fmla="*/ 54 w 71"/>
                  <a:gd name="T53" fmla="*/ 174 h 183"/>
                  <a:gd name="T54" fmla="*/ 58 w 71"/>
                  <a:gd name="T55" fmla="*/ 96 h 183"/>
                  <a:gd name="T56" fmla="*/ 61 w 71"/>
                  <a:gd name="T57" fmla="*/ 174 h 183"/>
                  <a:gd name="T58" fmla="*/ 58 w 71"/>
                  <a:gd name="T59" fmla="*/ 86 h 183"/>
                  <a:gd name="T60" fmla="*/ 54 w 71"/>
                  <a:gd name="T61" fmla="*/ 9 h 183"/>
                  <a:gd name="T62" fmla="*/ 61 w 71"/>
                  <a:gd name="T63"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83">
                    <a:moveTo>
                      <a:pt x="64" y="0"/>
                    </a:moveTo>
                    <a:cubicBezTo>
                      <a:pt x="6" y="0"/>
                      <a:pt x="6" y="0"/>
                      <a:pt x="6" y="0"/>
                    </a:cubicBezTo>
                    <a:cubicBezTo>
                      <a:pt x="3" y="0"/>
                      <a:pt x="0" y="3"/>
                      <a:pt x="0" y="7"/>
                    </a:cubicBezTo>
                    <a:cubicBezTo>
                      <a:pt x="0" y="176"/>
                      <a:pt x="0" y="176"/>
                      <a:pt x="0" y="176"/>
                    </a:cubicBezTo>
                    <a:cubicBezTo>
                      <a:pt x="0" y="180"/>
                      <a:pt x="3" y="183"/>
                      <a:pt x="6" y="183"/>
                    </a:cubicBezTo>
                    <a:cubicBezTo>
                      <a:pt x="64" y="183"/>
                      <a:pt x="64" y="183"/>
                      <a:pt x="64" y="183"/>
                    </a:cubicBezTo>
                    <a:cubicBezTo>
                      <a:pt x="68" y="183"/>
                      <a:pt x="71" y="180"/>
                      <a:pt x="71" y="176"/>
                    </a:cubicBezTo>
                    <a:cubicBezTo>
                      <a:pt x="71" y="7"/>
                      <a:pt x="71" y="7"/>
                      <a:pt x="71" y="7"/>
                    </a:cubicBezTo>
                    <a:cubicBezTo>
                      <a:pt x="71" y="3"/>
                      <a:pt x="68" y="0"/>
                      <a:pt x="64" y="0"/>
                    </a:cubicBezTo>
                    <a:close/>
                    <a:moveTo>
                      <a:pt x="17" y="174"/>
                    </a:moveTo>
                    <a:cubicBezTo>
                      <a:pt x="17" y="175"/>
                      <a:pt x="15" y="176"/>
                      <a:pt x="13" y="176"/>
                    </a:cubicBezTo>
                    <a:cubicBezTo>
                      <a:pt x="11" y="176"/>
                      <a:pt x="10" y="175"/>
                      <a:pt x="10" y="174"/>
                    </a:cubicBezTo>
                    <a:cubicBezTo>
                      <a:pt x="10" y="99"/>
                      <a:pt x="10" y="99"/>
                      <a:pt x="10" y="99"/>
                    </a:cubicBezTo>
                    <a:cubicBezTo>
                      <a:pt x="10" y="97"/>
                      <a:pt x="11" y="96"/>
                      <a:pt x="13" y="96"/>
                    </a:cubicBezTo>
                    <a:cubicBezTo>
                      <a:pt x="15" y="96"/>
                      <a:pt x="17" y="97"/>
                      <a:pt x="17" y="99"/>
                    </a:cubicBezTo>
                    <a:lnTo>
                      <a:pt x="17" y="174"/>
                    </a:lnTo>
                    <a:close/>
                    <a:moveTo>
                      <a:pt x="17" y="84"/>
                    </a:moveTo>
                    <a:cubicBezTo>
                      <a:pt x="17" y="85"/>
                      <a:pt x="15" y="86"/>
                      <a:pt x="13" y="86"/>
                    </a:cubicBezTo>
                    <a:cubicBezTo>
                      <a:pt x="11" y="86"/>
                      <a:pt x="10" y="85"/>
                      <a:pt x="10" y="84"/>
                    </a:cubicBezTo>
                    <a:cubicBezTo>
                      <a:pt x="10" y="9"/>
                      <a:pt x="10" y="9"/>
                      <a:pt x="10" y="9"/>
                    </a:cubicBezTo>
                    <a:cubicBezTo>
                      <a:pt x="10" y="8"/>
                      <a:pt x="11" y="6"/>
                      <a:pt x="13" y="6"/>
                    </a:cubicBezTo>
                    <a:cubicBezTo>
                      <a:pt x="15" y="6"/>
                      <a:pt x="17" y="8"/>
                      <a:pt x="17" y="9"/>
                    </a:cubicBezTo>
                    <a:lnTo>
                      <a:pt x="17" y="84"/>
                    </a:lnTo>
                    <a:close/>
                    <a:moveTo>
                      <a:pt x="32" y="174"/>
                    </a:moveTo>
                    <a:cubicBezTo>
                      <a:pt x="32" y="175"/>
                      <a:pt x="30" y="176"/>
                      <a:pt x="28" y="176"/>
                    </a:cubicBezTo>
                    <a:cubicBezTo>
                      <a:pt x="26" y="176"/>
                      <a:pt x="25" y="175"/>
                      <a:pt x="25" y="174"/>
                    </a:cubicBezTo>
                    <a:cubicBezTo>
                      <a:pt x="25" y="99"/>
                      <a:pt x="25" y="99"/>
                      <a:pt x="25" y="99"/>
                    </a:cubicBezTo>
                    <a:cubicBezTo>
                      <a:pt x="25" y="97"/>
                      <a:pt x="26" y="96"/>
                      <a:pt x="28" y="96"/>
                    </a:cubicBezTo>
                    <a:cubicBezTo>
                      <a:pt x="30" y="96"/>
                      <a:pt x="32" y="97"/>
                      <a:pt x="32" y="99"/>
                    </a:cubicBezTo>
                    <a:lnTo>
                      <a:pt x="32" y="174"/>
                    </a:lnTo>
                    <a:close/>
                    <a:moveTo>
                      <a:pt x="32" y="84"/>
                    </a:moveTo>
                    <a:cubicBezTo>
                      <a:pt x="32" y="85"/>
                      <a:pt x="30" y="86"/>
                      <a:pt x="28" y="86"/>
                    </a:cubicBezTo>
                    <a:cubicBezTo>
                      <a:pt x="26" y="86"/>
                      <a:pt x="25" y="85"/>
                      <a:pt x="25" y="84"/>
                    </a:cubicBezTo>
                    <a:cubicBezTo>
                      <a:pt x="25" y="9"/>
                      <a:pt x="25" y="9"/>
                      <a:pt x="25" y="9"/>
                    </a:cubicBezTo>
                    <a:cubicBezTo>
                      <a:pt x="25" y="8"/>
                      <a:pt x="26" y="6"/>
                      <a:pt x="28" y="6"/>
                    </a:cubicBezTo>
                    <a:cubicBezTo>
                      <a:pt x="30" y="6"/>
                      <a:pt x="32" y="8"/>
                      <a:pt x="32" y="9"/>
                    </a:cubicBezTo>
                    <a:lnTo>
                      <a:pt x="32" y="84"/>
                    </a:lnTo>
                    <a:close/>
                    <a:moveTo>
                      <a:pt x="46" y="174"/>
                    </a:moveTo>
                    <a:cubicBezTo>
                      <a:pt x="46" y="175"/>
                      <a:pt x="45" y="176"/>
                      <a:pt x="43" y="176"/>
                    </a:cubicBezTo>
                    <a:cubicBezTo>
                      <a:pt x="41" y="176"/>
                      <a:pt x="40" y="175"/>
                      <a:pt x="40" y="174"/>
                    </a:cubicBezTo>
                    <a:cubicBezTo>
                      <a:pt x="40" y="99"/>
                      <a:pt x="40" y="99"/>
                      <a:pt x="40" y="99"/>
                    </a:cubicBezTo>
                    <a:cubicBezTo>
                      <a:pt x="40" y="97"/>
                      <a:pt x="41" y="96"/>
                      <a:pt x="43" y="96"/>
                    </a:cubicBezTo>
                    <a:cubicBezTo>
                      <a:pt x="45" y="96"/>
                      <a:pt x="46" y="97"/>
                      <a:pt x="46" y="99"/>
                    </a:cubicBezTo>
                    <a:lnTo>
                      <a:pt x="46" y="174"/>
                    </a:lnTo>
                    <a:close/>
                    <a:moveTo>
                      <a:pt x="46" y="84"/>
                    </a:moveTo>
                    <a:cubicBezTo>
                      <a:pt x="46" y="85"/>
                      <a:pt x="45" y="86"/>
                      <a:pt x="43" y="86"/>
                    </a:cubicBezTo>
                    <a:cubicBezTo>
                      <a:pt x="41" y="86"/>
                      <a:pt x="40" y="85"/>
                      <a:pt x="40" y="84"/>
                    </a:cubicBezTo>
                    <a:cubicBezTo>
                      <a:pt x="40" y="9"/>
                      <a:pt x="40" y="9"/>
                      <a:pt x="40" y="9"/>
                    </a:cubicBezTo>
                    <a:cubicBezTo>
                      <a:pt x="40" y="8"/>
                      <a:pt x="41" y="6"/>
                      <a:pt x="43" y="6"/>
                    </a:cubicBezTo>
                    <a:cubicBezTo>
                      <a:pt x="45" y="6"/>
                      <a:pt x="46" y="8"/>
                      <a:pt x="46" y="9"/>
                    </a:cubicBezTo>
                    <a:lnTo>
                      <a:pt x="46" y="84"/>
                    </a:lnTo>
                    <a:close/>
                    <a:moveTo>
                      <a:pt x="61" y="174"/>
                    </a:moveTo>
                    <a:cubicBezTo>
                      <a:pt x="61" y="175"/>
                      <a:pt x="60" y="176"/>
                      <a:pt x="58" y="176"/>
                    </a:cubicBezTo>
                    <a:cubicBezTo>
                      <a:pt x="56" y="176"/>
                      <a:pt x="54" y="175"/>
                      <a:pt x="54" y="174"/>
                    </a:cubicBezTo>
                    <a:cubicBezTo>
                      <a:pt x="54" y="99"/>
                      <a:pt x="54" y="99"/>
                      <a:pt x="54" y="99"/>
                    </a:cubicBezTo>
                    <a:cubicBezTo>
                      <a:pt x="54" y="97"/>
                      <a:pt x="56" y="96"/>
                      <a:pt x="58" y="96"/>
                    </a:cubicBezTo>
                    <a:cubicBezTo>
                      <a:pt x="60" y="96"/>
                      <a:pt x="61" y="97"/>
                      <a:pt x="61" y="99"/>
                    </a:cubicBezTo>
                    <a:lnTo>
                      <a:pt x="61" y="174"/>
                    </a:lnTo>
                    <a:close/>
                    <a:moveTo>
                      <a:pt x="61" y="84"/>
                    </a:moveTo>
                    <a:cubicBezTo>
                      <a:pt x="61" y="85"/>
                      <a:pt x="60" y="86"/>
                      <a:pt x="58" y="86"/>
                    </a:cubicBezTo>
                    <a:cubicBezTo>
                      <a:pt x="56" y="86"/>
                      <a:pt x="54" y="85"/>
                      <a:pt x="54" y="84"/>
                    </a:cubicBezTo>
                    <a:cubicBezTo>
                      <a:pt x="54" y="9"/>
                      <a:pt x="54" y="9"/>
                      <a:pt x="54" y="9"/>
                    </a:cubicBezTo>
                    <a:cubicBezTo>
                      <a:pt x="54" y="8"/>
                      <a:pt x="56" y="6"/>
                      <a:pt x="58" y="6"/>
                    </a:cubicBezTo>
                    <a:cubicBezTo>
                      <a:pt x="60" y="6"/>
                      <a:pt x="61" y="8"/>
                      <a:pt x="61" y="9"/>
                    </a:cubicBezTo>
                    <a:lnTo>
                      <a:pt x="61"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7" name="Freeform 61"/>
              <p:cNvSpPr>
                <a:spLocks/>
              </p:cNvSpPr>
              <p:nvPr/>
            </p:nvSpPr>
            <p:spPr bwMode="auto">
              <a:xfrm>
                <a:off x="4637088" y="2960688"/>
                <a:ext cx="423863" cy="812800"/>
              </a:xfrm>
              <a:custGeom>
                <a:avLst/>
                <a:gdLst>
                  <a:gd name="T0" fmla="*/ 100 w 112"/>
                  <a:gd name="T1" fmla="*/ 215 h 215"/>
                  <a:gd name="T2" fmla="*/ 2 w 112"/>
                  <a:gd name="T3" fmla="*/ 215 h 215"/>
                  <a:gd name="T4" fmla="*/ 2 w 112"/>
                  <a:gd name="T5" fmla="*/ 205 h 215"/>
                  <a:gd name="T6" fmla="*/ 100 w 112"/>
                  <a:gd name="T7" fmla="*/ 205 h 215"/>
                  <a:gd name="T8" fmla="*/ 102 w 112"/>
                  <a:gd name="T9" fmla="*/ 203 h 215"/>
                  <a:gd name="T10" fmla="*/ 102 w 112"/>
                  <a:gd name="T11" fmla="*/ 11 h 215"/>
                  <a:gd name="T12" fmla="*/ 100 w 112"/>
                  <a:gd name="T13" fmla="*/ 10 h 215"/>
                  <a:gd name="T14" fmla="*/ 0 w 112"/>
                  <a:gd name="T15" fmla="*/ 10 h 215"/>
                  <a:gd name="T16" fmla="*/ 0 w 112"/>
                  <a:gd name="T17" fmla="*/ 0 h 215"/>
                  <a:gd name="T18" fmla="*/ 100 w 112"/>
                  <a:gd name="T19" fmla="*/ 0 h 215"/>
                  <a:gd name="T20" fmla="*/ 112 w 112"/>
                  <a:gd name="T21" fmla="*/ 11 h 215"/>
                  <a:gd name="T22" fmla="*/ 112 w 112"/>
                  <a:gd name="T23" fmla="*/ 203 h 215"/>
                  <a:gd name="T24" fmla="*/ 100 w 112"/>
                  <a:gd name="T2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15">
                    <a:moveTo>
                      <a:pt x="100" y="215"/>
                    </a:moveTo>
                    <a:cubicBezTo>
                      <a:pt x="2" y="215"/>
                      <a:pt x="2" y="215"/>
                      <a:pt x="2" y="215"/>
                    </a:cubicBezTo>
                    <a:cubicBezTo>
                      <a:pt x="2" y="205"/>
                      <a:pt x="2" y="205"/>
                      <a:pt x="2" y="205"/>
                    </a:cubicBezTo>
                    <a:cubicBezTo>
                      <a:pt x="100" y="205"/>
                      <a:pt x="100" y="205"/>
                      <a:pt x="100" y="205"/>
                    </a:cubicBezTo>
                    <a:cubicBezTo>
                      <a:pt x="101" y="205"/>
                      <a:pt x="102" y="204"/>
                      <a:pt x="102" y="203"/>
                    </a:cubicBezTo>
                    <a:cubicBezTo>
                      <a:pt x="102" y="11"/>
                      <a:pt x="102" y="11"/>
                      <a:pt x="102" y="11"/>
                    </a:cubicBezTo>
                    <a:cubicBezTo>
                      <a:pt x="102" y="11"/>
                      <a:pt x="101" y="10"/>
                      <a:pt x="100" y="10"/>
                    </a:cubicBezTo>
                    <a:cubicBezTo>
                      <a:pt x="0" y="10"/>
                      <a:pt x="0" y="10"/>
                      <a:pt x="0" y="10"/>
                    </a:cubicBezTo>
                    <a:cubicBezTo>
                      <a:pt x="0" y="0"/>
                      <a:pt x="0" y="0"/>
                      <a:pt x="0" y="0"/>
                    </a:cubicBezTo>
                    <a:cubicBezTo>
                      <a:pt x="100" y="0"/>
                      <a:pt x="100" y="0"/>
                      <a:pt x="100" y="0"/>
                    </a:cubicBezTo>
                    <a:cubicBezTo>
                      <a:pt x="106" y="0"/>
                      <a:pt x="112" y="5"/>
                      <a:pt x="112" y="11"/>
                    </a:cubicBezTo>
                    <a:cubicBezTo>
                      <a:pt x="112" y="203"/>
                      <a:pt x="112" y="203"/>
                      <a:pt x="112" y="203"/>
                    </a:cubicBezTo>
                    <a:cubicBezTo>
                      <a:pt x="112" y="210"/>
                      <a:pt x="106" y="215"/>
                      <a:pt x="100"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8" name="Freeform 62"/>
              <p:cNvSpPr>
                <a:spLocks/>
              </p:cNvSpPr>
              <p:nvPr/>
            </p:nvSpPr>
            <p:spPr bwMode="auto">
              <a:xfrm>
                <a:off x="3638550" y="2563813"/>
                <a:ext cx="1055688" cy="139700"/>
              </a:xfrm>
              <a:custGeom>
                <a:avLst/>
                <a:gdLst>
                  <a:gd name="T0" fmla="*/ 274 w 279"/>
                  <a:gd name="T1" fmla="*/ 37 h 37"/>
                  <a:gd name="T2" fmla="*/ 279 w 279"/>
                  <a:gd name="T3" fmla="*/ 32 h 37"/>
                  <a:gd name="T4" fmla="*/ 279 w 279"/>
                  <a:gd name="T5" fmla="*/ 23 h 37"/>
                  <a:gd name="T6" fmla="*/ 274 w 279"/>
                  <a:gd name="T7" fmla="*/ 17 h 37"/>
                  <a:gd name="T8" fmla="*/ 145 w 279"/>
                  <a:gd name="T9" fmla="*/ 0 h 37"/>
                  <a:gd name="T10" fmla="*/ 135 w 279"/>
                  <a:gd name="T11" fmla="*/ 0 h 37"/>
                  <a:gd name="T12" fmla="*/ 5 w 279"/>
                  <a:gd name="T13" fmla="*/ 17 h 37"/>
                  <a:gd name="T14" fmla="*/ 0 w 279"/>
                  <a:gd name="T15" fmla="*/ 23 h 37"/>
                  <a:gd name="T16" fmla="*/ 0 w 279"/>
                  <a:gd name="T17" fmla="*/ 32 h 37"/>
                  <a:gd name="T18" fmla="*/ 5 w 279"/>
                  <a:gd name="T19" fmla="*/ 37 h 37"/>
                  <a:gd name="T20" fmla="*/ 274 w 279"/>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37">
                    <a:moveTo>
                      <a:pt x="274" y="37"/>
                    </a:moveTo>
                    <a:cubicBezTo>
                      <a:pt x="277" y="37"/>
                      <a:pt x="279" y="35"/>
                      <a:pt x="279" y="32"/>
                    </a:cubicBezTo>
                    <a:cubicBezTo>
                      <a:pt x="279" y="23"/>
                      <a:pt x="279" y="23"/>
                      <a:pt x="279" y="23"/>
                    </a:cubicBezTo>
                    <a:cubicBezTo>
                      <a:pt x="279" y="20"/>
                      <a:pt x="277" y="17"/>
                      <a:pt x="274" y="17"/>
                    </a:cubicBezTo>
                    <a:cubicBezTo>
                      <a:pt x="145" y="0"/>
                      <a:pt x="145" y="0"/>
                      <a:pt x="145" y="0"/>
                    </a:cubicBezTo>
                    <a:cubicBezTo>
                      <a:pt x="142" y="0"/>
                      <a:pt x="137" y="0"/>
                      <a:pt x="135" y="0"/>
                    </a:cubicBezTo>
                    <a:cubicBezTo>
                      <a:pt x="5" y="17"/>
                      <a:pt x="5" y="17"/>
                      <a:pt x="5" y="17"/>
                    </a:cubicBezTo>
                    <a:cubicBezTo>
                      <a:pt x="2" y="17"/>
                      <a:pt x="0" y="20"/>
                      <a:pt x="0" y="23"/>
                    </a:cubicBezTo>
                    <a:cubicBezTo>
                      <a:pt x="0" y="32"/>
                      <a:pt x="0" y="32"/>
                      <a:pt x="0" y="32"/>
                    </a:cubicBezTo>
                    <a:cubicBezTo>
                      <a:pt x="0" y="35"/>
                      <a:pt x="2" y="37"/>
                      <a:pt x="5" y="37"/>
                    </a:cubicBezTo>
                    <a:lnTo>
                      <a:pt x="27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9" name="Freeform 63"/>
              <p:cNvSpPr>
                <a:spLocks noEditPoints="1"/>
              </p:cNvSpPr>
              <p:nvPr/>
            </p:nvSpPr>
            <p:spPr bwMode="auto">
              <a:xfrm>
                <a:off x="3752850" y="2828925"/>
                <a:ext cx="396875" cy="1006475"/>
              </a:xfrm>
              <a:custGeom>
                <a:avLst/>
                <a:gdLst>
                  <a:gd name="T0" fmla="*/ 0 w 105"/>
                  <a:gd name="T1" fmla="*/ 2 h 266"/>
                  <a:gd name="T2" fmla="*/ 0 w 105"/>
                  <a:gd name="T3" fmla="*/ 263 h 266"/>
                  <a:gd name="T4" fmla="*/ 2 w 105"/>
                  <a:gd name="T5" fmla="*/ 266 h 266"/>
                  <a:gd name="T6" fmla="*/ 105 w 105"/>
                  <a:gd name="T7" fmla="*/ 266 h 266"/>
                  <a:gd name="T8" fmla="*/ 105 w 105"/>
                  <a:gd name="T9" fmla="*/ 0 h 266"/>
                  <a:gd name="T10" fmla="*/ 2 w 105"/>
                  <a:gd name="T11" fmla="*/ 0 h 266"/>
                  <a:gd name="T12" fmla="*/ 0 w 105"/>
                  <a:gd name="T13" fmla="*/ 2 h 266"/>
                  <a:gd name="T14" fmla="*/ 11 w 105"/>
                  <a:gd name="T15" fmla="*/ 200 h 266"/>
                  <a:gd name="T16" fmla="*/ 94 w 105"/>
                  <a:gd name="T17" fmla="*/ 200 h 266"/>
                  <a:gd name="T18" fmla="*/ 95 w 105"/>
                  <a:gd name="T19" fmla="*/ 202 h 266"/>
                  <a:gd name="T20" fmla="*/ 94 w 105"/>
                  <a:gd name="T21" fmla="*/ 204 h 266"/>
                  <a:gd name="T22" fmla="*/ 11 w 105"/>
                  <a:gd name="T23" fmla="*/ 204 h 266"/>
                  <a:gd name="T24" fmla="*/ 10 w 105"/>
                  <a:gd name="T25" fmla="*/ 202 h 266"/>
                  <a:gd name="T26" fmla="*/ 11 w 105"/>
                  <a:gd name="T27" fmla="*/ 200 h 266"/>
                  <a:gd name="T28" fmla="*/ 11 w 105"/>
                  <a:gd name="T29" fmla="*/ 208 h 266"/>
                  <a:gd name="T30" fmla="*/ 94 w 105"/>
                  <a:gd name="T31" fmla="*/ 208 h 266"/>
                  <a:gd name="T32" fmla="*/ 95 w 105"/>
                  <a:gd name="T33" fmla="*/ 210 h 266"/>
                  <a:gd name="T34" fmla="*/ 94 w 105"/>
                  <a:gd name="T35" fmla="*/ 212 h 266"/>
                  <a:gd name="T36" fmla="*/ 11 w 105"/>
                  <a:gd name="T37" fmla="*/ 212 h 266"/>
                  <a:gd name="T38" fmla="*/ 10 w 105"/>
                  <a:gd name="T39" fmla="*/ 210 h 266"/>
                  <a:gd name="T40" fmla="*/ 11 w 105"/>
                  <a:gd name="T41" fmla="*/ 208 h 266"/>
                  <a:gd name="T42" fmla="*/ 11 w 105"/>
                  <a:gd name="T43" fmla="*/ 216 h 266"/>
                  <a:gd name="T44" fmla="*/ 94 w 105"/>
                  <a:gd name="T45" fmla="*/ 216 h 266"/>
                  <a:gd name="T46" fmla="*/ 95 w 105"/>
                  <a:gd name="T47" fmla="*/ 218 h 266"/>
                  <a:gd name="T48" fmla="*/ 94 w 105"/>
                  <a:gd name="T49" fmla="*/ 220 h 266"/>
                  <a:gd name="T50" fmla="*/ 11 w 105"/>
                  <a:gd name="T51" fmla="*/ 220 h 266"/>
                  <a:gd name="T52" fmla="*/ 10 w 105"/>
                  <a:gd name="T53" fmla="*/ 218 h 266"/>
                  <a:gd name="T54" fmla="*/ 11 w 105"/>
                  <a:gd name="T55" fmla="*/ 216 h 266"/>
                  <a:gd name="T56" fmla="*/ 11 w 105"/>
                  <a:gd name="T57" fmla="*/ 224 h 266"/>
                  <a:gd name="T58" fmla="*/ 94 w 105"/>
                  <a:gd name="T59" fmla="*/ 224 h 266"/>
                  <a:gd name="T60" fmla="*/ 95 w 105"/>
                  <a:gd name="T61" fmla="*/ 226 h 266"/>
                  <a:gd name="T62" fmla="*/ 94 w 105"/>
                  <a:gd name="T63" fmla="*/ 228 h 266"/>
                  <a:gd name="T64" fmla="*/ 11 w 105"/>
                  <a:gd name="T65" fmla="*/ 228 h 266"/>
                  <a:gd name="T66" fmla="*/ 10 w 105"/>
                  <a:gd name="T67" fmla="*/ 226 h 266"/>
                  <a:gd name="T68" fmla="*/ 11 w 105"/>
                  <a:gd name="T69" fmla="*/ 224 h 266"/>
                  <a:gd name="T70" fmla="*/ 11 w 105"/>
                  <a:gd name="T71" fmla="*/ 232 h 266"/>
                  <a:gd name="T72" fmla="*/ 94 w 105"/>
                  <a:gd name="T73" fmla="*/ 232 h 266"/>
                  <a:gd name="T74" fmla="*/ 95 w 105"/>
                  <a:gd name="T75" fmla="*/ 234 h 266"/>
                  <a:gd name="T76" fmla="*/ 94 w 105"/>
                  <a:gd name="T77" fmla="*/ 236 h 266"/>
                  <a:gd name="T78" fmla="*/ 11 w 105"/>
                  <a:gd name="T79" fmla="*/ 236 h 266"/>
                  <a:gd name="T80" fmla="*/ 10 w 105"/>
                  <a:gd name="T81" fmla="*/ 234 h 266"/>
                  <a:gd name="T82" fmla="*/ 11 w 105"/>
                  <a:gd name="T83" fmla="*/ 232 h 266"/>
                  <a:gd name="T84" fmla="*/ 11 w 105"/>
                  <a:gd name="T85" fmla="*/ 240 h 266"/>
                  <a:gd name="T86" fmla="*/ 94 w 105"/>
                  <a:gd name="T87" fmla="*/ 240 h 266"/>
                  <a:gd name="T88" fmla="*/ 95 w 105"/>
                  <a:gd name="T89" fmla="*/ 242 h 266"/>
                  <a:gd name="T90" fmla="*/ 94 w 105"/>
                  <a:gd name="T91" fmla="*/ 244 h 266"/>
                  <a:gd name="T92" fmla="*/ 11 w 105"/>
                  <a:gd name="T93" fmla="*/ 244 h 266"/>
                  <a:gd name="T94" fmla="*/ 10 w 105"/>
                  <a:gd name="T95" fmla="*/ 242 h 266"/>
                  <a:gd name="T96" fmla="*/ 11 w 105"/>
                  <a:gd name="T97" fmla="*/ 2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266">
                    <a:moveTo>
                      <a:pt x="0" y="2"/>
                    </a:moveTo>
                    <a:cubicBezTo>
                      <a:pt x="0" y="263"/>
                      <a:pt x="0" y="263"/>
                      <a:pt x="0" y="263"/>
                    </a:cubicBezTo>
                    <a:cubicBezTo>
                      <a:pt x="0" y="265"/>
                      <a:pt x="1" y="266"/>
                      <a:pt x="2" y="266"/>
                    </a:cubicBezTo>
                    <a:cubicBezTo>
                      <a:pt x="105" y="266"/>
                      <a:pt x="105" y="266"/>
                      <a:pt x="105" y="266"/>
                    </a:cubicBezTo>
                    <a:cubicBezTo>
                      <a:pt x="105" y="0"/>
                      <a:pt x="105" y="0"/>
                      <a:pt x="105" y="0"/>
                    </a:cubicBezTo>
                    <a:cubicBezTo>
                      <a:pt x="2" y="0"/>
                      <a:pt x="2" y="0"/>
                      <a:pt x="2" y="0"/>
                    </a:cubicBezTo>
                    <a:cubicBezTo>
                      <a:pt x="1" y="0"/>
                      <a:pt x="0" y="1"/>
                      <a:pt x="0" y="2"/>
                    </a:cubicBezTo>
                    <a:close/>
                    <a:moveTo>
                      <a:pt x="11" y="200"/>
                    </a:moveTo>
                    <a:cubicBezTo>
                      <a:pt x="94" y="200"/>
                      <a:pt x="94" y="200"/>
                      <a:pt x="94" y="200"/>
                    </a:cubicBezTo>
                    <a:cubicBezTo>
                      <a:pt x="95" y="200"/>
                      <a:pt x="95" y="201"/>
                      <a:pt x="95" y="202"/>
                    </a:cubicBezTo>
                    <a:cubicBezTo>
                      <a:pt x="95" y="203"/>
                      <a:pt x="95" y="204"/>
                      <a:pt x="94" y="204"/>
                    </a:cubicBezTo>
                    <a:cubicBezTo>
                      <a:pt x="11" y="204"/>
                      <a:pt x="11" y="204"/>
                      <a:pt x="11" y="204"/>
                    </a:cubicBezTo>
                    <a:cubicBezTo>
                      <a:pt x="10" y="204"/>
                      <a:pt x="10" y="203"/>
                      <a:pt x="10" y="202"/>
                    </a:cubicBezTo>
                    <a:cubicBezTo>
                      <a:pt x="10" y="201"/>
                      <a:pt x="10" y="200"/>
                      <a:pt x="11" y="200"/>
                    </a:cubicBezTo>
                    <a:close/>
                    <a:moveTo>
                      <a:pt x="11" y="208"/>
                    </a:moveTo>
                    <a:cubicBezTo>
                      <a:pt x="94" y="208"/>
                      <a:pt x="94" y="208"/>
                      <a:pt x="94" y="208"/>
                    </a:cubicBezTo>
                    <a:cubicBezTo>
                      <a:pt x="95" y="208"/>
                      <a:pt x="95" y="209"/>
                      <a:pt x="95" y="210"/>
                    </a:cubicBezTo>
                    <a:cubicBezTo>
                      <a:pt x="95" y="211"/>
                      <a:pt x="95" y="212"/>
                      <a:pt x="94" y="212"/>
                    </a:cubicBezTo>
                    <a:cubicBezTo>
                      <a:pt x="11" y="212"/>
                      <a:pt x="11" y="212"/>
                      <a:pt x="11" y="212"/>
                    </a:cubicBezTo>
                    <a:cubicBezTo>
                      <a:pt x="10" y="212"/>
                      <a:pt x="10" y="211"/>
                      <a:pt x="10" y="210"/>
                    </a:cubicBezTo>
                    <a:cubicBezTo>
                      <a:pt x="10" y="209"/>
                      <a:pt x="10" y="208"/>
                      <a:pt x="11" y="208"/>
                    </a:cubicBezTo>
                    <a:close/>
                    <a:moveTo>
                      <a:pt x="11" y="216"/>
                    </a:moveTo>
                    <a:cubicBezTo>
                      <a:pt x="94" y="216"/>
                      <a:pt x="94" y="216"/>
                      <a:pt x="94" y="216"/>
                    </a:cubicBezTo>
                    <a:cubicBezTo>
                      <a:pt x="95" y="216"/>
                      <a:pt x="95" y="217"/>
                      <a:pt x="95" y="218"/>
                    </a:cubicBezTo>
                    <a:cubicBezTo>
                      <a:pt x="95" y="219"/>
                      <a:pt x="95" y="220"/>
                      <a:pt x="94" y="220"/>
                    </a:cubicBezTo>
                    <a:cubicBezTo>
                      <a:pt x="11" y="220"/>
                      <a:pt x="11" y="220"/>
                      <a:pt x="11" y="220"/>
                    </a:cubicBezTo>
                    <a:cubicBezTo>
                      <a:pt x="10" y="220"/>
                      <a:pt x="10" y="219"/>
                      <a:pt x="10" y="218"/>
                    </a:cubicBezTo>
                    <a:cubicBezTo>
                      <a:pt x="10" y="217"/>
                      <a:pt x="10" y="216"/>
                      <a:pt x="11" y="216"/>
                    </a:cubicBezTo>
                    <a:close/>
                    <a:moveTo>
                      <a:pt x="11" y="224"/>
                    </a:moveTo>
                    <a:cubicBezTo>
                      <a:pt x="94" y="224"/>
                      <a:pt x="94" y="224"/>
                      <a:pt x="94" y="224"/>
                    </a:cubicBezTo>
                    <a:cubicBezTo>
                      <a:pt x="95" y="224"/>
                      <a:pt x="95" y="225"/>
                      <a:pt x="95" y="226"/>
                    </a:cubicBezTo>
                    <a:cubicBezTo>
                      <a:pt x="95" y="227"/>
                      <a:pt x="95" y="228"/>
                      <a:pt x="94" y="228"/>
                    </a:cubicBezTo>
                    <a:cubicBezTo>
                      <a:pt x="11" y="228"/>
                      <a:pt x="11" y="228"/>
                      <a:pt x="11" y="228"/>
                    </a:cubicBezTo>
                    <a:cubicBezTo>
                      <a:pt x="10" y="228"/>
                      <a:pt x="10" y="227"/>
                      <a:pt x="10" y="226"/>
                    </a:cubicBezTo>
                    <a:cubicBezTo>
                      <a:pt x="10" y="225"/>
                      <a:pt x="10" y="224"/>
                      <a:pt x="11" y="224"/>
                    </a:cubicBezTo>
                    <a:close/>
                    <a:moveTo>
                      <a:pt x="11" y="232"/>
                    </a:moveTo>
                    <a:cubicBezTo>
                      <a:pt x="94" y="232"/>
                      <a:pt x="94" y="232"/>
                      <a:pt x="94" y="232"/>
                    </a:cubicBezTo>
                    <a:cubicBezTo>
                      <a:pt x="95" y="232"/>
                      <a:pt x="95" y="233"/>
                      <a:pt x="95" y="234"/>
                    </a:cubicBezTo>
                    <a:cubicBezTo>
                      <a:pt x="95" y="235"/>
                      <a:pt x="95" y="236"/>
                      <a:pt x="94" y="236"/>
                    </a:cubicBezTo>
                    <a:cubicBezTo>
                      <a:pt x="11" y="236"/>
                      <a:pt x="11" y="236"/>
                      <a:pt x="11" y="236"/>
                    </a:cubicBezTo>
                    <a:cubicBezTo>
                      <a:pt x="10" y="236"/>
                      <a:pt x="10" y="235"/>
                      <a:pt x="10" y="234"/>
                    </a:cubicBezTo>
                    <a:cubicBezTo>
                      <a:pt x="10" y="233"/>
                      <a:pt x="10" y="232"/>
                      <a:pt x="11" y="232"/>
                    </a:cubicBezTo>
                    <a:close/>
                    <a:moveTo>
                      <a:pt x="11" y="240"/>
                    </a:moveTo>
                    <a:cubicBezTo>
                      <a:pt x="94" y="240"/>
                      <a:pt x="94" y="240"/>
                      <a:pt x="94" y="240"/>
                    </a:cubicBezTo>
                    <a:cubicBezTo>
                      <a:pt x="95" y="240"/>
                      <a:pt x="95" y="241"/>
                      <a:pt x="95" y="242"/>
                    </a:cubicBezTo>
                    <a:cubicBezTo>
                      <a:pt x="95" y="243"/>
                      <a:pt x="95" y="244"/>
                      <a:pt x="94" y="244"/>
                    </a:cubicBezTo>
                    <a:cubicBezTo>
                      <a:pt x="11" y="244"/>
                      <a:pt x="11" y="244"/>
                      <a:pt x="11" y="244"/>
                    </a:cubicBezTo>
                    <a:cubicBezTo>
                      <a:pt x="10" y="244"/>
                      <a:pt x="10" y="243"/>
                      <a:pt x="10" y="242"/>
                    </a:cubicBezTo>
                    <a:cubicBezTo>
                      <a:pt x="10" y="241"/>
                      <a:pt x="10" y="240"/>
                      <a:pt x="1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60" name="Freeform 64"/>
              <p:cNvSpPr>
                <a:spLocks noEditPoints="1"/>
              </p:cNvSpPr>
              <p:nvPr/>
            </p:nvSpPr>
            <p:spPr bwMode="auto">
              <a:xfrm>
                <a:off x="4183063" y="2828925"/>
                <a:ext cx="401638" cy="1006475"/>
              </a:xfrm>
              <a:custGeom>
                <a:avLst/>
                <a:gdLst>
                  <a:gd name="T0" fmla="*/ 104 w 106"/>
                  <a:gd name="T1" fmla="*/ 0 h 266"/>
                  <a:gd name="T2" fmla="*/ 0 w 106"/>
                  <a:gd name="T3" fmla="*/ 0 h 266"/>
                  <a:gd name="T4" fmla="*/ 0 w 106"/>
                  <a:gd name="T5" fmla="*/ 266 h 266"/>
                  <a:gd name="T6" fmla="*/ 104 w 106"/>
                  <a:gd name="T7" fmla="*/ 266 h 266"/>
                  <a:gd name="T8" fmla="*/ 106 w 106"/>
                  <a:gd name="T9" fmla="*/ 263 h 266"/>
                  <a:gd name="T10" fmla="*/ 106 w 106"/>
                  <a:gd name="T11" fmla="*/ 2 h 266"/>
                  <a:gd name="T12" fmla="*/ 104 w 106"/>
                  <a:gd name="T13" fmla="*/ 0 h 266"/>
                  <a:gd name="T14" fmla="*/ 15 w 106"/>
                  <a:gd name="T15" fmla="*/ 63 h 266"/>
                  <a:gd name="T16" fmla="*/ 20 w 106"/>
                  <a:gd name="T17" fmla="*/ 58 h 266"/>
                  <a:gd name="T18" fmla="*/ 31 w 106"/>
                  <a:gd name="T19" fmla="*/ 58 h 266"/>
                  <a:gd name="T20" fmla="*/ 36 w 106"/>
                  <a:gd name="T21" fmla="*/ 63 h 266"/>
                  <a:gd name="T22" fmla="*/ 36 w 106"/>
                  <a:gd name="T23" fmla="*/ 106 h 266"/>
                  <a:gd name="T24" fmla="*/ 31 w 106"/>
                  <a:gd name="T25" fmla="*/ 111 h 266"/>
                  <a:gd name="T26" fmla="*/ 20 w 106"/>
                  <a:gd name="T27" fmla="*/ 111 h 266"/>
                  <a:gd name="T28" fmla="*/ 15 w 106"/>
                  <a:gd name="T29" fmla="*/ 106 h 266"/>
                  <a:gd name="T30" fmla="*/ 15 w 106"/>
                  <a:gd name="T31" fmla="*/ 63 h 266"/>
                  <a:gd name="T32" fmla="*/ 95 w 106"/>
                  <a:gd name="T33" fmla="*/ 244 h 266"/>
                  <a:gd name="T34" fmla="*/ 12 w 106"/>
                  <a:gd name="T35" fmla="*/ 244 h 266"/>
                  <a:gd name="T36" fmla="*/ 10 w 106"/>
                  <a:gd name="T37" fmla="*/ 242 h 266"/>
                  <a:gd name="T38" fmla="*/ 12 w 106"/>
                  <a:gd name="T39" fmla="*/ 240 h 266"/>
                  <a:gd name="T40" fmla="*/ 95 w 106"/>
                  <a:gd name="T41" fmla="*/ 240 h 266"/>
                  <a:gd name="T42" fmla="*/ 96 w 106"/>
                  <a:gd name="T43" fmla="*/ 242 h 266"/>
                  <a:gd name="T44" fmla="*/ 95 w 106"/>
                  <a:gd name="T45" fmla="*/ 244 h 266"/>
                  <a:gd name="T46" fmla="*/ 95 w 106"/>
                  <a:gd name="T47" fmla="*/ 236 h 266"/>
                  <a:gd name="T48" fmla="*/ 12 w 106"/>
                  <a:gd name="T49" fmla="*/ 236 h 266"/>
                  <a:gd name="T50" fmla="*/ 10 w 106"/>
                  <a:gd name="T51" fmla="*/ 234 h 266"/>
                  <a:gd name="T52" fmla="*/ 12 w 106"/>
                  <a:gd name="T53" fmla="*/ 232 h 266"/>
                  <a:gd name="T54" fmla="*/ 95 w 106"/>
                  <a:gd name="T55" fmla="*/ 232 h 266"/>
                  <a:gd name="T56" fmla="*/ 96 w 106"/>
                  <a:gd name="T57" fmla="*/ 234 h 266"/>
                  <a:gd name="T58" fmla="*/ 95 w 106"/>
                  <a:gd name="T59" fmla="*/ 236 h 266"/>
                  <a:gd name="T60" fmla="*/ 95 w 106"/>
                  <a:gd name="T61" fmla="*/ 228 h 266"/>
                  <a:gd name="T62" fmla="*/ 12 w 106"/>
                  <a:gd name="T63" fmla="*/ 228 h 266"/>
                  <a:gd name="T64" fmla="*/ 10 w 106"/>
                  <a:gd name="T65" fmla="*/ 226 h 266"/>
                  <a:gd name="T66" fmla="*/ 12 w 106"/>
                  <a:gd name="T67" fmla="*/ 224 h 266"/>
                  <a:gd name="T68" fmla="*/ 95 w 106"/>
                  <a:gd name="T69" fmla="*/ 224 h 266"/>
                  <a:gd name="T70" fmla="*/ 96 w 106"/>
                  <a:gd name="T71" fmla="*/ 226 h 266"/>
                  <a:gd name="T72" fmla="*/ 95 w 106"/>
                  <a:gd name="T73" fmla="*/ 228 h 266"/>
                  <a:gd name="T74" fmla="*/ 95 w 106"/>
                  <a:gd name="T75" fmla="*/ 220 h 266"/>
                  <a:gd name="T76" fmla="*/ 12 w 106"/>
                  <a:gd name="T77" fmla="*/ 220 h 266"/>
                  <a:gd name="T78" fmla="*/ 10 w 106"/>
                  <a:gd name="T79" fmla="*/ 218 h 266"/>
                  <a:gd name="T80" fmla="*/ 12 w 106"/>
                  <a:gd name="T81" fmla="*/ 216 h 266"/>
                  <a:gd name="T82" fmla="*/ 95 w 106"/>
                  <a:gd name="T83" fmla="*/ 216 h 266"/>
                  <a:gd name="T84" fmla="*/ 96 w 106"/>
                  <a:gd name="T85" fmla="*/ 218 h 266"/>
                  <a:gd name="T86" fmla="*/ 95 w 106"/>
                  <a:gd name="T87" fmla="*/ 220 h 266"/>
                  <a:gd name="T88" fmla="*/ 95 w 106"/>
                  <a:gd name="T89" fmla="*/ 212 h 266"/>
                  <a:gd name="T90" fmla="*/ 12 w 106"/>
                  <a:gd name="T91" fmla="*/ 212 h 266"/>
                  <a:gd name="T92" fmla="*/ 10 w 106"/>
                  <a:gd name="T93" fmla="*/ 210 h 266"/>
                  <a:gd name="T94" fmla="*/ 12 w 106"/>
                  <a:gd name="T95" fmla="*/ 208 h 266"/>
                  <a:gd name="T96" fmla="*/ 95 w 106"/>
                  <a:gd name="T97" fmla="*/ 208 h 266"/>
                  <a:gd name="T98" fmla="*/ 96 w 106"/>
                  <a:gd name="T99" fmla="*/ 210 h 266"/>
                  <a:gd name="T100" fmla="*/ 95 w 106"/>
                  <a:gd name="T101" fmla="*/ 212 h 266"/>
                  <a:gd name="T102" fmla="*/ 95 w 106"/>
                  <a:gd name="T103" fmla="*/ 204 h 266"/>
                  <a:gd name="T104" fmla="*/ 12 w 106"/>
                  <a:gd name="T105" fmla="*/ 204 h 266"/>
                  <a:gd name="T106" fmla="*/ 10 w 106"/>
                  <a:gd name="T107" fmla="*/ 202 h 266"/>
                  <a:gd name="T108" fmla="*/ 12 w 106"/>
                  <a:gd name="T109" fmla="*/ 200 h 266"/>
                  <a:gd name="T110" fmla="*/ 95 w 106"/>
                  <a:gd name="T111" fmla="*/ 200 h 266"/>
                  <a:gd name="T112" fmla="*/ 96 w 106"/>
                  <a:gd name="T113" fmla="*/ 202 h 266"/>
                  <a:gd name="T114" fmla="*/ 95 w 106"/>
                  <a:gd name="T115" fmla="*/ 20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266">
                    <a:moveTo>
                      <a:pt x="104" y="0"/>
                    </a:moveTo>
                    <a:cubicBezTo>
                      <a:pt x="0" y="0"/>
                      <a:pt x="0" y="0"/>
                      <a:pt x="0" y="0"/>
                    </a:cubicBezTo>
                    <a:cubicBezTo>
                      <a:pt x="0" y="266"/>
                      <a:pt x="0" y="266"/>
                      <a:pt x="0" y="266"/>
                    </a:cubicBezTo>
                    <a:cubicBezTo>
                      <a:pt x="104" y="266"/>
                      <a:pt x="104" y="266"/>
                      <a:pt x="104" y="266"/>
                    </a:cubicBezTo>
                    <a:cubicBezTo>
                      <a:pt x="105" y="266"/>
                      <a:pt x="106" y="265"/>
                      <a:pt x="106" y="263"/>
                    </a:cubicBezTo>
                    <a:cubicBezTo>
                      <a:pt x="106" y="2"/>
                      <a:pt x="106" y="2"/>
                      <a:pt x="106" y="2"/>
                    </a:cubicBezTo>
                    <a:cubicBezTo>
                      <a:pt x="106" y="1"/>
                      <a:pt x="105" y="0"/>
                      <a:pt x="104" y="0"/>
                    </a:cubicBezTo>
                    <a:close/>
                    <a:moveTo>
                      <a:pt x="15" y="63"/>
                    </a:moveTo>
                    <a:cubicBezTo>
                      <a:pt x="15" y="60"/>
                      <a:pt x="17" y="58"/>
                      <a:pt x="20" y="58"/>
                    </a:cubicBezTo>
                    <a:cubicBezTo>
                      <a:pt x="31" y="58"/>
                      <a:pt x="31" y="58"/>
                      <a:pt x="31" y="58"/>
                    </a:cubicBezTo>
                    <a:cubicBezTo>
                      <a:pt x="34" y="58"/>
                      <a:pt x="36" y="60"/>
                      <a:pt x="36" y="63"/>
                    </a:cubicBezTo>
                    <a:cubicBezTo>
                      <a:pt x="36" y="106"/>
                      <a:pt x="36" y="106"/>
                      <a:pt x="36" y="106"/>
                    </a:cubicBezTo>
                    <a:cubicBezTo>
                      <a:pt x="36" y="109"/>
                      <a:pt x="34" y="111"/>
                      <a:pt x="31" y="111"/>
                    </a:cubicBezTo>
                    <a:cubicBezTo>
                      <a:pt x="20" y="111"/>
                      <a:pt x="20" y="111"/>
                      <a:pt x="20" y="111"/>
                    </a:cubicBezTo>
                    <a:cubicBezTo>
                      <a:pt x="17" y="111"/>
                      <a:pt x="15" y="109"/>
                      <a:pt x="15" y="106"/>
                    </a:cubicBezTo>
                    <a:lnTo>
                      <a:pt x="15" y="63"/>
                    </a:lnTo>
                    <a:close/>
                    <a:moveTo>
                      <a:pt x="95" y="244"/>
                    </a:moveTo>
                    <a:cubicBezTo>
                      <a:pt x="12" y="244"/>
                      <a:pt x="12" y="244"/>
                      <a:pt x="12" y="244"/>
                    </a:cubicBezTo>
                    <a:cubicBezTo>
                      <a:pt x="11" y="244"/>
                      <a:pt x="10" y="243"/>
                      <a:pt x="10" y="242"/>
                    </a:cubicBezTo>
                    <a:cubicBezTo>
                      <a:pt x="10" y="241"/>
                      <a:pt x="11" y="240"/>
                      <a:pt x="12" y="240"/>
                    </a:cubicBezTo>
                    <a:cubicBezTo>
                      <a:pt x="95" y="240"/>
                      <a:pt x="95" y="240"/>
                      <a:pt x="95" y="240"/>
                    </a:cubicBezTo>
                    <a:cubicBezTo>
                      <a:pt x="95" y="240"/>
                      <a:pt x="96" y="241"/>
                      <a:pt x="96" y="242"/>
                    </a:cubicBezTo>
                    <a:cubicBezTo>
                      <a:pt x="96" y="243"/>
                      <a:pt x="95" y="244"/>
                      <a:pt x="95" y="244"/>
                    </a:cubicBezTo>
                    <a:close/>
                    <a:moveTo>
                      <a:pt x="95" y="236"/>
                    </a:moveTo>
                    <a:cubicBezTo>
                      <a:pt x="12" y="236"/>
                      <a:pt x="12" y="236"/>
                      <a:pt x="12" y="236"/>
                    </a:cubicBezTo>
                    <a:cubicBezTo>
                      <a:pt x="11" y="236"/>
                      <a:pt x="10" y="235"/>
                      <a:pt x="10" y="234"/>
                    </a:cubicBezTo>
                    <a:cubicBezTo>
                      <a:pt x="10" y="233"/>
                      <a:pt x="11" y="232"/>
                      <a:pt x="12" y="232"/>
                    </a:cubicBezTo>
                    <a:cubicBezTo>
                      <a:pt x="95" y="232"/>
                      <a:pt x="95" y="232"/>
                      <a:pt x="95" y="232"/>
                    </a:cubicBezTo>
                    <a:cubicBezTo>
                      <a:pt x="95" y="232"/>
                      <a:pt x="96" y="233"/>
                      <a:pt x="96" y="234"/>
                    </a:cubicBezTo>
                    <a:cubicBezTo>
                      <a:pt x="96" y="235"/>
                      <a:pt x="95" y="236"/>
                      <a:pt x="95" y="236"/>
                    </a:cubicBezTo>
                    <a:close/>
                    <a:moveTo>
                      <a:pt x="95" y="228"/>
                    </a:moveTo>
                    <a:cubicBezTo>
                      <a:pt x="12" y="228"/>
                      <a:pt x="12" y="228"/>
                      <a:pt x="12" y="228"/>
                    </a:cubicBezTo>
                    <a:cubicBezTo>
                      <a:pt x="11" y="228"/>
                      <a:pt x="10" y="227"/>
                      <a:pt x="10" y="226"/>
                    </a:cubicBezTo>
                    <a:cubicBezTo>
                      <a:pt x="10" y="225"/>
                      <a:pt x="11" y="224"/>
                      <a:pt x="12" y="224"/>
                    </a:cubicBezTo>
                    <a:cubicBezTo>
                      <a:pt x="95" y="224"/>
                      <a:pt x="95" y="224"/>
                      <a:pt x="95" y="224"/>
                    </a:cubicBezTo>
                    <a:cubicBezTo>
                      <a:pt x="95" y="224"/>
                      <a:pt x="96" y="225"/>
                      <a:pt x="96" y="226"/>
                    </a:cubicBezTo>
                    <a:cubicBezTo>
                      <a:pt x="96" y="227"/>
                      <a:pt x="95" y="228"/>
                      <a:pt x="95" y="228"/>
                    </a:cubicBezTo>
                    <a:close/>
                    <a:moveTo>
                      <a:pt x="95" y="220"/>
                    </a:moveTo>
                    <a:cubicBezTo>
                      <a:pt x="12" y="220"/>
                      <a:pt x="12" y="220"/>
                      <a:pt x="12" y="220"/>
                    </a:cubicBezTo>
                    <a:cubicBezTo>
                      <a:pt x="11" y="220"/>
                      <a:pt x="10" y="219"/>
                      <a:pt x="10" y="218"/>
                    </a:cubicBezTo>
                    <a:cubicBezTo>
                      <a:pt x="10" y="217"/>
                      <a:pt x="11" y="216"/>
                      <a:pt x="12" y="216"/>
                    </a:cubicBezTo>
                    <a:cubicBezTo>
                      <a:pt x="95" y="216"/>
                      <a:pt x="95" y="216"/>
                      <a:pt x="95" y="216"/>
                    </a:cubicBezTo>
                    <a:cubicBezTo>
                      <a:pt x="95" y="216"/>
                      <a:pt x="96" y="217"/>
                      <a:pt x="96" y="218"/>
                    </a:cubicBezTo>
                    <a:cubicBezTo>
                      <a:pt x="96" y="219"/>
                      <a:pt x="95" y="220"/>
                      <a:pt x="95" y="220"/>
                    </a:cubicBezTo>
                    <a:close/>
                    <a:moveTo>
                      <a:pt x="95" y="212"/>
                    </a:moveTo>
                    <a:cubicBezTo>
                      <a:pt x="12" y="212"/>
                      <a:pt x="12" y="212"/>
                      <a:pt x="12" y="212"/>
                    </a:cubicBezTo>
                    <a:cubicBezTo>
                      <a:pt x="11" y="212"/>
                      <a:pt x="10" y="211"/>
                      <a:pt x="10" y="210"/>
                    </a:cubicBezTo>
                    <a:cubicBezTo>
                      <a:pt x="10" y="209"/>
                      <a:pt x="11" y="208"/>
                      <a:pt x="12" y="208"/>
                    </a:cubicBezTo>
                    <a:cubicBezTo>
                      <a:pt x="95" y="208"/>
                      <a:pt x="95" y="208"/>
                      <a:pt x="95" y="208"/>
                    </a:cubicBezTo>
                    <a:cubicBezTo>
                      <a:pt x="95" y="208"/>
                      <a:pt x="96" y="209"/>
                      <a:pt x="96" y="210"/>
                    </a:cubicBezTo>
                    <a:cubicBezTo>
                      <a:pt x="96" y="211"/>
                      <a:pt x="95" y="212"/>
                      <a:pt x="95" y="212"/>
                    </a:cubicBezTo>
                    <a:close/>
                    <a:moveTo>
                      <a:pt x="95" y="204"/>
                    </a:moveTo>
                    <a:cubicBezTo>
                      <a:pt x="12" y="204"/>
                      <a:pt x="12" y="204"/>
                      <a:pt x="12" y="204"/>
                    </a:cubicBezTo>
                    <a:cubicBezTo>
                      <a:pt x="11" y="204"/>
                      <a:pt x="10" y="203"/>
                      <a:pt x="10" y="202"/>
                    </a:cubicBezTo>
                    <a:cubicBezTo>
                      <a:pt x="10" y="201"/>
                      <a:pt x="11" y="200"/>
                      <a:pt x="12" y="200"/>
                    </a:cubicBezTo>
                    <a:cubicBezTo>
                      <a:pt x="95" y="200"/>
                      <a:pt x="95" y="200"/>
                      <a:pt x="95" y="200"/>
                    </a:cubicBezTo>
                    <a:cubicBezTo>
                      <a:pt x="95" y="200"/>
                      <a:pt x="96" y="201"/>
                      <a:pt x="96" y="202"/>
                    </a:cubicBezTo>
                    <a:cubicBezTo>
                      <a:pt x="96" y="203"/>
                      <a:pt x="95" y="204"/>
                      <a:pt x="9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61" name="Freeform 65"/>
              <p:cNvSpPr>
                <a:spLocks noEditPoints="1"/>
              </p:cNvSpPr>
              <p:nvPr/>
            </p:nvSpPr>
            <p:spPr bwMode="auto">
              <a:xfrm>
                <a:off x="3638550" y="2738438"/>
                <a:ext cx="1055688" cy="1195387"/>
              </a:xfrm>
              <a:custGeom>
                <a:avLst/>
                <a:gdLst>
                  <a:gd name="T0" fmla="*/ 273 w 279"/>
                  <a:gd name="T1" fmla="*/ 0 h 316"/>
                  <a:gd name="T2" fmla="*/ 7 w 279"/>
                  <a:gd name="T3" fmla="*/ 0 h 316"/>
                  <a:gd name="T4" fmla="*/ 0 w 279"/>
                  <a:gd name="T5" fmla="*/ 7 h 316"/>
                  <a:gd name="T6" fmla="*/ 0 w 279"/>
                  <a:gd name="T7" fmla="*/ 309 h 316"/>
                  <a:gd name="T8" fmla="*/ 7 w 279"/>
                  <a:gd name="T9" fmla="*/ 316 h 316"/>
                  <a:gd name="T10" fmla="*/ 273 w 279"/>
                  <a:gd name="T11" fmla="*/ 316 h 316"/>
                  <a:gd name="T12" fmla="*/ 279 w 279"/>
                  <a:gd name="T13" fmla="*/ 309 h 316"/>
                  <a:gd name="T14" fmla="*/ 279 w 279"/>
                  <a:gd name="T15" fmla="*/ 7 h 316"/>
                  <a:gd name="T16" fmla="*/ 273 w 279"/>
                  <a:gd name="T17" fmla="*/ 0 h 316"/>
                  <a:gd name="T18" fmla="*/ 259 w 279"/>
                  <a:gd name="T19" fmla="*/ 287 h 316"/>
                  <a:gd name="T20" fmla="*/ 248 w 279"/>
                  <a:gd name="T21" fmla="*/ 299 h 316"/>
                  <a:gd name="T22" fmla="*/ 32 w 279"/>
                  <a:gd name="T23" fmla="*/ 299 h 316"/>
                  <a:gd name="T24" fmla="*/ 21 w 279"/>
                  <a:gd name="T25" fmla="*/ 287 h 316"/>
                  <a:gd name="T26" fmla="*/ 21 w 279"/>
                  <a:gd name="T27" fmla="*/ 26 h 316"/>
                  <a:gd name="T28" fmla="*/ 32 w 279"/>
                  <a:gd name="T29" fmla="*/ 15 h 316"/>
                  <a:gd name="T30" fmla="*/ 248 w 279"/>
                  <a:gd name="T31" fmla="*/ 15 h 316"/>
                  <a:gd name="T32" fmla="*/ 259 w 279"/>
                  <a:gd name="T33" fmla="*/ 26 h 316"/>
                  <a:gd name="T34" fmla="*/ 259 w 279"/>
                  <a:gd name="T35" fmla="*/ 28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9" h="316">
                    <a:moveTo>
                      <a:pt x="273" y="0"/>
                    </a:moveTo>
                    <a:cubicBezTo>
                      <a:pt x="7" y="0"/>
                      <a:pt x="7" y="0"/>
                      <a:pt x="7" y="0"/>
                    </a:cubicBezTo>
                    <a:cubicBezTo>
                      <a:pt x="3" y="0"/>
                      <a:pt x="0" y="3"/>
                      <a:pt x="0" y="7"/>
                    </a:cubicBezTo>
                    <a:cubicBezTo>
                      <a:pt x="0" y="309"/>
                      <a:pt x="0" y="309"/>
                      <a:pt x="0" y="309"/>
                    </a:cubicBezTo>
                    <a:cubicBezTo>
                      <a:pt x="0" y="313"/>
                      <a:pt x="3" y="316"/>
                      <a:pt x="7" y="316"/>
                    </a:cubicBezTo>
                    <a:cubicBezTo>
                      <a:pt x="273" y="316"/>
                      <a:pt x="273" y="316"/>
                      <a:pt x="273" y="316"/>
                    </a:cubicBezTo>
                    <a:cubicBezTo>
                      <a:pt x="276" y="316"/>
                      <a:pt x="279" y="313"/>
                      <a:pt x="279" y="309"/>
                    </a:cubicBezTo>
                    <a:cubicBezTo>
                      <a:pt x="279" y="7"/>
                      <a:pt x="279" y="7"/>
                      <a:pt x="279" y="7"/>
                    </a:cubicBezTo>
                    <a:cubicBezTo>
                      <a:pt x="279" y="3"/>
                      <a:pt x="276" y="0"/>
                      <a:pt x="273" y="0"/>
                    </a:cubicBezTo>
                    <a:close/>
                    <a:moveTo>
                      <a:pt x="259" y="287"/>
                    </a:moveTo>
                    <a:cubicBezTo>
                      <a:pt x="259" y="294"/>
                      <a:pt x="254" y="299"/>
                      <a:pt x="248" y="299"/>
                    </a:cubicBezTo>
                    <a:cubicBezTo>
                      <a:pt x="32" y="299"/>
                      <a:pt x="32" y="299"/>
                      <a:pt x="32" y="299"/>
                    </a:cubicBezTo>
                    <a:cubicBezTo>
                      <a:pt x="26" y="299"/>
                      <a:pt x="21" y="294"/>
                      <a:pt x="21" y="287"/>
                    </a:cubicBezTo>
                    <a:cubicBezTo>
                      <a:pt x="21" y="26"/>
                      <a:pt x="21" y="26"/>
                      <a:pt x="21" y="26"/>
                    </a:cubicBezTo>
                    <a:cubicBezTo>
                      <a:pt x="21" y="20"/>
                      <a:pt x="26" y="15"/>
                      <a:pt x="32" y="15"/>
                    </a:cubicBezTo>
                    <a:cubicBezTo>
                      <a:pt x="248" y="15"/>
                      <a:pt x="248" y="15"/>
                      <a:pt x="248" y="15"/>
                    </a:cubicBezTo>
                    <a:cubicBezTo>
                      <a:pt x="254" y="15"/>
                      <a:pt x="259" y="20"/>
                      <a:pt x="259" y="26"/>
                    </a:cubicBezTo>
                    <a:lnTo>
                      <a:pt x="259"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sp>
        <p:nvSpPr>
          <p:cNvPr id="382" name="泪滴形 381"/>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spTree>
    <p:extLst>
      <p:ext uri="{BB962C8B-B14F-4D97-AF65-F5344CB8AC3E}">
        <p14:creationId xmlns:p14="http://schemas.microsoft.com/office/powerpoint/2010/main" val="112135773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795" y="3043451"/>
            <a:ext cx="10991338" cy="3092841"/>
          </a:xfrm>
          <a:prstGeom prst="rect">
            <a:avLst/>
          </a:prstGeom>
        </p:spPr>
      </p:pic>
      <p:sp>
        <p:nvSpPr>
          <p:cNvPr id="7" name="圆角矩形 6"/>
          <p:cNvSpPr/>
          <p:nvPr/>
        </p:nvSpPr>
        <p:spPr bwMode="auto">
          <a:xfrm>
            <a:off x="690800" y="3232430"/>
            <a:ext cx="5092610" cy="2911285"/>
          </a:xfrm>
          <a:prstGeom prst="roundRect">
            <a:avLst>
              <a:gd name="adj" fmla="val 2810"/>
            </a:avLst>
          </a:prstGeom>
          <a:noFill/>
          <a:ln w="9525" cap="flat" cmpd="sng" algn="ctr">
            <a:solidFill>
              <a:srgbClr val="FBFBFB">
                <a:lumMod val="7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zh-CN" altLang="en-US" sz="1800" b="1" i="0" u="none" strike="noStrike" kern="0" cap="none" spc="0" normalizeH="0" baseline="0" noProof="0" smtClean="0">
              <a:ln>
                <a:noFill/>
              </a:ln>
              <a:solidFill>
                <a:srgbClr val="000000"/>
              </a:solidFill>
              <a:effectLst/>
              <a:uLnTx/>
              <a:uFillTx/>
              <a:latin typeface="Arial" charset="0"/>
              <a:ea typeface="SimSun" pitchFamily="2" charset="-122"/>
            </a:endParaRPr>
          </a:p>
        </p:txBody>
      </p:sp>
      <p:cxnSp>
        <p:nvCxnSpPr>
          <p:cNvPr id="8" name="直接连接符 7"/>
          <p:cNvCxnSpPr/>
          <p:nvPr/>
        </p:nvCxnSpPr>
        <p:spPr bwMode="auto">
          <a:xfrm flipV="1">
            <a:off x="2620985" y="2823611"/>
            <a:ext cx="0" cy="216000"/>
          </a:xfrm>
          <a:prstGeom prst="line">
            <a:avLst/>
          </a:prstGeom>
          <a:noFill/>
          <a:ln w="28575" cap="flat" cmpd="sng" algn="ctr">
            <a:solidFill>
              <a:srgbClr val="01B0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p:nvSpPr>
        <p:spPr bwMode="auto">
          <a:xfrm>
            <a:off x="690800" y="1081970"/>
            <a:ext cx="10968511" cy="1669409"/>
          </a:xfrm>
          <a:prstGeom prst="rect">
            <a:avLst/>
          </a:prstGeom>
          <a:noFill/>
          <a:ln w="9525" cap="flat" cmpd="sng" algn="ctr">
            <a:solidFill>
              <a:srgbClr val="F68B1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buClr>
                <a:srgbClr val="CC9900"/>
              </a:buClr>
              <a:buFont typeface="Wingdings" pitchFamily="2" charset="2"/>
              <a:buChar char="n"/>
              <a:defRPr/>
            </a:pPr>
            <a:endParaRPr lang="zh-CN" altLang="en-US" kern="0" smtClean="0">
              <a:solidFill>
                <a:srgbClr val="000000"/>
              </a:solidFill>
              <a:latin typeface="Arial" charset="0"/>
            </a:endParaRPr>
          </a:p>
        </p:txBody>
      </p:sp>
      <p:sp>
        <p:nvSpPr>
          <p:cNvPr id="10" name="文本框 9"/>
          <p:cNvSpPr txBox="1"/>
          <p:nvPr/>
        </p:nvSpPr>
        <p:spPr>
          <a:xfrm>
            <a:off x="530747" y="1143105"/>
            <a:ext cx="2038188" cy="380141"/>
          </a:xfrm>
          <a:prstGeom prst="rect">
            <a:avLst/>
          </a:prstGeom>
          <a:noFill/>
        </p:spPr>
        <p:txBody>
          <a:bodyPr wrap="none" rtlCol="0">
            <a:noAutofit/>
          </a:bodyPr>
          <a:lstStyle>
            <a:defPPr>
              <a:defRPr lang="zh-CN"/>
            </a:defPPr>
            <a:lvl1pPr algn="ctr">
              <a:defRPr sz="1200">
                <a:solidFill>
                  <a:schemeClr val="tx1">
                    <a:lumMod val="75000"/>
                    <a:lumOff val="25000"/>
                  </a:schemeClr>
                </a:solidFill>
                <a:latin typeface="+mn-lt"/>
                <a:ea typeface="+mn-ea"/>
                <a:cs typeface="+mn-ea"/>
              </a:defRPr>
            </a:lvl1pPr>
          </a:lstStyle>
          <a:p>
            <a:r>
              <a:rPr lang="zh-CN" altLang="en-US" sz="1600" b="1" dirty="0">
                <a:solidFill>
                  <a:srgbClr val="000000">
                    <a:lumMod val="85000"/>
                    <a:lumOff val="15000"/>
                  </a:srgbClr>
                </a:solidFill>
                <a:latin typeface="微软雅黑"/>
                <a:ea typeface="微软雅黑"/>
                <a:sym typeface="+mn-lt"/>
              </a:rPr>
              <a:t>智能光</a:t>
            </a:r>
            <a:r>
              <a:rPr lang="zh-CN" altLang="en-US" sz="1600" b="1" dirty="0" smtClean="0">
                <a:solidFill>
                  <a:srgbClr val="000000">
                    <a:lumMod val="85000"/>
                    <a:lumOff val="15000"/>
                  </a:srgbClr>
                </a:solidFill>
                <a:latin typeface="微软雅黑"/>
                <a:ea typeface="微软雅黑"/>
                <a:sym typeface="+mn-lt"/>
              </a:rPr>
              <a:t>伏控制器</a:t>
            </a:r>
            <a:endParaRPr lang="zh-CN" altLang="en-US" sz="1600" b="1" dirty="0">
              <a:solidFill>
                <a:srgbClr val="000000">
                  <a:lumMod val="85000"/>
                  <a:lumOff val="15000"/>
                </a:srgbClr>
              </a:solidFill>
              <a:latin typeface="微软雅黑"/>
              <a:ea typeface="微软雅黑"/>
              <a:sym typeface="+mn-lt"/>
            </a:endParaRPr>
          </a:p>
        </p:txBody>
      </p:sp>
      <p:sp>
        <p:nvSpPr>
          <p:cNvPr id="11" name="文本框 10"/>
          <p:cNvSpPr txBox="1"/>
          <p:nvPr/>
        </p:nvSpPr>
        <p:spPr>
          <a:xfrm>
            <a:off x="3194691" y="1216716"/>
            <a:ext cx="1466642" cy="366668"/>
          </a:xfrm>
          <a:prstGeom prst="rect">
            <a:avLst/>
          </a:prstGeom>
          <a:noFill/>
        </p:spPr>
        <p:txBody>
          <a:bodyPr wrap="none" rtlCol="0">
            <a:noAutofit/>
          </a:bodyPr>
          <a:lstStyle>
            <a:defPPr>
              <a:defRPr lang="zh-CN"/>
            </a:defPPr>
            <a:lvl1pPr algn="ctr">
              <a:defRPr sz="1800" b="1">
                <a:solidFill>
                  <a:srgbClr val="C00000"/>
                </a:solidFill>
                <a:latin typeface="+mn-ea"/>
                <a:ea typeface="+mn-ea"/>
                <a:cs typeface="+mn-ea"/>
              </a:defRPr>
            </a:lvl1pPr>
          </a:lstStyle>
          <a:p>
            <a:r>
              <a:rPr lang="zh-CN" altLang="en-US" sz="1600" dirty="0">
                <a:solidFill>
                  <a:srgbClr val="000000">
                    <a:lumMod val="85000"/>
                    <a:lumOff val="15000"/>
                  </a:srgbClr>
                </a:solidFill>
                <a:latin typeface="微软雅黑"/>
                <a:ea typeface="微软雅黑"/>
                <a:sym typeface="+mn-lt"/>
              </a:rPr>
              <a:t>智能子</a:t>
            </a:r>
            <a:r>
              <a:rPr lang="zh-CN" altLang="en-US" sz="1600" dirty="0" smtClean="0">
                <a:solidFill>
                  <a:srgbClr val="000000">
                    <a:lumMod val="85000"/>
                    <a:lumOff val="15000"/>
                  </a:srgbClr>
                </a:solidFill>
                <a:latin typeface="微软雅黑"/>
                <a:ea typeface="微软雅黑"/>
                <a:sym typeface="+mn-lt"/>
              </a:rPr>
              <a:t>阵控制器</a:t>
            </a:r>
            <a:endParaRPr lang="zh-CN" altLang="en-US" sz="1600" dirty="0">
              <a:solidFill>
                <a:srgbClr val="000000">
                  <a:lumMod val="85000"/>
                  <a:lumOff val="15000"/>
                </a:srgbClr>
              </a:solidFill>
              <a:latin typeface="微软雅黑"/>
              <a:ea typeface="微软雅黑"/>
              <a:sym typeface="+mn-lt"/>
            </a:endParaRPr>
          </a:p>
        </p:txBody>
      </p:sp>
      <p:cxnSp>
        <p:nvCxnSpPr>
          <p:cNvPr id="12" name="直接连接符 11"/>
          <p:cNvCxnSpPr/>
          <p:nvPr/>
        </p:nvCxnSpPr>
        <p:spPr bwMode="auto">
          <a:xfrm flipV="1">
            <a:off x="4001208" y="1992662"/>
            <a:ext cx="0" cy="830949"/>
          </a:xfrm>
          <a:prstGeom prst="line">
            <a:avLst/>
          </a:prstGeom>
          <a:noFill/>
          <a:ln w="28575" cap="flat" cmpd="sng" algn="ctr">
            <a:solidFill>
              <a:srgbClr val="01B0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连接符 12"/>
          <p:cNvCxnSpPr/>
          <p:nvPr/>
        </p:nvCxnSpPr>
        <p:spPr bwMode="auto">
          <a:xfrm flipV="1">
            <a:off x="1264667" y="2126304"/>
            <a:ext cx="0" cy="684000"/>
          </a:xfrm>
          <a:prstGeom prst="line">
            <a:avLst/>
          </a:prstGeom>
          <a:noFill/>
          <a:ln w="28575" cap="flat" cmpd="sng" algn="ctr">
            <a:solidFill>
              <a:srgbClr val="01B0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连接符 13"/>
          <p:cNvCxnSpPr/>
          <p:nvPr/>
        </p:nvCxnSpPr>
        <p:spPr bwMode="auto">
          <a:xfrm>
            <a:off x="1251967" y="2823611"/>
            <a:ext cx="2751676" cy="0"/>
          </a:xfrm>
          <a:prstGeom prst="line">
            <a:avLst/>
          </a:prstGeom>
          <a:noFill/>
          <a:ln w="28575" cap="flat" cmpd="sng" algn="ctr">
            <a:solidFill>
              <a:srgbClr val="01B0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连接符 14"/>
          <p:cNvCxnSpPr/>
          <p:nvPr/>
        </p:nvCxnSpPr>
        <p:spPr bwMode="auto">
          <a:xfrm flipV="1">
            <a:off x="1365056" y="2421406"/>
            <a:ext cx="2457032" cy="27546"/>
          </a:xfrm>
          <a:prstGeom prst="line">
            <a:avLst/>
          </a:prstGeom>
          <a:noFill/>
          <a:ln w="25400" cap="rnd"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组合 33"/>
          <p:cNvGrpSpPr/>
          <p:nvPr/>
        </p:nvGrpSpPr>
        <p:grpSpPr>
          <a:xfrm>
            <a:off x="1512382" y="2346893"/>
            <a:ext cx="276940" cy="144000"/>
            <a:chOff x="8081897" y="4081121"/>
            <a:chExt cx="387810" cy="243096"/>
          </a:xfrm>
        </p:grpSpPr>
        <p:grpSp>
          <p:nvGrpSpPr>
            <p:cNvPr id="17" name="组合 63"/>
            <p:cNvGrpSpPr/>
            <p:nvPr/>
          </p:nvGrpSpPr>
          <p:grpSpPr>
            <a:xfrm>
              <a:off x="8081897" y="4081121"/>
              <a:ext cx="258539" cy="243096"/>
              <a:chOff x="8081897" y="4081121"/>
              <a:chExt cx="1553280" cy="730250"/>
            </a:xfrm>
          </p:grpSpPr>
          <p:sp>
            <p:nvSpPr>
              <p:cNvPr id="19" name="任意多边形 18"/>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20" name="任意多边形 19"/>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18" name="任意多边形 17"/>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grpSp>
        <p:nvGrpSpPr>
          <p:cNvPr id="21" name="组合 33"/>
          <p:cNvGrpSpPr/>
          <p:nvPr/>
        </p:nvGrpSpPr>
        <p:grpSpPr>
          <a:xfrm>
            <a:off x="1789322" y="2346893"/>
            <a:ext cx="276940" cy="144000"/>
            <a:chOff x="8081897" y="4081121"/>
            <a:chExt cx="387810" cy="243096"/>
          </a:xfrm>
        </p:grpSpPr>
        <p:grpSp>
          <p:nvGrpSpPr>
            <p:cNvPr id="22" name="组合 63"/>
            <p:cNvGrpSpPr/>
            <p:nvPr/>
          </p:nvGrpSpPr>
          <p:grpSpPr>
            <a:xfrm>
              <a:off x="8081897" y="4081121"/>
              <a:ext cx="258539" cy="243096"/>
              <a:chOff x="8081897" y="4081121"/>
              <a:chExt cx="1553280" cy="730250"/>
            </a:xfrm>
          </p:grpSpPr>
          <p:sp>
            <p:nvSpPr>
              <p:cNvPr id="24" name="任意多边形 23"/>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25" name="任意多边形 24"/>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23" name="任意多边形 22"/>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grpSp>
        <p:nvGrpSpPr>
          <p:cNvPr id="26" name="组合 33"/>
          <p:cNvGrpSpPr/>
          <p:nvPr/>
        </p:nvGrpSpPr>
        <p:grpSpPr>
          <a:xfrm>
            <a:off x="2003961" y="2346893"/>
            <a:ext cx="276940" cy="144000"/>
            <a:chOff x="8081897" y="4081121"/>
            <a:chExt cx="387810" cy="243096"/>
          </a:xfrm>
        </p:grpSpPr>
        <p:grpSp>
          <p:nvGrpSpPr>
            <p:cNvPr id="27" name="组合 63"/>
            <p:cNvGrpSpPr/>
            <p:nvPr/>
          </p:nvGrpSpPr>
          <p:grpSpPr>
            <a:xfrm>
              <a:off x="8081897" y="4081121"/>
              <a:ext cx="258539" cy="243096"/>
              <a:chOff x="8081897" y="4081121"/>
              <a:chExt cx="1553280" cy="730250"/>
            </a:xfrm>
          </p:grpSpPr>
          <p:sp>
            <p:nvSpPr>
              <p:cNvPr id="29" name="任意多边形 28"/>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30" name="任意多边形 29"/>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28" name="任意多边形 27"/>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grpSp>
        <p:nvGrpSpPr>
          <p:cNvPr id="31" name="组合 33"/>
          <p:cNvGrpSpPr/>
          <p:nvPr/>
        </p:nvGrpSpPr>
        <p:grpSpPr>
          <a:xfrm>
            <a:off x="2214115" y="2346893"/>
            <a:ext cx="276940" cy="144000"/>
            <a:chOff x="8081897" y="4081121"/>
            <a:chExt cx="387810" cy="243096"/>
          </a:xfrm>
        </p:grpSpPr>
        <p:grpSp>
          <p:nvGrpSpPr>
            <p:cNvPr id="32" name="组合 63"/>
            <p:cNvGrpSpPr/>
            <p:nvPr/>
          </p:nvGrpSpPr>
          <p:grpSpPr>
            <a:xfrm>
              <a:off x="8081897" y="4081121"/>
              <a:ext cx="258539" cy="243096"/>
              <a:chOff x="8081897" y="4081121"/>
              <a:chExt cx="1553280" cy="730250"/>
            </a:xfrm>
          </p:grpSpPr>
          <p:sp>
            <p:nvSpPr>
              <p:cNvPr id="34" name="任意多边形 33"/>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35" name="任意多边形 34"/>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33" name="任意多边形 32"/>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grpSp>
        <p:nvGrpSpPr>
          <p:cNvPr id="36" name="组合 33"/>
          <p:cNvGrpSpPr/>
          <p:nvPr/>
        </p:nvGrpSpPr>
        <p:grpSpPr>
          <a:xfrm>
            <a:off x="2428754" y="2346893"/>
            <a:ext cx="276940" cy="144000"/>
            <a:chOff x="8081897" y="4081121"/>
            <a:chExt cx="387810" cy="243096"/>
          </a:xfrm>
        </p:grpSpPr>
        <p:grpSp>
          <p:nvGrpSpPr>
            <p:cNvPr id="37" name="组合 63"/>
            <p:cNvGrpSpPr/>
            <p:nvPr/>
          </p:nvGrpSpPr>
          <p:grpSpPr>
            <a:xfrm>
              <a:off x="8081897" y="4081121"/>
              <a:ext cx="258539" cy="243096"/>
              <a:chOff x="8081897" y="4081121"/>
              <a:chExt cx="1553280" cy="730250"/>
            </a:xfrm>
          </p:grpSpPr>
          <p:sp>
            <p:nvSpPr>
              <p:cNvPr id="39" name="任意多边形 38"/>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40" name="任意多边形 39"/>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38" name="任意多边形 37"/>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grpSp>
        <p:nvGrpSpPr>
          <p:cNvPr id="41" name="组合 33"/>
          <p:cNvGrpSpPr/>
          <p:nvPr/>
        </p:nvGrpSpPr>
        <p:grpSpPr>
          <a:xfrm>
            <a:off x="2732244" y="2346893"/>
            <a:ext cx="276940" cy="144000"/>
            <a:chOff x="8081897" y="4081121"/>
            <a:chExt cx="387810" cy="243096"/>
          </a:xfrm>
        </p:grpSpPr>
        <p:grpSp>
          <p:nvGrpSpPr>
            <p:cNvPr id="42" name="组合 63"/>
            <p:cNvGrpSpPr/>
            <p:nvPr/>
          </p:nvGrpSpPr>
          <p:grpSpPr>
            <a:xfrm>
              <a:off x="8081897" y="4081121"/>
              <a:ext cx="258539" cy="243096"/>
              <a:chOff x="8081897" y="4081121"/>
              <a:chExt cx="1553280" cy="730250"/>
            </a:xfrm>
          </p:grpSpPr>
          <p:sp>
            <p:nvSpPr>
              <p:cNvPr id="44" name="任意多边形 43"/>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45" name="任意多边形 44"/>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43" name="任意多边形 42"/>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grpSp>
        <p:nvGrpSpPr>
          <p:cNvPr id="46" name="组合 33"/>
          <p:cNvGrpSpPr/>
          <p:nvPr/>
        </p:nvGrpSpPr>
        <p:grpSpPr>
          <a:xfrm>
            <a:off x="2946883" y="2346893"/>
            <a:ext cx="276940" cy="144000"/>
            <a:chOff x="8081897" y="4081121"/>
            <a:chExt cx="387810" cy="243096"/>
          </a:xfrm>
        </p:grpSpPr>
        <p:grpSp>
          <p:nvGrpSpPr>
            <p:cNvPr id="47" name="组合 63"/>
            <p:cNvGrpSpPr/>
            <p:nvPr/>
          </p:nvGrpSpPr>
          <p:grpSpPr>
            <a:xfrm>
              <a:off x="8081897" y="4081121"/>
              <a:ext cx="258539" cy="243096"/>
              <a:chOff x="8081897" y="4081121"/>
              <a:chExt cx="1553280" cy="730250"/>
            </a:xfrm>
          </p:grpSpPr>
          <p:sp>
            <p:nvSpPr>
              <p:cNvPr id="49" name="任意多边形 48"/>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50" name="任意多边形 49"/>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48" name="任意多边形 47"/>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51" name="文本框 50"/>
          <p:cNvSpPr txBox="1"/>
          <p:nvPr/>
        </p:nvSpPr>
        <p:spPr>
          <a:xfrm>
            <a:off x="2588199" y="1905813"/>
            <a:ext cx="994306" cy="461665"/>
          </a:xfrm>
          <a:prstGeom prst="rect">
            <a:avLst/>
          </a:prstGeom>
          <a:noFill/>
        </p:spPr>
        <p:txBody>
          <a:bodyPr wrap="square" rtlCol="0">
            <a:spAutoFit/>
          </a:bodyPr>
          <a:lstStyle/>
          <a:p>
            <a:r>
              <a:rPr lang="en-US" altLang="zh-CN" sz="1200" dirty="0" smtClean="0">
                <a:solidFill>
                  <a:srgbClr val="000000"/>
                </a:solidFill>
                <a:latin typeface="微软雅黑"/>
                <a:ea typeface="微软雅黑"/>
              </a:rPr>
              <a:t>PLC</a:t>
            </a:r>
            <a:r>
              <a:rPr lang="zh-CN" altLang="en-US" sz="1200" dirty="0" smtClean="0">
                <a:solidFill>
                  <a:srgbClr val="000000"/>
                </a:solidFill>
                <a:latin typeface="微软雅黑"/>
                <a:ea typeface="微软雅黑"/>
              </a:rPr>
              <a:t>电子载波传输</a:t>
            </a:r>
          </a:p>
        </p:txBody>
      </p:sp>
      <p:cxnSp>
        <p:nvCxnSpPr>
          <p:cNvPr id="52" name="直接连接符 51"/>
          <p:cNvCxnSpPr/>
          <p:nvPr/>
        </p:nvCxnSpPr>
        <p:spPr bwMode="auto">
          <a:xfrm flipV="1">
            <a:off x="1350988" y="2056684"/>
            <a:ext cx="0" cy="397249"/>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p:nvPr/>
        </p:nvCxnSpPr>
        <p:spPr bwMode="auto">
          <a:xfrm flipV="1">
            <a:off x="3834188" y="1729775"/>
            <a:ext cx="0" cy="681954"/>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4" name="组合 33"/>
          <p:cNvGrpSpPr/>
          <p:nvPr/>
        </p:nvGrpSpPr>
        <p:grpSpPr>
          <a:xfrm>
            <a:off x="3253390" y="2346893"/>
            <a:ext cx="276940" cy="144000"/>
            <a:chOff x="8081897" y="4081121"/>
            <a:chExt cx="387810" cy="243096"/>
          </a:xfrm>
        </p:grpSpPr>
        <p:grpSp>
          <p:nvGrpSpPr>
            <p:cNvPr id="55" name="组合 63"/>
            <p:cNvGrpSpPr/>
            <p:nvPr/>
          </p:nvGrpSpPr>
          <p:grpSpPr>
            <a:xfrm>
              <a:off x="8081897" y="4081121"/>
              <a:ext cx="258539" cy="243096"/>
              <a:chOff x="8081897" y="4081121"/>
              <a:chExt cx="1553280" cy="730250"/>
            </a:xfrm>
          </p:grpSpPr>
          <p:sp>
            <p:nvSpPr>
              <p:cNvPr id="57" name="任意多边形 56"/>
              <p:cNvSpPr/>
              <p:nvPr/>
            </p:nvSpPr>
            <p:spPr>
              <a:xfrm>
                <a:off x="808189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sp>
            <p:nvSpPr>
              <p:cNvPr id="58" name="任意多边形 57"/>
              <p:cNvSpPr/>
              <p:nvPr/>
            </p:nvSpPr>
            <p:spPr>
              <a:xfrm flipH="1">
                <a:off x="8858537" y="4081121"/>
                <a:ext cx="776640" cy="730250"/>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56" name="任意多边形 55"/>
            <p:cNvSpPr/>
            <p:nvPr/>
          </p:nvSpPr>
          <p:spPr>
            <a:xfrm flipV="1">
              <a:off x="8340437" y="4081121"/>
              <a:ext cx="129270" cy="243096"/>
            </a:xfrm>
            <a:custGeom>
              <a:avLst/>
              <a:gdLst>
                <a:gd name="connsiteX0" fmla="*/ 0 w 4933950"/>
                <a:gd name="connsiteY0" fmla="*/ 368300 h 730250"/>
                <a:gd name="connsiteX1" fmla="*/ 996950 w 4933950"/>
                <a:gd name="connsiteY1" fmla="*/ 0 h 730250"/>
                <a:gd name="connsiteX2" fmla="*/ 1974850 w 4933950"/>
                <a:gd name="connsiteY2" fmla="*/ 368300 h 730250"/>
                <a:gd name="connsiteX3" fmla="*/ 2971800 w 4933950"/>
                <a:gd name="connsiteY3" fmla="*/ 730250 h 730250"/>
                <a:gd name="connsiteX4" fmla="*/ 3962400 w 4933950"/>
                <a:gd name="connsiteY4" fmla="*/ 368300 h 730250"/>
                <a:gd name="connsiteX5" fmla="*/ 4933950 w 4933950"/>
                <a:gd name="connsiteY5" fmla="*/ 127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950" h="730250">
                  <a:moveTo>
                    <a:pt x="0" y="368300"/>
                  </a:moveTo>
                  <a:cubicBezTo>
                    <a:pt x="333904" y="184150"/>
                    <a:pt x="667808" y="0"/>
                    <a:pt x="996950" y="0"/>
                  </a:cubicBezTo>
                  <a:cubicBezTo>
                    <a:pt x="1326092" y="0"/>
                    <a:pt x="1974850" y="368300"/>
                    <a:pt x="1974850" y="368300"/>
                  </a:cubicBezTo>
                  <a:cubicBezTo>
                    <a:pt x="2303992" y="490008"/>
                    <a:pt x="2640542" y="730250"/>
                    <a:pt x="2971800" y="730250"/>
                  </a:cubicBezTo>
                  <a:cubicBezTo>
                    <a:pt x="3303058" y="730250"/>
                    <a:pt x="3962400" y="368300"/>
                    <a:pt x="3962400" y="368300"/>
                  </a:cubicBezTo>
                  <a:cubicBezTo>
                    <a:pt x="4289425" y="248708"/>
                    <a:pt x="4650317" y="-16933"/>
                    <a:pt x="4933950" y="12700"/>
                  </a:cubicBezTo>
                </a:path>
              </a:pathLst>
            </a:custGeom>
            <a:noFill/>
            <a:ln w="19050" cap="flat" cmpd="sng" algn="ctr">
              <a:solidFill>
                <a:srgbClr val="00B0F0"/>
              </a:solidFill>
              <a:prstDash val="solid"/>
            </a:ln>
            <a:effectLst/>
          </p:spPr>
          <p:txBody>
            <a:bodyPr rtlCol="0" anchor="ctr"/>
            <a:lstStyle/>
            <a:p>
              <a:pPr algn="ctr" fontAlgn="auto">
                <a:spcBef>
                  <a:spcPts val="0"/>
                </a:spcBef>
                <a:spcAft>
                  <a:spcPts val="0"/>
                </a:spcAft>
                <a:defRPr/>
              </a:pPr>
              <a:endParaRPr lang="zh-CN" altLang="en-US" kern="0" smtClean="0">
                <a:solidFill>
                  <a:srgbClr val="FBFBFB"/>
                </a:solidFill>
                <a:latin typeface="微软雅黑"/>
                <a:ea typeface="微软雅黑"/>
                <a:sym typeface="Arial" panose="020B0604020202020204" pitchFamily="34" charset="0"/>
              </a:endParaRPr>
            </a:p>
          </p:txBody>
        </p:sp>
      </p:grpSp>
      <p:sp>
        <p:nvSpPr>
          <p:cNvPr id="59" name="Freeform 39"/>
          <p:cNvSpPr>
            <a:spLocks/>
          </p:cNvSpPr>
          <p:nvPr/>
        </p:nvSpPr>
        <p:spPr bwMode="auto">
          <a:xfrm>
            <a:off x="1268079" y="1450297"/>
            <a:ext cx="919110" cy="685153"/>
          </a:xfrm>
          <a:custGeom>
            <a:avLst/>
            <a:gdLst>
              <a:gd name="T0" fmla="*/ 15 w 409"/>
              <a:gd name="T1" fmla="*/ 0 h 321"/>
              <a:gd name="T2" fmla="*/ 5 w 409"/>
              <a:gd name="T3" fmla="*/ 0 h 321"/>
              <a:gd name="T4" fmla="*/ 0 w 409"/>
              <a:gd name="T5" fmla="*/ 5 h 321"/>
              <a:gd name="T6" fmla="*/ 0 w 409"/>
              <a:gd name="T7" fmla="*/ 316 h 321"/>
              <a:gd name="T8" fmla="*/ 5 w 409"/>
              <a:gd name="T9" fmla="*/ 321 h 321"/>
              <a:gd name="T10" fmla="*/ 15 w 409"/>
              <a:gd name="T11" fmla="*/ 321 h 321"/>
              <a:gd name="T12" fmla="*/ 403 w 409"/>
              <a:gd name="T13" fmla="*/ 321 h 321"/>
              <a:gd name="T14" fmla="*/ 409 w 409"/>
              <a:gd name="T15" fmla="*/ 316 h 321"/>
              <a:gd name="T16" fmla="*/ 409 w 409"/>
              <a:gd name="T17" fmla="*/ 5 h 321"/>
              <a:gd name="T18" fmla="*/ 403 w 409"/>
              <a:gd name="T19" fmla="*/ 0 h 321"/>
              <a:gd name="T20" fmla="*/ 15 w 409"/>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321">
                <a:moveTo>
                  <a:pt x="15" y="0"/>
                </a:moveTo>
                <a:cubicBezTo>
                  <a:pt x="12" y="0"/>
                  <a:pt x="7" y="0"/>
                  <a:pt x="5" y="0"/>
                </a:cubicBezTo>
                <a:cubicBezTo>
                  <a:pt x="2" y="0"/>
                  <a:pt x="0" y="2"/>
                  <a:pt x="0" y="5"/>
                </a:cubicBezTo>
                <a:cubicBezTo>
                  <a:pt x="0" y="316"/>
                  <a:pt x="0" y="316"/>
                  <a:pt x="0" y="316"/>
                </a:cubicBezTo>
                <a:cubicBezTo>
                  <a:pt x="0" y="319"/>
                  <a:pt x="2" y="321"/>
                  <a:pt x="5" y="321"/>
                </a:cubicBezTo>
                <a:cubicBezTo>
                  <a:pt x="7" y="321"/>
                  <a:pt x="12" y="321"/>
                  <a:pt x="15" y="321"/>
                </a:cubicBezTo>
                <a:cubicBezTo>
                  <a:pt x="403" y="321"/>
                  <a:pt x="403" y="321"/>
                  <a:pt x="403" y="321"/>
                </a:cubicBezTo>
                <a:cubicBezTo>
                  <a:pt x="406" y="321"/>
                  <a:pt x="409" y="319"/>
                  <a:pt x="409" y="316"/>
                </a:cubicBezTo>
                <a:cubicBezTo>
                  <a:pt x="409" y="5"/>
                  <a:pt x="409" y="5"/>
                  <a:pt x="409" y="5"/>
                </a:cubicBezTo>
                <a:cubicBezTo>
                  <a:pt x="409" y="2"/>
                  <a:pt x="406" y="0"/>
                  <a:pt x="403" y="0"/>
                </a:cubicBezTo>
                <a:lnTo>
                  <a:pt x="15" y="0"/>
                </a:lnTo>
                <a:close/>
              </a:path>
            </a:pathLst>
          </a:custGeom>
          <a:solidFill>
            <a:srgbClr val="59595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0" name="Freeform 40"/>
          <p:cNvSpPr>
            <a:spLocks/>
          </p:cNvSpPr>
          <p:nvPr/>
        </p:nvSpPr>
        <p:spPr bwMode="auto">
          <a:xfrm>
            <a:off x="829370" y="1450297"/>
            <a:ext cx="427339" cy="685153"/>
          </a:xfrm>
          <a:custGeom>
            <a:avLst/>
            <a:gdLst>
              <a:gd name="T0" fmla="*/ 182 w 190"/>
              <a:gd name="T1" fmla="*/ 0 h 321"/>
              <a:gd name="T2" fmla="*/ 172 w 190"/>
              <a:gd name="T3" fmla="*/ 0 h 321"/>
              <a:gd name="T4" fmla="*/ 5 w 190"/>
              <a:gd name="T5" fmla="*/ 0 h 321"/>
              <a:gd name="T6" fmla="*/ 0 w 190"/>
              <a:gd name="T7" fmla="*/ 5 h 321"/>
              <a:gd name="T8" fmla="*/ 0 w 190"/>
              <a:gd name="T9" fmla="*/ 316 h 321"/>
              <a:gd name="T10" fmla="*/ 5 w 190"/>
              <a:gd name="T11" fmla="*/ 321 h 321"/>
              <a:gd name="T12" fmla="*/ 172 w 190"/>
              <a:gd name="T13" fmla="*/ 321 h 321"/>
              <a:gd name="T14" fmla="*/ 182 w 190"/>
              <a:gd name="T15" fmla="*/ 321 h 321"/>
              <a:gd name="T16" fmla="*/ 185 w 190"/>
              <a:gd name="T17" fmla="*/ 321 h 321"/>
              <a:gd name="T18" fmla="*/ 190 w 190"/>
              <a:gd name="T19" fmla="*/ 316 h 321"/>
              <a:gd name="T20" fmla="*/ 190 w 190"/>
              <a:gd name="T21" fmla="*/ 5 h 321"/>
              <a:gd name="T22" fmla="*/ 185 w 190"/>
              <a:gd name="T23" fmla="*/ 0 h 321"/>
              <a:gd name="T24" fmla="*/ 182 w 190"/>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321">
                <a:moveTo>
                  <a:pt x="182" y="0"/>
                </a:moveTo>
                <a:cubicBezTo>
                  <a:pt x="179" y="0"/>
                  <a:pt x="175" y="0"/>
                  <a:pt x="172" y="0"/>
                </a:cubicBezTo>
                <a:cubicBezTo>
                  <a:pt x="5" y="0"/>
                  <a:pt x="5" y="0"/>
                  <a:pt x="5" y="0"/>
                </a:cubicBezTo>
                <a:cubicBezTo>
                  <a:pt x="2" y="0"/>
                  <a:pt x="0" y="2"/>
                  <a:pt x="0" y="5"/>
                </a:cubicBezTo>
                <a:cubicBezTo>
                  <a:pt x="0" y="316"/>
                  <a:pt x="0" y="316"/>
                  <a:pt x="0" y="316"/>
                </a:cubicBezTo>
                <a:cubicBezTo>
                  <a:pt x="0" y="319"/>
                  <a:pt x="2" y="321"/>
                  <a:pt x="5" y="321"/>
                </a:cubicBezTo>
                <a:cubicBezTo>
                  <a:pt x="172" y="321"/>
                  <a:pt x="172" y="321"/>
                  <a:pt x="172" y="321"/>
                </a:cubicBezTo>
                <a:cubicBezTo>
                  <a:pt x="175" y="321"/>
                  <a:pt x="179" y="321"/>
                  <a:pt x="182" y="321"/>
                </a:cubicBezTo>
                <a:cubicBezTo>
                  <a:pt x="185" y="321"/>
                  <a:pt x="185" y="321"/>
                  <a:pt x="185" y="321"/>
                </a:cubicBezTo>
                <a:cubicBezTo>
                  <a:pt x="188" y="321"/>
                  <a:pt x="190" y="319"/>
                  <a:pt x="190" y="316"/>
                </a:cubicBezTo>
                <a:cubicBezTo>
                  <a:pt x="190" y="5"/>
                  <a:pt x="190" y="5"/>
                  <a:pt x="190" y="5"/>
                </a:cubicBezTo>
                <a:cubicBezTo>
                  <a:pt x="190" y="2"/>
                  <a:pt x="188" y="0"/>
                  <a:pt x="185" y="0"/>
                </a:cubicBezTo>
                <a:lnTo>
                  <a:pt x="182" y="0"/>
                </a:lnTo>
                <a:close/>
              </a:path>
            </a:pathLst>
          </a:custGeom>
          <a:solidFill>
            <a:srgbClr val="59595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1" name="Freeform 41"/>
          <p:cNvSpPr>
            <a:spLocks/>
          </p:cNvSpPr>
          <p:nvPr/>
        </p:nvSpPr>
        <p:spPr bwMode="auto">
          <a:xfrm>
            <a:off x="840740" y="2144418"/>
            <a:ext cx="1333183" cy="61879"/>
          </a:xfrm>
          <a:custGeom>
            <a:avLst/>
            <a:gdLst>
              <a:gd name="T0" fmla="*/ 0 w 593"/>
              <a:gd name="T1" fmla="*/ 0 h 29"/>
              <a:gd name="T2" fmla="*/ 0 w 593"/>
              <a:gd name="T3" fmla="*/ 13 h 29"/>
              <a:gd name="T4" fmla="*/ 15 w 593"/>
              <a:gd name="T5" fmla="*/ 13 h 29"/>
              <a:gd name="T6" fmla="*/ 15 w 593"/>
              <a:gd name="T7" fmla="*/ 29 h 29"/>
              <a:gd name="T8" fmla="*/ 25 w 593"/>
              <a:gd name="T9" fmla="*/ 29 h 29"/>
              <a:gd name="T10" fmla="*/ 79 w 593"/>
              <a:gd name="T11" fmla="*/ 13 h 29"/>
              <a:gd name="T12" fmla="*/ 105 w 593"/>
              <a:gd name="T13" fmla="*/ 13 h 29"/>
              <a:gd name="T14" fmla="*/ 105 w 593"/>
              <a:gd name="T15" fmla="*/ 15 h 29"/>
              <a:gd name="T16" fmla="*/ 118 w 593"/>
              <a:gd name="T17" fmla="*/ 23 h 29"/>
              <a:gd name="T18" fmla="*/ 119 w 593"/>
              <a:gd name="T19" fmla="*/ 23 h 29"/>
              <a:gd name="T20" fmla="*/ 133 w 593"/>
              <a:gd name="T21" fmla="*/ 15 h 29"/>
              <a:gd name="T22" fmla="*/ 132 w 593"/>
              <a:gd name="T23" fmla="*/ 13 h 29"/>
              <a:gd name="T24" fmla="*/ 155 w 593"/>
              <a:gd name="T25" fmla="*/ 13 h 29"/>
              <a:gd name="T26" fmla="*/ 155 w 593"/>
              <a:gd name="T27" fmla="*/ 15 h 29"/>
              <a:gd name="T28" fmla="*/ 168 w 593"/>
              <a:gd name="T29" fmla="*/ 23 h 29"/>
              <a:gd name="T30" fmla="*/ 169 w 593"/>
              <a:gd name="T31" fmla="*/ 23 h 29"/>
              <a:gd name="T32" fmla="*/ 182 w 593"/>
              <a:gd name="T33" fmla="*/ 15 h 29"/>
              <a:gd name="T34" fmla="*/ 182 w 593"/>
              <a:gd name="T35" fmla="*/ 13 h 29"/>
              <a:gd name="T36" fmla="*/ 514 w 593"/>
              <a:gd name="T37" fmla="*/ 13 h 29"/>
              <a:gd name="T38" fmla="*/ 568 w 593"/>
              <a:gd name="T39" fmla="*/ 29 h 29"/>
              <a:gd name="T40" fmla="*/ 578 w 593"/>
              <a:gd name="T41" fmla="*/ 29 h 29"/>
              <a:gd name="T42" fmla="*/ 578 w 593"/>
              <a:gd name="T43" fmla="*/ 13 h 29"/>
              <a:gd name="T44" fmla="*/ 593 w 593"/>
              <a:gd name="T45" fmla="*/ 13 h 29"/>
              <a:gd name="T46" fmla="*/ 593 w 593"/>
              <a:gd name="T47" fmla="*/ 0 h 29"/>
              <a:gd name="T48" fmla="*/ 0 w 593"/>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3" h="29">
                <a:moveTo>
                  <a:pt x="0" y="0"/>
                </a:moveTo>
                <a:cubicBezTo>
                  <a:pt x="0" y="13"/>
                  <a:pt x="0" y="13"/>
                  <a:pt x="0" y="13"/>
                </a:cubicBezTo>
                <a:cubicBezTo>
                  <a:pt x="15" y="13"/>
                  <a:pt x="15" y="13"/>
                  <a:pt x="15" y="13"/>
                </a:cubicBezTo>
                <a:cubicBezTo>
                  <a:pt x="15" y="29"/>
                  <a:pt x="15" y="29"/>
                  <a:pt x="15" y="29"/>
                </a:cubicBezTo>
                <a:cubicBezTo>
                  <a:pt x="25" y="29"/>
                  <a:pt x="25" y="29"/>
                  <a:pt x="25" y="29"/>
                </a:cubicBezTo>
                <a:cubicBezTo>
                  <a:pt x="79" y="13"/>
                  <a:pt x="79" y="13"/>
                  <a:pt x="79" y="13"/>
                </a:cubicBezTo>
                <a:cubicBezTo>
                  <a:pt x="105" y="13"/>
                  <a:pt x="105" y="13"/>
                  <a:pt x="105" y="13"/>
                </a:cubicBezTo>
                <a:cubicBezTo>
                  <a:pt x="105" y="14"/>
                  <a:pt x="105" y="14"/>
                  <a:pt x="105" y="15"/>
                </a:cubicBezTo>
                <a:cubicBezTo>
                  <a:pt x="105" y="19"/>
                  <a:pt x="111" y="23"/>
                  <a:pt x="118" y="23"/>
                </a:cubicBezTo>
                <a:cubicBezTo>
                  <a:pt x="119" y="23"/>
                  <a:pt x="119" y="23"/>
                  <a:pt x="119" y="23"/>
                </a:cubicBezTo>
                <a:cubicBezTo>
                  <a:pt x="126" y="23"/>
                  <a:pt x="133" y="19"/>
                  <a:pt x="133" y="15"/>
                </a:cubicBezTo>
                <a:cubicBezTo>
                  <a:pt x="133" y="14"/>
                  <a:pt x="132" y="14"/>
                  <a:pt x="132" y="13"/>
                </a:cubicBezTo>
                <a:cubicBezTo>
                  <a:pt x="155" y="13"/>
                  <a:pt x="155" y="13"/>
                  <a:pt x="155" y="13"/>
                </a:cubicBezTo>
                <a:cubicBezTo>
                  <a:pt x="155" y="14"/>
                  <a:pt x="155" y="14"/>
                  <a:pt x="155" y="15"/>
                </a:cubicBezTo>
                <a:cubicBezTo>
                  <a:pt x="155" y="19"/>
                  <a:pt x="161" y="23"/>
                  <a:pt x="168" y="23"/>
                </a:cubicBezTo>
                <a:cubicBezTo>
                  <a:pt x="169" y="23"/>
                  <a:pt x="169" y="23"/>
                  <a:pt x="169" y="23"/>
                </a:cubicBezTo>
                <a:cubicBezTo>
                  <a:pt x="176" y="23"/>
                  <a:pt x="182" y="19"/>
                  <a:pt x="182" y="15"/>
                </a:cubicBezTo>
                <a:cubicBezTo>
                  <a:pt x="182" y="14"/>
                  <a:pt x="182" y="14"/>
                  <a:pt x="182" y="13"/>
                </a:cubicBezTo>
                <a:cubicBezTo>
                  <a:pt x="514" y="13"/>
                  <a:pt x="514" y="13"/>
                  <a:pt x="514" y="13"/>
                </a:cubicBezTo>
                <a:cubicBezTo>
                  <a:pt x="568" y="29"/>
                  <a:pt x="568" y="29"/>
                  <a:pt x="568" y="29"/>
                </a:cubicBezTo>
                <a:cubicBezTo>
                  <a:pt x="578" y="29"/>
                  <a:pt x="578" y="29"/>
                  <a:pt x="578" y="29"/>
                </a:cubicBezTo>
                <a:cubicBezTo>
                  <a:pt x="578" y="13"/>
                  <a:pt x="578" y="13"/>
                  <a:pt x="578" y="13"/>
                </a:cubicBezTo>
                <a:cubicBezTo>
                  <a:pt x="593" y="13"/>
                  <a:pt x="593" y="13"/>
                  <a:pt x="593" y="13"/>
                </a:cubicBezTo>
                <a:cubicBezTo>
                  <a:pt x="593" y="0"/>
                  <a:pt x="593" y="0"/>
                  <a:pt x="593" y="0"/>
                </a:cubicBezTo>
                <a:lnTo>
                  <a:pt x="0" y="0"/>
                </a:lnTo>
                <a:close/>
              </a:path>
            </a:pathLst>
          </a:custGeom>
          <a:solidFill>
            <a:srgbClr val="F68B1F">
              <a:lumMod val="50000"/>
            </a:srgb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2" name="Freeform 42"/>
          <p:cNvSpPr>
            <a:spLocks noEditPoints="1"/>
          </p:cNvSpPr>
          <p:nvPr/>
        </p:nvSpPr>
        <p:spPr bwMode="auto">
          <a:xfrm>
            <a:off x="909911" y="1589300"/>
            <a:ext cx="265310" cy="130035"/>
          </a:xfrm>
          <a:custGeom>
            <a:avLst/>
            <a:gdLst>
              <a:gd name="T0" fmla="*/ 101 w 118"/>
              <a:gd name="T1" fmla="*/ 0 h 61"/>
              <a:gd name="T2" fmla="*/ 16 w 118"/>
              <a:gd name="T3" fmla="*/ 0 h 61"/>
              <a:gd name="T4" fmla="*/ 0 w 118"/>
              <a:gd name="T5" fmla="*/ 16 h 61"/>
              <a:gd name="T6" fmla="*/ 0 w 118"/>
              <a:gd name="T7" fmla="*/ 45 h 61"/>
              <a:gd name="T8" fmla="*/ 16 w 118"/>
              <a:gd name="T9" fmla="*/ 61 h 61"/>
              <a:gd name="T10" fmla="*/ 101 w 118"/>
              <a:gd name="T11" fmla="*/ 61 h 61"/>
              <a:gd name="T12" fmla="*/ 118 w 118"/>
              <a:gd name="T13" fmla="*/ 45 h 61"/>
              <a:gd name="T14" fmla="*/ 118 w 118"/>
              <a:gd name="T15" fmla="*/ 16 h 61"/>
              <a:gd name="T16" fmla="*/ 101 w 118"/>
              <a:gd name="T17" fmla="*/ 0 h 61"/>
              <a:gd name="T18" fmla="*/ 114 w 118"/>
              <a:gd name="T19" fmla="*/ 45 h 61"/>
              <a:gd name="T20" fmla="*/ 101 w 118"/>
              <a:gd name="T21" fmla="*/ 57 h 61"/>
              <a:gd name="T22" fmla="*/ 16 w 118"/>
              <a:gd name="T23" fmla="*/ 57 h 61"/>
              <a:gd name="T24" fmla="*/ 4 w 118"/>
              <a:gd name="T25" fmla="*/ 45 h 61"/>
              <a:gd name="T26" fmla="*/ 4 w 118"/>
              <a:gd name="T27" fmla="*/ 16 h 61"/>
              <a:gd name="T28" fmla="*/ 16 w 118"/>
              <a:gd name="T29" fmla="*/ 4 h 61"/>
              <a:gd name="T30" fmla="*/ 101 w 118"/>
              <a:gd name="T31" fmla="*/ 4 h 61"/>
              <a:gd name="T32" fmla="*/ 114 w 118"/>
              <a:gd name="T33" fmla="*/ 16 h 61"/>
              <a:gd name="T34" fmla="*/ 114 w 118"/>
              <a:gd name="T3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61">
                <a:moveTo>
                  <a:pt x="101" y="0"/>
                </a:moveTo>
                <a:cubicBezTo>
                  <a:pt x="16" y="0"/>
                  <a:pt x="16" y="0"/>
                  <a:pt x="16" y="0"/>
                </a:cubicBezTo>
                <a:cubicBezTo>
                  <a:pt x="7" y="0"/>
                  <a:pt x="0" y="7"/>
                  <a:pt x="0" y="16"/>
                </a:cubicBezTo>
                <a:cubicBezTo>
                  <a:pt x="0" y="45"/>
                  <a:pt x="0" y="45"/>
                  <a:pt x="0" y="45"/>
                </a:cubicBezTo>
                <a:cubicBezTo>
                  <a:pt x="0" y="54"/>
                  <a:pt x="7" y="61"/>
                  <a:pt x="16" y="61"/>
                </a:cubicBezTo>
                <a:cubicBezTo>
                  <a:pt x="101" y="61"/>
                  <a:pt x="101" y="61"/>
                  <a:pt x="101" y="61"/>
                </a:cubicBezTo>
                <a:cubicBezTo>
                  <a:pt x="110" y="61"/>
                  <a:pt x="118" y="54"/>
                  <a:pt x="118" y="45"/>
                </a:cubicBezTo>
                <a:cubicBezTo>
                  <a:pt x="118" y="16"/>
                  <a:pt x="118" y="16"/>
                  <a:pt x="118" y="16"/>
                </a:cubicBezTo>
                <a:cubicBezTo>
                  <a:pt x="118" y="7"/>
                  <a:pt x="110" y="0"/>
                  <a:pt x="101" y="0"/>
                </a:cubicBezTo>
                <a:close/>
                <a:moveTo>
                  <a:pt x="114" y="45"/>
                </a:moveTo>
                <a:cubicBezTo>
                  <a:pt x="114" y="52"/>
                  <a:pt x="108" y="57"/>
                  <a:pt x="101" y="57"/>
                </a:cubicBezTo>
                <a:cubicBezTo>
                  <a:pt x="16" y="57"/>
                  <a:pt x="16" y="57"/>
                  <a:pt x="16" y="57"/>
                </a:cubicBezTo>
                <a:cubicBezTo>
                  <a:pt x="10" y="57"/>
                  <a:pt x="4" y="52"/>
                  <a:pt x="4" y="45"/>
                </a:cubicBezTo>
                <a:cubicBezTo>
                  <a:pt x="4" y="16"/>
                  <a:pt x="4" y="16"/>
                  <a:pt x="4" y="16"/>
                </a:cubicBezTo>
                <a:cubicBezTo>
                  <a:pt x="4" y="10"/>
                  <a:pt x="10" y="4"/>
                  <a:pt x="16" y="4"/>
                </a:cubicBezTo>
                <a:cubicBezTo>
                  <a:pt x="101" y="4"/>
                  <a:pt x="101" y="4"/>
                  <a:pt x="101" y="4"/>
                </a:cubicBezTo>
                <a:cubicBezTo>
                  <a:pt x="108" y="4"/>
                  <a:pt x="114" y="10"/>
                  <a:pt x="114" y="16"/>
                </a:cubicBezTo>
                <a:lnTo>
                  <a:pt x="114" y="45"/>
                </a:lnTo>
                <a:close/>
              </a:path>
            </a:pathLst>
          </a:custGeom>
          <a:solidFill>
            <a:srgbClr val="0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3" name="Oval 43"/>
          <p:cNvSpPr>
            <a:spLocks noChangeArrowheads="1"/>
          </p:cNvSpPr>
          <p:nvPr/>
        </p:nvSpPr>
        <p:spPr bwMode="auto">
          <a:xfrm>
            <a:off x="962025" y="1668219"/>
            <a:ext cx="18003" cy="15245"/>
          </a:xfrm>
          <a:prstGeom prst="ellipse">
            <a:avLst/>
          </a:prstGeom>
          <a:solidFill>
            <a:srgbClr val="0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4" name="Oval 44"/>
          <p:cNvSpPr>
            <a:spLocks noChangeArrowheads="1"/>
          </p:cNvSpPr>
          <p:nvPr/>
        </p:nvSpPr>
        <p:spPr bwMode="auto">
          <a:xfrm>
            <a:off x="1011297" y="1668219"/>
            <a:ext cx="16108" cy="15245"/>
          </a:xfrm>
          <a:prstGeom prst="ellipse">
            <a:avLst/>
          </a:prstGeom>
          <a:solidFill>
            <a:srgbClr val="0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5" name="Oval 45"/>
          <p:cNvSpPr>
            <a:spLocks noChangeArrowheads="1"/>
          </p:cNvSpPr>
          <p:nvPr/>
        </p:nvSpPr>
        <p:spPr bwMode="auto">
          <a:xfrm>
            <a:off x="1058674" y="1668219"/>
            <a:ext cx="16108" cy="15245"/>
          </a:xfrm>
          <a:prstGeom prst="ellipse">
            <a:avLst/>
          </a:prstGeom>
          <a:solidFill>
            <a:srgbClr val="0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6" name="Oval 46"/>
          <p:cNvSpPr>
            <a:spLocks noChangeArrowheads="1"/>
          </p:cNvSpPr>
          <p:nvPr/>
        </p:nvSpPr>
        <p:spPr bwMode="auto">
          <a:xfrm>
            <a:off x="1106050" y="1668219"/>
            <a:ext cx="16108" cy="15245"/>
          </a:xfrm>
          <a:prstGeom prst="ellipse">
            <a:avLst/>
          </a:prstGeom>
          <a:solidFill>
            <a:srgbClr val="0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 name="Freeform 47"/>
          <p:cNvSpPr>
            <a:spLocks/>
          </p:cNvSpPr>
          <p:nvPr/>
        </p:nvSpPr>
        <p:spPr bwMode="auto">
          <a:xfrm>
            <a:off x="975291" y="1623379"/>
            <a:ext cx="135498" cy="21523"/>
          </a:xfrm>
          <a:custGeom>
            <a:avLst/>
            <a:gdLst>
              <a:gd name="T0" fmla="*/ 60 w 60"/>
              <a:gd name="T1" fmla="*/ 5 h 10"/>
              <a:gd name="T2" fmla="*/ 55 w 60"/>
              <a:gd name="T3" fmla="*/ 10 h 10"/>
              <a:gd name="T4" fmla="*/ 5 w 60"/>
              <a:gd name="T5" fmla="*/ 10 h 10"/>
              <a:gd name="T6" fmla="*/ 0 w 60"/>
              <a:gd name="T7" fmla="*/ 5 h 10"/>
              <a:gd name="T8" fmla="*/ 0 w 60"/>
              <a:gd name="T9" fmla="*/ 5 h 10"/>
              <a:gd name="T10" fmla="*/ 5 w 60"/>
              <a:gd name="T11" fmla="*/ 0 h 10"/>
              <a:gd name="T12" fmla="*/ 55 w 60"/>
              <a:gd name="T13" fmla="*/ 0 h 10"/>
              <a:gd name="T14" fmla="*/ 60 w 60"/>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0">
                <a:moveTo>
                  <a:pt x="60" y="5"/>
                </a:moveTo>
                <a:cubicBezTo>
                  <a:pt x="60" y="8"/>
                  <a:pt x="58" y="10"/>
                  <a:pt x="55" y="10"/>
                </a:cubicBezTo>
                <a:cubicBezTo>
                  <a:pt x="5" y="10"/>
                  <a:pt x="5" y="10"/>
                  <a:pt x="5" y="10"/>
                </a:cubicBezTo>
                <a:cubicBezTo>
                  <a:pt x="2" y="10"/>
                  <a:pt x="0" y="8"/>
                  <a:pt x="0" y="5"/>
                </a:cubicBezTo>
                <a:cubicBezTo>
                  <a:pt x="0" y="5"/>
                  <a:pt x="0" y="5"/>
                  <a:pt x="0" y="5"/>
                </a:cubicBezTo>
                <a:cubicBezTo>
                  <a:pt x="0" y="2"/>
                  <a:pt x="2" y="0"/>
                  <a:pt x="5" y="0"/>
                </a:cubicBezTo>
                <a:cubicBezTo>
                  <a:pt x="55" y="0"/>
                  <a:pt x="55" y="0"/>
                  <a:pt x="55" y="0"/>
                </a:cubicBezTo>
                <a:cubicBezTo>
                  <a:pt x="58" y="0"/>
                  <a:pt x="60" y="2"/>
                  <a:pt x="60" y="5"/>
                </a:cubicBezTo>
                <a:close/>
              </a:path>
            </a:pathLst>
          </a:custGeom>
          <a:solidFill>
            <a:srgbClr val="0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nvGrpSpPr>
          <p:cNvPr id="68" name="Group 50"/>
          <p:cNvGrpSpPr>
            <a:grpSpLocks noChangeAspect="1"/>
          </p:cNvGrpSpPr>
          <p:nvPr/>
        </p:nvGrpSpPr>
        <p:grpSpPr bwMode="auto">
          <a:xfrm>
            <a:off x="3713522" y="1520034"/>
            <a:ext cx="657372" cy="684000"/>
            <a:chOff x="811" y="1692"/>
            <a:chExt cx="716" cy="745"/>
          </a:xfrm>
          <a:solidFill>
            <a:srgbClr val="595959"/>
          </a:solidFill>
        </p:grpSpPr>
        <p:sp>
          <p:nvSpPr>
            <p:cNvPr id="69" name="Freeform 51"/>
            <p:cNvSpPr>
              <a:spLocks noEditPoints="1"/>
            </p:cNvSpPr>
            <p:nvPr/>
          </p:nvSpPr>
          <p:spPr bwMode="auto">
            <a:xfrm>
              <a:off x="859" y="1806"/>
              <a:ext cx="353" cy="586"/>
            </a:xfrm>
            <a:custGeom>
              <a:avLst/>
              <a:gdLst>
                <a:gd name="T0" fmla="*/ 133 w 139"/>
                <a:gd name="T1" fmla="*/ 0 h 233"/>
                <a:gd name="T2" fmla="*/ 7 w 139"/>
                <a:gd name="T3" fmla="*/ 0 h 233"/>
                <a:gd name="T4" fmla="*/ 0 w 139"/>
                <a:gd name="T5" fmla="*/ 7 h 233"/>
                <a:gd name="T6" fmla="*/ 0 w 139"/>
                <a:gd name="T7" fmla="*/ 226 h 233"/>
                <a:gd name="T8" fmla="*/ 7 w 139"/>
                <a:gd name="T9" fmla="*/ 233 h 233"/>
                <a:gd name="T10" fmla="*/ 133 w 139"/>
                <a:gd name="T11" fmla="*/ 233 h 233"/>
                <a:gd name="T12" fmla="*/ 139 w 139"/>
                <a:gd name="T13" fmla="*/ 226 h 233"/>
                <a:gd name="T14" fmla="*/ 139 w 139"/>
                <a:gd name="T15" fmla="*/ 7 h 233"/>
                <a:gd name="T16" fmla="*/ 133 w 139"/>
                <a:gd name="T17" fmla="*/ 0 h 233"/>
                <a:gd name="T18" fmla="*/ 131 w 139"/>
                <a:gd name="T19" fmla="*/ 117 h 233"/>
                <a:gd name="T20" fmla="*/ 127 w 139"/>
                <a:gd name="T21" fmla="*/ 121 h 233"/>
                <a:gd name="T22" fmla="*/ 117 w 139"/>
                <a:gd name="T23" fmla="*/ 121 h 233"/>
                <a:gd name="T24" fmla="*/ 113 w 139"/>
                <a:gd name="T25" fmla="*/ 117 h 233"/>
                <a:gd name="T26" fmla="*/ 113 w 139"/>
                <a:gd name="T27" fmla="*/ 81 h 233"/>
                <a:gd name="T28" fmla="*/ 117 w 139"/>
                <a:gd name="T29" fmla="*/ 76 h 233"/>
                <a:gd name="T30" fmla="*/ 127 w 139"/>
                <a:gd name="T31" fmla="*/ 76 h 233"/>
                <a:gd name="T32" fmla="*/ 131 w 139"/>
                <a:gd name="T33" fmla="*/ 81 h 233"/>
                <a:gd name="T34" fmla="*/ 131 w 139"/>
                <a:gd name="T3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233">
                  <a:moveTo>
                    <a:pt x="133" y="0"/>
                  </a:moveTo>
                  <a:cubicBezTo>
                    <a:pt x="7" y="0"/>
                    <a:pt x="7" y="0"/>
                    <a:pt x="7" y="0"/>
                  </a:cubicBezTo>
                  <a:cubicBezTo>
                    <a:pt x="3" y="0"/>
                    <a:pt x="0" y="3"/>
                    <a:pt x="0" y="7"/>
                  </a:cubicBezTo>
                  <a:cubicBezTo>
                    <a:pt x="0" y="226"/>
                    <a:pt x="0" y="226"/>
                    <a:pt x="0" y="226"/>
                  </a:cubicBezTo>
                  <a:cubicBezTo>
                    <a:pt x="0" y="230"/>
                    <a:pt x="3" y="233"/>
                    <a:pt x="7" y="233"/>
                  </a:cubicBezTo>
                  <a:cubicBezTo>
                    <a:pt x="133" y="233"/>
                    <a:pt x="133" y="233"/>
                    <a:pt x="133" y="233"/>
                  </a:cubicBezTo>
                  <a:cubicBezTo>
                    <a:pt x="136" y="233"/>
                    <a:pt x="139" y="230"/>
                    <a:pt x="139" y="226"/>
                  </a:cubicBezTo>
                  <a:cubicBezTo>
                    <a:pt x="139" y="7"/>
                    <a:pt x="139" y="7"/>
                    <a:pt x="139" y="7"/>
                  </a:cubicBezTo>
                  <a:cubicBezTo>
                    <a:pt x="139" y="3"/>
                    <a:pt x="136" y="0"/>
                    <a:pt x="133" y="0"/>
                  </a:cubicBezTo>
                  <a:close/>
                  <a:moveTo>
                    <a:pt x="131" y="117"/>
                  </a:moveTo>
                  <a:cubicBezTo>
                    <a:pt x="131" y="120"/>
                    <a:pt x="129" y="121"/>
                    <a:pt x="127" y="121"/>
                  </a:cubicBezTo>
                  <a:cubicBezTo>
                    <a:pt x="117" y="121"/>
                    <a:pt x="117" y="121"/>
                    <a:pt x="117" y="121"/>
                  </a:cubicBezTo>
                  <a:cubicBezTo>
                    <a:pt x="115" y="121"/>
                    <a:pt x="113" y="120"/>
                    <a:pt x="113" y="117"/>
                  </a:cubicBezTo>
                  <a:cubicBezTo>
                    <a:pt x="113" y="81"/>
                    <a:pt x="113" y="81"/>
                    <a:pt x="113" y="81"/>
                  </a:cubicBezTo>
                  <a:cubicBezTo>
                    <a:pt x="113" y="78"/>
                    <a:pt x="115" y="76"/>
                    <a:pt x="117" y="76"/>
                  </a:cubicBezTo>
                  <a:cubicBezTo>
                    <a:pt x="127" y="76"/>
                    <a:pt x="127" y="76"/>
                    <a:pt x="127" y="76"/>
                  </a:cubicBezTo>
                  <a:cubicBezTo>
                    <a:pt x="129" y="76"/>
                    <a:pt x="131" y="78"/>
                    <a:pt x="131" y="81"/>
                  </a:cubicBezTo>
                  <a:lnTo>
                    <a:pt x="13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 name="Freeform 52"/>
            <p:cNvSpPr>
              <a:spLocks noEditPoints="1"/>
            </p:cNvSpPr>
            <p:nvPr/>
          </p:nvSpPr>
          <p:spPr bwMode="auto">
            <a:xfrm>
              <a:off x="811" y="1761"/>
              <a:ext cx="449" cy="676"/>
            </a:xfrm>
            <a:custGeom>
              <a:avLst/>
              <a:gdLst>
                <a:gd name="T0" fmla="*/ 167 w 177"/>
                <a:gd name="T1" fmla="*/ 0 h 269"/>
                <a:gd name="T2" fmla="*/ 11 w 177"/>
                <a:gd name="T3" fmla="*/ 0 h 269"/>
                <a:gd name="T4" fmla="*/ 0 w 177"/>
                <a:gd name="T5" fmla="*/ 10 h 269"/>
                <a:gd name="T6" fmla="*/ 0 w 177"/>
                <a:gd name="T7" fmla="*/ 259 h 269"/>
                <a:gd name="T8" fmla="*/ 11 w 177"/>
                <a:gd name="T9" fmla="*/ 269 h 269"/>
                <a:gd name="T10" fmla="*/ 167 w 177"/>
                <a:gd name="T11" fmla="*/ 269 h 269"/>
                <a:gd name="T12" fmla="*/ 177 w 177"/>
                <a:gd name="T13" fmla="*/ 259 h 269"/>
                <a:gd name="T14" fmla="*/ 177 w 177"/>
                <a:gd name="T15" fmla="*/ 10 h 269"/>
                <a:gd name="T16" fmla="*/ 167 w 177"/>
                <a:gd name="T17" fmla="*/ 0 h 269"/>
                <a:gd name="T18" fmla="*/ 166 w 177"/>
                <a:gd name="T19" fmla="*/ 244 h 269"/>
                <a:gd name="T20" fmla="*/ 152 w 177"/>
                <a:gd name="T21" fmla="*/ 258 h 269"/>
                <a:gd name="T22" fmla="*/ 26 w 177"/>
                <a:gd name="T23" fmla="*/ 258 h 269"/>
                <a:gd name="T24" fmla="*/ 12 w 177"/>
                <a:gd name="T25" fmla="*/ 244 h 269"/>
                <a:gd name="T26" fmla="*/ 12 w 177"/>
                <a:gd name="T27" fmla="*/ 25 h 269"/>
                <a:gd name="T28" fmla="*/ 26 w 177"/>
                <a:gd name="T29" fmla="*/ 11 h 269"/>
                <a:gd name="T30" fmla="*/ 152 w 177"/>
                <a:gd name="T31" fmla="*/ 11 h 269"/>
                <a:gd name="T32" fmla="*/ 166 w 177"/>
                <a:gd name="T33" fmla="*/ 25 h 269"/>
                <a:gd name="T34" fmla="*/ 166 w 177"/>
                <a:gd name="T35" fmla="*/ 2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69">
                  <a:moveTo>
                    <a:pt x="167" y="0"/>
                  </a:moveTo>
                  <a:cubicBezTo>
                    <a:pt x="11" y="0"/>
                    <a:pt x="11" y="0"/>
                    <a:pt x="11" y="0"/>
                  </a:cubicBezTo>
                  <a:cubicBezTo>
                    <a:pt x="5" y="0"/>
                    <a:pt x="0" y="5"/>
                    <a:pt x="0" y="10"/>
                  </a:cubicBezTo>
                  <a:cubicBezTo>
                    <a:pt x="0" y="259"/>
                    <a:pt x="0" y="259"/>
                    <a:pt x="0" y="259"/>
                  </a:cubicBezTo>
                  <a:cubicBezTo>
                    <a:pt x="0" y="264"/>
                    <a:pt x="5" y="269"/>
                    <a:pt x="11" y="269"/>
                  </a:cubicBezTo>
                  <a:cubicBezTo>
                    <a:pt x="167" y="269"/>
                    <a:pt x="167" y="269"/>
                    <a:pt x="167" y="269"/>
                  </a:cubicBezTo>
                  <a:cubicBezTo>
                    <a:pt x="173" y="269"/>
                    <a:pt x="177" y="264"/>
                    <a:pt x="177" y="259"/>
                  </a:cubicBezTo>
                  <a:cubicBezTo>
                    <a:pt x="177" y="10"/>
                    <a:pt x="177" y="10"/>
                    <a:pt x="177" y="10"/>
                  </a:cubicBezTo>
                  <a:cubicBezTo>
                    <a:pt x="177" y="5"/>
                    <a:pt x="173" y="0"/>
                    <a:pt x="167" y="0"/>
                  </a:cubicBezTo>
                  <a:close/>
                  <a:moveTo>
                    <a:pt x="166" y="244"/>
                  </a:moveTo>
                  <a:cubicBezTo>
                    <a:pt x="166" y="252"/>
                    <a:pt x="159" y="258"/>
                    <a:pt x="152" y="258"/>
                  </a:cubicBezTo>
                  <a:cubicBezTo>
                    <a:pt x="26" y="258"/>
                    <a:pt x="26" y="258"/>
                    <a:pt x="26" y="258"/>
                  </a:cubicBezTo>
                  <a:cubicBezTo>
                    <a:pt x="18" y="258"/>
                    <a:pt x="12" y="252"/>
                    <a:pt x="12" y="244"/>
                  </a:cubicBezTo>
                  <a:cubicBezTo>
                    <a:pt x="12" y="25"/>
                    <a:pt x="12" y="25"/>
                    <a:pt x="12" y="25"/>
                  </a:cubicBezTo>
                  <a:cubicBezTo>
                    <a:pt x="12" y="17"/>
                    <a:pt x="18" y="11"/>
                    <a:pt x="26" y="11"/>
                  </a:cubicBezTo>
                  <a:cubicBezTo>
                    <a:pt x="152" y="11"/>
                    <a:pt x="152" y="11"/>
                    <a:pt x="152" y="11"/>
                  </a:cubicBezTo>
                  <a:cubicBezTo>
                    <a:pt x="159" y="11"/>
                    <a:pt x="166" y="17"/>
                    <a:pt x="166" y="25"/>
                  </a:cubicBezTo>
                  <a:lnTo>
                    <a:pt x="166"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1" name="Freeform 53"/>
            <p:cNvSpPr>
              <a:spLocks noEditPoints="1"/>
            </p:cNvSpPr>
            <p:nvPr/>
          </p:nvSpPr>
          <p:spPr bwMode="auto">
            <a:xfrm rot="5400000">
              <a:off x="1282" y="1766"/>
              <a:ext cx="320" cy="171"/>
            </a:xfrm>
            <a:custGeom>
              <a:avLst/>
              <a:gdLst>
                <a:gd name="T0" fmla="*/ 320 w 320"/>
                <a:gd name="T1" fmla="*/ 67 h 171"/>
                <a:gd name="T2" fmla="*/ 297 w 320"/>
                <a:gd name="T3" fmla="*/ 88 h 171"/>
                <a:gd name="T4" fmla="*/ 282 w 320"/>
                <a:gd name="T5" fmla="*/ 72 h 171"/>
                <a:gd name="T6" fmla="*/ 251 w 320"/>
                <a:gd name="T7" fmla="*/ 50 h 171"/>
                <a:gd name="T8" fmla="*/ 216 w 320"/>
                <a:gd name="T9" fmla="*/ 35 h 171"/>
                <a:gd name="T10" fmla="*/ 177 w 320"/>
                <a:gd name="T11" fmla="*/ 27 h 171"/>
                <a:gd name="T12" fmla="*/ 142 w 320"/>
                <a:gd name="T13" fmla="*/ 27 h 171"/>
                <a:gd name="T14" fmla="*/ 104 w 320"/>
                <a:gd name="T15" fmla="*/ 35 h 171"/>
                <a:gd name="T16" fmla="*/ 68 w 320"/>
                <a:gd name="T17" fmla="*/ 47 h 171"/>
                <a:gd name="T18" fmla="*/ 35 w 320"/>
                <a:gd name="T19" fmla="*/ 70 h 171"/>
                <a:gd name="T20" fmla="*/ 20 w 320"/>
                <a:gd name="T21" fmla="*/ 83 h 171"/>
                <a:gd name="T22" fmla="*/ 0 w 320"/>
                <a:gd name="T23" fmla="*/ 62 h 171"/>
                <a:gd name="T24" fmla="*/ 10 w 320"/>
                <a:gd name="T25" fmla="*/ 55 h 171"/>
                <a:gd name="T26" fmla="*/ 46 w 320"/>
                <a:gd name="T27" fmla="*/ 27 h 171"/>
                <a:gd name="T28" fmla="*/ 86 w 320"/>
                <a:gd name="T29" fmla="*/ 10 h 171"/>
                <a:gd name="T30" fmla="*/ 127 w 320"/>
                <a:gd name="T31" fmla="*/ 0 h 171"/>
                <a:gd name="T32" fmla="*/ 170 w 320"/>
                <a:gd name="T33" fmla="*/ 0 h 171"/>
                <a:gd name="T34" fmla="*/ 213 w 320"/>
                <a:gd name="T35" fmla="*/ 5 h 171"/>
                <a:gd name="T36" fmla="*/ 254 w 320"/>
                <a:gd name="T37" fmla="*/ 20 h 171"/>
                <a:gd name="T38" fmla="*/ 292 w 320"/>
                <a:gd name="T39" fmla="*/ 42 h 171"/>
                <a:gd name="T40" fmla="*/ 317 w 320"/>
                <a:gd name="T41" fmla="*/ 65 h 171"/>
                <a:gd name="T42" fmla="*/ 256 w 320"/>
                <a:gd name="T43" fmla="*/ 128 h 171"/>
                <a:gd name="T44" fmla="*/ 249 w 320"/>
                <a:gd name="T45" fmla="*/ 123 h 171"/>
                <a:gd name="T46" fmla="*/ 228 w 320"/>
                <a:gd name="T47" fmla="*/ 105 h 171"/>
                <a:gd name="T48" fmla="*/ 203 w 320"/>
                <a:gd name="T49" fmla="*/ 93 h 171"/>
                <a:gd name="T50" fmla="*/ 177 w 320"/>
                <a:gd name="T51" fmla="*/ 88 h 171"/>
                <a:gd name="T52" fmla="*/ 152 w 320"/>
                <a:gd name="T53" fmla="*/ 85 h 171"/>
                <a:gd name="T54" fmla="*/ 127 w 320"/>
                <a:gd name="T55" fmla="*/ 90 h 171"/>
                <a:gd name="T56" fmla="*/ 101 w 320"/>
                <a:gd name="T57" fmla="*/ 98 h 171"/>
                <a:gd name="T58" fmla="*/ 79 w 320"/>
                <a:gd name="T59" fmla="*/ 110 h 171"/>
                <a:gd name="T60" fmla="*/ 61 w 320"/>
                <a:gd name="T61" fmla="*/ 125 h 171"/>
                <a:gd name="T62" fmla="*/ 38 w 320"/>
                <a:gd name="T63" fmla="*/ 103 h 171"/>
                <a:gd name="T64" fmla="*/ 40 w 320"/>
                <a:gd name="T65" fmla="*/ 103 h 171"/>
                <a:gd name="T66" fmla="*/ 66 w 320"/>
                <a:gd name="T67" fmla="*/ 80 h 171"/>
                <a:gd name="T68" fmla="*/ 96 w 320"/>
                <a:gd name="T69" fmla="*/ 65 h 171"/>
                <a:gd name="T70" fmla="*/ 127 w 320"/>
                <a:gd name="T71" fmla="*/ 57 h 171"/>
                <a:gd name="T72" fmla="*/ 160 w 320"/>
                <a:gd name="T73" fmla="*/ 55 h 171"/>
                <a:gd name="T74" fmla="*/ 190 w 320"/>
                <a:gd name="T75" fmla="*/ 57 h 171"/>
                <a:gd name="T76" fmla="*/ 223 w 320"/>
                <a:gd name="T77" fmla="*/ 67 h 171"/>
                <a:gd name="T78" fmla="*/ 251 w 320"/>
                <a:gd name="T79" fmla="*/ 83 h 171"/>
                <a:gd name="T80" fmla="*/ 276 w 320"/>
                <a:gd name="T81" fmla="*/ 105 h 171"/>
                <a:gd name="T82" fmla="*/ 279 w 320"/>
                <a:gd name="T83" fmla="*/ 108 h 171"/>
                <a:gd name="T84" fmla="*/ 213 w 320"/>
                <a:gd name="T85" fmla="*/ 171 h 171"/>
                <a:gd name="T86" fmla="*/ 213 w 320"/>
                <a:gd name="T87" fmla="*/ 168 h 171"/>
                <a:gd name="T88" fmla="*/ 200 w 320"/>
                <a:gd name="T89" fmla="*/ 158 h 171"/>
                <a:gd name="T90" fmla="*/ 188 w 320"/>
                <a:gd name="T91" fmla="*/ 150 h 171"/>
                <a:gd name="T92" fmla="*/ 172 w 320"/>
                <a:gd name="T93" fmla="*/ 145 h 171"/>
                <a:gd name="T94" fmla="*/ 157 w 320"/>
                <a:gd name="T95" fmla="*/ 145 h 171"/>
                <a:gd name="T96" fmla="*/ 144 w 320"/>
                <a:gd name="T97" fmla="*/ 145 h 171"/>
                <a:gd name="T98" fmla="*/ 129 w 320"/>
                <a:gd name="T99" fmla="*/ 150 h 171"/>
                <a:gd name="T100" fmla="*/ 117 w 320"/>
                <a:gd name="T101" fmla="*/ 155 h 171"/>
                <a:gd name="T102" fmla="*/ 104 w 320"/>
                <a:gd name="T103" fmla="*/ 165 h 171"/>
                <a:gd name="T104" fmla="*/ 101 w 320"/>
                <a:gd name="T105" fmla="*/ 168 h 171"/>
                <a:gd name="T106" fmla="*/ 81 w 320"/>
                <a:gd name="T107" fmla="*/ 145 h 171"/>
                <a:gd name="T108" fmla="*/ 94 w 320"/>
                <a:gd name="T109" fmla="*/ 135 h 171"/>
                <a:gd name="T110" fmla="*/ 114 w 320"/>
                <a:gd name="T111" fmla="*/ 123 h 171"/>
                <a:gd name="T112" fmla="*/ 132 w 320"/>
                <a:gd name="T113" fmla="*/ 118 h 171"/>
                <a:gd name="T114" fmla="*/ 152 w 320"/>
                <a:gd name="T115" fmla="*/ 115 h 171"/>
                <a:gd name="T116" fmla="*/ 175 w 320"/>
                <a:gd name="T117" fmla="*/ 115 h 171"/>
                <a:gd name="T118" fmla="*/ 193 w 320"/>
                <a:gd name="T119" fmla="*/ 120 h 171"/>
                <a:gd name="T120" fmla="*/ 213 w 320"/>
                <a:gd name="T121" fmla="*/ 130 h 171"/>
                <a:gd name="T122" fmla="*/ 231 w 320"/>
                <a:gd name="T123" fmla="*/ 143 h 171"/>
                <a:gd name="T124" fmla="*/ 236 w 320"/>
                <a:gd name="T125" fmla="*/ 14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0" h="171">
                  <a:moveTo>
                    <a:pt x="317" y="65"/>
                  </a:moveTo>
                  <a:lnTo>
                    <a:pt x="317" y="65"/>
                  </a:lnTo>
                  <a:lnTo>
                    <a:pt x="317" y="67"/>
                  </a:lnTo>
                  <a:lnTo>
                    <a:pt x="320" y="67"/>
                  </a:lnTo>
                  <a:lnTo>
                    <a:pt x="320" y="67"/>
                  </a:lnTo>
                  <a:lnTo>
                    <a:pt x="299" y="88"/>
                  </a:lnTo>
                  <a:lnTo>
                    <a:pt x="299" y="88"/>
                  </a:lnTo>
                  <a:lnTo>
                    <a:pt x="297" y="88"/>
                  </a:lnTo>
                  <a:lnTo>
                    <a:pt x="297" y="85"/>
                  </a:lnTo>
                  <a:lnTo>
                    <a:pt x="297" y="85"/>
                  </a:lnTo>
                  <a:lnTo>
                    <a:pt x="289" y="77"/>
                  </a:lnTo>
                  <a:lnTo>
                    <a:pt x="282" y="72"/>
                  </a:lnTo>
                  <a:lnTo>
                    <a:pt x="274" y="65"/>
                  </a:lnTo>
                  <a:lnTo>
                    <a:pt x="266" y="60"/>
                  </a:lnTo>
                  <a:lnTo>
                    <a:pt x="259" y="55"/>
                  </a:lnTo>
                  <a:lnTo>
                    <a:pt x="251" y="50"/>
                  </a:lnTo>
                  <a:lnTo>
                    <a:pt x="241" y="47"/>
                  </a:lnTo>
                  <a:lnTo>
                    <a:pt x="233" y="42"/>
                  </a:lnTo>
                  <a:lnTo>
                    <a:pt x="223" y="40"/>
                  </a:lnTo>
                  <a:lnTo>
                    <a:pt x="216" y="35"/>
                  </a:lnTo>
                  <a:lnTo>
                    <a:pt x="205" y="32"/>
                  </a:lnTo>
                  <a:lnTo>
                    <a:pt x="198" y="32"/>
                  </a:lnTo>
                  <a:lnTo>
                    <a:pt x="188" y="30"/>
                  </a:lnTo>
                  <a:lnTo>
                    <a:pt x="177" y="27"/>
                  </a:lnTo>
                  <a:lnTo>
                    <a:pt x="170" y="27"/>
                  </a:lnTo>
                  <a:lnTo>
                    <a:pt x="160" y="27"/>
                  </a:lnTo>
                  <a:lnTo>
                    <a:pt x="150" y="27"/>
                  </a:lnTo>
                  <a:lnTo>
                    <a:pt x="142" y="27"/>
                  </a:lnTo>
                  <a:lnTo>
                    <a:pt x="132" y="30"/>
                  </a:lnTo>
                  <a:lnTo>
                    <a:pt x="122" y="30"/>
                  </a:lnTo>
                  <a:lnTo>
                    <a:pt x="114" y="32"/>
                  </a:lnTo>
                  <a:lnTo>
                    <a:pt x="104" y="35"/>
                  </a:lnTo>
                  <a:lnTo>
                    <a:pt x="94" y="37"/>
                  </a:lnTo>
                  <a:lnTo>
                    <a:pt x="86" y="40"/>
                  </a:lnTo>
                  <a:lnTo>
                    <a:pt x="76" y="45"/>
                  </a:lnTo>
                  <a:lnTo>
                    <a:pt x="68" y="47"/>
                  </a:lnTo>
                  <a:lnTo>
                    <a:pt x="61" y="52"/>
                  </a:lnTo>
                  <a:lnTo>
                    <a:pt x="51" y="57"/>
                  </a:lnTo>
                  <a:lnTo>
                    <a:pt x="43" y="62"/>
                  </a:lnTo>
                  <a:lnTo>
                    <a:pt x="35" y="70"/>
                  </a:lnTo>
                  <a:lnTo>
                    <a:pt x="28" y="75"/>
                  </a:lnTo>
                  <a:lnTo>
                    <a:pt x="20" y="83"/>
                  </a:lnTo>
                  <a:lnTo>
                    <a:pt x="20" y="83"/>
                  </a:lnTo>
                  <a:lnTo>
                    <a:pt x="20" y="83"/>
                  </a:lnTo>
                  <a:lnTo>
                    <a:pt x="20" y="85"/>
                  </a:lnTo>
                  <a:lnTo>
                    <a:pt x="20" y="85"/>
                  </a:lnTo>
                  <a:lnTo>
                    <a:pt x="0" y="65"/>
                  </a:lnTo>
                  <a:lnTo>
                    <a:pt x="0" y="62"/>
                  </a:lnTo>
                  <a:lnTo>
                    <a:pt x="0" y="62"/>
                  </a:lnTo>
                  <a:lnTo>
                    <a:pt x="0" y="62"/>
                  </a:lnTo>
                  <a:lnTo>
                    <a:pt x="0" y="62"/>
                  </a:lnTo>
                  <a:lnTo>
                    <a:pt x="10" y="55"/>
                  </a:lnTo>
                  <a:lnTo>
                    <a:pt x="18" y="47"/>
                  </a:lnTo>
                  <a:lnTo>
                    <a:pt x="28" y="40"/>
                  </a:lnTo>
                  <a:lnTo>
                    <a:pt x="35" y="35"/>
                  </a:lnTo>
                  <a:lnTo>
                    <a:pt x="46" y="27"/>
                  </a:lnTo>
                  <a:lnTo>
                    <a:pt x="56" y="22"/>
                  </a:lnTo>
                  <a:lnTo>
                    <a:pt x="66" y="17"/>
                  </a:lnTo>
                  <a:lnTo>
                    <a:pt x="76" y="15"/>
                  </a:lnTo>
                  <a:lnTo>
                    <a:pt x="86" y="10"/>
                  </a:lnTo>
                  <a:lnTo>
                    <a:pt x="96" y="7"/>
                  </a:lnTo>
                  <a:lnTo>
                    <a:pt x="106" y="5"/>
                  </a:lnTo>
                  <a:lnTo>
                    <a:pt x="117" y="2"/>
                  </a:lnTo>
                  <a:lnTo>
                    <a:pt x="127" y="0"/>
                  </a:lnTo>
                  <a:lnTo>
                    <a:pt x="139" y="0"/>
                  </a:lnTo>
                  <a:lnTo>
                    <a:pt x="150" y="0"/>
                  </a:lnTo>
                  <a:lnTo>
                    <a:pt x="160" y="0"/>
                  </a:lnTo>
                  <a:lnTo>
                    <a:pt x="170" y="0"/>
                  </a:lnTo>
                  <a:lnTo>
                    <a:pt x="180" y="0"/>
                  </a:lnTo>
                  <a:lnTo>
                    <a:pt x="193" y="2"/>
                  </a:lnTo>
                  <a:lnTo>
                    <a:pt x="203" y="2"/>
                  </a:lnTo>
                  <a:lnTo>
                    <a:pt x="213" y="5"/>
                  </a:lnTo>
                  <a:lnTo>
                    <a:pt x="223" y="10"/>
                  </a:lnTo>
                  <a:lnTo>
                    <a:pt x="233" y="12"/>
                  </a:lnTo>
                  <a:lnTo>
                    <a:pt x="243" y="15"/>
                  </a:lnTo>
                  <a:lnTo>
                    <a:pt x="254" y="20"/>
                  </a:lnTo>
                  <a:lnTo>
                    <a:pt x="264" y="25"/>
                  </a:lnTo>
                  <a:lnTo>
                    <a:pt x="274" y="30"/>
                  </a:lnTo>
                  <a:lnTo>
                    <a:pt x="282" y="37"/>
                  </a:lnTo>
                  <a:lnTo>
                    <a:pt x="292" y="42"/>
                  </a:lnTo>
                  <a:lnTo>
                    <a:pt x="299" y="50"/>
                  </a:lnTo>
                  <a:lnTo>
                    <a:pt x="309" y="57"/>
                  </a:lnTo>
                  <a:lnTo>
                    <a:pt x="317" y="65"/>
                  </a:lnTo>
                  <a:lnTo>
                    <a:pt x="317" y="65"/>
                  </a:lnTo>
                  <a:lnTo>
                    <a:pt x="317" y="65"/>
                  </a:lnTo>
                  <a:close/>
                  <a:moveTo>
                    <a:pt x="279" y="108"/>
                  </a:moveTo>
                  <a:lnTo>
                    <a:pt x="256" y="128"/>
                  </a:lnTo>
                  <a:lnTo>
                    <a:pt x="256" y="128"/>
                  </a:lnTo>
                  <a:lnTo>
                    <a:pt x="256" y="128"/>
                  </a:lnTo>
                  <a:lnTo>
                    <a:pt x="256" y="128"/>
                  </a:lnTo>
                  <a:lnTo>
                    <a:pt x="254" y="125"/>
                  </a:lnTo>
                  <a:lnTo>
                    <a:pt x="249" y="123"/>
                  </a:lnTo>
                  <a:lnTo>
                    <a:pt x="243" y="118"/>
                  </a:lnTo>
                  <a:lnTo>
                    <a:pt x="238" y="113"/>
                  </a:lnTo>
                  <a:lnTo>
                    <a:pt x="233" y="108"/>
                  </a:lnTo>
                  <a:lnTo>
                    <a:pt x="228" y="105"/>
                  </a:lnTo>
                  <a:lnTo>
                    <a:pt x="223" y="103"/>
                  </a:lnTo>
                  <a:lnTo>
                    <a:pt x="216" y="100"/>
                  </a:lnTo>
                  <a:lnTo>
                    <a:pt x="210" y="95"/>
                  </a:lnTo>
                  <a:lnTo>
                    <a:pt x="203" y="93"/>
                  </a:lnTo>
                  <a:lnTo>
                    <a:pt x="198" y="93"/>
                  </a:lnTo>
                  <a:lnTo>
                    <a:pt x="190" y="90"/>
                  </a:lnTo>
                  <a:lnTo>
                    <a:pt x="185" y="88"/>
                  </a:lnTo>
                  <a:lnTo>
                    <a:pt x="177" y="88"/>
                  </a:lnTo>
                  <a:lnTo>
                    <a:pt x="172" y="88"/>
                  </a:lnTo>
                  <a:lnTo>
                    <a:pt x="165" y="85"/>
                  </a:lnTo>
                  <a:lnTo>
                    <a:pt x="160" y="85"/>
                  </a:lnTo>
                  <a:lnTo>
                    <a:pt x="152" y="85"/>
                  </a:lnTo>
                  <a:lnTo>
                    <a:pt x="144" y="85"/>
                  </a:lnTo>
                  <a:lnTo>
                    <a:pt x="139" y="88"/>
                  </a:lnTo>
                  <a:lnTo>
                    <a:pt x="132" y="88"/>
                  </a:lnTo>
                  <a:lnTo>
                    <a:pt x="127" y="90"/>
                  </a:lnTo>
                  <a:lnTo>
                    <a:pt x="119" y="90"/>
                  </a:lnTo>
                  <a:lnTo>
                    <a:pt x="114" y="93"/>
                  </a:lnTo>
                  <a:lnTo>
                    <a:pt x="106" y="95"/>
                  </a:lnTo>
                  <a:lnTo>
                    <a:pt x="101" y="98"/>
                  </a:lnTo>
                  <a:lnTo>
                    <a:pt x="96" y="100"/>
                  </a:lnTo>
                  <a:lnTo>
                    <a:pt x="89" y="103"/>
                  </a:lnTo>
                  <a:lnTo>
                    <a:pt x="84" y="108"/>
                  </a:lnTo>
                  <a:lnTo>
                    <a:pt x="79" y="110"/>
                  </a:lnTo>
                  <a:lnTo>
                    <a:pt x="73" y="115"/>
                  </a:lnTo>
                  <a:lnTo>
                    <a:pt x="68" y="120"/>
                  </a:lnTo>
                  <a:lnTo>
                    <a:pt x="61" y="125"/>
                  </a:lnTo>
                  <a:lnTo>
                    <a:pt x="61" y="125"/>
                  </a:lnTo>
                  <a:lnTo>
                    <a:pt x="61" y="125"/>
                  </a:lnTo>
                  <a:lnTo>
                    <a:pt x="61" y="125"/>
                  </a:lnTo>
                  <a:lnTo>
                    <a:pt x="61" y="125"/>
                  </a:lnTo>
                  <a:lnTo>
                    <a:pt x="38" y="103"/>
                  </a:lnTo>
                  <a:lnTo>
                    <a:pt x="38" y="103"/>
                  </a:lnTo>
                  <a:lnTo>
                    <a:pt x="38" y="103"/>
                  </a:lnTo>
                  <a:lnTo>
                    <a:pt x="40" y="103"/>
                  </a:lnTo>
                  <a:lnTo>
                    <a:pt x="40" y="103"/>
                  </a:lnTo>
                  <a:lnTo>
                    <a:pt x="46" y="95"/>
                  </a:lnTo>
                  <a:lnTo>
                    <a:pt x="53" y="90"/>
                  </a:lnTo>
                  <a:lnTo>
                    <a:pt x="61" y="85"/>
                  </a:lnTo>
                  <a:lnTo>
                    <a:pt x="66" y="80"/>
                  </a:lnTo>
                  <a:lnTo>
                    <a:pt x="73" y="77"/>
                  </a:lnTo>
                  <a:lnTo>
                    <a:pt x="81" y="72"/>
                  </a:lnTo>
                  <a:lnTo>
                    <a:pt x="89" y="70"/>
                  </a:lnTo>
                  <a:lnTo>
                    <a:pt x="96" y="65"/>
                  </a:lnTo>
                  <a:lnTo>
                    <a:pt x="104" y="62"/>
                  </a:lnTo>
                  <a:lnTo>
                    <a:pt x="112" y="60"/>
                  </a:lnTo>
                  <a:lnTo>
                    <a:pt x="119" y="60"/>
                  </a:lnTo>
                  <a:lnTo>
                    <a:pt x="127" y="57"/>
                  </a:lnTo>
                  <a:lnTo>
                    <a:pt x="134" y="55"/>
                  </a:lnTo>
                  <a:lnTo>
                    <a:pt x="142" y="55"/>
                  </a:lnTo>
                  <a:lnTo>
                    <a:pt x="152" y="55"/>
                  </a:lnTo>
                  <a:lnTo>
                    <a:pt x="160" y="55"/>
                  </a:lnTo>
                  <a:lnTo>
                    <a:pt x="167" y="55"/>
                  </a:lnTo>
                  <a:lnTo>
                    <a:pt x="175" y="55"/>
                  </a:lnTo>
                  <a:lnTo>
                    <a:pt x="183" y="57"/>
                  </a:lnTo>
                  <a:lnTo>
                    <a:pt x="190" y="57"/>
                  </a:lnTo>
                  <a:lnTo>
                    <a:pt x="198" y="60"/>
                  </a:lnTo>
                  <a:lnTo>
                    <a:pt x="208" y="62"/>
                  </a:lnTo>
                  <a:lnTo>
                    <a:pt x="216" y="65"/>
                  </a:lnTo>
                  <a:lnTo>
                    <a:pt x="223" y="67"/>
                  </a:lnTo>
                  <a:lnTo>
                    <a:pt x="231" y="70"/>
                  </a:lnTo>
                  <a:lnTo>
                    <a:pt x="236" y="75"/>
                  </a:lnTo>
                  <a:lnTo>
                    <a:pt x="243" y="77"/>
                  </a:lnTo>
                  <a:lnTo>
                    <a:pt x="251" y="83"/>
                  </a:lnTo>
                  <a:lnTo>
                    <a:pt x="259" y="88"/>
                  </a:lnTo>
                  <a:lnTo>
                    <a:pt x="264" y="93"/>
                  </a:lnTo>
                  <a:lnTo>
                    <a:pt x="271" y="98"/>
                  </a:lnTo>
                  <a:lnTo>
                    <a:pt x="276" y="105"/>
                  </a:lnTo>
                  <a:lnTo>
                    <a:pt x="276" y="105"/>
                  </a:lnTo>
                  <a:lnTo>
                    <a:pt x="279" y="105"/>
                  </a:lnTo>
                  <a:lnTo>
                    <a:pt x="279" y="105"/>
                  </a:lnTo>
                  <a:lnTo>
                    <a:pt x="279" y="108"/>
                  </a:lnTo>
                  <a:lnTo>
                    <a:pt x="279" y="108"/>
                  </a:lnTo>
                  <a:lnTo>
                    <a:pt x="279" y="108"/>
                  </a:lnTo>
                  <a:close/>
                  <a:moveTo>
                    <a:pt x="236" y="148"/>
                  </a:moveTo>
                  <a:lnTo>
                    <a:pt x="213" y="171"/>
                  </a:lnTo>
                  <a:lnTo>
                    <a:pt x="213" y="168"/>
                  </a:lnTo>
                  <a:lnTo>
                    <a:pt x="213" y="168"/>
                  </a:lnTo>
                  <a:lnTo>
                    <a:pt x="213" y="168"/>
                  </a:lnTo>
                  <a:lnTo>
                    <a:pt x="213" y="168"/>
                  </a:lnTo>
                  <a:lnTo>
                    <a:pt x="210" y="165"/>
                  </a:lnTo>
                  <a:lnTo>
                    <a:pt x="205" y="163"/>
                  </a:lnTo>
                  <a:lnTo>
                    <a:pt x="203" y="160"/>
                  </a:lnTo>
                  <a:lnTo>
                    <a:pt x="200" y="158"/>
                  </a:lnTo>
                  <a:lnTo>
                    <a:pt x="198" y="155"/>
                  </a:lnTo>
                  <a:lnTo>
                    <a:pt x="193" y="153"/>
                  </a:lnTo>
                  <a:lnTo>
                    <a:pt x="190" y="153"/>
                  </a:lnTo>
                  <a:lnTo>
                    <a:pt x="188" y="150"/>
                  </a:lnTo>
                  <a:lnTo>
                    <a:pt x="183" y="148"/>
                  </a:lnTo>
                  <a:lnTo>
                    <a:pt x="180" y="148"/>
                  </a:lnTo>
                  <a:lnTo>
                    <a:pt x="177" y="148"/>
                  </a:lnTo>
                  <a:lnTo>
                    <a:pt x="172" y="145"/>
                  </a:lnTo>
                  <a:lnTo>
                    <a:pt x="170" y="145"/>
                  </a:lnTo>
                  <a:lnTo>
                    <a:pt x="165" y="145"/>
                  </a:lnTo>
                  <a:lnTo>
                    <a:pt x="162" y="145"/>
                  </a:lnTo>
                  <a:lnTo>
                    <a:pt x="157" y="145"/>
                  </a:lnTo>
                  <a:lnTo>
                    <a:pt x="155" y="145"/>
                  </a:lnTo>
                  <a:lnTo>
                    <a:pt x="150" y="145"/>
                  </a:lnTo>
                  <a:lnTo>
                    <a:pt x="147" y="145"/>
                  </a:lnTo>
                  <a:lnTo>
                    <a:pt x="144" y="145"/>
                  </a:lnTo>
                  <a:lnTo>
                    <a:pt x="139" y="145"/>
                  </a:lnTo>
                  <a:lnTo>
                    <a:pt x="137" y="148"/>
                  </a:lnTo>
                  <a:lnTo>
                    <a:pt x="132" y="148"/>
                  </a:lnTo>
                  <a:lnTo>
                    <a:pt x="129" y="150"/>
                  </a:lnTo>
                  <a:lnTo>
                    <a:pt x="127" y="150"/>
                  </a:lnTo>
                  <a:lnTo>
                    <a:pt x="122" y="153"/>
                  </a:lnTo>
                  <a:lnTo>
                    <a:pt x="119" y="155"/>
                  </a:lnTo>
                  <a:lnTo>
                    <a:pt x="117" y="155"/>
                  </a:lnTo>
                  <a:lnTo>
                    <a:pt x="112" y="158"/>
                  </a:lnTo>
                  <a:lnTo>
                    <a:pt x="109" y="160"/>
                  </a:lnTo>
                  <a:lnTo>
                    <a:pt x="106" y="163"/>
                  </a:lnTo>
                  <a:lnTo>
                    <a:pt x="104" y="165"/>
                  </a:lnTo>
                  <a:lnTo>
                    <a:pt x="104" y="168"/>
                  </a:lnTo>
                  <a:lnTo>
                    <a:pt x="101" y="168"/>
                  </a:lnTo>
                  <a:lnTo>
                    <a:pt x="101" y="168"/>
                  </a:lnTo>
                  <a:lnTo>
                    <a:pt x="101" y="168"/>
                  </a:lnTo>
                  <a:lnTo>
                    <a:pt x="81" y="148"/>
                  </a:lnTo>
                  <a:lnTo>
                    <a:pt x="81" y="145"/>
                  </a:lnTo>
                  <a:lnTo>
                    <a:pt x="81" y="145"/>
                  </a:lnTo>
                  <a:lnTo>
                    <a:pt x="81" y="145"/>
                  </a:lnTo>
                  <a:lnTo>
                    <a:pt x="81" y="145"/>
                  </a:lnTo>
                  <a:lnTo>
                    <a:pt x="86" y="140"/>
                  </a:lnTo>
                  <a:lnTo>
                    <a:pt x="91" y="138"/>
                  </a:lnTo>
                  <a:lnTo>
                    <a:pt x="94" y="135"/>
                  </a:lnTo>
                  <a:lnTo>
                    <a:pt x="99" y="130"/>
                  </a:lnTo>
                  <a:lnTo>
                    <a:pt x="104" y="128"/>
                  </a:lnTo>
                  <a:lnTo>
                    <a:pt x="109" y="125"/>
                  </a:lnTo>
                  <a:lnTo>
                    <a:pt x="114" y="123"/>
                  </a:lnTo>
                  <a:lnTo>
                    <a:pt x="119" y="123"/>
                  </a:lnTo>
                  <a:lnTo>
                    <a:pt x="122" y="120"/>
                  </a:lnTo>
                  <a:lnTo>
                    <a:pt x="127" y="118"/>
                  </a:lnTo>
                  <a:lnTo>
                    <a:pt x="132" y="118"/>
                  </a:lnTo>
                  <a:lnTo>
                    <a:pt x="137" y="115"/>
                  </a:lnTo>
                  <a:lnTo>
                    <a:pt x="142" y="115"/>
                  </a:lnTo>
                  <a:lnTo>
                    <a:pt x="147" y="115"/>
                  </a:lnTo>
                  <a:lnTo>
                    <a:pt x="152" y="115"/>
                  </a:lnTo>
                  <a:lnTo>
                    <a:pt x="157" y="115"/>
                  </a:lnTo>
                  <a:lnTo>
                    <a:pt x="165" y="115"/>
                  </a:lnTo>
                  <a:lnTo>
                    <a:pt x="170" y="115"/>
                  </a:lnTo>
                  <a:lnTo>
                    <a:pt x="175" y="115"/>
                  </a:lnTo>
                  <a:lnTo>
                    <a:pt x="180" y="118"/>
                  </a:lnTo>
                  <a:lnTo>
                    <a:pt x="185" y="118"/>
                  </a:lnTo>
                  <a:lnTo>
                    <a:pt x="190" y="120"/>
                  </a:lnTo>
                  <a:lnTo>
                    <a:pt x="193" y="120"/>
                  </a:lnTo>
                  <a:lnTo>
                    <a:pt x="198" y="123"/>
                  </a:lnTo>
                  <a:lnTo>
                    <a:pt x="203" y="125"/>
                  </a:lnTo>
                  <a:lnTo>
                    <a:pt x="208" y="128"/>
                  </a:lnTo>
                  <a:lnTo>
                    <a:pt x="213" y="130"/>
                  </a:lnTo>
                  <a:lnTo>
                    <a:pt x="218" y="133"/>
                  </a:lnTo>
                  <a:lnTo>
                    <a:pt x="221" y="135"/>
                  </a:lnTo>
                  <a:lnTo>
                    <a:pt x="226" y="138"/>
                  </a:lnTo>
                  <a:lnTo>
                    <a:pt x="231" y="143"/>
                  </a:lnTo>
                  <a:lnTo>
                    <a:pt x="233" y="145"/>
                  </a:lnTo>
                  <a:lnTo>
                    <a:pt x="233" y="148"/>
                  </a:lnTo>
                  <a:lnTo>
                    <a:pt x="236" y="148"/>
                  </a:lnTo>
                  <a:lnTo>
                    <a:pt x="236" y="148"/>
                  </a:lnTo>
                  <a:lnTo>
                    <a:pt x="236" y="148"/>
                  </a:lnTo>
                  <a:lnTo>
                    <a:pt x="236" y="148"/>
                  </a:lnTo>
                  <a:lnTo>
                    <a:pt x="236"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grpSp>
        <p:nvGrpSpPr>
          <p:cNvPr id="72" name="Group 332"/>
          <p:cNvGrpSpPr>
            <a:grpSpLocks noChangeAspect="1"/>
          </p:cNvGrpSpPr>
          <p:nvPr/>
        </p:nvGrpSpPr>
        <p:grpSpPr bwMode="auto">
          <a:xfrm>
            <a:off x="5838271" y="1415281"/>
            <a:ext cx="563303" cy="828000"/>
            <a:chOff x="712" y="3259"/>
            <a:chExt cx="432" cy="635"/>
          </a:xfrm>
          <a:solidFill>
            <a:srgbClr val="595959"/>
          </a:solidFill>
        </p:grpSpPr>
        <p:sp>
          <p:nvSpPr>
            <p:cNvPr id="73" name="Freeform 333"/>
            <p:cNvSpPr>
              <a:spLocks noEditPoints="1"/>
            </p:cNvSpPr>
            <p:nvPr/>
          </p:nvSpPr>
          <p:spPr bwMode="auto">
            <a:xfrm>
              <a:off x="986" y="3259"/>
              <a:ext cx="158" cy="169"/>
            </a:xfrm>
            <a:custGeom>
              <a:avLst/>
              <a:gdLst>
                <a:gd name="T0" fmla="*/ 158 w 158"/>
                <a:gd name="T1" fmla="*/ 169 h 169"/>
                <a:gd name="T2" fmla="*/ 136 w 158"/>
                <a:gd name="T3" fmla="*/ 167 h 169"/>
                <a:gd name="T4" fmla="*/ 136 w 158"/>
                <a:gd name="T5" fmla="*/ 152 h 169"/>
                <a:gd name="T6" fmla="*/ 132 w 158"/>
                <a:gd name="T7" fmla="*/ 124 h 169"/>
                <a:gd name="T8" fmla="*/ 124 w 158"/>
                <a:gd name="T9" fmla="*/ 100 h 169"/>
                <a:gd name="T10" fmla="*/ 110 w 158"/>
                <a:gd name="T11" fmla="*/ 76 h 169"/>
                <a:gd name="T12" fmla="*/ 93 w 158"/>
                <a:gd name="T13" fmla="*/ 57 h 169"/>
                <a:gd name="T14" fmla="*/ 72 w 158"/>
                <a:gd name="T15" fmla="*/ 40 h 169"/>
                <a:gd name="T16" fmla="*/ 48 w 158"/>
                <a:gd name="T17" fmla="*/ 28 h 169"/>
                <a:gd name="T18" fmla="*/ 21 w 158"/>
                <a:gd name="T19" fmla="*/ 23 h 169"/>
                <a:gd name="T20" fmla="*/ 7 w 158"/>
                <a:gd name="T21" fmla="*/ 21 h 169"/>
                <a:gd name="T22" fmla="*/ 7 w 158"/>
                <a:gd name="T23" fmla="*/ 0 h 169"/>
                <a:gd name="T24" fmla="*/ 16 w 158"/>
                <a:gd name="T25" fmla="*/ 2 h 169"/>
                <a:gd name="T26" fmla="*/ 48 w 158"/>
                <a:gd name="T27" fmla="*/ 7 h 169"/>
                <a:gd name="T28" fmla="*/ 76 w 158"/>
                <a:gd name="T29" fmla="*/ 19 h 169"/>
                <a:gd name="T30" fmla="*/ 100 w 158"/>
                <a:gd name="T31" fmla="*/ 38 h 169"/>
                <a:gd name="T32" fmla="*/ 122 w 158"/>
                <a:gd name="T33" fmla="*/ 59 h 169"/>
                <a:gd name="T34" fmla="*/ 139 w 158"/>
                <a:gd name="T35" fmla="*/ 83 h 169"/>
                <a:gd name="T36" fmla="*/ 151 w 158"/>
                <a:gd name="T37" fmla="*/ 112 h 169"/>
                <a:gd name="T38" fmla="*/ 156 w 158"/>
                <a:gd name="T39" fmla="*/ 143 h 169"/>
                <a:gd name="T40" fmla="*/ 158 w 158"/>
                <a:gd name="T41" fmla="*/ 167 h 169"/>
                <a:gd name="T42" fmla="*/ 96 w 158"/>
                <a:gd name="T43" fmla="*/ 164 h 169"/>
                <a:gd name="T44" fmla="*/ 96 w 158"/>
                <a:gd name="T45" fmla="*/ 157 h 169"/>
                <a:gd name="T46" fmla="*/ 93 w 158"/>
                <a:gd name="T47" fmla="*/ 138 h 169"/>
                <a:gd name="T48" fmla="*/ 88 w 158"/>
                <a:gd name="T49" fmla="*/ 121 h 169"/>
                <a:gd name="T50" fmla="*/ 79 w 158"/>
                <a:gd name="T51" fmla="*/ 105 h 169"/>
                <a:gd name="T52" fmla="*/ 67 w 158"/>
                <a:gd name="T53" fmla="*/ 90 h 169"/>
                <a:gd name="T54" fmla="*/ 52 w 158"/>
                <a:gd name="T55" fmla="*/ 78 h 169"/>
                <a:gd name="T56" fmla="*/ 38 w 158"/>
                <a:gd name="T57" fmla="*/ 69 h 169"/>
                <a:gd name="T58" fmla="*/ 19 w 158"/>
                <a:gd name="T59" fmla="*/ 64 h 169"/>
                <a:gd name="T60" fmla="*/ 4 w 158"/>
                <a:gd name="T61" fmla="*/ 62 h 169"/>
                <a:gd name="T62" fmla="*/ 4 w 158"/>
                <a:gd name="T63" fmla="*/ 40 h 169"/>
                <a:gd name="T64" fmla="*/ 7 w 158"/>
                <a:gd name="T65" fmla="*/ 40 h 169"/>
                <a:gd name="T66" fmla="*/ 28 w 158"/>
                <a:gd name="T67" fmla="*/ 45 h 169"/>
                <a:gd name="T68" fmla="*/ 52 w 158"/>
                <a:gd name="T69" fmla="*/ 52 h 169"/>
                <a:gd name="T70" fmla="*/ 72 w 158"/>
                <a:gd name="T71" fmla="*/ 64 h 169"/>
                <a:gd name="T72" fmla="*/ 88 w 158"/>
                <a:gd name="T73" fmla="*/ 78 h 169"/>
                <a:gd name="T74" fmla="*/ 100 w 158"/>
                <a:gd name="T75" fmla="*/ 98 h 169"/>
                <a:gd name="T76" fmla="*/ 110 w 158"/>
                <a:gd name="T77" fmla="*/ 119 h 169"/>
                <a:gd name="T78" fmla="*/ 117 w 158"/>
                <a:gd name="T79" fmla="*/ 141 h 169"/>
                <a:gd name="T80" fmla="*/ 117 w 158"/>
                <a:gd name="T81" fmla="*/ 164 h 169"/>
                <a:gd name="T82" fmla="*/ 117 w 158"/>
                <a:gd name="T83" fmla="*/ 167 h 169"/>
                <a:gd name="T84" fmla="*/ 52 w 158"/>
                <a:gd name="T85" fmla="*/ 162 h 169"/>
                <a:gd name="T86" fmla="*/ 52 w 158"/>
                <a:gd name="T87" fmla="*/ 162 h 169"/>
                <a:gd name="T88" fmla="*/ 52 w 158"/>
                <a:gd name="T89" fmla="*/ 150 h 169"/>
                <a:gd name="T90" fmla="*/ 50 w 158"/>
                <a:gd name="T91" fmla="*/ 141 h 169"/>
                <a:gd name="T92" fmla="*/ 45 w 158"/>
                <a:gd name="T93" fmla="*/ 131 h 169"/>
                <a:gd name="T94" fmla="*/ 40 w 158"/>
                <a:gd name="T95" fmla="*/ 121 h 169"/>
                <a:gd name="T96" fmla="*/ 31 w 158"/>
                <a:gd name="T97" fmla="*/ 114 h 169"/>
                <a:gd name="T98" fmla="*/ 24 w 158"/>
                <a:gd name="T99" fmla="*/ 109 h 169"/>
                <a:gd name="T100" fmla="*/ 14 w 158"/>
                <a:gd name="T101" fmla="*/ 105 h 169"/>
                <a:gd name="T102" fmla="*/ 2 w 158"/>
                <a:gd name="T103" fmla="*/ 105 h 169"/>
                <a:gd name="T104" fmla="*/ 0 w 158"/>
                <a:gd name="T105" fmla="*/ 105 h 169"/>
                <a:gd name="T106" fmla="*/ 2 w 158"/>
                <a:gd name="T107" fmla="*/ 83 h 169"/>
                <a:gd name="T108" fmla="*/ 14 w 158"/>
                <a:gd name="T109" fmla="*/ 83 h 169"/>
                <a:gd name="T110" fmla="*/ 28 w 158"/>
                <a:gd name="T111" fmla="*/ 88 h 169"/>
                <a:gd name="T112" fmla="*/ 43 w 158"/>
                <a:gd name="T113" fmla="*/ 95 h 169"/>
                <a:gd name="T114" fmla="*/ 52 w 158"/>
                <a:gd name="T115" fmla="*/ 105 h 169"/>
                <a:gd name="T116" fmla="*/ 62 w 158"/>
                <a:gd name="T117" fmla="*/ 117 h 169"/>
                <a:gd name="T118" fmla="*/ 69 w 158"/>
                <a:gd name="T119" fmla="*/ 129 h 169"/>
                <a:gd name="T120" fmla="*/ 74 w 158"/>
                <a:gd name="T121" fmla="*/ 143 h 169"/>
                <a:gd name="T122" fmla="*/ 74 w 158"/>
                <a:gd name="T123" fmla="*/ 157 h 169"/>
                <a:gd name="T124" fmla="*/ 74 w 158"/>
                <a:gd name="T12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 h="169">
                  <a:moveTo>
                    <a:pt x="158" y="167"/>
                  </a:moveTo>
                  <a:lnTo>
                    <a:pt x="158" y="167"/>
                  </a:lnTo>
                  <a:lnTo>
                    <a:pt x="158" y="167"/>
                  </a:lnTo>
                  <a:lnTo>
                    <a:pt x="158" y="169"/>
                  </a:lnTo>
                  <a:lnTo>
                    <a:pt x="158" y="169"/>
                  </a:lnTo>
                  <a:lnTo>
                    <a:pt x="136" y="167"/>
                  </a:lnTo>
                  <a:lnTo>
                    <a:pt x="136" y="167"/>
                  </a:lnTo>
                  <a:lnTo>
                    <a:pt x="136" y="167"/>
                  </a:lnTo>
                  <a:lnTo>
                    <a:pt x="136" y="167"/>
                  </a:lnTo>
                  <a:lnTo>
                    <a:pt x="136" y="164"/>
                  </a:lnTo>
                  <a:lnTo>
                    <a:pt x="136" y="157"/>
                  </a:lnTo>
                  <a:lnTo>
                    <a:pt x="136" y="152"/>
                  </a:lnTo>
                  <a:lnTo>
                    <a:pt x="136" y="145"/>
                  </a:lnTo>
                  <a:lnTo>
                    <a:pt x="136" y="138"/>
                  </a:lnTo>
                  <a:lnTo>
                    <a:pt x="134" y="131"/>
                  </a:lnTo>
                  <a:lnTo>
                    <a:pt x="132" y="124"/>
                  </a:lnTo>
                  <a:lnTo>
                    <a:pt x="132" y="119"/>
                  </a:lnTo>
                  <a:lnTo>
                    <a:pt x="129" y="112"/>
                  </a:lnTo>
                  <a:lnTo>
                    <a:pt x="127" y="105"/>
                  </a:lnTo>
                  <a:lnTo>
                    <a:pt x="124" y="100"/>
                  </a:lnTo>
                  <a:lnTo>
                    <a:pt x="120" y="93"/>
                  </a:lnTo>
                  <a:lnTo>
                    <a:pt x="117" y="88"/>
                  </a:lnTo>
                  <a:lnTo>
                    <a:pt x="115" y="81"/>
                  </a:lnTo>
                  <a:lnTo>
                    <a:pt x="110" y="76"/>
                  </a:lnTo>
                  <a:lnTo>
                    <a:pt x="105" y="71"/>
                  </a:lnTo>
                  <a:lnTo>
                    <a:pt x="103" y="66"/>
                  </a:lnTo>
                  <a:lnTo>
                    <a:pt x="98" y="62"/>
                  </a:lnTo>
                  <a:lnTo>
                    <a:pt x="93" y="57"/>
                  </a:lnTo>
                  <a:lnTo>
                    <a:pt x="88" y="52"/>
                  </a:lnTo>
                  <a:lnTo>
                    <a:pt x="84" y="47"/>
                  </a:lnTo>
                  <a:lnTo>
                    <a:pt x="76" y="45"/>
                  </a:lnTo>
                  <a:lnTo>
                    <a:pt x="72" y="40"/>
                  </a:lnTo>
                  <a:lnTo>
                    <a:pt x="67" y="38"/>
                  </a:lnTo>
                  <a:lnTo>
                    <a:pt x="60" y="35"/>
                  </a:lnTo>
                  <a:lnTo>
                    <a:pt x="55" y="31"/>
                  </a:lnTo>
                  <a:lnTo>
                    <a:pt x="48" y="28"/>
                  </a:lnTo>
                  <a:lnTo>
                    <a:pt x="40" y="26"/>
                  </a:lnTo>
                  <a:lnTo>
                    <a:pt x="33" y="26"/>
                  </a:lnTo>
                  <a:lnTo>
                    <a:pt x="28" y="23"/>
                  </a:lnTo>
                  <a:lnTo>
                    <a:pt x="21" y="23"/>
                  </a:lnTo>
                  <a:lnTo>
                    <a:pt x="14" y="21"/>
                  </a:lnTo>
                  <a:lnTo>
                    <a:pt x="7" y="21"/>
                  </a:lnTo>
                  <a:lnTo>
                    <a:pt x="7" y="21"/>
                  </a:lnTo>
                  <a:lnTo>
                    <a:pt x="7" y="21"/>
                  </a:lnTo>
                  <a:lnTo>
                    <a:pt x="4" y="21"/>
                  </a:lnTo>
                  <a:lnTo>
                    <a:pt x="4" y="21"/>
                  </a:lnTo>
                  <a:lnTo>
                    <a:pt x="7" y="0"/>
                  </a:lnTo>
                  <a:lnTo>
                    <a:pt x="7" y="0"/>
                  </a:lnTo>
                  <a:lnTo>
                    <a:pt x="7" y="0"/>
                  </a:lnTo>
                  <a:lnTo>
                    <a:pt x="7" y="0"/>
                  </a:lnTo>
                  <a:lnTo>
                    <a:pt x="9" y="0"/>
                  </a:lnTo>
                  <a:lnTo>
                    <a:pt x="16" y="2"/>
                  </a:lnTo>
                  <a:lnTo>
                    <a:pt x="24" y="2"/>
                  </a:lnTo>
                  <a:lnTo>
                    <a:pt x="33" y="4"/>
                  </a:lnTo>
                  <a:lnTo>
                    <a:pt x="40" y="4"/>
                  </a:lnTo>
                  <a:lnTo>
                    <a:pt x="48" y="7"/>
                  </a:lnTo>
                  <a:lnTo>
                    <a:pt x="55" y="9"/>
                  </a:lnTo>
                  <a:lnTo>
                    <a:pt x="62" y="14"/>
                  </a:lnTo>
                  <a:lnTo>
                    <a:pt x="69" y="16"/>
                  </a:lnTo>
                  <a:lnTo>
                    <a:pt x="76" y="19"/>
                  </a:lnTo>
                  <a:lnTo>
                    <a:pt x="81" y="23"/>
                  </a:lnTo>
                  <a:lnTo>
                    <a:pt x="88" y="28"/>
                  </a:lnTo>
                  <a:lnTo>
                    <a:pt x="96" y="33"/>
                  </a:lnTo>
                  <a:lnTo>
                    <a:pt x="100" y="38"/>
                  </a:lnTo>
                  <a:lnTo>
                    <a:pt x="108" y="43"/>
                  </a:lnTo>
                  <a:lnTo>
                    <a:pt x="112" y="47"/>
                  </a:lnTo>
                  <a:lnTo>
                    <a:pt x="117" y="52"/>
                  </a:lnTo>
                  <a:lnTo>
                    <a:pt x="122" y="59"/>
                  </a:lnTo>
                  <a:lnTo>
                    <a:pt x="127" y="64"/>
                  </a:lnTo>
                  <a:lnTo>
                    <a:pt x="132" y="71"/>
                  </a:lnTo>
                  <a:lnTo>
                    <a:pt x="136" y="76"/>
                  </a:lnTo>
                  <a:lnTo>
                    <a:pt x="139" y="83"/>
                  </a:lnTo>
                  <a:lnTo>
                    <a:pt x="141" y="90"/>
                  </a:lnTo>
                  <a:lnTo>
                    <a:pt x="146" y="98"/>
                  </a:lnTo>
                  <a:lnTo>
                    <a:pt x="148" y="105"/>
                  </a:lnTo>
                  <a:lnTo>
                    <a:pt x="151" y="112"/>
                  </a:lnTo>
                  <a:lnTo>
                    <a:pt x="153" y="119"/>
                  </a:lnTo>
                  <a:lnTo>
                    <a:pt x="156" y="126"/>
                  </a:lnTo>
                  <a:lnTo>
                    <a:pt x="156" y="136"/>
                  </a:lnTo>
                  <a:lnTo>
                    <a:pt x="156" y="143"/>
                  </a:lnTo>
                  <a:lnTo>
                    <a:pt x="158" y="150"/>
                  </a:lnTo>
                  <a:lnTo>
                    <a:pt x="158" y="157"/>
                  </a:lnTo>
                  <a:lnTo>
                    <a:pt x="158" y="167"/>
                  </a:lnTo>
                  <a:lnTo>
                    <a:pt x="158" y="167"/>
                  </a:lnTo>
                  <a:lnTo>
                    <a:pt x="158" y="167"/>
                  </a:lnTo>
                  <a:close/>
                  <a:moveTo>
                    <a:pt x="117" y="167"/>
                  </a:moveTo>
                  <a:lnTo>
                    <a:pt x="96" y="164"/>
                  </a:lnTo>
                  <a:lnTo>
                    <a:pt x="96" y="164"/>
                  </a:lnTo>
                  <a:lnTo>
                    <a:pt x="96" y="164"/>
                  </a:lnTo>
                  <a:lnTo>
                    <a:pt x="96" y="164"/>
                  </a:lnTo>
                  <a:lnTo>
                    <a:pt x="96" y="162"/>
                  </a:lnTo>
                  <a:lnTo>
                    <a:pt x="96" y="157"/>
                  </a:lnTo>
                  <a:lnTo>
                    <a:pt x="96" y="152"/>
                  </a:lnTo>
                  <a:lnTo>
                    <a:pt x="96" y="148"/>
                  </a:lnTo>
                  <a:lnTo>
                    <a:pt x="93" y="143"/>
                  </a:lnTo>
                  <a:lnTo>
                    <a:pt x="93" y="138"/>
                  </a:lnTo>
                  <a:lnTo>
                    <a:pt x="93" y="133"/>
                  </a:lnTo>
                  <a:lnTo>
                    <a:pt x="91" y="131"/>
                  </a:lnTo>
                  <a:lnTo>
                    <a:pt x="91" y="126"/>
                  </a:lnTo>
                  <a:lnTo>
                    <a:pt x="88" y="121"/>
                  </a:lnTo>
                  <a:lnTo>
                    <a:pt x="86" y="117"/>
                  </a:lnTo>
                  <a:lnTo>
                    <a:pt x="84" y="112"/>
                  </a:lnTo>
                  <a:lnTo>
                    <a:pt x="81" y="109"/>
                  </a:lnTo>
                  <a:lnTo>
                    <a:pt x="79" y="105"/>
                  </a:lnTo>
                  <a:lnTo>
                    <a:pt x="76" y="100"/>
                  </a:lnTo>
                  <a:lnTo>
                    <a:pt x="74" y="98"/>
                  </a:lnTo>
                  <a:lnTo>
                    <a:pt x="72" y="93"/>
                  </a:lnTo>
                  <a:lnTo>
                    <a:pt x="67" y="90"/>
                  </a:lnTo>
                  <a:lnTo>
                    <a:pt x="64" y="88"/>
                  </a:lnTo>
                  <a:lnTo>
                    <a:pt x="62" y="83"/>
                  </a:lnTo>
                  <a:lnTo>
                    <a:pt x="57" y="81"/>
                  </a:lnTo>
                  <a:lnTo>
                    <a:pt x="52" y="78"/>
                  </a:lnTo>
                  <a:lnTo>
                    <a:pt x="50" y="76"/>
                  </a:lnTo>
                  <a:lnTo>
                    <a:pt x="45" y="74"/>
                  </a:lnTo>
                  <a:lnTo>
                    <a:pt x="40" y="71"/>
                  </a:lnTo>
                  <a:lnTo>
                    <a:pt x="38" y="69"/>
                  </a:lnTo>
                  <a:lnTo>
                    <a:pt x="33" y="69"/>
                  </a:lnTo>
                  <a:lnTo>
                    <a:pt x="28" y="66"/>
                  </a:lnTo>
                  <a:lnTo>
                    <a:pt x="24" y="64"/>
                  </a:lnTo>
                  <a:lnTo>
                    <a:pt x="19" y="64"/>
                  </a:lnTo>
                  <a:lnTo>
                    <a:pt x="14" y="64"/>
                  </a:lnTo>
                  <a:lnTo>
                    <a:pt x="9" y="62"/>
                  </a:lnTo>
                  <a:lnTo>
                    <a:pt x="4" y="62"/>
                  </a:lnTo>
                  <a:lnTo>
                    <a:pt x="4" y="62"/>
                  </a:lnTo>
                  <a:lnTo>
                    <a:pt x="4" y="62"/>
                  </a:lnTo>
                  <a:lnTo>
                    <a:pt x="2" y="62"/>
                  </a:lnTo>
                  <a:lnTo>
                    <a:pt x="2" y="62"/>
                  </a:lnTo>
                  <a:lnTo>
                    <a:pt x="4" y="40"/>
                  </a:lnTo>
                  <a:lnTo>
                    <a:pt x="4" y="40"/>
                  </a:lnTo>
                  <a:lnTo>
                    <a:pt x="4" y="40"/>
                  </a:lnTo>
                  <a:lnTo>
                    <a:pt x="4" y="40"/>
                  </a:lnTo>
                  <a:lnTo>
                    <a:pt x="7" y="40"/>
                  </a:lnTo>
                  <a:lnTo>
                    <a:pt x="12" y="40"/>
                  </a:lnTo>
                  <a:lnTo>
                    <a:pt x="19" y="40"/>
                  </a:lnTo>
                  <a:lnTo>
                    <a:pt x="24" y="43"/>
                  </a:lnTo>
                  <a:lnTo>
                    <a:pt x="28" y="45"/>
                  </a:lnTo>
                  <a:lnTo>
                    <a:pt x="36" y="45"/>
                  </a:lnTo>
                  <a:lnTo>
                    <a:pt x="40" y="47"/>
                  </a:lnTo>
                  <a:lnTo>
                    <a:pt x="45" y="50"/>
                  </a:lnTo>
                  <a:lnTo>
                    <a:pt x="52" y="52"/>
                  </a:lnTo>
                  <a:lnTo>
                    <a:pt x="57" y="54"/>
                  </a:lnTo>
                  <a:lnTo>
                    <a:pt x="62" y="57"/>
                  </a:lnTo>
                  <a:lnTo>
                    <a:pt x="67" y="62"/>
                  </a:lnTo>
                  <a:lnTo>
                    <a:pt x="72" y="64"/>
                  </a:lnTo>
                  <a:lnTo>
                    <a:pt x="74" y="66"/>
                  </a:lnTo>
                  <a:lnTo>
                    <a:pt x="79" y="71"/>
                  </a:lnTo>
                  <a:lnTo>
                    <a:pt x="84" y="76"/>
                  </a:lnTo>
                  <a:lnTo>
                    <a:pt x="88" y="78"/>
                  </a:lnTo>
                  <a:lnTo>
                    <a:pt x="91" y="83"/>
                  </a:lnTo>
                  <a:lnTo>
                    <a:pt x="96" y="88"/>
                  </a:lnTo>
                  <a:lnTo>
                    <a:pt x="98" y="93"/>
                  </a:lnTo>
                  <a:lnTo>
                    <a:pt x="100" y="98"/>
                  </a:lnTo>
                  <a:lnTo>
                    <a:pt x="103" y="102"/>
                  </a:lnTo>
                  <a:lnTo>
                    <a:pt x="105" y="107"/>
                  </a:lnTo>
                  <a:lnTo>
                    <a:pt x="108" y="112"/>
                  </a:lnTo>
                  <a:lnTo>
                    <a:pt x="110" y="119"/>
                  </a:lnTo>
                  <a:lnTo>
                    <a:pt x="112" y="124"/>
                  </a:lnTo>
                  <a:lnTo>
                    <a:pt x="115" y="129"/>
                  </a:lnTo>
                  <a:lnTo>
                    <a:pt x="115" y="136"/>
                  </a:lnTo>
                  <a:lnTo>
                    <a:pt x="117" y="141"/>
                  </a:lnTo>
                  <a:lnTo>
                    <a:pt x="117" y="145"/>
                  </a:lnTo>
                  <a:lnTo>
                    <a:pt x="117" y="152"/>
                  </a:lnTo>
                  <a:lnTo>
                    <a:pt x="117" y="157"/>
                  </a:lnTo>
                  <a:lnTo>
                    <a:pt x="117" y="164"/>
                  </a:lnTo>
                  <a:lnTo>
                    <a:pt x="117" y="164"/>
                  </a:lnTo>
                  <a:lnTo>
                    <a:pt x="117" y="164"/>
                  </a:lnTo>
                  <a:lnTo>
                    <a:pt x="117" y="167"/>
                  </a:lnTo>
                  <a:lnTo>
                    <a:pt x="117" y="167"/>
                  </a:lnTo>
                  <a:lnTo>
                    <a:pt x="117" y="167"/>
                  </a:lnTo>
                  <a:lnTo>
                    <a:pt x="117" y="167"/>
                  </a:lnTo>
                  <a:close/>
                  <a:moveTo>
                    <a:pt x="74" y="164"/>
                  </a:moveTo>
                  <a:lnTo>
                    <a:pt x="52" y="162"/>
                  </a:lnTo>
                  <a:lnTo>
                    <a:pt x="52" y="162"/>
                  </a:lnTo>
                  <a:lnTo>
                    <a:pt x="52" y="162"/>
                  </a:lnTo>
                  <a:lnTo>
                    <a:pt x="52" y="162"/>
                  </a:lnTo>
                  <a:lnTo>
                    <a:pt x="52" y="162"/>
                  </a:lnTo>
                  <a:lnTo>
                    <a:pt x="52" y="157"/>
                  </a:lnTo>
                  <a:lnTo>
                    <a:pt x="52" y="155"/>
                  </a:lnTo>
                  <a:lnTo>
                    <a:pt x="52" y="152"/>
                  </a:lnTo>
                  <a:lnTo>
                    <a:pt x="52" y="150"/>
                  </a:lnTo>
                  <a:lnTo>
                    <a:pt x="52" y="148"/>
                  </a:lnTo>
                  <a:lnTo>
                    <a:pt x="52" y="145"/>
                  </a:lnTo>
                  <a:lnTo>
                    <a:pt x="50" y="143"/>
                  </a:lnTo>
                  <a:lnTo>
                    <a:pt x="50" y="141"/>
                  </a:lnTo>
                  <a:lnTo>
                    <a:pt x="50" y="138"/>
                  </a:lnTo>
                  <a:lnTo>
                    <a:pt x="48" y="136"/>
                  </a:lnTo>
                  <a:lnTo>
                    <a:pt x="48" y="133"/>
                  </a:lnTo>
                  <a:lnTo>
                    <a:pt x="45" y="131"/>
                  </a:lnTo>
                  <a:lnTo>
                    <a:pt x="45" y="129"/>
                  </a:lnTo>
                  <a:lnTo>
                    <a:pt x="43" y="126"/>
                  </a:lnTo>
                  <a:lnTo>
                    <a:pt x="40" y="124"/>
                  </a:lnTo>
                  <a:lnTo>
                    <a:pt x="40" y="121"/>
                  </a:lnTo>
                  <a:lnTo>
                    <a:pt x="38" y="119"/>
                  </a:lnTo>
                  <a:lnTo>
                    <a:pt x="36" y="119"/>
                  </a:lnTo>
                  <a:lnTo>
                    <a:pt x="33" y="117"/>
                  </a:lnTo>
                  <a:lnTo>
                    <a:pt x="31" y="114"/>
                  </a:lnTo>
                  <a:lnTo>
                    <a:pt x="31" y="114"/>
                  </a:lnTo>
                  <a:lnTo>
                    <a:pt x="28" y="112"/>
                  </a:lnTo>
                  <a:lnTo>
                    <a:pt x="26" y="109"/>
                  </a:lnTo>
                  <a:lnTo>
                    <a:pt x="24" y="109"/>
                  </a:lnTo>
                  <a:lnTo>
                    <a:pt x="21" y="107"/>
                  </a:lnTo>
                  <a:lnTo>
                    <a:pt x="19" y="107"/>
                  </a:lnTo>
                  <a:lnTo>
                    <a:pt x="16" y="107"/>
                  </a:lnTo>
                  <a:lnTo>
                    <a:pt x="14" y="105"/>
                  </a:lnTo>
                  <a:lnTo>
                    <a:pt x="9" y="105"/>
                  </a:lnTo>
                  <a:lnTo>
                    <a:pt x="7" y="105"/>
                  </a:lnTo>
                  <a:lnTo>
                    <a:pt x="4" y="105"/>
                  </a:lnTo>
                  <a:lnTo>
                    <a:pt x="2" y="105"/>
                  </a:lnTo>
                  <a:lnTo>
                    <a:pt x="2" y="105"/>
                  </a:lnTo>
                  <a:lnTo>
                    <a:pt x="2" y="105"/>
                  </a:lnTo>
                  <a:lnTo>
                    <a:pt x="0" y="105"/>
                  </a:lnTo>
                  <a:lnTo>
                    <a:pt x="0" y="105"/>
                  </a:lnTo>
                  <a:lnTo>
                    <a:pt x="2" y="83"/>
                  </a:lnTo>
                  <a:lnTo>
                    <a:pt x="2" y="83"/>
                  </a:lnTo>
                  <a:lnTo>
                    <a:pt x="2" y="83"/>
                  </a:lnTo>
                  <a:lnTo>
                    <a:pt x="2" y="83"/>
                  </a:lnTo>
                  <a:lnTo>
                    <a:pt x="4" y="83"/>
                  </a:lnTo>
                  <a:lnTo>
                    <a:pt x="7" y="83"/>
                  </a:lnTo>
                  <a:lnTo>
                    <a:pt x="12" y="83"/>
                  </a:lnTo>
                  <a:lnTo>
                    <a:pt x="14" y="83"/>
                  </a:lnTo>
                  <a:lnTo>
                    <a:pt x="19" y="86"/>
                  </a:lnTo>
                  <a:lnTo>
                    <a:pt x="21" y="86"/>
                  </a:lnTo>
                  <a:lnTo>
                    <a:pt x="26" y="88"/>
                  </a:lnTo>
                  <a:lnTo>
                    <a:pt x="28" y="88"/>
                  </a:lnTo>
                  <a:lnTo>
                    <a:pt x="33" y="90"/>
                  </a:lnTo>
                  <a:lnTo>
                    <a:pt x="36" y="93"/>
                  </a:lnTo>
                  <a:lnTo>
                    <a:pt x="38" y="93"/>
                  </a:lnTo>
                  <a:lnTo>
                    <a:pt x="43" y="95"/>
                  </a:lnTo>
                  <a:lnTo>
                    <a:pt x="45" y="98"/>
                  </a:lnTo>
                  <a:lnTo>
                    <a:pt x="48" y="100"/>
                  </a:lnTo>
                  <a:lnTo>
                    <a:pt x="50" y="102"/>
                  </a:lnTo>
                  <a:lnTo>
                    <a:pt x="52" y="105"/>
                  </a:lnTo>
                  <a:lnTo>
                    <a:pt x="55" y="107"/>
                  </a:lnTo>
                  <a:lnTo>
                    <a:pt x="57" y="109"/>
                  </a:lnTo>
                  <a:lnTo>
                    <a:pt x="60" y="114"/>
                  </a:lnTo>
                  <a:lnTo>
                    <a:pt x="62" y="117"/>
                  </a:lnTo>
                  <a:lnTo>
                    <a:pt x="64" y="119"/>
                  </a:lnTo>
                  <a:lnTo>
                    <a:pt x="67" y="121"/>
                  </a:lnTo>
                  <a:lnTo>
                    <a:pt x="67" y="126"/>
                  </a:lnTo>
                  <a:lnTo>
                    <a:pt x="69" y="129"/>
                  </a:lnTo>
                  <a:lnTo>
                    <a:pt x="72" y="133"/>
                  </a:lnTo>
                  <a:lnTo>
                    <a:pt x="72" y="136"/>
                  </a:lnTo>
                  <a:lnTo>
                    <a:pt x="72" y="141"/>
                  </a:lnTo>
                  <a:lnTo>
                    <a:pt x="74" y="143"/>
                  </a:lnTo>
                  <a:lnTo>
                    <a:pt x="74" y="148"/>
                  </a:lnTo>
                  <a:lnTo>
                    <a:pt x="74" y="150"/>
                  </a:lnTo>
                  <a:lnTo>
                    <a:pt x="74" y="155"/>
                  </a:lnTo>
                  <a:lnTo>
                    <a:pt x="74" y="157"/>
                  </a:lnTo>
                  <a:lnTo>
                    <a:pt x="74" y="162"/>
                  </a:lnTo>
                  <a:lnTo>
                    <a:pt x="74" y="162"/>
                  </a:lnTo>
                  <a:lnTo>
                    <a:pt x="74" y="162"/>
                  </a:lnTo>
                  <a:lnTo>
                    <a:pt x="74" y="164"/>
                  </a:lnTo>
                  <a:lnTo>
                    <a:pt x="74" y="164"/>
                  </a:lnTo>
                  <a:lnTo>
                    <a:pt x="74" y="164"/>
                  </a:lnTo>
                  <a:lnTo>
                    <a:pt x="74"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4" name="Freeform 334"/>
            <p:cNvSpPr>
              <a:spLocks noEditPoints="1"/>
            </p:cNvSpPr>
            <p:nvPr/>
          </p:nvSpPr>
          <p:spPr bwMode="auto">
            <a:xfrm>
              <a:off x="712" y="3259"/>
              <a:ext cx="156" cy="169"/>
            </a:xfrm>
            <a:custGeom>
              <a:avLst/>
              <a:gdLst>
                <a:gd name="T0" fmla="*/ 0 w 156"/>
                <a:gd name="T1" fmla="*/ 150 h 169"/>
                <a:gd name="T2" fmla="*/ 5 w 156"/>
                <a:gd name="T3" fmla="*/ 119 h 169"/>
                <a:gd name="T4" fmla="*/ 14 w 156"/>
                <a:gd name="T5" fmla="*/ 90 h 169"/>
                <a:gd name="T6" fmla="*/ 29 w 156"/>
                <a:gd name="T7" fmla="*/ 64 h 169"/>
                <a:gd name="T8" fmla="*/ 50 w 156"/>
                <a:gd name="T9" fmla="*/ 43 h 169"/>
                <a:gd name="T10" fmla="*/ 74 w 156"/>
                <a:gd name="T11" fmla="*/ 23 h 169"/>
                <a:gd name="T12" fmla="*/ 103 w 156"/>
                <a:gd name="T13" fmla="*/ 9 h 169"/>
                <a:gd name="T14" fmla="*/ 132 w 156"/>
                <a:gd name="T15" fmla="*/ 2 h 169"/>
                <a:gd name="T16" fmla="*/ 149 w 156"/>
                <a:gd name="T17" fmla="*/ 0 h 169"/>
                <a:gd name="T18" fmla="*/ 151 w 156"/>
                <a:gd name="T19" fmla="*/ 21 h 169"/>
                <a:gd name="T20" fmla="*/ 144 w 156"/>
                <a:gd name="T21" fmla="*/ 21 h 169"/>
                <a:gd name="T22" fmla="*/ 115 w 156"/>
                <a:gd name="T23" fmla="*/ 26 h 169"/>
                <a:gd name="T24" fmla="*/ 91 w 156"/>
                <a:gd name="T25" fmla="*/ 38 h 169"/>
                <a:gd name="T26" fmla="*/ 70 w 156"/>
                <a:gd name="T27" fmla="*/ 52 h 169"/>
                <a:gd name="T28" fmla="*/ 50 w 156"/>
                <a:gd name="T29" fmla="*/ 71 h 169"/>
                <a:gd name="T30" fmla="*/ 36 w 156"/>
                <a:gd name="T31" fmla="*/ 93 h 169"/>
                <a:gd name="T32" fmla="*/ 26 w 156"/>
                <a:gd name="T33" fmla="*/ 119 h 169"/>
                <a:gd name="T34" fmla="*/ 22 w 156"/>
                <a:gd name="T35" fmla="*/ 145 h 169"/>
                <a:gd name="T36" fmla="*/ 19 w 156"/>
                <a:gd name="T37" fmla="*/ 167 h 169"/>
                <a:gd name="T38" fmla="*/ 0 w 156"/>
                <a:gd name="T39" fmla="*/ 169 h 169"/>
                <a:gd name="T40" fmla="*/ 0 w 156"/>
                <a:gd name="T41" fmla="*/ 167 h 169"/>
                <a:gd name="T42" fmla="*/ 41 w 156"/>
                <a:gd name="T43" fmla="*/ 167 h 169"/>
                <a:gd name="T44" fmla="*/ 38 w 156"/>
                <a:gd name="T45" fmla="*/ 157 h 169"/>
                <a:gd name="T46" fmla="*/ 41 w 156"/>
                <a:gd name="T47" fmla="*/ 136 h 169"/>
                <a:gd name="T48" fmla="*/ 48 w 156"/>
                <a:gd name="T49" fmla="*/ 112 h 169"/>
                <a:gd name="T50" fmla="*/ 60 w 156"/>
                <a:gd name="T51" fmla="*/ 93 h 169"/>
                <a:gd name="T52" fmla="*/ 74 w 156"/>
                <a:gd name="T53" fmla="*/ 76 h 169"/>
                <a:gd name="T54" fmla="*/ 91 w 156"/>
                <a:gd name="T55" fmla="*/ 62 h 169"/>
                <a:gd name="T56" fmla="*/ 110 w 156"/>
                <a:gd name="T57" fmla="*/ 50 h 169"/>
                <a:gd name="T58" fmla="*/ 132 w 156"/>
                <a:gd name="T59" fmla="*/ 43 h 169"/>
                <a:gd name="T60" fmla="*/ 151 w 156"/>
                <a:gd name="T61" fmla="*/ 40 h 169"/>
                <a:gd name="T62" fmla="*/ 154 w 156"/>
                <a:gd name="T63" fmla="*/ 62 h 169"/>
                <a:gd name="T64" fmla="*/ 151 w 156"/>
                <a:gd name="T65" fmla="*/ 62 h 169"/>
                <a:gd name="T66" fmla="*/ 132 w 156"/>
                <a:gd name="T67" fmla="*/ 64 h 169"/>
                <a:gd name="T68" fmla="*/ 115 w 156"/>
                <a:gd name="T69" fmla="*/ 71 h 169"/>
                <a:gd name="T70" fmla="*/ 98 w 156"/>
                <a:gd name="T71" fmla="*/ 81 h 169"/>
                <a:gd name="T72" fmla="*/ 86 w 156"/>
                <a:gd name="T73" fmla="*/ 93 h 169"/>
                <a:gd name="T74" fmla="*/ 74 w 156"/>
                <a:gd name="T75" fmla="*/ 109 h 169"/>
                <a:gd name="T76" fmla="*/ 67 w 156"/>
                <a:gd name="T77" fmla="*/ 126 h 169"/>
                <a:gd name="T78" fmla="*/ 62 w 156"/>
                <a:gd name="T79" fmla="*/ 143 h 169"/>
                <a:gd name="T80" fmla="*/ 62 w 156"/>
                <a:gd name="T81" fmla="*/ 162 h 169"/>
                <a:gd name="T82" fmla="*/ 62 w 156"/>
                <a:gd name="T83" fmla="*/ 164 h 169"/>
                <a:gd name="T84" fmla="*/ 82 w 156"/>
                <a:gd name="T85" fmla="*/ 164 h 169"/>
                <a:gd name="T86" fmla="*/ 82 w 156"/>
                <a:gd name="T87" fmla="*/ 162 h 169"/>
                <a:gd name="T88" fmla="*/ 82 w 156"/>
                <a:gd name="T89" fmla="*/ 148 h 169"/>
                <a:gd name="T90" fmla="*/ 86 w 156"/>
                <a:gd name="T91" fmla="*/ 133 h 169"/>
                <a:gd name="T92" fmla="*/ 94 w 156"/>
                <a:gd name="T93" fmla="*/ 119 h 169"/>
                <a:gd name="T94" fmla="*/ 101 w 156"/>
                <a:gd name="T95" fmla="*/ 107 h 169"/>
                <a:gd name="T96" fmla="*/ 113 w 156"/>
                <a:gd name="T97" fmla="*/ 98 h 169"/>
                <a:gd name="T98" fmla="*/ 125 w 156"/>
                <a:gd name="T99" fmla="*/ 90 h 169"/>
                <a:gd name="T100" fmla="*/ 139 w 156"/>
                <a:gd name="T101" fmla="*/ 86 h 169"/>
                <a:gd name="T102" fmla="*/ 154 w 156"/>
                <a:gd name="T103" fmla="*/ 83 h 169"/>
                <a:gd name="T104" fmla="*/ 156 w 156"/>
                <a:gd name="T105" fmla="*/ 83 h 169"/>
                <a:gd name="T106" fmla="*/ 156 w 156"/>
                <a:gd name="T107" fmla="*/ 105 h 169"/>
                <a:gd name="T108" fmla="*/ 146 w 156"/>
                <a:gd name="T109" fmla="*/ 105 h 169"/>
                <a:gd name="T110" fmla="*/ 137 w 156"/>
                <a:gd name="T111" fmla="*/ 107 h 169"/>
                <a:gd name="T112" fmla="*/ 127 w 156"/>
                <a:gd name="T113" fmla="*/ 114 h 169"/>
                <a:gd name="T114" fmla="*/ 120 w 156"/>
                <a:gd name="T115" fmla="*/ 119 h 169"/>
                <a:gd name="T116" fmla="*/ 113 w 156"/>
                <a:gd name="T117" fmla="*/ 129 h 169"/>
                <a:gd name="T118" fmla="*/ 108 w 156"/>
                <a:gd name="T119" fmla="*/ 138 h 169"/>
                <a:gd name="T120" fmla="*/ 106 w 156"/>
                <a:gd name="T121" fmla="*/ 148 h 169"/>
                <a:gd name="T122" fmla="*/ 103 w 156"/>
                <a:gd name="T123" fmla="*/ 157 h 169"/>
                <a:gd name="T124" fmla="*/ 103 w 156"/>
                <a:gd name="T125"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 h="169">
                  <a:moveTo>
                    <a:pt x="0" y="167"/>
                  </a:moveTo>
                  <a:lnTo>
                    <a:pt x="0" y="167"/>
                  </a:lnTo>
                  <a:lnTo>
                    <a:pt x="0" y="157"/>
                  </a:lnTo>
                  <a:lnTo>
                    <a:pt x="0" y="150"/>
                  </a:lnTo>
                  <a:lnTo>
                    <a:pt x="0" y="143"/>
                  </a:lnTo>
                  <a:lnTo>
                    <a:pt x="0" y="136"/>
                  </a:lnTo>
                  <a:lnTo>
                    <a:pt x="2" y="126"/>
                  </a:lnTo>
                  <a:lnTo>
                    <a:pt x="5" y="119"/>
                  </a:lnTo>
                  <a:lnTo>
                    <a:pt x="7" y="112"/>
                  </a:lnTo>
                  <a:lnTo>
                    <a:pt x="10" y="105"/>
                  </a:lnTo>
                  <a:lnTo>
                    <a:pt x="12" y="98"/>
                  </a:lnTo>
                  <a:lnTo>
                    <a:pt x="14" y="90"/>
                  </a:lnTo>
                  <a:lnTo>
                    <a:pt x="17" y="83"/>
                  </a:lnTo>
                  <a:lnTo>
                    <a:pt x="22" y="76"/>
                  </a:lnTo>
                  <a:lnTo>
                    <a:pt x="26" y="71"/>
                  </a:lnTo>
                  <a:lnTo>
                    <a:pt x="29" y="64"/>
                  </a:lnTo>
                  <a:lnTo>
                    <a:pt x="34" y="59"/>
                  </a:lnTo>
                  <a:lnTo>
                    <a:pt x="38" y="52"/>
                  </a:lnTo>
                  <a:lnTo>
                    <a:pt x="46" y="47"/>
                  </a:lnTo>
                  <a:lnTo>
                    <a:pt x="50" y="43"/>
                  </a:lnTo>
                  <a:lnTo>
                    <a:pt x="55" y="38"/>
                  </a:lnTo>
                  <a:lnTo>
                    <a:pt x="62" y="33"/>
                  </a:lnTo>
                  <a:lnTo>
                    <a:pt x="67" y="28"/>
                  </a:lnTo>
                  <a:lnTo>
                    <a:pt x="74" y="23"/>
                  </a:lnTo>
                  <a:lnTo>
                    <a:pt x="82" y="19"/>
                  </a:lnTo>
                  <a:lnTo>
                    <a:pt x="89" y="16"/>
                  </a:lnTo>
                  <a:lnTo>
                    <a:pt x="96" y="14"/>
                  </a:lnTo>
                  <a:lnTo>
                    <a:pt x="103" y="9"/>
                  </a:lnTo>
                  <a:lnTo>
                    <a:pt x="110" y="7"/>
                  </a:lnTo>
                  <a:lnTo>
                    <a:pt x="118" y="4"/>
                  </a:lnTo>
                  <a:lnTo>
                    <a:pt x="125" y="4"/>
                  </a:lnTo>
                  <a:lnTo>
                    <a:pt x="132" y="2"/>
                  </a:lnTo>
                  <a:lnTo>
                    <a:pt x="142" y="2"/>
                  </a:lnTo>
                  <a:lnTo>
                    <a:pt x="149" y="0"/>
                  </a:lnTo>
                  <a:lnTo>
                    <a:pt x="149" y="0"/>
                  </a:lnTo>
                  <a:lnTo>
                    <a:pt x="149" y="0"/>
                  </a:lnTo>
                  <a:lnTo>
                    <a:pt x="151" y="0"/>
                  </a:lnTo>
                  <a:lnTo>
                    <a:pt x="151" y="0"/>
                  </a:lnTo>
                  <a:lnTo>
                    <a:pt x="151" y="21"/>
                  </a:lnTo>
                  <a:lnTo>
                    <a:pt x="151" y="21"/>
                  </a:lnTo>
                  <a:lnTo>
                    <a:pt x="151" y="21"/>
                  </a:lnTo>
                  <a:lnTo>
                    <a:pt x="151" y="21"/>
                  </a:lnTo>
                  <a:lnTo>
                    <a:pt x="149" y="21"/>
                  </a:lnTo>
                  <a:lnTo>
                    <a:pt x="144" y="21"/>
                  </a:lnTo>
                  <a:lnTo>
                    <a:pt x="137" y="23"/>
                  </a:lnTo>
                  <a:lnTo>
                    <a:pt x="130" y="23"/>
                  </a:lnTo>
                  <a:lnTo>
                    <a:pt x="122" y="26"/>
                  </a:lnTo>
                  <a:lnTo>
                    <a:pt x="115" y="26"/>
                  </a:lnTo>
                  <a:lnTo>
                    <a:pt x="110" y="28"/>
                  </a:lnTo>
                  <a:lnTo>
                    <a:pt x="103" y="31"/>
                  </a:lnTo>
                  <a:lnTo>
                    <a:pt x="96" y="35"/>
                  </a:lnTo>
                  <a:lnTo>
                    <a:pt x="91" y="38"/>
                  </a:lnTo>
                  <a:lnTo>
                    <a:pt x="86" y="40"/>
                  </a:lnTo>
                  <a:lnTo>
                    <a:pt x="79" y="45"/>
                  </a:lnTo>
                  <a:lnTo>
                    <a:pt x="74" y="47"/>
                  </a:lnTo>
                  <a:lnTo>
                    <a:pt x="70" y="52"/>
                  </a:lnTo>
                  <a:lnTo>
                    <a:pt x="65" y="57"/>
                  </a:lnTo>
                  <a:lnTo>
                    <a:pt x="60" y="62"/>
                  </a:lnTo>
                  <a:lnTo>
                    <a:pt x="55" y="66"/>
                  </a:lnTo>
                  <a:lnTo>
                    <a:pt x="50" y="71"/>
                  </a:lnTo>
                  <a:lnTo>
                    <a:pt x="46" y="76"/>
                  </a:lnTo>
                  <a:lnTo>
                    <a:pt x="43" y="81"/>
                  </a:lnTo>
                  <a:lnTo>
                    <a:pt x="38" y="88"/>
                  </a:lnTo>
                  <a:lnTo>
                    <a:pt x="36" y="93"/>
                  </a:lnTo>
                  <a:lnTo>
                    <a:pt x="34" y="100"/>
                  </a:lnTo>
                  <a:lnTo>
                    <a:pt x="31" y="105"/>
                  </a:lnTo>
                  <a:lnTo>
                    <a:pt x="29" y="112"/>
                  </a:lnTo>
                  <a:lnTo>
                    <a:pt x="26" y="119"/>
                  </a:lnTo>
                  <a:lnTo>
                    <a:pt x="24" y="124"/>
                  </a:lnTo>
                  <a:lnTo>
                    <a:pt x="22" y="131"/>
                  </a:lnTo>
                  <a:lnTo>
                    <a:pt x="22" y="138"/>
                  </a:lnTo>
                  <a:lnTo>
                    <a:pt x="22" y="145"/>
                  </a:lnTo>
                  <a:lnTo>
                    <a:pt x="19" y="152"/>
                  </a:lnTo>
                  <a:lnTo>
                    <a:pt x="19" y="157"/>
                  </a:lnTo>
                  <a:lnTo>
                    <a:pt x="19" y="164"/>
                  </a:lnTo>
                  <a:lnTo>
                    <a:pt x="19" y="167"/>
                  </a:lnTo>
                  <a:lnTo>
                    <a:pt x="19" y="167"/>
                  </a:lnTo>
                  <a:lnTo>
                    <a:pt x="19" y="167"/>
                  </a:lnTo>
                  <a:lnTo>
                    <a:pt x="19" y="167"/>
                  </a:lnTo>
                  <a:lnTo>
                    <a:pt x="0" y="169"/>
                  </a:lnTo>
                  <a:lnTo>
                    <a:pt x="0" y="169"/>
                  </a:lnTo>
                  <a:lnTo>
                    <a:pt x="0" y="167"/>
                  </a:lnTo>
                  <a:lnTo>
                    <a:pt x="0" y="167"/>
                  </a:lnTo>
                  <a:lnTo>
                    <a:pt x="0" y="167"/>
                  </a:lnTo>
                  <a:lnTo>
                    <a:pt x="0" y="167"/>
                  </a:lnTo>
                  <a:close/>
                  <a:moveTo>
                    <a:pt x="41" y="167"/>
                  </a:moveTo>
                  <a:lnTo>
                    <a:pt x="41" y="167"/>
                  </a:lnTo>
                  <a:lnTo>
                    <a:pt x="41" y="167"/>
                  </a:lnTo>
                  <a:lnTo>
                    <a:pt x="38" y="164"/>
                  </a:lnTo>
                  <a:lnTo>
                    <a:pt x="38" y="164"/>
                  </a:lnTo>
                  <a:lnTo>
                    <a:pt x="38" y="164"/>
                  </a:lnTo>
                  <a:lnTo>
                    <a:pt x="38" y="157"/>
                  </a:lnTo>
                  <a:lnTo>
                    <a:pt x="38" y="152"/>
                  </a:lnTo>
                  <a:lnTo>
                    <a:pt x="41" y="145"/>
                  </a:lnTo>
                  <a:lnTo>
                    <a:pt x="41" y="141"/>
                  </a:lnTo>
                  <a:lnTo>
                    <a:pt x="41" y="136"/>
                  </a:lnTo>
                  <a:lnTo>
                    <a:pt x="43" y="129"/>
                  </a:lnTo>
                  <a:lnTo>
                    <a:pt x="43" y="124"/>
                  </a:lnTo>
                  <a:lnTo>
                    <a:pt x="46" y="119"/>
                  </a:lnTo>
                  <a:lnTo>
                    <a:pt x="48" y="112"/>
                  </a:lnTo>
                  <a:lnTo>
                    <a:pt x="50" y="107"/>
                  </a:lnTo>
                  <a:lnTo>
                    <a:pt x="53" y="102"/>
                  </a:lnTo>
                  <a:lnTo>
                    <a:pt x="55" y="98"/>
                  </a:lnTo>
                  <a:lnTo>
                    <a:pt x="60" y="93"/>
                  </a:lnTo>
                  <a:lnTo>
                    <a:pt x="62" y="88"/>
                  </a:lnTo>
                  <a:lnTo>
                    <a:pt x="65" y="83"/>
                  </a:lnTo>
                  <a:lnTo>
                    <a:pt x="70" y="78"/>
                  </a:lnTo>
                  <a:lnTo>
                    <a:pt x="74" y="76"/>
                  </a:lnTo>
                  <a:lnTo>
                    <a:pt x="77" y="71"/>
                  </a:lnTo>
                  <a:lnTo>
                    <a:pt x="82" y="66"/>
                  </a:lnTo>
                  <a:lnTo>
                    <a:pt x="86" y="64"/>
                  </a:lnTo>
                  <a:lnTo>
                    <a:pt x="91" y="62"/>
                  </a:lnTo>
                  <a:lnTo>
                    <a:pt x="96" y="57"/>
                  </a:lnTo>
                  <a:lnTo>
                    <a:pt x="101" y="54"/>
                  </a:lnTo>
                  <a:lnTo>
                    <a:pt x="106" y="52"/>
                  </a:lnTo>
                  <a:lnTo>
                    <a:pt x="110" y="50"/>
                  </a:lnTo>
                  <a:lnTo>
                    <a:pt x="115" y="47"/>
                  </a:lnTo>
                  <a:lnTo>
                    <a:pt x="122" y="45"/>
                  </a:lnTo>
                  <a:lnTo>
                    <a:pt x="127" y="45"/>
                  </a:lnTo>
                  <a:lnTo>
                    <a:pt x="132" y="43"/>
                  </a:lnTo>
                  <a:lnTo>
                    <a:pt x="139" y="40"/>
                  </a:lnTo>
                  <a:lnTo>
                    <a:pt x="144" y="40"/>
                  </a:lnTo>
                  <a:lnTo>
                    <a:pt x="151" y="40"/>
                  </a:lnTo>
                  <a:lnTo>
                    <a:pt x="151" y="40"/>
                  </a:lnTo>
                  <a:lnTo>
                    <a:pt x="151" y="40"/>
                  </a:lnTo>
                  <a:lnTo>
                    <a:pt x="154" y="40"/>
                  </a:lnTo>
                  <a:lnTo>
                    <a:pt x="154" y="40"/>
                  </a:lnTo>
                  <a:lnTo>
                    <a:pt x="154" y="62"/>
                  </a:lnTo>
                  <a:lnTo>
                    <a:pt x="154" y="62"/>
                  </a:lnTo>
                  <a:lnTo>
                    <a:pt x="154" y="62"/>
                  </a:lnTo>
                  <a:lnTo>
                    <a:pt x="154" y="62"/>
                  </a:lnTo>
                  <a:lnTo>
                    <a:pt x="151" y="62"/>
                  </a:lnTo>
                  <a:lnTo>
                    <a:pt x="146" y="62"/>
                  </a:lnTo>
                  <a:lnTo>
                    <a:pt x="142" y="64"/>
                  </a:lnTo>
                  <a:lnTo>
                    <a:pt x="137" y="64"/>
                  </a:lnTo>
                  <a:lnTo>
                    <a:pt x="132" y="64"/>
                  </a:lnTo>
                  <a:lnTo>
                    <a:pt x="130" y="66"/>
                  </a:lnTo>
                  <a:lnTo>
                    <a:pt x="125" y="69"/>
                  </a:lnTo>
                  <a:lnTo>
                    <a:pt x="120" y="69"/>
                  </a:lnTo>
                  <a:lnTo>
                    <a:pt x="115" y="71"/>
                  </a:lnTo>
                  <a:lnTo>
                    <a:pt x="110" y="74"/>
                  </a:lnTo>
                  <a:lnTo>
                    <a:pt x="108" y="76"/>
                  </a:lnTo>
                  <a:lnTo>
                    <a:pt x="103" y="78"/>
                  </a:lnTo>
                  <a:lnTo>
                    <a:pt x="98" y="81"/>
                  </a:lnTo>
                  <a:lnTo>
                    <a:pt x="96" y="83"/>
                  </a:lnTo>
                  <a:lnTo>
                    <a:pt x="94" y="88"/>
                  </a:lnTo>
                  <a:lnTo>
                    <a:pt x="89" y="90"/>
                  </a:lnTo>
                  <a:lnTo>
                    <a:pt x="86" y="93"/>
                  </a:lnTo>
                  <a:lnTo>
                    <a:pt x="84" y="98"/>
                  </a:lnTo>
                  <a:lnTo>
                    <a:pt x="79" y="100"/>
                  </a:lnTo>
                  <a:lnTo>
                    <a:pt x="77" y="105"/>
                  </a:lnTo>
                  <a:lnTo>
                    <a:pt x="74" y="109"/>
                  </a:lnTo>
                  <a:lnTo>
                    <a:pt x="72" y="112"/>
                  </a:lnTo>
                  <a:lnTo>
                    <a:pt x="70" y="117"/>
                  </a:lnTo>
                  <a:lnTo>
                    <a:pt x="70" y="121"/>
                  </a:lnTo>
                  <a:lnTo>
                    <a:pt x="67" y="126"/>
                  </a:lnTo>
                  <a:lnTo>
                    <a:pt x="65" y="131"/>
                  </a:lnTo>
                  <a:lnTo>
                    <a:pt x="65" y="133"/>
                  </a:lnTo>
                  <a:lnTo>
                    <a:pt x="62" y="138"/>
                  </a:lnTo>
                  <a:lnTo>
                    <a:pt x="62" y="143"/>
                  </a:lnTo>
                  <a:lnTo>
                    <a:pt x="62" y="148"/>
                  </a:lnTo>
                  <a:lnTo>
                    <a:pt x="62" y="152"/>
                  </a:lnTo>
                  <a:lnTo>
                    <a:pt x="62" y="157"/>
                  </a:lnTo>
                  <a:lnTo>
                    <a:pt x="62" y="162"/>
                  </a:lnTo>
                  <a:lnTo>
                    <a:pt x="62" y="164"/>
                  </a:lnTo>
                  <a:lnTo>
                    <a:pt x="62" y="164"/>
                  </a:lnTo>
                  <a:lnTo>
                    <a:pt x="62" y="164"/>
                  </a:lnTo>
                  <a:lnTo>
                    <a:pt x="62" y="164"/>
                  </a:lnTo>
                  <a:lnTo>
                    <a:pt x="41" y="167"/>
                  </a:lnTo>
                  <a:lnTo>
                    <a:pt x="41" y="167"/>
                  </a:lnTo>
                  <a:close/>
                  <a:moveTo>
                    <a:pt x="82" y="164"/>
                  </a:moveTo>
                  <a:lnTo>
                    <a:pt x="82" y="164"/>
                  </a:lnTo>
                  <a:lnTo>
                    <a:pt x="82" y="164"/>
                  </a:lnTo>
                  <a:lnTo>
                    <a:pt x="82" y="162"/>
                  </a:lnTo>
                  <a:lnTo>
                    <a:pt x="82" y="162"/>
                  </a:lnTo>
                  <a:lnTo>
                    <a:pt x="82" y="162"/>
                  </a:lnTo>
                  <a:lnTo>
                    <a:pt x="82" y="157"/>
                  </a:lnTo>
                  <a:lnTo>
                    <a:pt x="82" y="155"/>
                  </a:lnTo>
                  <a:lnTo>
                    <a:pt x="82" y="150"/>
                  </a:lnTo>
                  <a:lnTo>
                    <a:pt x="82" y="148"/>
                  </a:lnTo>
                  <a:lnTo>
                    <a:pt x="84" y="143"/>
                  </a:lnTo>
                  <a:lnTo>
                    <a:pt x="84" y="141"/>
                  </a:lnTo>
                  <a:lnTo>
                    <a:pt x="84" y="136"/>
                  </a:lnTo>
                  <a:lnTo>
                    <a:pt x="86" y="133"/>
                  </a:lnTo>
                  <a:lnTo>
                    <a:pt x="89" y="129"/>
                  </a:lnTo>
                  <a:lnTo>
                    <a:pt x="89" y="126"/>
                  </a:lnTo>
                  <a:lnTo>
                    <a:pt x="91" y="121"/>
                  </a:lnTo>
                  <a:lnTo>
                    <a:pt x="94" y="119"/>
                  </a:lnTo>
                  <a:lnTo>
                    <a:pt x="94" y="117"/>
                  </a:lnTo>
                  <a:lnTo>
                    <a:pt x="96" y="114"/>
                  </a:lnTo>
                  <a:lnTo>
                    <a:pt x="98" y="109"/>
                  </a:lnTo>
                  <a:lnTo>
                    <a:pt x="101" y="107"/>
                  </a:lnTo>
                  <a:lnTo>
                    <a:pt x="103" y="105"/>
                  </a:lnTo>
                  <a:lnTo>
                    <a:pt x="106" y="102"/>
                  </a:lnTo>
                  <a:lnTo>
                    <a:pt x="108" y="100"/>
                  </a:lnTo>
                  <a:lnTo>
                    <a:pt x="113" y="98"/>
                  </a:lnTo>
                  <a:lnTo>
                    <a:pt x="115" y="95"/>
                  </a:lnTo>
                  <a:lnTo>
                    <a:pt x="118" y="93"/>
                  </a:lnTo>
                  <a:lnTo>
                    <a:pt x="120" y="93"/>
                  </a:lnTo>
                  <a:lnTo>
                    <a:pt x="125" y="90"/>
                  </a:lnTo>
                  <a:lnTo>
                    <a:pt x="127" y="88"/>
                  </a:lnTo>
                  <a:lnTo>
                    <a:pt x="132" y="88"/>
                  </a:lnTo>
                  <a:lnTo>
                    <a:pt x="134" y="86"/>
                  </a:lnTo>
                  <a:lnTo>
                    <a:pt x="139" y="86"/>
                  </a:lnTo>
                  <a:lnTo>
                    <a:pt x="142" y="83"/>
                  </a:lnTo>
                  <a:lnTo>
                    <a:pt x="146" y="83"/>
                  </a:lnTo>
                  <a:lnTo>
                    <a:pt x="149" y="83"/>
                  </a:lnTo>
                  <a:lnTo>
                    <a:pt x="154" y="83"/>
                  </a:lnTo>
                  <a:lnTo>
                    <a:pt x="154" y="83"/>
                  </a:lnTo>
                  <a:lnTo>
                    <a:pt x="154" y="83"/>
                  </a:lnTo>
                  <a:lnTo>
                    <a:pt x="156" y="83"/>
                  </a:lnTo>
                  <a:lnTo>
                    <a:pt x="156" y="83"/>
                  </a:lnTo>
                  <a:lnTo>
                    <a:pt x="156" y="105"/>
                  </a:lnTo>
                  <a:lnTo>
                    <a:pt x="156" y="105"/>
                  </a:lnTo>
                  <a:lnTo>
                    <a:pt x="156" y="105"/>
                  </a:lnTo>
                  <a:lnTo>
                    <a:pt x="156" y="105"/>
                  </a:lnTo>
                  <a:lnTo>
                    <a:pt x="156" y="105"/>
                  </a:lnTo>
                  <a:lnTo>
                    <a:pt x="151" y="105"/>
                  </a:lnTo>
                  <a:lnTo>
                    <a:pt x="149" y="105"/>
                  </a:lnTo>
                  <a:lnTo>
                    <a:pt x="146" y="105"/>
                  </a:lnTo>
                  <a:lnTo>
                    <a:pt x="144" y="105"/>
                  </a:lnTo>
                  <a:lnTo>
                    <a:pt x="142" y="107"/>
                  </a:lnTo>
                  <a:lnTo>
                    <a:pt x="139" y="107"/>
                  </a:lnTo>
                  <a:lnTo>
                    <a:pt x="137" y="107"/>
                  </a:lnTo>
                  <a:lnTo>
                    <a:pt x="134" y="109"/>
                  </a:lnTo>
                  <a:lnTo>
                    <a:pt x="132" y="109"/>
                  </a:lnTo>
                  <a:lnTo>
                    <a:pt x="130" y="112"/>
                  </a:lnTo>
                  <a:lnTo>
                    <a:pt x="127" y="114"/>
                  </a:lnTo>
                  <a:lnTo>
                    <a:pt x="125" y="114"/>
                  </a:lnTo>
                  <a:lnTo>
                    <a:pt x="122" y="117"/>
                  </a:lnTo>
                  <a:lnTo>
                    <a:pt x="120" y="119"/>
                  </a:lnTo>
                  <a:lnTo>
                    <a:pt x="120" y="119"/>
                  </a:lnTo>
                  <a:lnTo>
                    <a:pt x="118" y="121"/>
                  </a:lnTo>
                  <a:lnTo>
                    <a:pt x="115" y="124"/>
                  </a:lnTo>
                  <a:lnTo>
                    <a:pt x="113" y="126"/>
                  </a:lnTo>
                  <a:lnTo>
                    <a:pt x="113" y="129"/>
                  </a:lnTo>
                  <a:lnTo>
                    <a:pt x="110" y="131"/>
                  </a:lnTo>
                  <a:lnTo>
                    <a:pt x="110" y="133"/>
                  </a:lnTo>
                  <a:lnTo>
                    <a:pt x="108" y="136"/>
                  </a:lnTo>
                  <a:lnTo>
                    <a:pt x="108" y="138"/>
                  </a:lnTo>
                  <a:lnTo>
                    <a:pt x="106" y="141"/>
                  </a:lnTo>
                  <a:lnTo>
                    <a:pt x="106" y="143"/>
                  </a:lnTo>
                  <a:lnTo>
                    <a:pt x="106" y="145"/>
                  </a:lnTo>
                  <a:lnTo>
                    <a:pt x="106" y="148"/>
                  </a:lnTo>
                  <a:lnTo>
                    <a:pt x="103" y="150"/>
                  </a:lnTo>
                  <a:lnTo>
                    <a:pt x="103" y="152"/>
                  </a:lnTo>
                  <a:lnTo>
                    <a:pt x="103" y="155"/>
                  </a:lnTo>
                  <a:lnTo>
                    <a:pt x="103" y="157"/>
                  </a:lnTo>
                  <a:lnTo>
                    <a:pt x="103" y="162"/>
                  </a:lnTo>
                  <a:lnTo>
                    <a:pt x="103" y="162"/>
                  </a:lnTo>
                  <a:lnTo>
                    <a:pt x="103" y="162"/>
                  </a:lnTo>
                  <a:lnTo>
                    <a:pt x="103" y="162"/>
                  </a:lnTo>
                  <a:lnTo>
                    <a:pt x="103" y="162"/>
                  </a:lnTo>
                  <a:lnTo>
                    <a:pt x="82" y="164"/>
                  </a:lnTo>
                  <a:lnTo>
                    <a:pt x="82"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5" name="Freeform 335"/>
            <p:cNvSpPr>
              <a:spLocks noEditPoints="1"/>
            </p:cNvSpPr>
            <p:nvPr/>
          </p:nvSpPr>
          <p:spPr bwMode="auto">
            <a:xfrm>
              <a:off x="717" y="3390"/>
              <a:ext cx="420" cy="504"/>
            </a:xfrm>
            <a:custGeom>
              <a:avLst/>
              <a:gdLst>
                <a:gd name="T0" fmla="*/ 69 w 420"/>
                <a:gd name="T1" fmla="*/ 504 h 504"/>
                <a:gd name="T2" fmla="*/ 420 w 420"/>
                <a:gd name="T3" fmla="*/ 504 h 504"/>
                <a:gd name="T4" fmla="*/ 367 w 420"/>
                <a:gd name="T5" fmla="*/ 440 h 504"/>
                <a:gd name="T6" fmla="*/ 252 w 420"/>
                <a:gd name="T7" fmla="*/ 105 h 504"/>
                <a:gd name="T8" fmla="*/ 257 w 420"/>
                <a:gd name="T9" fmla="*/ 100 h 504"/>
                <a:gd name="T10" fmla="*/ 266 w 420"/>
                <a:gd name="T11" fmla="*/ 91 h 504"/>
                <a:gd name="T12" fmla="*/ 273 w 420"/>
                <a:gd name="T13" fmla="*/ 79 h 504"/>
                <a:gd name="T14" fmla="*/ 276 w 420"/>
                <a:gd name="T15" fmla="*/ 65 h 504"/>
                <a:gd name="T16" fmla="*/ 276 w 420"/>
                <a:gd name="T17" fmla="*/ 57 h 504"/>
                <a:gd name="T18" fmla="*/ 276 w 420"/>
                <a:gd name="T19" fmla="*/ 45 h 504"/>
                <a:gd name="T20" fmla="*/ 273 w 420"/>
                <a:gd name="T21" fmla="*/ 36 h 504"/>
                <a:gd name="T22" fmla="*/ 266 w 420"/>
                <a:gd name="T23" fmla="*/ 26 h 504"/>
                <a:gd name="T24" fmla="*/ 259 w 420"/>
                <a:gd name="T25" fmla="*/ 17 h 504"/>
                <a:gd name="T26" fmla="*/ 249 w 420"/>
                <a:gd name="T27" fmla="*/ 10 h 504"/>
                <a:gd name="T28" fmla="*/ 242 w 420"/>
                <a:gd name="T29" fmla="*/ 2 h 504"/>
                <a:gd name="T30" fmla="*/ 230 w 420"/>
                <a:gd name="T31" fmla="*/ 0 h 504"/>
                <a:gd name="T32" fmla="*/ 218 w 420"/>
                <a:gd name="T33" fmla="*/ 0 h 504"/>
                <a:gd name="T34" fmla="*/ 211 w 420"/>
                <a:gd name="T35" fmla="*/ 0 h 504"/>
                <a:gd name="T36" fmla="*/ 199 w 420"/>
                <a:gd name="T37" fmla="*/ 2 h 504"/>
                <a:gd name="T38" fmla="*/ 189 w 420"/>
                <a:gd name="T39" fmla="*/ 7 h 504"/>
                <a:gd name="T40" fmla="*/ 180 w 420"/>
                <a:gd name="T41" fmla="*/ 12 h 504"/>
                <a:gd name="T42" fmla="*/ 170 w 420"/>
                <a:gd name="T43" fmla="*/ 19 h 504"/>
                <a:gd name="T44" fmla="*/ 165 w 420"/>
                <a:gd name="T45" fmla="*/ 29 h 504"/>
                <a:gd name="T46" fmla="*/ 161 w 420"/>
                <a:gd name="T47" fmla="*/ 41 h 504"/>
                <a:gd name="T48" fmla="*/ 158 w 420"/>
                <a:gd name="T49" fmla="*/ 53 h 504"/>
                <a:gd name="T50" fmla="*/ 158 w 420"/>
                <a:gd name="T51" fmla="*/ 57 h 504"/>
                <a:gd name="T52" fmla="*/ 158 w 420"/>
                <a:gd name="T53" fmla="*/ 72 h 504"/>
                <a:gd name="T54" fmla="*/ 163 w 420"/>
                <a:gd name="T55" fmla="*/ 84 h 504"/>
                <a:gd name="T56" fmla="*/ 170 w 420"/>
                <a:gd name="T57" fmla="*/ 96 h 504"/>
                <a:gd name="T58" fmla="*/ 180 w 420"/>
                <a:gd name="T59" fmla="*/ 105 h 504"/>
                <a:gd name="T60" fmla="*/ 53 w 420"/>
                <a:gd name="T61" fmla="*/ 440 h 504"/>
                <a:gd name="T62" fmla="*/ 0 w 420"/>
                <a:gd name="T63" fmla="*/ 504 h 504"/>
                <a:gd name="T64" fmla="*/ 0 w 420"/>
                <a:gd name="T65" fmla="*/ 504 h 504"/>
                <a:gd name="T66" fmla="*/ 182 w 420"/>
                <a:gd name="T67" fmla="*/ 421 h 504"/>
                <a:gd name="T68" fmla="*/ 305 w 420"/>
                <a:gd name="T69" fmla="*/ 440 h 504"/>
                <a:gd name="T70" fmla="*/ 252 w 420"/>
                <a:gd name="T71" fmla="*/ 440 h 504"/>
                <a:gd name="T72" fmla="*/ 194 w 420"/>
                <a:gd name="T73" fmla="*/ 206 h 504"/>
                <a:gd name="T74" fmla="*/ 180 w 420"/>
                <a:gd name="T75" fmla="*/ 256 h 504"/>
                <a:gd name="T76" fmla="*/ 194 w 420"/>
                <a:gd name="T77" fmla="*/ 206 h 504"/>
                <a:gd name="T78" fmla="*/ 204 w 420"/>
                <a:gd name="T79" fmla="*/ 165 h 504"/>
                <a:gd name="T80" fmla="*/ 233 w 420"/>
                <a:gd name="T81" fmla="*/ 184 h 504"/>
                <a:gd name="T82" fmla="*/ 204 w 420"/>
                <a:gd name="T83" fmla="*/ 165 h 504"/>
                <a:gd name="T84" fmla="*/ 254 w 420"/>
                <a:gd name="T85" fmla="*/ 258 h 504"/>
                <a:gd name="T86" fmla="*/ 197 w 420"/>
                <a:gd name="T87" fmla="*/ 292 h 504"/>
                <a:gd name="T88" fmla="*/ 254 w 420"/>
                <a:gd name="T89" fmla="*/ 258 h 504"/>
                <a:gd name="T90" fmla="*/ 161 w 420"/>
                <a:gd name="T91" fmla="*/ 318 h 504"/>
                <a:gd name="T92" fmla="*/ 141 w 420"/>
                <a:gd name="T93" fmla="*/ 390 h 504"/>
                <a:gd name="T94" fmla="*/ 161 w 420"/>
                <a:gd name="T95" fmla="*/ 31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0" h="504">
                  <a:moveTo>
                    <a:pt x="0" y="504"/>
                  </a:moveTo>
                  <a:lnTo>
                    <a:pt x="69" y="504"/>
                  </a:lnTo>
                  <a:lnTo>
                    <a:pt x="362" y="504"/>
                  </a:lnTo>
                  <a:lnTo>
                    <a:pt x="420" y="504"/>
                  </a:lnTo>
                  <a:lnTo>
                    <a:pt x="401" y="480"/>
                  </a:lnTo>
                  <a:lnTo>
                    <a:pt x="367" y="440"/>
                  </a:lnTo>
                  <a:lnTo>
                    <a:pt x="345" y="440"/>
                  </a:lnTo>
                  <a:lnTo>
                    <a:pt x="252" y="105"/>
                  </a:lnTo>
                  <a:lnTo>
                    <a:pt x="252" y="105"/>
                  </a:lnTo>
                  <a:lnTo>
                    <a:pt x="257" y="100"/>
                  </a:lnTo>
                  <a:lnTo>
                    <a:pt x="264" y="96"/>
                  </a:lnTo>
                  <a:lnTo>
                    <a:pt x="266" y="91"/>
                  </a:lnTo>
                  <a:lnTo>
                    <a:pt x="271" y="86"/>
                  </a:lnTo>
                  <a:lnTo>
                    <a:pt x="273" y="79"/>
                  </a:lnTo>
                  <a:lnTo>
                    <a:pt x="276" y="72"/>
                  </a:lnTo>
                  <a:lnTo>
                    <a:pt x="276" y="65"/>
                  </a:lnTo>
                  <a:lnTo>
                    <a:pt x="276" y="57"/>
                  </a:lnTo>
                  <a:lnTo>
                    <a:pt x="276" y="57"/>
                  </a:lnTo>
                  <a:lnTo>
                    <a:pt x="276" y="53"/>
                  </a:lnTo>
                  <a:lnTo>
                    <a:pt x="276" y="45"/>
                  </a:lnTo>
                  <a:lnTo>
                    <a:pt x="273" y="41"/>
                  </a:lnTo>
                  <a:lnTo>
                    <a:pt x="273" y="36"/>
                  </a:lnTo>
                  <a:lnTo>
                    <a:pt x="269" y="29"/>
                  </a:lnTo>
                  <a:lnTo>
                    <a:pt x="266" y="26"/>
                  </a:lnTo>
                  <a:lnTo>
                    <a:pt x="264" y="19"/>
                  </a:lnTo>
                  <a:lnTo>
                    <a:pt x="259" y="17"/>
                  </a:lnTo>
                  <a:lnTo>
                    <a:pt x="257" y="12"/>
                  </a:lnTo>
                  <a:lnTo>
                    <a:pt x="249" y="10"/>
                  </a:lnTo>
                  <a:lnTo>
                    <a:pt x="247" y="7"/>
                  </a:lnTo>
                  <a:lnTo>
                    <a:pt x="242" y="2"/>
                  </a:lnTo>
                  <a:lnTo>
                    <a:pt x="235" y="2"/>
                  </a:lnTo>
                  <a:lnTo>
                    <a:pt x="230" y="0"/>
                  </a:lnTo>
                  <a:lnTo>
                    <a:pt x="223" y="0"/>
                  </a:lnTo>
                  <a:lnTo>
                    <a:pt x="218" y="0"/>
                  </a:lnTo>
                  <a:lnTo>
                    <a:pt x="218" y="0"/>
                  </a:lnTo>
                  <a:lnTo>
                    <a:pt x="211" y="0"/>
                  </a:lnTo>
                  <a:lnTo>
                    <a:pt x="204" y="0"/>
                  </a:lnTo>
                  <a:lnTo>
                    <a:pt x="199" y="2"/>
                  </a:lnTo>
                  <a:lnTo>
                    <a:pt x="194" y="2"/>
                  </a:lnTo>
                  <a:lnTo>
                    <a:pt x="189" y="7"/>
                  </a:lnTo>
                  <a:lnTo>
                    <a:pt x="185" y="10"/>
                  </a:lnTo>
                  <a:lnTo>
                    <a:pt x="180" y="12"/>
                  </a:lnTo>
                  <a:lnTo>
                    <a:pt x="175" y="17"/>
                  </a:lnTo>
                  <a:lnTo>
                    <a:pt x="170" y="19"/>
                  </a:lnTo>
                  <a:lnTo>
                    <a:pt x="168" y="26"/>
                  </a:lnTo>
                  <a:lnTo>
                    <a:pt x="165" y="29"/>
                  </a:lnTo>
                  <a:lnTo>
                    <a:pt x="163" y="36"/>
                  </a:lnTo>
                  <a:lnTo>
                    <a:pt x="161" y="41"/>
                  </a:lnTo>
                  <a:lnTo>
                    <a:pt x="158" y="45"/>
                  </a:lnTo>
                  <a:lnTo>
                    <a:pt x="158" y="53"/>
                  </a:lnTo>
                  <a:lnTo>
                    <a:pt x="158" y="57"/>
                  </a:lnTo>
                  <a:lnTo>
                    <a:pt x="158" y="57"/>
                  </a:lnTo>
                  <a:lnTo>
                    <a:pt x="158" y="65"/>
                  </a:lnTo>
                  <a:lnTo>
                    <a:pt x="158" y="72"/>
                  </a:lnTo>
                  <a:lnTo>
                    <a:pt x="161" y="79"/>
                  </a:lnTo>
                  <a:lnTo>
                    <a:pt x="163" y="84"/>
                  </a:lnTo>
                  <a:lnTo>
                    <a:pt x="168" y="91"/>
                  </a:lnTo>
                  <a:lnTo>
                    <a:pt x="170" y="96"/>
                  </a:lnTo>
                  <a:lnTo>
                    <a:pt x="175" y="100"/>
                  </a:lnTo>
                  <a:lnTo>
                    <a:pt x="180" y="105"/>
                  </a:lnTo>
                  <a:lnTo>
                    <a:pt x="86" y="440"/>
                  </a:lnTo>
                  <a:lnTo>
                    <a:pt x="53" y="440"/>
                  </a:lnTo>
                  <a:lnTo>
                    <a:pt x="21" y="480"/>
                  </a:lnTo>
                  <a:lnTo>
                    <a:pt x="0" y="504"/>
                  </a:lnTo>
                  <a:lnTo>
                    <a:pt x="0" y="504"/>
                  </a:lnTo>
                  <a:lnTo>
                    <a:pt x="0" y="504"/>
                  </a:lnTo>
                  <a:close/>
                  <a:moveTo>
                    <a:pt x="252" y="440"/>
                  </a:moveTo>
                  <a:lnTo>
                    <a:pt x="182" y="421"/>
                  </a:lnTo>
                  <a:lnTo>
                    <a:pt x="290" y="385"/>
                  </a:lnTo>
                  <a:lnTo>
                    <a:pt x="305" y="440"/>
                  </a:lnTo>
                  <a:lnTo>
                    <a:pt x="252" y="440"/>
                  </a:lnTo>
                  <a:lnTo>
                    <a:pt x="252" y="440"/>
                  </a:lnTo>
                  <a:lnTo>
                    <a:pt x="252" y="440"/>
                  </a:lnTo>
                  <a:close/>
                  <a:moveTo>
                    <a:pt x="194" y="206"/>
                  </a:moveTo>
                  <a:lnTo>
                    <a:pt x="230" y="227"/>
                  </a:lnTo>
                  <a:lnTo>
                    <a:pt x="180" y="256"/>
                  </a:lnTo>
                  <a:lnTo>
                    <a:pt x="194" y="206"/>
                  </a:lnTo>
                  <a:lnTo>
                    <a:pt x="194" y="206"/>
                  </a:lnTo>
                  <a:lnTo>
                    <a:pt x="194" y="206"/>
                  </a:lnTo>
                  <a:close/>
                  <a:moveTo>
                    <a:pt x="204" y="165"/>
                  </a:moveTo>
                  <a:lnTo>
                    <a:pt x="216" y="122"/>
                  </a:lnTo>
                  <a:lnTo>
                    <a:pt x="233" y="184"/>
                  </a:lnTo>
                  <a:lnTo>
                    <a:pt x="204" y="165"/>
                  </a:lnTo>
                  <a:lnTo>
                    <a:pt x="204" y="165"/>
                  </a:lnTo>
                  <a:lnTo>
                    <a:pt x="204" y="165"/>
                  </a:lnTo>
                  <a:close/>
                  <a:moveTo>
                    <a:pt x="254" y="258"/>
                  </a:moveTo>
                  <a:lnTo>
                    <a:pt x="271" y="323"/>
                  </a:lnTo>
                  <a:lnTo>
                    <a:pt x="197" y="292"/>
                  </a:lnTo>
                  <a:lnTo>
                    <a:pt x="254" y="258"/>
                  </a:lnTo>
                  <a:lnTo>
                    <a:pt x="254" y="258"/>
                  </a:lnTo>
                  <a:lnTo>
                    <a:pt x="254" y="258"/>
                  </a:lnTo>
                  <a:close/>
                  <a:moveTo>
                    <a:pt x="161" y="318"/>
                  </a:moveTo>
                  <a:lnTo>
                    <a:pt x="249" y="356"/>
                  </a:lnTo>
                  <a:lnTo>
                    <a:pt x="141" y="390"/>
                  </a:lnTo>
                  <a:lnTo>
                    <a:pt x="161" y="318"/>
                  </a:lnTo>
                  <a:lnTo>
                    <a:pt x="161" y="318"/>
                  </a:lnTo>
                  <a:lnTo>
                    <a:pt x="161"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grpSp>
        <p:nvGrpSpPr>
          <p:cNvPr id="76" name="Group 82"/>
          <p:cNvGrpSpPr>
            <a:grpSpLocks noChangeAspect="1"/>
          </p:cNvGrpSpPr>
          <p:nvPr/>
        </p:nvGrpSpPr>
        <p:grpSpPr bwMode="auto">
          <a:xfrm>
            <a:off x="9686618" y="1355360"/>
            <a:ext cx="1532817" cy="864000"/>
            <a:chOff x="5968" y="3259"/>
            <a:chExt cx="1123" cy="633"/>
          </a:xfrm>
          <a:solidFill>
            <a:srgbClr val="595959"/>
          </a:solidFill>
        </p:grpSpPr>
        <p:sp>
          <p:nvSpPr>
            <p:cNvPr id="77" name="Freeform 83"/>
            <p:cNvSpPr>
              <a:spLocks/>
            </p:cNvSpPr>
            <p:nvPr/>
          </p:nvSpPr>
          <p:spPr bwMode="auto">
            <a:xfrm>
              <a:off x="6299" y="3377"/>
              <a:ext cx="16" cy="36"/>
            </a:xfrm>
            <a:custGeom>
              <a:avLst/>
              <a:gdLst>
                <a:gd name="T0" fmla="*/ 9 w 9"/>
                <a:gd name="T1" fmla="*/ 3 h 20"/>
                <a:gd name="T2" fmla="*/ 8 w 9"/>
                <a:gd name="T3" fmla="*/ 2 h 20"/>
                <a:gd name="T4" fmla="*/ 6 w 9"/>
                <a:gd name="T5" fmla="*/ 2 h 20"/>
                <a:gd name="T6" fmla="*/ 3 w 9"/>
                <a:gd name="T7" fmla="*/ 5 h 20"/>
                <a:gd name="T8" fmla="*/ 1 w 9"/>
                <a:gd name="T9" fmla="*/ 10 h 20"/>
                <a:gd name="T10" fmla="*/ 0 w 9"/>
                <a:gd name="T11" fmla="*/ 13 h 20"/>
                <a:gd name="T12" fmla="*/ 0 w 9"/>
                <a:gd name="T13" fmla="*/ 14 h 20"/>
                <a:gd name="T14" fmla="*/ 0 w 9"/>
                <a:gd name="T15" fmla="*/ 16 h 20"/>
                <a:gd name="T16" fmla="*/ 1 w 9"/>
                <a:gd name="T17" fmla="*/ 17 h 20"/>
                <a:gd name="T18" fmla="*/ 1 w 9"/>
                <a:gd name="T19" fmla="*/ 19 h 20"/>
                <a:gd name="T20" fmla="*/ 3 w 9"/>
                <a:gd name="T21" fmla="*/ 20 h 20"/>
                <a:gd name="T22" fmla="*/ 4 w 9"/>
                <a:gd name="T23" fmla="*/ 20 h 20"/>
                <a:gd name="T24" fmla="*/ 5 w 9"/>
                <a:gd name="T25" fmla="*/ 19 h 20"/>
                <a:gd name="T26" fmla="*/ 4 w 9"/>
                <a:gd name="T27" fmla="*/ 18 h 20"/>
                <a:gd name="T28" fmla="*/ 3 w 9"/>
                <a:gd name="T29" fmla="*/ 17 h 20"/>
                <a:gd name="T30" fmla="*/ 3 w 9"/>
                <a:gd name="T31" fmla="*/ 11 h 20"/>
                <a:gd name="T32" fmla="*/ 4 w 9"/>
                <a:gd name="T33" fmla="*/ 9 h 20"/>
                <a:gd name="T34" fmla="*/ 9 w 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20">
                  <a:moveTo>
                    <a:pt x="9" y="3"/>
                  </a:moveTo>
                  <a:cubicBezTo>
                    <a:pt x="8" y="2"/>
                    <a:pt x="8" y="2"/>
                    <a:pt x="8" y="2"/>
                  </a:cubicBezTo>
                  <a:cubicBezTo>
                    <a:pt x="8" y="2"/>
                    <a:pt x="8" y="0"/>
                    <a:pt x="6" y="2"/>
                  </a:cubicBezTo>
                  <a:cubicBezTo>
                    <a:pt x="5" y="4"/>
                    <a:pt x="3" y="5"/>
                    <a:pt x="3" y="5"/>
                  </a:cubicBezTo>
                  <a:cubicBezTo>
                    <a:pt x="1" y="10"/>
                    <a:pt x="1" y="10"/>
                    <a:pt x="1" y="10"/>
                  </a:cubicBezTo>
                  <a:cubicBezTo>
                    <a:pt x="0" y="13"/>
                    <a:pt x="0" y="13"/>
                    <a:pt x="0" y="13"/>
                  </a:cubicBezTo>
                  <a:cubicBezTo>
                    <a:pt x="0" y="14"/>
                    <a:pt x="0" y="14"/>
                    <a:pt x="0" y="14"/>
                  </a:cubicBezTo>
                  <a:cubicBezTo>
                    <a:pt x="0" y="16"/>
                    <a:pt x="0" y="16"/>
                    <a:pt x="0" y="16"/>
                  </a:cubicBezTo>
                  <a:cubicBezTo>
                    <a:pt x="0" y="16"/>
                    <a:pt x="1" y="16"/>
                    <a:pt x="1" y="17"/>
                  </a:cubicBezTo>
                  <a:cubicBezTo>
                    <a:pt x="0" y="18"/>
                    <a:pt x="0" y="19"/>
                    <a:pt x="1" y="19"/>
                  </a:cubicBezTo>
                  <a:cubicBezTo>
                    <a:pt x="3" y="19"/>
                    <a:pt x="3" y="20"/>
                    <a:pt x="3" y="20"/>
                  </a:cubicBezTo>
                  <a:cubicBezTo>
                    <a:pt x="4" y="20"/>
                    <a:pt x="4" y="20"/>
                    <a:pt x="4" y="20"/>
                  </a:cubicBezTo>
                  <a:cubicBezTo>
                    <a:pt x="4" y="20"/>
                    <a:pt x="5" y="20"/>
                    <a:pt x="5" y="19"/>
                  </a:cubicBezTo>
                  <a:cubicBezTo>
                    <a:pt x="5" y="18"/>
                    <a:pt x="4" y="18"/>
                    <a:pt x="4" y="18"/>
                  </a:cubicBezTo>
                  <a:cubicBezTo>
                    <a:pt x="3" y="17"/>
                    <a:pt x="3" y="17"/>
                    <a:pt x="3" y="17"/>
                  </a:cubicBezTo>
                  <a:cubicBezTo>
                    <a:pt x="3" y="17"/>
                    <a:pt x="2" y="13"/>
                    <a:pt x="3" y="11"/>
                  </a:cubicBezTo>
                  <a:cubicBezTo>
                    <a:pt x="3" y="11"/>
                    <a:pt x="3" y="10"/>
                    <a:pt x="4" y="9"/>
                  </a:cubicBezTo>
                  <a:cubicBezTo>
                    <a:pt x="5" y="8"/>
                    <a:pt x="6" y="5"/>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8" name="Freeform 84"/>
            <p:cNvSpPr>
              <a:spLocks/>
            </p:cNvSpPr>
            <p:nvPr/>
          </p:nvSpPr>
          <p:spPr bwMode="auto">
            <a:xfrm>
              <a:off x="6265" y="3350"/>
              <a:ext cx="21" cy="14"/>
            </a:xfrm>
            <a:custGeom>
              <a:avLst/>
              <a:gdLst>
                <a:gd name="T0" fmla="*/ 2 w 12"/>
                <a:gd name="T1" fmla="*/ 5 h 8"/>
                <a:gd name="T2" fmla="*/ 6 w 12"/>
                <a:gd name="T3" fmla="*/ 5 h 8"/>
                <a:gd name="T4" fmla="*/ 8 w 12"/>
                <a:gd name="T5" fmla="*/ 8 h 8"/>
                <a:gd name="T6" fmla="*/ 10 w 12"/>
                <a:gd name="T7" fmla="*/ 6 h 8"/>
                <a:gd name="T8" fmla="*/ 10 w 12"/>
                <a:gd name="T9" fmla="*/ 5 h 8"/>
                <a:gd name="T10" fmla="*/ 12 w 12"/>
                <a:gd name="T11" fmla="*/ 3 h 8"/>
                <a:gd name="T12" fmla="*/ 11 w 12"/>
                <a:gd name="T13" fmla="*/ 3 h 8"/>
                <a:gd name="T14" fmla="*/ 9 w 12"/>
                <a:gd name="T15" fmla="*/ 4 h 8"/>
                <a:gd name="T16" fmla="*/ 7 w 12"/>
                <a:gd name="T17" fmla="*/ 4 h 8"/>
                <a:gd name="T18" fmla="*/ 7 w 12"/>
                <a:gd name="T19" fmla="*/ 3 h 8"/>
                <a:gd name="T20" fmla="*/ 8 w 12"/>
                <a:gd name="T21" fmla="*/ 1 h 8"/>
                <a:gd name="T22" fmla="*/ 4 w 12"/>
                <a:gd name="T23" fmla="*/ 2 h 8"/>
                <a:gd name="T24" fmla="*/ 3 w 12"/>
                <a:gd name="T25" fmla="*/ 3 h 8"/>
                <a:gd name="T26" fmla="*/ 2 w 12"/>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8">
                  <a:moveTo>
                    <a:pt x="2" y="5"/>
                  </a:moveTo>
                  <a:cubicBezTo>
                    <a:pt x="4" y="5"/>
                    <a:pt x="6" y="5"/>
                    <a:pt x="6" y="5"/>
                  </a:cubicBezTo>
                  <a:cubicBezTo>
                    <a:pt x="8" y="8"/>
                    <a:pt x="8" y="8"/>
                    <a:pt x="8" y="8"/>
                  </a:cubicBezTo>
                  <a:cubicBezTo>
                    <a:pt x="10" y="6"/>
                    <a:pt x="10" y="6"/>
                    <a:pt x="10" y="6"/>
                  </a:cubicBezTo>
                  <a:cubicBezTo>
                    <a:pt x="10" y="5"/>
                    <a:pt x="10" y="5"/>
                    <a:pt x="10" y="5"/>
                  </a:cubicBezTo>
                  <a:cubicBezTo>
                    <a:pt x="10" y="5"/>
                    <a:pt x="12" y="4"/>
                    <a:pt x="12" y="3"/>
                  </a:cubicBezTo>
                  <a:cubicBezTo>
                    <a:pt x="12" y="1"/>
                    <a:pt x="11" y="3"/>
                    <a:pt x="11" y="3"/>
                  </a:cubicBezTo>
                  <a:cubicBezTo>
                    <a:pt x="9" y="4"/>
                    <a:pt x="9" y="4"/>
                    <a:pt x="9" y="4"/>
                  </a:cubicBezTo>
                  <a:cubicBezTo>
                    <a:pt x="7" y="4"/>
                    <a:pt x="7" y="4"/>
                    <a:pt x="7" y="4"/>
                  </a:cubicBezTo>
                  <a:cubicBezTo>
                    <a:pt x="7" y="4"/>
                    <a:pt x="6" y="3"/>
                    <a:pt x="7" y="3"/>
                  </a:cubicBezTo>
                  <a:cubicBezTo>
                    <a:pt x="7" y="2"/>
                    <a:pt x="8" y="1"/>
                    <a:pt x="8" y="1"/>
                  </a:cubicBezTo>
                  <a:cubicBezTo>
                    <a:pt x="8" y="1"/>
                    <a:pt x="5" y="0"/>
                    <a:pt x="4" y="2"/>
                  </a:cubicBezTo>
                  <a:cubicBezTo>
                    <a:pt x="4" y="2"/>
                    <a:pt x="4" y="3"/>
                    <a:pt x="3" y="3"/>
                  </a:cubicBezTo>
                  <a:cubicBezTo>
                    <a:pt x="1" y="3"/>
                    <a:pt x="0"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9" name="Freeform 85"/>
            <p:cNvSpPr>
              <a:spLocks/>
            </p:cNvSpPr>
            <p:nvPr/>
          </p:nvSpPr>
          <p:spPr bwMode="auto">
            <a:xfrm>
              <a:off x="6281" y="3352"/>
              <a:ext cx="5" cy="2"/>
            </a:xfrm>
            <a:custGeom>
              <a:avLst/>
              <a:gdLst>
                <a:gd name="T0" fmla="*/ 1 w 3"/>
                <a:gd name="T1" fmla="*/ 1 h 1"/>
                <a:gd name="T2" fmla="*/ 3 w 3"/>
                <a:gd name="T3" fmla="*/ 1 h 1"/>
                <a:gd name="T4" fmla="*/ 2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3" y="1"/>
                    <a:pt x="3" y="1"/>
                  </a:cubicBezTo>
                  <a:cubicBezTo>
                    <a:pt x="3" y="0"/>
                    <a:pt x="2" y="0"/>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0" name="Oval 86"/>
            <p:cNvSpPr>
              <a:spLocks noChangeArrowheads="1"/>
            </p:cNvSpPr>
            <p:nvPr/>
          </p:nvSpPr>
          <p:spPr bwMode="auto">
            <a:xfrm>
              <a:off x="6284" y="3364"/>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1" name="Oval 87"/>
            <p:cNvSpPr>
              <a:spLocks noChangeArrowheads="1"/>
            </p:cNvSpPr>
            <p:nvPr/>
          </p:nvSpPr>
          <p:spPr bwMode="auto">
            <a:xfrm>
              <a:off x="6300" y="3355"/>
              <a:ext cx="4"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2" name="Oval 88"/>
            <p:cNvSpPr>
              <a:spLocks noChangeArrowheads="1"/>
            </p:cNvSpPr>
            <p:nvPr/>
          </p:nvSpPr>
          <p:spPr bwMode="auto">
            <a:xfrm>
              <a:off x="6306" y="3355"/>
              <a:ext cx="1"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3" name="Oval 89"/>
            <p:cNvSpPr>
              <a:spLocks noChangeArrowheads="1"/>
            </p:cNvSpPr>
            <p:nvPr/>
          </p:nvSpPr>
          <p:spPr bwMode="auto">
            <a:xfrm>
              <a:off x="6290" y="3361"/>
              <a:ext cx="3"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4" name="Oval 90"/>
            <p:cNvSpPr>
              <a:spLocks noChangeArrowheads="1"/>
            </p:cNvSpPr>
            <p:nvPr/>
          </p:nvSpPr>
          <p:spPr bwMode="auto">
            <a:xfrm>
              <a:off x="6295" y="3359"/>
              <a:ext cx="4" cy="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5" name="Oval 91"/>
            <p:cNvSpPr>
              <a:spLocks noChangeArrowheads="1"/>
            </p:cNvSpPr>
            <p:nvPr/>
          </p:nvSpPr>
          <p:spPr bwMode="auto">
            <a:xfrm>
              <a:off x="6288" y="3354"/>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6" name="Freeform 92"/>
            <p:cNvSpPr>
              <a:spLocks/>
            </p:cNvSpPr>
            <p:nvPr/>
          </p:nvSpPr>
          <p:spPr bwMode="auto">
            <a:xfrm>
              <a:off x="6311" y="3343"/>
              <a:ext cx="7" cy="7"/>
            </a:xfrm>
            <a:custGeom>
              <a:avLst/>
              <a:gdLst>
                <a:gd name="T0" fmla="*/ 1 w 4"/>
                <a:gd name="T1" fmla="*/ 4 h 4"/>
                <a:gd name="T2" fmla="*/ 4 w 4"/>
                <a:gd name="T3" fmla="*/ 1 h 4"/>
                <a:gd name="T4" fmla="*/ 2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2" y="4"/>
                    <a:pt x="4" y="2"/>
                    <a:pt x="4" y="1"/>
                  </a:cubicBezTo>
                  <a:cubicBezTo>
                    <a:pt x="4" y="1"/>
                    <a:pt x="3" y="0"/>
                    <a:pt x="2" y="2"/>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7" name="Freeform 93"/>
            <p:cNvSpPr>
              <a:spLocks/>
            </p:cNvSpPr>
            <p:nvPr/>
          </p:nvSpPr>
          <p:spPr bwMode="auto">
            <a:xfrm>
              <a:off x="6295" y="3347"/>
              <a:ext cx="9" cy="7"/>
            </a:xfrm>
            <a:custGeom>
              <a:avLst/>
              <a:gdLst>
                <a:gd name="T0" fmla="*/ 4 w 5"/>
                <a:gd name="T1" fmla="*/ 4 h 4"/>
                <a:gd name="T2" fmla="*/ 4 w 5"/>
                <a:gd name="T3" fmla="*/ 3 h 4"/>
                <a:gd name="T4" fmla="*/ 2 w 5"/>
                <a:gd name="T5" fmla="*/ 1 h 4"/>
                <a:gd name="T6" fmla="*/ 0 w 5"/>
                <a:gd name="T7" fmla="*/ 2 h 4"/>
                <a:gd name="T8" fmla="*/ 4 w 5"/>
                <a:gd name="T9" fmla="*/ 4 h 4"/>
              </a:gdLst>
              <a:ahLst/>
              <a:cxnLst>
                <a:cxn ang="0">
                  <a:pos x="T0" y="T1"/>
                </a:cxn>
                <a:cxn ang="0">
                  <a:pos x="T2" y="T3"/>
                </a:cxn>
                <a:cxn ang="0">
                  <a:pos x="T4" y="T5"/>
                </a:cxn>
                <a:cxn ang="0">
                  <a:pos x="T6" y="T7"/>
                </a:cxn>
                <a:cxn ang="0">
                  <a:pos x="T8" y="T9"/>
                </a:cxn>
              </a:cxnLst>
              <a:rect l="0" t="0" r="r" b="b"/>
              <a:pathLst>
                <a:path w="5" h="4">
                  <a:moveTo>
                    <a:pt x="4" y="4"/>
                  </a:moveTo>
                  <a:cubicBezTo>
                    <a:pt x="5" y="4"/>
                    <a:pt x="4" y="3"/>
                    <a:pt x="4" y="3"/>
                  </a:cubicBezTo>
                  <a:cubicBezTo>
                    <a:pt x="3" y="2"/>
                    <a:pt x="2" y="1"/>
                    <a:pt x="2" y="1"/>
                  </a:cubicBezTo>
                  <a:cubicBezTo>
                    <a:pt x="2" y="1"/>
                    <a:pt x="0" y="0"/>
                    <a:pt x="0" y="2"/>
                  </a:cubicBezTo>
                  <a:cubicBezTo>
                    <a:pt x="1" y="3"/>
                    <a:pt x="2"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8" name="Freeform 94"/>
            <p:cNvSpPr>
              <a:spLocks/>
            </p:cNvSpPr>
            <p:nvPr/>
          </p:nvSpPr>
          <p:spPr bwMode="auto">
            <a:xfrm>
              <a:off x="6293" y="3350"/>
              <a:ext cx="7" cy="7"/>
            </a:xfrm>
            <a:custGeom>
              <a:avLst/>
              <a:gdLst>
                <a:gd name="T0" fmla="*/ 2 w 4"/>
                <a:gd name="T1" fmla="*/ 3 h 4"/>
                <a:gd name="T2" fmla="*/ 4 w 4"/>
                <a:gd name="T3" fmla="*/ 3 h 4"/>
                <a:gd name="T4" fmla="*/ 2 w 4"/>
                <a:gd name="T5" fmla="*/ 1 h 4"/>
                <a:gd name="T6" fmla="*/ 0 w 4"/>
                <a:gd name="T7" fmla="*/ 1 h 4"/>
                <a:gd name="T8" fmla="*/ 2 w 4"/>
                <a:gd name="T9" fmla="*/ 3 h 4"/>
              </a:gdLst>
              <a:ahLst/>
              <a:cxnLst>
                <a:cxn ang="0">
                  <a:pos x="T0" y="T1"/>
                </a:cxn>
                <a:cxn ang="0">
                  <a:pos x="T2" y="T3"/>
                </a:cxn>
                <a:cxn ang="0">
                  <a:pos x="T4" y="T5"/>
                </a:cxn>
                <a:cxn ang="0">
                  <a:pos x="T6" y="T7"/>
                </a:cxn>
                <a:cxn ang="0">
                  <a:pos x="T8" y="T9"/>
                </a:cxn>
              </a:cxnLst>
              <a:rect l="0" t="0" r="r" b="b"/>
              <a:pathLst>
                <a:path w="4" h="4">
                  <a:moveTo>
                    <a:pt x="2" y="3"/>
                  </a:moveTo>
                  <a:cubicBezTo>
                    <a:pt x="2" y="3"/>
                    <a:pt x="3" y="4"/>
                    <a:pt x="4" y="3"/>
                  </a:cubicBezTo>
                  <a:cubicBezTo>
                    <a:pt x="4" y="2"/>
                    <a:pt x="2" y="1"/>
                    <a:pt x="2" y="1"/>
                  </a:cubicBezTo>
                  <a:cubicBezTo>
                    <a:pt x="2" y="1"/>
                    <a:pt x="1" y="0"/>
                    <a:pt x="0" y="1"/>
                  </a:cubicBezTo>
                  <a:cubicBezTo>
                    <a:pt x="0" y="2"/>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89" name="Freeform 95"/>
            <p:cNvSpPr>
              <a:spLocks/>
            </p:cNvSpPr>
            <p:nvPr/>
          </p:nvSpPr>
          <p:spPr bwMode="auto">
            <a:xfrm>
              <a:off x="6300" y="3347"/>
              <a:ext cx="6" cy="5"/>
            </a:xfrm>
            <a:custGeom>
              <a:avLst/>
              <a:gdLst>
                <a:gd name="T0" fmla="*/ 3 w 3"/>
                <a:gd name="T1" fmla="*/ 3 h 3"/>
                <a:gd name="T2" fmla="*/ 1 w 3"/>
                <a:gd name="T3" fmla="*/ 0 h 3"/>
                <a:gd name="T4" fmla="*/ 1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1" y="0"/>
                    <a:pt x="0" y="0"/>
                    <a:pt x="1" y="1"/>
                  </a:cubicBezTo>
                  <a:cubicBezTo>
                    <a:pt x="1" y="3"/>
                    <a:pt x="3"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0" name="Freeform 96"/>
            <p:cNvSpPr>
              <a:spLocks/>
            </p:cNvSpPr>
            <p:nvPr/>
          </p:nvSpPr>
          <p:spPr bwMode="auto">
            <a:xfrm>
              <a:off x="6306" y="3352"/>
              <a:ext cx="7" cy="3"/>
            </a:xfrm>
            <a:custGeom>
              <a:avLst/>
              <a:gdLst>
                <a:gd name="T0" fmla="*/ 3 w 4"/>
                <a:gd name="T1" fmla="*/ 0 h 2"/>
                <a:gd name="T2" fmla="*/ 3 w 4"/>
                <a:gd name="T3" fmla="*/ 2 h 2"/>
                <a:gd name="T4" fmla="*/ 3 w 4"/>
                <a:gd name="T5" fmla="*/ 0 h 2"/>
              </a:gdLst>
              <a:ahLst/>
              <a:cxnLst>
                <a:cxn ang="0">
                  <a:pos x="T0" y="T1"/>
                </a:cxn>
                <a:cxn ang="0">
                  <a:pos x="T2" y="T3"/>
                </a:cxn>
                <a:cxn ang="0">
                  <a:pos x="T4" y="T5"/>
                </a:cxn>
              </a:cxnLst>
              <a:rect l="0" t="0" r="r" b="b"/>
              <a:pathLst>
                <a:path w="4" h="2">
                  <a:moveTo>
                    <a:pt x="3" y="0"/>
                  </a:moveTo>
                  <a:cubicBezTo>
                    <a:pt x="3" y="0"/>
                    <a:pt x="0" y="0"/>
                    <a:pt x="3" y="2"/>
                  </a:cubicBezTo>
                  <a:cubicBezTo>
                    <a:pt x="3" y="2"/>
                    <a:pt x="4"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1" name="Freeform 97"/>
            <p:cNvSpPr>
              <a:spLocks/>
            </p:cNvSpPr>
            <p:nvPr/>
          </p:nvSpPr>
          <p:spPr bwMode="auto">
            <a:xfrm>
              <a:off x="6220" y="3375"/>
              <a:ext cx="11" cy="9"/>
            </a:xfrm>
            <a:custGeom>
              <a:avLst/>
              <a:gdLst>
                <a:gd name="T0" fmla="*/ 2 w 6"/>
                <a:gd name="T1" fmla="*/ 1 h 5"/>
                <a:gd name="T2" fmla="*/ 1 w 6"/>
                <a:gd name="T3" fmla="*/ 3 h 5"/>
                <a:gd name="T4" fmla="*/ 4 w 6"/>
                <a:gd name="T5" fmla="*/ 5 h 5"/>
                <a:gd name="T6" fmla="*/ 5 w 6"/>
                <a:gd name="T7" fmla="*/ 3 h 5"/>
                <a:gd name="T8" fmla="*/ 4 w 6"/>
                <a:gd name="T9" fmla="*/ 1 h 5"/>
                <a:gd name="T10" fmla="*/ 2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2" y="1"/>
                  </a:moveTo>
                  <a:cubicBezTo>
                    <a:pt x="1" y="1"/>
                    <a:pt x="0" y="3"/>
                    <a:pt x="1" y="3"/>
                  </a:cubicBezTo>
                  <a:cubicBezTo>
                    <a:pt x="2" y="4"/>
                    <a:pt x="4" y="5"/>
                    <a:pt x="4" y="5"/>
                  </a:cubicBezTo>
                  <a:cubicBezTo>
                    <a:pt x="4" y="5"/>
                    <a:pt x="6" y="4"/>
                    <a:pt x="5" y="3"/>
                  </a:cubicBezTo>
                  <a:cubicBezTo>
                    <a:pt x="5" y="2"/>
                    <a:pt x="4" y="1"/>
                    <a:pt x="4" y="1"/>
                  </a:cubicBezTo>
                  <a:cubicBezTo>
                    <a:pt x="4" y="1"/>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2" name="Oval 98"/>
            <p:cNvSpPr>
              <a:spLocks noChangeArrowheads="1"/>
            </p:cNvSpPr>
            <p:nvPr/>
          </p:nvSpPr>
          <p:spPr bwMode="auto">
            <a:xfrm>
              <a:off x="6222" y="3370"/>
              <a:ext cx="6"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3" name="Oval 99"/>
            <p:cNvSpPr>
              <a:spLocks noChangeArrowheads="1"/>
            </p:cNvSpPr>
            <p:nvPr/>
          </p:nvSpPr>
          <p:spPr bwMode="auto">
            <a:xfrm>
              <a:off x="6515" y="3505"/>
              <a:ext cx="2"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4" name="Oval 100"/>
            <p:cNvSpPr>
              <a:spLocks noChangeArrowheads="1"/>
            </p:cNvSpPr>
            <p:nvPr/>
          </p:nvSpPr>
          <p:spPr bwMode="auto">
            <a:xfrm>
              <a:off x="6514" y="3511"/>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5" name="Oval 101"/>
            <p:cNvSpPr>
              <a:spLocks noChangeArrowheads="1"/>
            </p:cNvSpPr>
            <p:nvPr/>
          </p:nvSpPr>
          <p:spPr bwMode="auto">
            <a:xfrm>
              <a:off x="6512" y="3512"/>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6" name="Oval 102"/>
            <p:cNvSpPr>
              <a:spLocks noChangeArrowheads="1"/>
            </p:cNvSpPr>
            <p:nvPr/>
          </p:nvSpPr>
          <p:spPr bwMode="auto">
            <a:xfrm>
              <a:off x="6510" y="3514"/>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7" name="Oval 103"/>
            <p:cNvSpPr>
              <a:spLocks noChangeArrowheads="1"/>
            </p:cNvSpPr>
            <p:nvPr/>
          </p:nvSpPr>
          <p:spPr bwMode="auto">
            <a:xfrm>
              <a:off x="6501" y="352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8" name="Oval 104"/>
            <p:cNvSpPr>
              <a:spLocks noChangeArrowheads="1"/>
            </p:cNvSpPr>
            <p:nvPr/>
          </p:nvSpPr>
          <p:spPr bwMode="auto">
            <a:xfrm>
              <a:off x="6498" y="3525"/>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99" name="Freeform 105"/>
            <p:cNvSpPr>
              <a:spLocks/>
            </p:cNvSpPr>
            <p:nvPr/>
          </p:nvSpPr>
          <p:spPr bwMode="auto">
            <a:xfrm>
              <a:off x="6483" y="3493"/>
              <a:ext cx="7" cy="30"/>
            </a:xfrm>
            <a:custGeom>
              <a:avLst/>
              <a:gdLst>
                <a:gd name="T0" fmla="*/ 0 w 4"/>
                <a:gd name="T1" fmla="*/ 17 h 17"/>
                <a:gd name="T2" fmla="*/ 1 w 4"/>
                <a:gd name="T3" fmla="*/ 17 h 17"/>
                <a:gd name="T4" fmla="*/ 1 w 4"/>
                <a:gd name="T5" fmla="*/ 16 h 17"/>
                <a:gd name="T6" fmla="*/ 2 w 4"/>
                <a:gd name="T7" fmla="*/ 17 h 17"/>
                <a:gd name="T8" fmla="*/ 2 w 4"/>
                <a:gd name="T9" fmla="*/ 15 h 17"/>
                <a:gd name="T10" fmla="*/ 3 w 4"/>
                <a:gd name="T11" fmla="*/ 11 h 17"/>
                <a:gd name="T12" fmla="*/ 3 w 4"/>
                <a:gd name="T13" fmla="*/ 9 h 17"/>
                <a:gd name="T14" fmla="*/ 3 w 4"/>
                <a:gd name="T15" fmla="*/ 4 h 17"/>
                <a:gd name="T16" fmla="*/ 3 w 4"/>
                <a:gd name="T17" fmla="*/ 2 h 17"/>
                <a:gd name="T18" fmla="*/ 2 w 4"/>
                <a:gd name="T19" fmla="*/ 1 h 17"/>
                <a:gd name="T20" fmla="*/ 1 w 4"/>
                <a:gd name="T21" fmla="*/ 3 h 17"/>
                <a:gd name="T22" fmla="*/ 0 w 4"/>
                <a:gd name="T23" fmla="*/ 5 h 17"/>
                <a:gd name="T24" fmla="*/ 1 w 4"/>
                <a:gd name="T25" fmla="*/ 7 h 17"/>
                <a:gd name="T26" fmla="*/ 1 w 4"/>
                <a:gd name="T27" fmla="*/ 15 h 17"/>
                <a:gd name="T28" fmla="*/ 0 w 4"/>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7">
                  <a:moveTo>
                    <a:pt x="0" y="17"/>
                  </a:moveTo>
                  <a:cubicBezTo>
                    <a:pt x="1" y="17"/>
                    <a:pt x="1" y="17"/>
                    <a:pt x="1" y="17"/>
                  </a:cubicBezTo>
                  <a:cubicBezTo>
                    <a:pt x="1" y="16"/>
                    <a:pt x="1" y="16"/>
                    <a:pt x="1" y="16"/>
                  </a:cubicBezTo>
                  <a:cubicBezTo>
                    <a:pt x="2" y="17"/>
                    <a:pt x="2" y="17"/>
                    <a:pt x="2" y="17"/>
                  </a:cubicBezTo>
                  <a:cubicBezTo>
                    <a:pt x="2" y="17"/>
                    <a:pt x="3" y="16"/>
                    <a:pt x="2" y="15"/>
                  </a:cubicBezTo>
                  <a:cubicBezTo>
                    <a:pt x="2" y="14"/>
                    <a:pt x="1" y="12"/>
                    <a:pt x="3" y="11"/>
                  </a:cubicBezTo>
                  <a:cubicBezTo>
                    <a:pt x="4" y="10"/>
                    <a:pt x="3" y="9"/>
                    <a:pt x="3" y="9"/>
                  </a:cubicBezTo>
                  <a:cubicBezTo>
                    <a:pt x="3" y="8"/>
                    <a:pt x="3" y="4"/>
                    <a:pt x="3" y="4"/>
                  </a:cubicBezTo>
                  <a:cubicBezTo>
                    <a:pt x="3" y="4"/>
                    <a:pt x="2" y="2"/>
                    <a:pt x="3" y="2"/>
                  </a:cubicBezTo>
                  <a:cubicBezTo>
                    <a:pt x="3" y="2"/>
                    <a:pt x="2" y="0"/>
                    <a:pt x="2" y="1"/>
                  </a:cubicBezTo>
                  <a:cubicBezTo>
                    <a:pt x="1" y="2"/>
                    <a:pt x="1" y="3"/>
                    <a:pt x="1" y="3"/>
                  </a:cubicBezTo>
                  <a:cubicBezTo>
                    <a:pt x="0" y="5"/>
                    <a:pt x="0" y="5"/>
                    <a:pt x="0" y="5"/>
                  </a:cubicBezTo>
                  <a:cubicBezTo>
                    <a:pt x="0" y="5"/>
                    <a:pt x="1" y="6"/>
                    <a:pt x="1" y="7"/>
                  </a:cubicBezTo>
                  <a:cubicBezTo>
                    <a:pt x="1" y="7"/>
                    <a:pt x="1" y="14"/>
                    <a:pt x="1" y="15"/>
                  </a:cubicBezTo>
                  <a:cubicBezTo>
                    <a:pt x="1" y="15"/>
                    <a:pt x="0" y="1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0" name="Freeform 106"/>
            <p:cNvSpPr>
              <a:spLocks/>
            </p:cNvSpPr>
            <p:nvPr/>
          </p:nvSpPr>
          <p:spPr bwMode="auto">
            <a:xfrm>
              <a:off x="6455" y="3560"/>
              <a:ext cx="7" cy="9"/>
            </a:xfrm>
            <a:custGeom>
              <a:avLst/>
              <a:gdLst>
                <a:gd name="T0" fmla="*/ 2 w 4"/>
                <a:gd name="T1" fmla="*/ 3 h 5"/>
                <a:gd name="T2" fmla="*/ 3 w 4"/>
                <a:gd name="T3" fmla="*/ 4 h 5"/>
                <a:gd name="T4" fmla="*/ 4 w 4"/>
                <a:gd name="T5" fmla="*/ 3 h 5"/>
                <a:gd name="T6" fmla="*/ 4 w 4"/>
                <a:gd name="T7" fmla="*/ 1 h 5"/>
                <a:gd name="T8" fmla="*/ 3 w 4"/>
                <a:gd name="T9" fmla="*/ 0 h 5"/>
                <a:gd name="T10" fmla="*/ 1 w 4"/>
                <a:gd name="T11" fmla="*/ 0 h 5"/>
                <a:gd name="T12" fmla="*/ 1 w 4"/>
                <a:gd name="T13" fmla="*/ 1 h 5"/>
                <a:gd name="T14" fmla="*/ 2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3"/>
                  </a:moveTo>
                  <a:cubicBezTo>
                    <a:pt x="2" y="3"/>
                    <a:pt x="2" y="5"/>
                    <a:pt x="3" y="4"/>
                  </a:cubicBezTo>
                  <a:cubicBezTo>
                    <a:pt x="4" y="4"/>
                    <a:pt x="4" y="3"/>
                    <a:pt x="4" y="3"/>
                  </a:cubicBezTo>
                  <a:cubicBezTo>
                    <a:pt x="4" y="2"/>
                    <a:pt x="4" y="1"/>
                    <a:pt x="4" y="1"/>
                  </a:cubicBezTo>
                  <a:cubicBezTo>
                    <a:pt x="4" y="1"/>
                    <a:pt x="3" y="0"/>
                    <a:pt x="3" y="0"/>
                  </a:cubicBezTo>
                  <a:cubicBezTo>
                    <a:pt x="2" y="0"/>
                    <a:pt x="1" y="0"/>
                    <a:pt x="1" y="0"/>
                  </a:cubicBezTo>
                  <a:cubicBezTo>
                    <a:pt x="1" y="0"/>
                    <a:pt x="0" y="1"/>
                    <a:pt x="1" y="1"/>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1" name="Freeform 107"/>
            <p:cNvSpPr>
              <a:spLocks/>
            </p:cNvSpPr>
            <p:nvPr/>
          </p:nvSpPr>
          <p:spPr bwMode="auto">
            <a:xfrm>
              <a:off x="6458" y="3539"/>
              <a:ext cx="27" cy="21"/>
            </a:xfrm>
            <a:custGeom>
              <a:avLst/>
              <a:gdLst>
                <a:gd name="T0" fmla="*/ 2 w 15"/>
                <a:gd name="T1" fmla="*/ 11 h 12"/>
                <a:gd name="T2" fmla="*/ 4 w 15"/>
                <a:gd name="T3" fmla="*/ 11 h 12"/>
                <a:gd name="T4" fmla="*/ 6 w 15"/>
                <a:gd name="T5" fmla="*/ 10 h 12"/>
                <a:gd name="T6" fmla="*/ 6 w 15"/>
                <a:gd name="T7" fmla="*/ 12 h 12"/>
                <a:gd name="T8" fmla="*/ 7 w 15"/>
                <a:gd name="T9" fmla="*/ 12 h 12"/>
                <a:gd name="T10" fmla="*/ 9 w 15"/>
                <a:gd name="T11" fmla="*/ 11 h 12"/>
                <a:gd name="T12" fmla="*/ 10 w 15"/>
                <a:gd name="T13" fmla="*/ 10 h 12"/>
                <a:gd name="T14" fmla="*/ 13 w 15"/>
                <a:gd name="T15" fmla="*/ 8 h 12"/>
                <a:gd name="T16" fmla="*/ 14 w 15"/>
                <a:gd name="T17" fmla="*/ 6 h 12"/>
                <a:gd name="T18" fmla="*/ 14 w 15"/>
                <a:gd name="T19" fmla="*/ 4 h 12"/>
                <a:gd name="T20" fmla="*/ 14 w 15"/>
                <a:gd name="T21" fmla="*/ 3 h 12"/>
                <a:gd name="T22" fmla="*/ 14 w 15"/>
                <a:gd name="T23" fmla="*/ 0 h 12"/>
                <a:gd name="T24" fmla="*/ 12 w 15"/>
                <a:gd name="T25" fmla="*/ 2 h 12"/>
                <a:gd name="T26" fmla="*/ 11 w 15"/>
                <a:gd name="T27" fmla="*/ 4 h 12"/>
                <a:gd name="T28" fmla="*/ 9 w 15"/>
                <a:gd name="T29" fmla="*/ 7 h 12"/>
                <a:gd name="T30" fmla="*/ 6 w 15"/>
                <a:gd name="T31" fmla="*/ 9 h 12"/>
                <a:gd name="T32" fmla="*/ 4 w 15"/>
                <a:gd name="T33" fmla="*/ 9 h 12"/>
                <a:gd name="T34" fmla="*/ 2 w 15"/>
                <a:gd name="T35" fmla="*/ 9 h 12"/>
                <a:gd name="T36" fmla="*/ 1 w 15"/>
                <a:gd name="T37" fmla="*/ 10 h 12"/>
                <a:gd name="T38" fmla="*/ 0 w 15"/>
                <a:gd name="T39" fmla="*/ 11 h 12"/>
                <a:gd name="T40" fmla="*/ 1 w 15"/>
                <a:gd name="T41" fmla="*/ 12 h 12"/>
                <a:gd name="T42" fmla="*/ 2 w 15"/>
                <a:gd name="T4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2">
                  <a:moveTo>
                    <a:pt x="2" y="11"/>
                  </a:moveTo>
                  <a:cubicBezTo>
                    <a:pt x="4" y="11"/>
                    <a:pt x="4" y="11"/>
                    <a:pt x="4" y="11"/>
                  </a:cubicBezTo>
                  <a:cubicBezTo>
                    <a:pt x="6" y="10"/>
                    <a:pt x="6" y="10"/>
                    <a:pt x="6" y="10"/>
                  </a:cubicBezTo>
                  <a:cubicBezTo>
                    <a:pt x="6" y="12"/>
                    <a:pt x="6" y="12"/>
                    <a:pt x="6" y="12"/>
                  </a:cubicBezTo>
                  <a:cubicBezTo>
                    <a:pt x="6" y="12"/>
                    <a:pt x="7" y="12"/>
                    <a:pt x="7" y="12"/>
                  </a:cubicBezTo>
                  <a:cubicBezTo>
                    <a:pt x="8" y="11"/>
                    <a:pt x="9" y="11"/>
                    <a:pt x="9" y="11"/>
                  </a:cubicBezTo>
                  <a:cubicBezTo>
                    <a:pt x="10" y="10"/>
                    <a:pt x="10" y="10"/>
                    <a:pt x="10" y="10"/>
                  </a:cubicBezTo>
                  <a:cubicBezTo>
                    <a:pt x="10" y="10"/>
                    <a:pt x="13" y="9"/>
                    <a:pt x="13" y="8"/>
                  </a:cubicBezTo>
                  <a:cubicBezTo>
                    <a:pt x="13" y="8"/>
                    <a:pt x="14" y="6"/>
                    <a:pt x="14" y="6"/>
                  </a:cubicBezTo>
                  <a:cubicBezTo>
                    <a:pt x="14" y="5"/>
                    <a:pt x="14" y="4"/>
                    <a:pt x="14" y="4"/>
                  </a:cubicBezTo>
                  <a:cubicBezTo>
                    <a:pt x="14" y="4"/>
                    <a:pt x="14" y="4"/>
                    <a:pt x="14" y="3"/>
                  </a:cubicBezTo>
                  <a:cubicBezTo>
                    <a:pt x="15" y="2"/>
                    <a:pt x="14" y="0"/>
                    <a:pt x="14" y="0"/>
                  </a:cubicBezTo>
                  <a:cubicBezTo>
                    <a:pt x="14" y="0"/>
                    <a:pt x="12" y="0"/>
                    <a:pt x="12" y="2"/>
                  </a:cubicBezTo>
                  <a:cubicBezTo>
                    <a:pt x="11" y="3"/>
                    <a:pt x="11" y="4"/>
                    <a:pt x="11" y="4"/>
                  </a:cubicBezTo>
                  <a:cubicBezTo>
                    <a:pt x="11" y="5"/>
                    <a:pt x="10" y="6"/>
                    <a:pt x="9" y="7"/>
                  </a:cubicBezTo>
                  <a:cubicBezTo>
                    <a:pt x="8" y="8"/>
                    <a:pt x="6" y="9"/>
                    <a:pt x="6" y="9"/>
                  </a:cubicBezTo>
                  <a:cubicBezTo>
                    <a:pt x="4" y="9"/>
                    <a:pt x="4" y="9"/>
                    <a:pt x="4" y="9"/>
                  </a:cubicBezTo>
                  <a:cubicBezTo>
                    <a:pt x="2" y="9"/>
                    <a:pt x="2" y="9"/>
                    <a:pt x="2" y="9"/>
                  </a:cubicBezTo>
                  <a:cubicBezTo>
                    <a:pt x="1" y="10"/>
                    <a:pt x="1" y="10"/>
                    <a:pt x="1" y="10"/>
                  </a:cubicBezTo>
                  <a:cubicBezTo>
                    <a:pt x="0" y="11"/>
                    <a:pt x="0" y="11"/>
                    <a:pt x="0" y="11"/>
                  </a:cubicBezTo>
                  <a:cubicBezTo>
                    <a:pt x="1" y="12"/>
                    <a:pt x="1" y="12"/>
                    <a:pt x="1" y="12"/>
                  </a:cubicBez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2" name="Freeform 108"/>
            <p:cNvSpPr>
              <a:spLocks/>
            </p:cNvSpPr>
            <p:nvPr/>
          </p:nvSpPr>
          <p:spPr bwMode="auto">
            <a:xfrm>
              <a:off x="6462" y="3559"/>
              <a:ext cx="5" cy="3"/>
            </a:xfrm>
            <a:custGeom>
              <a:avLst/>
              <a:gdLst>
                <a:gd name="T0" fmla="*/ 0 w 5"/>
                <a:gd name="T1" fmla="*/ 1 h 3"/>
                <a:gd name="T2" fmla="*/ 2 w 5"/>
                <a:gd name="T3" fmla="*/ 3 h 3"/>
                <a:gd name="T4" fmla="*/ 4 w 5"/>
                <a:gd name="T5" fmla="*/ 1 h 3"/>
                <a:gd name="T6" fmla="*/ 5 w 5"/>
                <a:gd name="T7" fmla="*/ 1 h 3"/>
                <a:gd name="T8" fmla="*/ 2 w 5"/>
                <a:gd name="T9" fmla="*/ 0 h 3"/>
                <a:gd name="T10" fmla="*/ 0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0" y="1"/>
                  </a:moveTo>
                  <a:lnTo>
                    <a:pt x="2" y="3"/>
                  </a:lnTo>
                  <a:lnTo>
                    <a:pt x="4" y="1"/>
                  </a:lnTo>
                  <a:lnTo>
                    <a:pt x="5" y="1"/>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3" name="Freeform 109"/>
            <p:cNvSpPr>
              <a:spLocks/>
            </p:cNvSpPr>
            <p:nvPr/>
          </p:nvSpPr>
          <p:spPr bwMode="auto">
            <a:xfrm>
              <a:off x="6480" y="3525"/>
              <a:ext cx="14" cy="10"/>
            </a:xfrm>
            <a:custGeom>
              <a:avLst/>
              <a:gdLst>
                <a:gd name="T0" fmla="*/ 0 w 8"/>
                <a:gd name="T1" fmla="*/ 6 h 6"/>
                <a:gd name="T2" fmla="*/ 3 w 8"/>
                <a:gd name="T3" fmla="*/ 6 h 6"/>
                <a:gd name="T4" fmla="*/ 4 w 8"/>
                <a:gd name="T5" fmla="*/ 6 h 6"/>
                <a:gd name="T6" fmla="*/ 5 w 8"/>
                <a:gd name="T7" fmla="*/ 6 h 6"/>
                <a:gd name="T8" fmla="*/ 6 w 8"/>
                <a:gd name="T9" fmla="*/ 5 h 6"/>
                <a:gd name="T10" fmla="*/ 8 w 8"/>
                <a:gd name="T11" fmla="*/ 4 h 6"/>
                <a:gd name="T12" fmla="*/ 7 w 8"/>
                <a:gd name="T13" fmla="*/ 2 h 6"/>
                <a:gd name="T14" fmla="*/ 6 w 8"/>
                <a:gd name="T15" fmla="*/ 3 h 6"/>
                <a:gd name="T16" fmla="*/ 3 w 8"/>
                <a:gd name="T17" fmla="*/ 1 h 6"/>
                <a:gd name="T18" fmla="*/ 2 w 8"/>
                <a:gd name="T19" fmla="*/ 1 h 6"/>
                <a:gd name="T20" fmla="*/ 2 w 8"/>
                <a:gd name="T21" fmla="*/ 3 h 6"/>
                <a:gd name="T22" fmla="*/ 0 w 8"/>
                <a:gd name="T23" fmla="*/ 5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cubicBezTo>
                    <a:pt x="1" y="6"/>
                    <a:pt x="3" y="6"/>
                    <a:pt x="3" y="6"/>
                  </a:cubicBezTo>
                  <a:cubicBezTo>
                    <a:pt x="4" y="6"/>
                    <a:pt x="4" y="6"/>
                    <a:pt x="4" y="6"/>
                  </a:cubicBezTo>
                  <a:cubicBezTo>
                    <a:pt x="5" y="6"/>
                    <a:pt x="5" y="6"/>
                    <a:pt x="5" y="6"/>
                  </a:cubicBezTo>
                  <a:cubicBezTo>
                    <a:pt x="5" y="6"/>
                    <a:pt x="6" y="5"/>
                    <a:pt x="6" y="5"/>
                  </a:cubicBezTo>
                  <a:cubicBezTo>
                    <a:pt x="6" y="5"/>
                    <a:pt x="8" y="4"/>
                    <a:pt x="8" y="4"/>
                  </a:cubicBezTo>
                  <a:cubicBezTo>
                    <a:pt x="8" y="4"/>
                    <a:pt x="8" y="2"/>
                    <a:pt x="7" y="2"/>
                  </a:cubicBezTo>
                  <a:cubicBezTo>
                    <a:pt x="7" y="3"/>
                    <a:pt x="7" y="3"/>
                    <a:pt x="6" y="3"/>
                  </a:cubicBezTo>
                  <a:cubicBezTo>
                    <a:pt x="6" y="3"/>
                    <a:pt x="4" y="2"/>
                    <a:pt x="3" y="1"/>
                  </a:cubicBezTo>
                  <a:cubicBezTo>
                    <a:pt x="3" y="1"/>
                    <a:pt x="3" y="0"/>
                    <a:pt x="2" y="1"/>
                  </a:cubicBezTo>
                  <a:cubicBezTo>
                    <a:pt x="2" y="2"/>
                    <a:pt x="2" y="3"/>
                    <a:pt x="2" y="3"/>
                  </a:cubicBezTo>
                  <a:cubicBezTo>
                    <a:pt x="2" y="3"/>
                    <a:pt x="0" y="5"/>
                    <a:pt x="0" y="5"/>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4" name="Freeform 110"/>
            <p:cNvSpPr>
              <a:spLocks/>
            </p:cNvSpPr>
            <p:nvPr/>
          </p:nvSpPr>
          <p:spPr bwMode="auto">
            <a:xfrm>
              <a:off x="6172" y="3543"/>
              <a:ext cx="2" cy="1"/>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5" name="Freeform 111"/>
            <p:cNvSpPr>
              <a:spLocks/>
            </p:cNvSpPr>
            <p:nvPr/>
          </p:nvSpPr>
          <p:spPr bwMode="auto">
            <a:xfrm>
              <a:off x="6194" y="3548"/>
              <a:ext cx="9" cy="4"/>
            </a:xfrm>
            <a:custGeom>
              <a:avLst/>
              <a:gdLst>
                <a:gd name="T0" fmla="*/ 4 w 5"/>
                <a:gd name="T1" fmla="*/ 0 h 2"/>
                <a:gd name="T2" fmla="*/ 3 w 5"/>
                <a:gd name="T3" fmla="*/ 0 h 2"/>
                <a:gd name="T4" fmla="*/ 1 w 5"/>
                <a:gd name="T5" fmla="*/ 0 h 2"/>
                <a:gd name="T6" fmla="*/ 0 w 5"/>
                <a:gd name="T7" fmla="*/ 0 h 2"/>
                <a:gd name="T8" fmla="*/ 1 w 5"/>
                <a:gd name="T9" fmla="*/ 1 h 2"/>
                <a:gd name="T10" fmla="*/ 3 w 5"/>
                <a:gd name="T11" fmla="*/ 1 h 2"/>
                <a:gd name="T12" fmla="*/ 3 w 5"/>
                <a:gd name="T13" fmla="*/ 2 h 2"/>
                <a:gd name="T14" fmla="*/ 4 w 5"/>
                <a:gd name="T15" fmla="*/ 1 h 2"/>
                <a:gd name="T16" fmla="*/ 4 w 5"/>
                <a:gd name="T17" fmla="*/ 1 h 2"/>
                <a:gd name="T18" fmla="*/ 5 w 5"/>
                <a:gd name="T19" fmla="*/ 0 h 2"/>
                <a:gd name="T20" fmla="*/ 4 w 5"/>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4" y="0"/>
                  </a:moveTo>
                  <a:cubicBezTo>
                    <a:pt x="4" y="0"/>
                    <a:pt x="3" y="0"/>
                    <a:pt x="3" y="0"/>
                  </a:cubicBezTo>
                  <a:cubicBezTo>
                    <a:pt x="3" y="0"/>
                    <a:pt x="1" y="0"/>
                    <a:pt x="1" y="0"/>
                  </a:cubicBezTo>
                  <a:cubicBezTo>
                    <a:pt x="0" y="0"/>
                    <a:pt x="0" y="0"/>
                    <a:pt x="0" y="0"/>
                  </a:cubicBezTo>
                  <a:cubicBezTo>
                    <a:pt x="0" y="0"/>
                    <a:pt x="0" y="0"/>
                    <a:pt x="1" y="1"/>
                  </a:cubicBezTo>
                  <a:cubicBezTo>
                    <a:pt x="3" y="1"/>
                    <a:pt x="3" y="1"/>
                    <a:pt x="3" y="1"/>
                  </a:cubicBezTo>
                  <a:cubicBezTo>
                    <a:pt x="3" y="1"/>
                    <a:pt x="3" y="2"/>
                    <a:pt x="3" y="2"/>
                  </a:cubicBezTo>
                  <a:cubicBezTo>
                    <a:pt x="4" y="2"/>
                    <a:pt x="4" y="1"/>
                    <a:pt x="4" y="1"/>
                  </a:cubicBezTo>
                  <a:cubicBezTo>
                    <a:pt x="4" y="1"/>
                    <a:pt x="4" y="1"/>
                    <a:pt x="4" y="1"/>
                  </a:cubicBezTo>
                  <a:cubicBezTo>
                    <a:pt x="5" y="0"/>
                    <a:pt x="5" y="0"/>
                    <a:pt x="5"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6" name="Freeform 112"/>
            <p:cNvSpPr>
              <a:spLocks/>
            </p:cNvSpPr>
            <p:nvPr/>
          </p:nvSpPr>
          <p:spPr bwMode="auto">
            <a:xfrm>
              <a:off x="6185" y="3537"/>
              <a:ext cx="5" cy="7"/>
            </a:xfrm>
            <a:custGeom>
              <a:avLst/>
              <a:gdLst>
                <a:gd name="T0" fmla="*/ 2 w 3"/>
                <a:gd name="T1" fmla="*/ 0 h 4"/>
                <a:gd name="T2" fmla="*/ 1 w 3"/>
                <a:gd name="T3" fmla="*/ 1 h 4"/>
                <a:gd name="T4" fmla="*/ 0 w 3"/>
                <a:gd name="T5" fmla="*/ 1 h 4"/>
                <a:gd name="T6" fmla="*/ 1 w 3"/>
                <a:gd name="T7" fmla="*/ 2 h 4"/>
                <a:gd name="T8" fmla="*/ 0 w 3"/>
                <a:gd name="T9" fmla="*/ 4 h 4"/>
                <a:gd name="T10" fmla="*/ 2 w 3"/>
                <a:gd name="T11" fmla="*/ 4 h 4"/>
                <a:gd name="T12" fmla="*/ 2 w 3"/>
                <a:gd name="T13" fmla="*/ 4 h 4"/>
                <a:gd name="T14" fmla="*/ 2 w 3"/>
                <a:gd name="T15" fmla="*/ 4 h 4"/>
                <a:gd name="T16" fmla="*/ 2 w 3"/>
                <a:gd name="T17" fmla="*/ 2 h 4"/>
                <a:gd name="T18" fmla="*/ 2 w 3"/>
                <a:gd name="T19" fmla="*/ 2 h 4"/>
                <a:gd name="T20" fmla="*/ 2 w 3"/>
                <a:gd name="T21" fmla="*/ 2 h 4"/>
                <a:gd name="T22" fmla="*/ 2 w 3"/>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2" y="0"/>
                  </a:moveTo>
                  <a:cubicBezTo>
                    <a:pt x="2" y="0"/>
                    <a:pt x="1" y="1"/>
                    <a:pt x="1" y="1"/>
                  </a:cubicBezTo>
                  <a:cubicBezTo>
                    <a:pt x="1" y="1"/>
                    <a:pt x="1" y="1"/>
                    <a:pt x="0" y="1"/>
                  </a:cubicBezTo>
                  <a:cubicBezTo>
                    <a:pt x="0" y="1"/>
                    <a:pt x="1" y="2"/>
                    <a:pt x="1" y="2"/>
                  </a:cubicBezTo>
                  <a:cubicBezTo>
                    <a:pt x="0" y="4"/>
                    <a:pt x="0" y="4"/>
                    <a:pt x="0" y="4"/>
                  </a:cubicBezTo>
                  <a:cubicBezTo>
                    <a:pt x="0" y="4"/>
                    <a:pt x="1" y="4"/>
                    <a:pt x="2" y="4"/>
                  </a:cubicBezTo>
                  <a:cubicBezTo>
                    <a:pt x="2" y="4"/>
                    <a:pt x="2" y="4"/>
                    <a:pt x="2" y="4"/>
                  </a:cubicBezTo>
                  <a:cubicBezTo>
                    <a:pt x="2" y="4"/>
                    <a:pt x="2" y="4"/>
                    <a:pt x="2" y="4"/>
                  </a:cubicBezTo>
                  <a:cubicBezTo>
                    <a:pt x="2" y="2"/>
                    <a:pt x="2" y="2"/>
                    <a:pt x="2" y="2"/>
                  </a:cubicBezTo>
                  <a:cubicBezTo>
                    <a:pt x="2" y="2"/>
                    <a:pt x="2" y="2"/>
                    <a:pt x="2" y="2"/>
                  </a:cubicBezTo>
                  <a:cubicBezTo>
                    <a:pt x="2" y="2"/>
                    <a:pt x="2" y="2"/>
                    <a:pt x="2" y="2"/>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7" name="Freeform 113"/>
            <p:cNvSpPr>
              <a:spLocks/>
            </p:cNvSpPr>
            <p:nvPr/>
          </p:nvSpPr>
          <p:spPr bwMode="auto">
            <a:xfrm>
              <a:off x="6187" y="3532"/>
              <a:ext cx="3" cy="5"/>
            </a:xfrm>
            <a:custGeom>
              <a:avLst/>
              <a:gdLst>
                <a:gd name="T0" fmla="*/ 1 w 2"/>
                <a:gd name="T1" fmla="*/ 1 h 3"/>
                <a:gd name="T2" fmla="*/ 1 w 2"/>
                <a:gd name="T3" fmla="*/ 0 h 3"/>
                <a:gd name="T4" fmla="*/ 1 w 2"/>
                <a:gd name="T5" fmla="*/ 0 h 3"/>
                <a:gd name="T6" fmla="*/ 0 w 2"/>
                <a:gd name="T7" fmla="*/ 1 h 3"/>
                <a:gd name="T8" fmla="*/ 0 w 2"/>
                <a:gd name="T9" fmla="*/ 2 h 3"/>
                <a:gd name="T10" fmla="*/ 1 w 2"/>
                <a:gd name="T11" fmla="*/ 3 h 3"/>
                <a:gd name="T12" fmla="*/ 2 w 2"/>
                <a:gd name="T13" fmla="*/ 2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0"/>
                    <a:pt x="1" y="0"/>
                    <a:pt x="1" y="0"/>
                  </a:cubicBezTo>
                  <a:cubicBezTo>
                    <a:pt x="1" y="0"/>
                    <a:pt x="1" y="0"/>
                    <a:pt x="1" y="0"/>
                  </a:cubicBezTo>
                  <a:cubicBezTo>
                    <a:pt x="1" y="0"/>
                    <a:pt x="0" y="0"/>
                    <a:pt x="0" y="1"/>
                  </a:cubicBezTo>
                  <a:cubicBezTo>
                    <a:pt x="0" y="1"/>
                    <a:pt x="0" y="2"/>
                    <a:pt x="0" y="2"/>
                  </a:cubicBezTo>
                  <a:cubicBezTo>
                    <a:pt x="1" y="3"/>
                    <a:pt x="1" y="3"/>
                    <a:pt x="1" y="3"/>
                  </a:cubicBezTo>
                  <a:cubicBezTo>
                    <a:pt x="1" y="3"/>
                    <a:pt x="1" y="2"/>
                    <a:pt x="2" y="2"/>
                  </a:cubicBezTo>
                  <a:cubicBezTo>
                    <a:pt x="2" y="2"/>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8" name="Freeform 114"/>
            <p:cNvSpPr>
              <a:spLocks/>
            </p:cNvSpPr>
            <p:nvPr/>
          </p:nvSpPr>
          <p:spPr bwMode="auto">
            <a:xfrm>
              <a:off x="6238" y="3562"/>
              <a:ext cx="7" cy="14"/>
            </a:xfrm>
            <a:custGeom>
              <a:avLst/>
              <a:gdLst>
                <a:gd name="T0" fmla="*/ 3 w 4"/>
                <a:gd name="T1" fmla="*/ 2 h 8"/>
                <a:gd name="T2" fmla="*/ 2 w 4"/>
                <a:gd name="T3" fmla="*/ 3 h 8"/>
                <a:gd name="T4" fmla="*/ 0 w 4"/>
                <a:gd name="T5" fmla="*/ 3 h 8"/>
                <a:gd name="T6" fmla="*/ 0 w 4"/>
                <a:gd name="T7" fmla="*/ 4 h 8"/>
                <a:gd name="T8" fmla="*/ 1 w 4"/>
                <a:gd name="T9" fmla="*/ 6 h 8"/>
                <a:gd name="T10" fmla="*/ 1 w 4"/>
                <a:gd name="T11" fmla="*/ 7 h 8"/>
                <a:gd name="T12" fmla="*/ 1 w 4"/>
                <a:gd name="T13" fmla="*/ 7 h 8"/>
                <a:gd name="T14" fmla="*/ 2 w 4"/>
                <a:gd name="T15" fmla="*/ 7 h 8"/>
                <a:gd name="T16" fmla="*/ 2 w 4"/>
                <a:gd name="T17" fmla="*/ 8 h 8"/>
                <a:gd name="T18" fmla="*/ 3 w 4"/>
                <a:gd name="T19" fmla="*/ 8 h 8"/>
                <a:gd name="T20" fmla="*/ 3 w 4"/>
                <a:gd name="T21" fmla="*/ 8 h 8"/>
                <a:gd name="T22" fmla="*/ 3 w 4"/>
                <a:gd name="T23" fmla="*/ 8 h 8"/>
                <a:gd name="T24" fmla="*/ 4 w 4"/>
                <a:gd name="T25" fmla="*/ 6 h 8"/>
                <a:gd name="T26" fmla="*/ 3 w 4"/>
                <a:gd name="T27" fmla="*/ 5 h 8"/>
                <a:gd name="T28" fmla="*/ 4 w 4"/>
                <a:gd name="T29" fmla="*/ 6 h 8"/>
                <a:gd name="T30" fmla="*/ 4 w 4"/>
                <a:gd name="T31" fmla="*/ 3 h 8"/>
                <a:gd name="T32" fmla="*/ 4 w 4"/>
                <a:gd name="T33" fmla="*/ 0 h 8"/>
                <a:gd name="T34" fmla="*/ 4 w 4"/>
                <a:gd name="T35" fmla="*/ 0 h 8"/>
                <a:gd name="T36" fmla="*/ 3 w 4"/>
                <a:gd name="T3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8">
                  <a:moveTo>
                    <a:pt x="3" y="2"/>
                  </a:moveTo>
                  <a:cubicBezTo>
                    <a:pt x="3" y="2"/>
                    <a:pt x="3" y="2"/>
                    <a:pt x="2" y="3"/>
                  </a:cubicBezTo>
                  <a:cubicBezTo>
                    <a:pt x="2" y="3"/>
                    <a:pt x="0" y="3"/>
                    <a:pt x="0" y="3"/>
                  </a:cubicBezTo>
                  <a:cubicBezTo>
                    <a:pt x="0" y="4"/>
                    <a:pt x="0" y="4"/>
                    <a:pt x="0" y="4"/>
                  </a:cubicBezTo>
                  <a:cubicBezTo>
                    <a:pt x="0" y="4"/>
                    <a:pt x="0" y="6"/>
                    <a:pt x="1" y="6"/>
                  </a:cubicBezTo>
                  <a:cubicBezTo>
                    <a:pt x="1" y="7"/>
                    <a:pt x="1" y="7"/>
                    <a:pt x="1" y="7"/>
                  </a:cubicBezTo>
                  <a:cubicBezTo>
                    <a:pt x="1" y="7"/>
                    <a:pt x="1" y="7"/>
                    <a:pt x="1" y="7"/>
                  </a:cubicBezTo>
                  <a:cubicBezTo>
                    <a:pt x="2" y="7"/>
                    <a:pt x="2" y="7"/>
                    <a:pt x="2" y="7"/>
                  </a:cubicBezTo>
                  <a:cubicBezTo>
                    <a:pt x="2" y="8"/>
                    <a:pt x="2" y="8"/>
                    <a:pt x="2" y="8"/>
                  </a:cubicBezTo>
                  <a:cubicBezTo>
                    <a:pt x="3" y="8"/>
                    <a:pt x="3" y="8"/>
                    <a:pt x="3" y="8"/>
                  </a:cubicBezTo>
                  <a:cubicBezTo>
                    <a:pt x="3" y="8"/>
                    <a:pt x="3" y="8"/>
                    <a:pt x="3" y="8"/>
                  </a:cubicBezTo>
                  <a:cubicBezTo>
                    <a:pt x="3" y="8"/>
                    <a:pt x="3" y="8"/>
                    <a:pt x="3" y="8"/>
                  </a:cubicBezTo>
                  <a:cubicBezTo>
                    <a:pt x="4" y="6"/>
                    <a:pt x="4" y="6"/>
                    <a:pt x="4" y="6"/>
                  </a:cubicBezTo>
                  <a:cubicBezTo>
                    <a:pt x="4" y="6"/>
                    <a:pt x="3" y="6"/>
                    <a:pt x="3" y="5"/>
                  </a:cubicBezTo>
                  <a:cubicBezTo>
                    <a:pt x="3" y="6"/>
                    <a:pt x="3" y="6"/>
                    <a:pt x="4" y="6"/>
                  </a:cubicBezTo>
                  <a:cubicBezTo>
                    <a:pt x="4" y="6"/>
                    <a:pt x="4" y="4"/>
                    <a:pt x="4" y="3"/>
                  </a:cubicBezTo>
                  <a:cubicBezTo>
                    <a:pt x="4" y="3"/>
                    <a:pt x="4" y="1"/>
                    <a:pt x="4" y="0"/>
                  </a:cubicBezTo>
                  <a:cubicBezTo>
                    <a:pt x="4" y="0"/>
                    <a:pt x="4" y="0"/>
                    <a:pt x="4" y="0"/>
                  </a:cubicBezTo>
                  <a:cubicBezTo>
                    <a:pt x="4" y="0"/>
                    <a:pt x="3" y="1"/>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09" name="Freeform 115"/>
            <p:cNvSpPr>
              <a:spLocks/>
            </p:cNvSpPr>
            <p:nvPr/>
          </p:nvSpPr>
          <p:spPr bwMode="auto">
            <a:xfrm>
              <a:off x="6190" y="36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0" name="Freeform 116"/>
            <p:cNvSpPr>
              <a:spLocks/>
            </p:cNvSpPr>
            <p:nvPr/>
          </p:nvSpPr>
          <p:spPr bwMode="auto">
            <a:xfrm>
              <a:off x="6261" y="3671"/>
              <a:ext cx="18" cy="32"/>
            </a:xfrm>
            <a:custGeom>
              <a:avLst/>
              <a:gdLst>
                <a:gd name="T0" fmla="*/ 8 w 10"/>
                <a:gd name="T1" fmla="*/ 0 h 18"/>
                <a:gd name="T2" fmla="*/ 7 w 10"/>
                <a:gd name="T3" fmla="*/ 2 h 18"/>
                <a:gd name="T4" fmla="*/ 5 w 10"/>
                <a:gd name="T5" fmla="*/ 4 h 18"/>
                <a:gd name="T6" fmla="*/ 3 w 10"/>
                <a:gd name="T7" fmla="*/ 5 h 18"/>
                <a:gd name="T8" fmla="*/ 1 w 10"/>
                <a:gd name="T9" fmla="*/ 7 h 18"/>
                <a:gd name="T10" fmla="*/ 2 w 10"/>
                <a:gd name="T11" fmla="*/ 9 h 18"/>
                <a:gd name="T12" fmla="*/ 1 w 10"/>
                <a:gd name="T13" fmla="*/ 11 h 18"/>
                <a:gd name="T14" fmla="*/ 1 w 10"/>
                <a:gd name="T15" fmla="*/ 17 h 18"/>
                <a:gd name="T16" fmla="*/ 2 w 10"/>
                <a:gd name="T17" fmla="*/ 17 h 18"/>
                <a:gd name="T18" fmla="*/ 3 w 10"/>
                <a:gd name="T19" fmla="*/ 17 h 18"/>
                <a:gd name="T20" fmla="*/ 6 w 10"/>
                <a:gd name="T21" fmla="*/ 16 h 18"/>
                <a:gd name="T22" fmla="*/ 6 w 10"/>
                <a:gd name="T23" fmla="*/ 12 h 18"/>
                <a:gd name="T24" fmla="*/ 7 w 10"/>
                <a:gd name="T25" fmla="*/ 10 h 18"/>
                <a:gd name="T26" fmla="*/ 8 w 10"/>
                <a:gd name="T27" fmla="*/ 5 h 18"/>
                <a:gd name="T28" fmla="*/ 9 w 10"/>
                <a:gd name="T29" fmla="*/ 2 h 18"/>
                <a:gd name="T30" fmla="*/ 8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8" y="0"/>
                  </a:moveTo>
                  <a:cubicBezTo>
                    <a:pt x="8" y="0"/>
                    <a:pt x="7" y="0"/>
                    <a:pt x="7" y="2"/>
                  </a:cubicBezTo>
                  <a:cubicBezTo>
                    <a:pt x="7" y="2"/>
                    <a:pt x="5" y="3"/>
                    <a:pt x="5" y="4"/>
                  </a:cubicBezTo>
                  <a:cubicBezTo>
                    <a:pt x="4" y="5"/>
                    <a:pt x="3" y="5"/>
                    <a:pt x="3" y="5"/>
                  </a:cubicBezTo>
                  <a:cubicBezTo>
                    <a:pt x="3" y="5"/>
                    <a:pt x="1" y="5"/>
                    <a:pt x="1" y="7"/>
                  </a:cubicBezTo>
                  <a:cubicBezTo>
                    <a:pt x="1" y="10"/>
                    <a:pt x="1" y="8"/>
                    <a:pt x="2" y="9"/>
                  </a:cubicBezTo>
                  <a:cubicBezTo>
                    <a:pt x="2" y="10"/>
                    <a:pt x="1" y="10"/>
                    <a:pt x="1" y="11"/>
                  </a:cubicBezTo>
                  <a:cubicBezTo>
                    <a:pt x="1" y="12"/>
                    <a:pt x="0" y="15"/>
                    <a:pt x="1" y="17"/>
                  </a:cubicBezTo>
                  <a:cubicBezTo>
                    <a:pt x="1" y="17"/>
                    <a:pt x="1" y="17"/>
                    <a:pt x="2" y="17"/>
                  </a:cubicBezTo>
                  <a:cubicBezTo>
                    <a:pt x="3" y="17"/>
                    <a:pt x="2" y="17"/>
                    <a:pt x="3" y="17"/>
                  </a:cubicBezTo>
                  <a:cubicBezTo>
                    <a:pt x="3" y="18"/>
                    <a:pt x="5" y="18"/>
                    <a:pt x="6" y="16"/>
                  </a:cubicBezTo>
                  <a:cubicBezTo>
                    <a:pt x="7" y="13"/>
                    <a:pt x="6" y="12"/>
                    <a:pt x="6" y="12"/>
                  </a:cubicBezTo>
                  <a:cubicBezTo>
                    <a:pt x="6" y="12"/>
                    <a:pt x="6" y="11"/>
                    <a:pt x="7" y="10"/>
                  </a:cubicBezTo>
                  <a:cubicBezTo>
                    <a:pt x="8" y="10"/>
                    <a:pt x="8" y="6"/>
                    <a:pt x="8" y="5"/>
                  </a:cubicBezTo>
                  <a:cubicBezTo>
                    <a:pt x="8" y="5"/>
                    <a:pt x="9" y="3"/>
                    <a:pt x="9" y="2"/>
                  </a:cubicBezTo>
                  <a:cubicBezTo>
                    <a:pt x="9" y="1"/>
                    <a:pt x="1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1" name="Freeform 117"/>
            <p:cNvSpPr>
              <a:spLocks/>
            </p:cNvSpPr>
            <p:nvPr/>
          </p:nvSpPr>
          <p:spPr bwMode="auto">
            <a:xfrm>
              <a:off x="6490" y="3751"/>
              <a:ext cx="11" cy="11"/>
            </a:xfrm>
            <a:custGeom>
              <a:avLst/>
              <a:gdLst>
                <a:gd name="T0" fmla="*/ 4 w 6"/>
                <a:gd name="T1" fmla="*/ 1 h 6"/>
                <a:gd name="T2" fmla="*/ 3 w 6"/>
                <a:gd name="T3" fmla="*/ 2 h 6"/>
                <a:gd name="T4" fmla="*/ 1 w 6"/>
                <a:gd name="T5" fmla="*/ 1 h 6"/>
                <a:gd name="T6" fmla="*/ 1 w 6"/>
                <a:gd name="T7" fmla="*/ 1 h 6"/>
                <a:gd name="T8" fmla="*/ 0 w 6"/>
                <a:gd name="T9" fmla="*/ 2 h 6"/>
                <a:gd name="T10" fmla="*/ 0 w 6"/>
                <a:gd name="T11" fmla="*/ 4 h 6"/>
                <a:gd name="T12" fmla="*/ 1 w 6"/>
                <a:gd name="T13" fmla="*/ 5 h 6"/>
                <a:gd name="T14" fmla="*/ 4 w 6"/>
                <a:gd name="T15" fmla="*/ 6 h 6"/>
                <a:gd name="T16" fmla="*/ 6 w 6"/>
                <a:gd name="T17" fmla="*/ 4 h 6"/>
                <a:gd name="T18" fmla="*/ 5 w 6"/>
                <a:gd name="T19" fmla="*/ 1 h 6"/>
                <a:gd name="T20" fmla="*/ 4 w 6"/>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1"/>
                  </a:moveTo>
                  <a:cubicBezTo>
                    <a:pt x="3" y="1"/>
                    <a:pt x="3" y="2"/>
                    <a:pt x="3" y="2"/>
                  </a:cubicBezTo>
                  <a:cubicBezTo>
                    <a:pt x="1" y="1"/>
                    <a:pt x="1" y="1"/>
                    <a:pt x="1" y="1"/>
                  </a:cubicBezTo>
                  <a:cubicBezTo>
                    <a:pt x="1" y="1"/>
                    <a:pt x="1" y="1"/>
                    <a:pt x="1" y="1"/>
                  </a:cubicBezTo>
                  <a:cubicBezTo>
                    <a:pt x="1" y="1"/>
                    <a:pt x="0" y="1"/>
                    <a:pt x="0" y="2"/>
                  </a:cubicBezTo>
                  <a:cubicBezTo>
                    <a:pt x="0" y="4"/>
                    <a:pt x="0" y="4"/>
                    <a:pt x="0" y="4"/>
                  </a:cubicBezTo>
                  <a:cubicBezTo>
                    <a:pt x="0" y="4"/>
                    <a:pt x="1" y="4"/>
                    <a:pt x="1" y="5"/>
                  </a:cubicBezTo>
                  <a:cubicBezTo>
                    <a:pt x="2" y="6"/>
                    <a:pt x="3" y="6"/>
                    <a:pt x="4" y="6"/>
                  </a:cubicBezTo>
                  <a:cubicBezTo>
                    <a:pt x="4" y="6"/>
                    <a:pt x="6" y="4"/>
                    <a:pt x="6" y="4"/>
                  </a:cubicBezTo>
                  <a:cubicBezTo>
                    <a:pt x="5" y="3"/>
                    <a:pt x="5" y="1"/>
                    <a:pt x="5" y="1"/>
                  </a:cubicBezTo>
                  <a:cubicBezTo>
                    <a:pt x="5" y="1"/>
                    <a:pt x="4"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2" name="Freeform 118"/>
            <p:cNvSpPr>
              <a:spLocks/>
            </p:cNvSpPr>
            <p:nvPr/>
          </p:nvSpPr>
          <p:spPr bwMode="auto">
            <a:xfrm>
              <a:off x="6499" y="3648"/>
              <a:ext cx="13" cy="9"/>
            </a:xfrm>
            <a:custGeom>
              <a:avLst/>
              <a:gdLst>
                <a:gd name="T0" fmla="*/ 1 w 7"/>
                <a:gd name="T1" fmla="*/ 5 h 5"/>
                <a:gd name="T2" fmla="*/ 5 w 7"/>
                <a:gd name="T3" fmla="*/ 4 h 5"/>
                <a:gd name="T4" fmla="*/ 7 w 7"/>
                <a:gd name="T5" fmla="*/ 1 h 5"/>
                <a:gd name="T6" fmla="*/ 7 w 7"/>
                <a:gd name="T7" fmla="*/ 0 h 5"/>
                <a:gd name="T8" fmla="*/ 6 w 7"/>
                <a:gd name="T9" fmla="*/ 0 h 5"/>
                <a:gd name="T10" fmla="*/ 4 w 7"/>
                <a:gd name="T11" fmla="*/ 3 h 5"/>
                <a:gd name="T12" fmla="*/ 0 w 7"/>
                <a:gd name="T13" fmla="*/ 4 h 5"/>
                <a:gd name="T14" fmla="*/ 1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1" y="5"/>
                  </a:moveTo>
                  <a:cubicBezTo>
                    <a:pt x="1" y="5"/>
                    <a:pt x="3" y="5"/>
                    <a:pt x="5" y="4"/>
                  </a:cubicBezTo>
                  <a:cubicBezTo>
                    <a:pt x="7" y="3"/>
                    <a:pt x="7" y="1"/>
                    <a:pt x="7" y="1"/>
                  </a:cubicBezTo>
                  <a:cubicBezTo>
                    <a:pt x="7" y="0"/>
                    <a:pt x="7" y="0"/>
                    <a:pt x="7" y="0"/>
                  </a:cubicBezTo>
                  <a:cubicBezTo>
                    <a:pt x="6" y="0"/>
                    <a:pt x="6" y="0"/>
                    <a:pt x="6" y="0"/>
                  </a:cubicBezTo>
                  <a:cubicBezTo>
                    <a:pt x="6" y="1"/>
                    <a:pt x="4" y="3"/>
                    <a:pt x="4" y="3"/>
                  </a:cubicBezTo>
                  <a:cubicBezTo>
                    <a:pt x="0" y="4"/>
                    <a:pt x="0" y="4"/>
                    <a:pt x="0" y="4"/>
                  </a:cubicBezTo>
                  <a:cubicBezTo>
                    <a:pt x="0"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3" name="Oval 119"/>
            <p:cNvSpPr>
              <a:spLocks noChangeArrowheads="1"/>
            </p:cNvSpPr>
            <p:nvPr/>
          </p:nvSpPr>
          <p:spPr bwMode="auto">
            <a:xfrm>
              <a:off x="6524" y="3667"/>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4" name="Oval 120"/>
            <p:cNvSpPr>
              <a:spLocks noChangeArrowheads="1"/>
            </p:cNvSpPr>
            <p:nvPr/>
          </p:nvSpPr>
          <p:spPr bwMode="auto">
            <a:xfrm>
              <a:off x="6514" y="3653"/>
              <a:ext cx="1"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5" name="Oval 121"/>
            <p:cNvSpPr>
              <a:spLocks noChangeArrowheads="1"/>
            </p:cNvSpPr>
            <p:nvPr/>
          </p:nvSpPr>
          <p:spPr bwMode="auto">
            <a:xfrm>
              <a:off x="6512" y="3662"/>
              <a:ext cx="3"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6" name="Oval 122"/>
            <p:cNvSpPr>
              <a:spLocks noChangeArrowheads="1"/>
            </p:cNvSpPr>
            <p:nvPr/>
          </p:nvSpPr>
          <p:spPr bwMode="auto">
            <a:xfrm>
              <a:off x="6524" y="3655"/>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7" name="Oval 123"/>
            <p:cNvSpPr>
              <a:spLocks noChangeArrowheads="1"/>
            </p:cNvSpPr>
            <p:nvPr/>
          </p:nvSpPr>
          <p:spPr bwMode="auto">
            <a:xfrm>
              <a:off x="6538" y="3664"/>
              <a:ext cx="4"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8" name="Oval 124"/>
            <p:cNvSpPr>
              <a:spLocks noChangeArrowheads="1"/>
            </p:cNvSpPr>
            <p:nvPr/>
          </p:nvSpPr>
          <p:spPr bwMode="auto">
            <a:xfrm>
              <a:off x="6524" y="3660"/>
              <a:ext cx="4" cy="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19" name="Oval 125"/>
            <p:cNvSpPr>
              <a:spLocks noChangeArrowheads="1"/>
            </p:cNvSpPr>
            <p:nvPr/>
          </p:nvSpPr>
          <p:spPr bwMode="auto">
            <a:xfrm>
              <a:off x="6485" y="362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0" name="Oval 126"/>
            <p:cNvSpPr>
              <a:spLocks noChangeArrowheads="1"/>
            </p:cNvSpPr>
            <p:nvPr/>
          </p:nvSpPr>
          <p:spPr bwMode="auto">
            <a:xfrm>
              <a:off x="6540" y="3619"/>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1" name="Oval 127"/>
            <p:cNvSpPr>
              <a:spLocks noChangeArrowheads="1"/>
            </p:cNvSpPr>
            <p:nvPr/>
          </p:nvSpPr>
          <p:spPr bwMode="auto">
            <a:xfrm>
              <a:off x="6544" y="3623"/>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2" name="Oval 128"/>
            <p:cNvSpPr>
              <a:spLocks noChangeArrowheads="1"/>
            </p:cNvSpPr>
            <p:nvPr/>
          </p:nvSpPr>
          <p:spPr bwMode="auto">
            <a:xfrm>
              <a:off x="6547" y="3625"/>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3" name="Oval 129"/>
            <p:cNvSpPr>
              <a:spLocks noChangeArrowheads="1"/>
            </p:cNvSpPr>
            <p:nvPr/>
          </p:nvSpPr>
          <p:spPr bwMode="auto">
            <a:xfrm>
              <a:off x="6551" y="3626"/>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4" name="Oval 130"/>
            <p:cNvSpPr>
              <a:spLocks noChangeArrowheads="1"/>
            </p:cNvSpPr>
            <p:nvPr/>
          </p:nvSpPr>
          <p:spPr bwMode="auto">
            <a:xfrm>
              <a:off x="6553" y="3628"/>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5" name="Oval 131"/>
            <p:cNvSpPr>
              <a:spLocks noChangeArrowheads="1"/>
            </p:cNvSpPr>
            <p:nvPr/>
          </p:nvSpPr>
          <p:spPr bwMode="auto">
            <a:xfrm>
              <a:off x="6554" y="3630"/>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6" name="Oval 132"/>
            <p:cNvSpPr>
              <a:spLocks noChangeArrowheads="1"/>
            </p:cNvSpPr>
            <p:nvPr/>
          </p:nvSpPr>
          <p:spPr bwMode="auto">
            <a:xfrm>
              <a:off x="6561" y="3682"/>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7" name="Oval 133"/>
            <p:cNvSpPr>
              <a:spLocks noChangeArrowheads="1"/>
            </p:cNvSpPr>
            <p:nvPr/>
          </p:nvSpPr>
          <p:spPr bwMode="auto">
            <a:xfrm>
              <a:off x="6565" y="368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8" name="Oval 134"/>
            <p:cNvSpPr>
              <a:spLocks noChangeArrowheads="1"/>
            </p:cNvSpPr>
            <p:nvPr/>
          </p:nvSpPr>
          <p:spPr bwMode="auto">
            <a:xfrm>
              <a:off x="6569" y="3683"/>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29" name="Oval 135"/>
            <p:cNvSpPr>
              <a:spLocks noChangeArrowheads="1"/>
            </p:cNvSpPr>
            <p:nvPr/>
          </p:nvSpPr>
          <p:spPr bwMode="auto">
            <a:xfrm>
              <a:off x="6535" y="3675"/>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0" name="Oval 136"/>
            <p:cNvSpPr>
              <a:spLocks noChangeArrowheads="1"/>
            </p:cNvSpPr>
            <p:nvPr/>
          </p:nvSpPr>
          <p:spPr bwMode="auto">
            <a:xfrm>
              <a:off x="6549" y="3683"/>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1" name="Oval 137"/>
            <p:cNvSpPr>
              <a:spLocks noChangeArrowheads="1"/>
            </p:cNvSpPr>
            <p:nvPr/>
          </p:nvSpPr>
          <p:spPr bwMode="auto">
            <a:xfrm>
              <a:off x="6542" y="3683"/>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2" name="Freeform 138"/>
            <p:cNvSpPr>
              <a:spLocks/>
            </p:cNvSpPr>
            <p:nvPr/>
          </p:nvSpPr>
          <p:spPr bwMode="auto">
            <a:xfrm>
              <a:off x="6540" y="3749"/>
              <a:ext cx="13" cy="20"/>
            </a:xfrm>
            <a:custGeom>
              <a:avLst/>
              <a:gdLst>
                <a:gd name="T0" fmla="*/ 5 w 7"/>
                <a:gd name="T1" fmla="*/ 5 h 11"/>
                <a:gd name="T2" fmla="*/ 3 w 7"/>
                <a:gd name="T3" fmla="*/ 2 h 11"/>
                <a:gd name="T4" fmla="*/ 2 w 7"/>
                <a:gd name="T5" fmla="*/ 1 h 11"/>
                <a:gd name="T6" fmla="*/ 1 w 7"/>
                <a:gd name="T7" fmla="*/ 0 h 11"/>
                <a:gd name="T8" fmla="*/ 0 w 7"/>
                <a:gd name="T9" fmla="*/ 1 h 11"/>
                <a:gd name="T10" fmla="*/ 2 w 7"/>
                <a:gd name="T11" fmla="*/ 4 h 11"/>
                <a:gd name="T12" fmla="*/ 2 w 7"/>
                <a:gd name="T13" fmla="*/ 7 h 11"/>
                <a:gd name="T14" fmla="*/ 2 w 7"/>
                <a:gd name="T15" fmla="*/ 8 h 11"/>
                <a:gd name="T16" fmla="*/ 4 w 7"/>
                <a:gd name="T17" fmla="*/ 11 h 11"/>
                <a:gd name="T18" fmla="*/ 6 w 7"/>
                <a:gd name="T19" fmla="*/ 8 h 11"/>
                <a:gd name="T20" fmla="*/ 7 w 7"/>
                <a:gd name="T21" fmla="*/ 5 h 11"/>
                <a:gd name="T22" fmla="*/ 5 w 7"/>
                <a:gd name="T2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5" y="5"/>
                  </a:moveTo>
                  <a:cubicBezTo>
                    <a:pt x="4" y="4"/>
                    <a:pt x="3" y="2"/>
                    <a:pt x="3" y="2"/>
                  </a:cubicBezTo>
                  <a:cubicBezTo>
                    <a:pt x="2" y="1"/>
                    <a:pt x="2" y="1"/>
                    <a:pt x="2" y="1"/>
                  </a:cubicBezTo>
                  <a:cubicBezTo>
                    <a:pt x="2" y="1"/>
                    <a:pt x="2" y="0"/>
                    <a:pt x="1" y="0"/>
                  </a:cubicBezTo>
                  <a:cubicBezTo>
                    <a:pt x="1" y="0"/>
                    <a:pt x="0" y="0"/>
                    <a:pt x="0" y="1"/>
                  </a:cubicBezTo>
                  <a:cubicBezTo>
                    <a:pt x="1" y="2"/>
                    <a:pt x="2" y="4"/>
                    <a:pt x="2" y="4"/>
                  </a:cubicBezTo>
                  <a:cubicBezTo>
                    <a:pt x="2" y="4"/>
                    <a:pt x="2" y="6"/>
                    <a:pt x="2" y="7"/>
                  </a:cubicBezTo>
                  <a:cubicBezTo>
                    <a:pt x="2" y="7"/>
                    <a:pt x="1" y="8"/>
                    <a:pt x="2" y="8"/>
                  </a:cubicBezTo>
                  <a:cubicBezTo>
                    <a:pt x="3" y="8"/>
                    <a:pt x="4" y="11"/>
                    <a:pt x="4" y="11"/>
                  </a:cubicBezTo>
                  <a:cubicBezTo>
                    <a:pt x="4" y="11"/>
                    <a:pt x="5" y="8"/>
                    <a:pt x="6" y="8"/>
                  </a:cubicBezTo>
                  <a:cubicBezTo>
                    <a:pt x="7" y="7"/>
                    <a:pt x="7" y="5"/>
                    <a:pt x="7" y="5"/>
                  </a:cubicBezTo>
                  <a:cubicBezTo>
                    <a:pt x="7" y="5"/>
                    <a:pt x="6"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3" name="Freeform 139"/>
            <p:cNvSpPr>
              <a:spLocks/>
            </p:cNvSpPr>
            <p:nvPr/>
          </p:nvSpPr>
          <p:spPr bwMode="auto">
            <a:xfrm>
              <a:off x="6526" y="3767"/>
              <a:ext cx="19" cy="20"/>
            </a:xfrm>
            <a:custGeom>
              <a:avLst/>
              <a:gdLst>
                <a:gd name="T0" fmla="*/ 10 w 11"/>
                <a:gd name="T1" fmla="*/ 1 h 11"/>
                <a:gd name="T2" fmla="*/ 8 w 11"/>
                <a:gd name="T3" fmla="*/ 0 h 11"/>
                <a:gd name="T4" fmla="*/ 7 w 11"/>
                <a:gd name="T5" fmla="*/ 1 h 11"/>
                <a:gd name="T6" fmla="*/ 7 w 11"/>
                <a:gd name="T7" fmla="*/ 3 h 11"/>
                <a:gd name="T8" fmla="*/ 5 w 11"/>
                <a:gd name="T9" fmla="*/ 4 h 11"/>
                <a:gd name="T10" fmla="*/ 4 w 11"/>
                <a:gd name="T11" fmla="*/ 4 h 11"/>
                <a:gd name="T12" fmla="*/ 3 w 11"/>
                <a:gd name="T13" fmla="*/ 6 h 11"/>
                <a:gd name="T14" fmla="*/ 2 w 11"/>
                <a:gd name="T15" fmla="*/ 7 h 11"/>
                <a:gd name="T16" fmla="*/ 1 w 11"/>
                <a:gd name="T17" fmla="*/ 8 h 11"/>
                <a:gd name="T18" fmla="*/ 1 w 11"/>
                <a:gd name="T19" fmla="*/ 10 h 11"/>
                <a:gd name="T20" fmla="*/ 4 w 11"/>
                <a:gd name="T21" fmla="*/ 10 h 11"/>
                <a:gd name="T22" fmla="*/ 6 w 11"/>
                <a:gd name="T23" fmla="*/ 9 h 11"/>
                <a:gd name="T24" fmla="*/ 6 w 11"/>
                <a:gd name="T25" fmla="*/ 7 h 11"/>
                <a:gd name="T26" fmla="*/ 8 w 11"/>
                <a:gd name="T27" fmla="*/ 4 h 11"/>
                <a:gd name="T28" fmla="*/ 9 w 11"/>
                <a:gd name="T29" fmla="*/ 3 h 11"/>
                <a:gd name="T30" fmla="*/ 10 w 11"/>
                <a:gd name="T3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1">
                  <a:moveTo>
                    <a:pt x="10" y="1"/>
                  </a:moveTo>
                  <a:cubicBezTo>
                    <a:pt x="9" y="0"/>
                    <a:pt x="8" y="0"/>
                    <a:pt x="8" y="0"/>
                  </a:cubicBezTo>
                  <a:cubicBezTo>
                    <a:pt x="7" y="1"/>
                    <a:pt x="7" y="1"/>
                    <a:pt x="7" y="1"/>
                  </a:cubicBezTo>
                  <a:cubicBezTo>
                    <a:pt x="7" y="3"/>
                    <a:pt x="7" y="3"/>
                    <a:pt x="7" y="3"/>
                  </a:cubicBezTo>
                  <a:cubicBezTo>
                    <a:pt x="5" y="4"/>
                    <a:pt x="5" y="4"/>
                    <a:pt x="5" y="4"/>
                  </a:cubicBezTo>
                  <a:cubicBezTo>
                    <a:pt x="4" y="4"/>
                    <a:pt x="4" y="4"/>
                    <a:pt x="4" y="4"/>
                  </a:cubicBezTo>
                  <a:cubicBezTo>
                    <a:pt x="3" y="6"/>
                    <a:pt x="3" y="6"/>
                    <a:pt x="3" y="6"/>
                  </a:cubicBezTo>
                  <a:cubicBezTo>
                    <a:pt x="2" y="7"/>
                    <a:pt x="2" y="7"/>
                    <a:pt x="2" y="7"/>
                  </a:cubicBezTo>
                  <a:cubicBezTo>
                    <a:pt x="2" y="7"/>
                    <a:pt x="1" y="7"/>
                    <a:pt x="1" y="8"/>
                  </a:cubicBezTo>
                  <a:cubicBezTo>
                    <a:pt x="1" y="8"/>
                    <a:pt x="0" y="9"/>
                    <a:pt x="1" y="10"/>
                  </a:cubicBezTo>
                  <a:cubicBezTo>
                    <a:pt x="2" y="10"/>
                    <a:pt x="4" y="10"/>
                    <a:pt x="4" y="10"/>
                  </a:cubicBezTo>
                  <a:cubicBezTo>
                    <a:pt x="5" y="11"/>
                    <a:pt x="6" y="10"/>
                    <a:pt x="6" y="9"/>
                  </a:cubicBezTo>
                  <a:cubicBezTo>
                    <a:pt x="6" y="8"/>
                    <a:pt x="5" y="7"/>
                    <a:pt x="6" y="7"/>
                  </a:cubicBezTo>
                  <a:cubicBezTo>
                    <a:pt x="7" y="6"/>
                    <a:pt x="8" y="4"/>
                    <a:pt x="8" y="4"/>
                  </a:cubicBezTo>
                  <a:cubicBezTo>
                    <a:pt x="9" y="3"/>
                    <a:pt x="9" y="3"/>
                    <a:pt x="9" y="3"/>
                  </a:cubicBezTo>
                  <a:cubicBezTo>
                    <a:pt x="9" y="3"/>
                    <a:pt x="11" y="1"/>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4" name="Oval 140"/>
            <p:cNvSpPr>
              <a:spLocks noChangeArrowheads="1"/>
            </p:cNvSpPr>
            <p:nvPr/>
          </p:nvSpPr>
          <p:spPr bwMode="auto">
            <a:xfrm>
              <a:off x="6524" y="3801"/>
              <a:ext cx="2"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5" name="Oval 141"/>
            <p:cNvSpPr>
              <a:spLocks noChangeArrowheads="1"/>
            </p:cNvSpPr>
            <p:nvPr/>
          </p:nvSpPr>
          <p:spPr bwMode="auto">
            <a:xfrm>
              <a:off x="6506" y="3815"/>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6" name="Oval 142"/>
            <p:cNvSpPr>
              <a:spLocks noChangeArrowheads="1"/>
            </p:cNvSpPr>
            <p:nvPr/>
          </p:nvSpPr>
          <p:spPr bwMode="auto">
            <a:xfrm>
              <a:off x="6542" y="3814"/>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7" name="Oval 143"/>
            <p:cNvSpPr>
              <a:spLocks noChangeArrowheads="1"/>
            </p:cNvSpPr>
            <p:nvPr/>
          </p:nvSpPr>
          <p:spPr bwMode="auto">
            <a:xfrm>
              <a:off x="6554" y="3801"/>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8" name="Oval 144"/>
            <p:cNvSpPr>
              <a:spLocks noChangeArrowheads="1"/>
            </p:cNvSpPr>
            <p:nvPr/>
          </p:nvSpPr>
          <p:spPr bwMode="auto">
            <a:xfrm>
              <a:off x="6560" y="3792"/>
              <a:ext cx="3"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39" name="Oval 145"/>
            <p:cNvSpPr>
              <a:spLocks noChangeArrowheads="1"/>
            </p:cNvSpPr>
            <p:nvPr/>
          </p:nvSpPr>
          <p:spPr bwMode="auto">
            <a:xfrm>
              <a:off x="6574" y="3778"/>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0" name="Oval 146"/>
            <p:cNvSpPr>
              <a:spLocks noChangeArrowheads="1"/>
            </p:cNvSpPr>
            <p:nvPr/>
          </p:nvSpPr>
          <p:spPr bwMode="auto">
            <a:xfrm>
              <a:off x="6441" y="3619"/>
              <a:ext cx="1"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1" name="Freeform 147"/>
            <p:cNvSpPr>
              <a:spLocks/>
            </p:cNvSpPr>
            <p:nvPr/>
          </p:nvSpPr>
          <p:spPr bwMode="auto">
            <a:xfrm>
              <a:off x="6434" y="3600"/>
              <a:ext cx="7" cy="16"/>
            </a:xfrm>
            <a:custGeom>
              <a:avLst/>
              <a:gdLst>
                <a:gd name="T0" fmla="*/ 1 w 4"/>
                <a:gd name="T1" fmla="*/ 5 h 9"/>
                <a:gd name="T2" fmla="*/ 1 w 4"/>
                <a:gd name="T3" fmla="*/ 6 h 9"/>
                <a:gd name="T4" fmla="*/ 2 w 4"/>
                <a:gd name="T5" fmla="*/ 9 h 9"/>
                <a:gd name="T6" fmla="*/ 3 w 4"/>
                <a:gd name="T7" fmla="*/ 8 h 9"/>
                <a:gd name="T8" fmla="*/ 3 w 4"/>
                <a:gd name="T9" fmla="*/ 5 h 9"/>
                <a:gd name="T10" fmla="*/ 3 w 4"/>
                <a:gd name="T11" fmla="*/ 4 h 9"/>
                <a:gd name="T12" fmla="*/ 4 w 4"/>
                <a:gd name="T13" fmla="*/ 2 h 9"/>
                <a:gd name="T14" fmla="*/ 4 w 4"/>
                <a:gd name="T15" fmla="*/ 0 h 9"/>
                <a:gd name="T16" fmla="*/ 2 w 4"/>
                <a:gd name="T17" fmla="*/ 0 h 9"/>
                <a:gd name="T18" fmla="*/ 1 w 4"/>
                <a:gd name="T19" fmla="*/ 0 h 9"/>
                <a:gd name="T20" fmla="*/ 1 w 4"/>
                <a:gd name="T21" fmla="*/ 5 h 9"/>
                <a:gd name="T22" fmla="*/ 1 w 4"/>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9">
                  <a:moveTo>
                    <a:pt x="1" y="5"/>
                  </a:moveTo>
                  <a:cubicBezTo>
                    <a:pt x="1" y="6"/>
                    <a:pt x="0" y="6"/>
                    <a:pt x="1" y="6"/>
                  </a:cubicBezTo>
                  <a:cubicBezTo>
                    <a:pt x="1" y="7"/>
                    <a:pt x="2" y="9"/>
                    <a:pt x="2" y="9"/>
                  </a:cubicBezTo>
                  <a:cubicBezTo>
                    <a:pt x="2" y="9"/>
                    <a:pt x="3" y="9"/>
                    <a:pt x="3" y="8"/>
                  </a:cubicBezTo>
                  <a:cubicBezTo>
                    <a:pt x="3" y="8"/>
                    <a:pt x="3" y="5"/>
                    <a:pt x="3" y="5"/>
                  </a:cubicBezTo>
                  <a:cubicBezTo>
                    <a:pt x="3" y="4"/>
                    <a:pt x="3" y="4"/>
                    <a:pt x="3" y="4"/>
                  </a:cubicBezTo>
                  <a:cubicBezTo>
                    <a:pt x="3" y="4"/>
                    <a:pt x="4" y="2"/>
                    <a:pt x="4" y="2"/>
                  </a:cubicBezTo>
                  <a:cubicBezTo>
                    <a:pt x="4" y="2"/>
                    <a:pt x="4" y="0"/>
                    <a:pt x="4" y="0"/>
                  </a:cubicBezTo>
                  <a:cubicBezTo>
                    <a:pt x="4" y="0"/>
                    <a:pt x="3" y="0"/>
                    <a:pt x="2" y="0"/>
                  </a:cubicBezTo>
                  <a:cubicBezTo>
                    <a:pt x="2" y="0"/>
                    <a:pt x="1" y="0"/>
                    <a:pt x="1" y="0"/>
                  </a:cubicBezTo>
                  <a:cubicBezTo>
                    <a:pt x="1" y="0"/>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2" name="Freeform 148"/>
            <p:cNvSpPr>
              <a:spLocks/>
            </p:cNvSpPr>
            <p:nvPr/>
          </p:nvSpPr>
          <p:spPr bwMode="auto">
            <a:xfrm>
              <a:off x="6428" y="3617"/>
              <a:ext cx="6" cy="6"/>
            </a:xfrm>
            <a:custGeom>
              <a:avLst/>
              <a:gdLst>
                <a:gd name="T0" fmla="*/ 1 w 3"/>
                <a:gd name="T1" fmla="*/ 3 h 3"/>
                <a:gd name="T2" fmla="*/ 2 w 3"/>
                <a:gd name="T3" fmla="*/ 2 h 3"/>
                <a:gd name="T4" fmla="*/ 3 w 3"/>
                <a:gd name="T5" fmla="*/ 0 h 3"/>
                <a:gd name="T6" fmla="*/ 3 w 3"/>
                <a:gd name="T7" fmla="*/ 0 h 3"/>
                <a:gd name="T8" fmla="*/ 0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3"/>
                    <a:pt x="2" y="2"/>
                    <a:pt x="2" y="2"/>
                  </a:cubicBezTo>
                  <a:cubicBezTo>
                    <a:pt x="2" y="2"/>
                    <a:pt x="3" y="0"/>
                    <a:pt x="3" y="0"/>
                  </a:cubicBezTo>
                  <a:cubicBezTo>
                    <a:pt x="3" y="0"/>
                    <a:pt x="3" y="0"/>
                    <a:pt x="3" y="0"/>
                  </a:cubicBezTo>
                  <a:cubicBezTo>
                    <a:pt x="2" y="0"/>
                    <a:pt x="0" y="2"/>
                    <a:pt x="0" y="2"/>
                  </a:cubicBezTo>
                  <a:cubicBezTo>
                    <a:pt x="0" y="2"/>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3" name="Freeform 149"/>
            <p:cNvSpPr>
              <a:spLocks/>
            </p:cNvSpPr>
            <p:nvPr/>
          </p:nvSpPr>
          <p:spPr bwMode="auto">
            <a:xfrm>
              <a:off x="6439" y="3616"/>
              <a:ext cx="3" cy="5"/>
            </a:xfrm>
            <a:custGeom>
              <a:avLst/>
              <a:gdLst>
                <a:gd name="T0" fmla="*/ 1 w 2"/>
                <a:gd name="T1" fmla="*/ 0 h 3"/>
                <a:gd name="T2" fmla="*/ 0 w 2"/>
                <a:gd name="T3" fmla="*/ 1 h 3"/>
                <a:gd name="T4" fmla="*/ 0 w 2"/>
                <a:gd name="T5" fmla="*/ 2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0" y="0"/>
                    <a:pt x="0" y="1"/>
                  </a:cubicBezTo>
                  <a:cubicBezTo>
                    <a:pt x="0" y="1"/>
                    <a:pt x="0" y="2"/>
                    <a:pt x="0" y="2"/>
                  </a:cubicBezTo>
                  <a:cubicBezTo>
                    <a:pt x="1" y="3"/>
                    <a:pt x="2" y="2"/>
                    <a:pt x="2"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4" name="Oval 150"/>
            <p:cNvSpPr>
              <a:spLocks noChangeArrowheads="1"/>
            </p:cNvSpPr>
            <p:nvPr/>
          </p:nvSpPr>
          <p:spPr bwMode="auto">
            <a:xfrm>
              <a:off x="6439" y="3610"/>
              <a:ext cx="5"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5" name="Oval 151"/>
            <p:cNvSpPr>
              <a:spLocks noChangeArrowheads="1"/>
            </p:cNvSpPr>
            <p:nvPr/>
          </p:nvSpPr>
          <p:spPr bwMode="auto">
            <a:xfrm>
              <a:off x="6444" y="3616"/>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6" name="Freeform 152"/>
            <p:cNvSpPr>
              <a:spLocks/>
            </p:cNvSpPr>
            <p:nvPr/>
          </p:nvSpPr>
          <p:spPr bwMode="auto">
            <a:xfrm>
              <a:off x="6439" y="3621"/>
              <a:ext cx="12" cy="9"/>
            </a:xfrm>
            <a:custGeom>
              <a:avLst/>
              <a:gdLst>
                <a:gd name="T0" fmla="*/ 4 w 7"/>
                <a:gd name="T1" fmla="*/ 0 h 5"/>
                <a:gd name="T2" fmla="*/ 3 w 7"/>
                <a:gd name="T3" fmla="*/ 1 h 5"/>
                <a:gd name="T4" fmla="*/ 2 w 7"/>
                <a:gd name="T5" fmla="*/ 1 h 5"/>
                <a:gd name="T6" fmla="*/ 1 w 7"/>
                <a:gd name="T7" fmla="*/ 2 h 5"/>
                <a:gd name="T8" fmla="*/ 1 w 7"/>
                <a:gd name="T9" fmla="*/ 4 h 5"/>
                <a:gd name="T10" fmla="*/ 2 w 7"/>
                <a:gd name="T11" fmla="*/ 3 h 5"/>
                <a:gd name="T12" fmla="*/ 3 w 7"/>
                <a:gd name="T13" fmla="*/ 4 h 5"/>
                <a:gd name="T14" fmla="*/ 5 w 7"/>
                <a:gd name="T15" fmla="*/ 4 h 5"/>
                <a:gd name="T16" fmla="*/ 5 w 7"/>
                <a:gd name="T17" fmla="*/ 3 h 5"/>
                <a:gd name="T18" fmla="*/ 6 w 7"/>
                <a:gd name="T19" fmla="*/ 4 h 5"/>
                <a:gd name="T20" fmla="*/ 6 w 7"/>
                <a:gd name="T21" fmla="*/ 1 h 5"/>
                <a:gd name="T22" fmla="*/ 4 w 7"/>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4" y="0"/>
                  </a:moveTo>
                  <a:cubicBezTo>
                    <a:pt x="3" y="1"/>
                    <a:pt x="3" y="1"/>
                    <a:pt x="3" y="1"/>
                  </a:cubicBezTo>
                  <a:cubicBezTo>
                    <a:pt x="2" y="1"/>
                    <a:pt x="2" y="1"/>
                    <a:pt x="2" y="1"/>
                  </a:cubicBezTo>
                  <a:cubicBezTo>
                    <a:pt x="1" y="2"/>
                    <a:pt x="1" y="2"/>
                    <a:pt x="1" y="2"/>
                  </a:cubicBezTo>
                  <a:cubicBezTo>
                    <a:pt x="1" y="2"/>
                    <a:pt x="0" y="4"/>
                    <a:pt x="1" y="4"/>
                  </a:cubicBezTo>
                  <a:cubicBezTo>
                    <a:pt x="1" y="4"/>
                    <a:pt x="2" y="3"/>
                    <a:pt x="2" y="3"/>
                  </a:cubicBezTo>
                  <a:cubicBezTo>
                    <a:pt x="2" y="3"/>
                    <a:pt x="2" y="4"/>
                    <a:pt x="3" y="4"/>
                  </a:cubicBezTo>
                  <a:cubicBezTo>
                    <a:pt x="3" y="5"/>
                    <a:pt x="4" y="5"/>
                    <a:pt x="5" y="4"/>
                  </a:cubicBezTo>
                  <a:cubicBezTo>
                    <a:pt x="5" y="3"/>
                    <a:pt x="4" y="3"/>
                    <a:pt x="5" y="3"/>
                  </a:cubicBezTo>
                  <a:cubicBezTo>
                    <a:pt x="5" y="3"/>
                    <a:pt x="5" y="4"/>
                    <a:pt x="6" y="4"/>
                  </a:cubicBezTo>
                  <a:cubicBezTo>
                    <a:pt x="6" y="3"/>
                    <a:pt x="7" y="2"/>
                    <a:pt x="6" y="1"/>
                  </a:cubicBezTo>
                  <a:cubicBezTo>
                    <a:pt x="6" y="1"/>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7" name="Freeform 153"/>
            <p:cNvSpPr>
              <a:spLocks noEditPoints="1"/>
            </p:cNvSpPr>
            <p:nvPr/>
          </p:nvSpPr>
          <p:spPr bwMode="auto">
            <a:xfrm>
              <a:off x="6410" y="3626"/>
              <a:ext cx="24" cy="27"/>
            </a:xfrm>
            <a:custGeom>
              <a:avLst/>
              <a:gdLst>
                <a:gd name="T0" fmla="*/ 0 w 13"/>
                <a:gd name="T1" fmla="*/ 12 h 15"/>
                <a:gd name="T2" fmla="*/ 2 w 13"/>
                <a:gd name="T3" fmla="*/ 13 h 15"/>
                <a:gd name="T4" fmla="*/ 4 w 13"/>
                <a:gd name="T5" fmla="*/ 14 h 15"/>
                <a:gd name="T6" fmla="*/ 5 w 13"/>
                <a:gd name="T7" fmla="*/ 14 h 15"/>
                <a:gd name="T8" fmla="*/ 6 w 13"/>
                <a:gd name="T9" fmla="*/ 14 h 15"/>
                <a:gd name="T10" fmla="*/ 7 w 13"/>
                <a:gd name="T11" fmla="*/ 15 h 15"/>
                <a:gd name="T12" fmla="*/ 8 w 13"/>
                <a:gd name="T13" fmla="*/ 14 h 15"/>
                <a:gd name="T14" fmla="*/ 9 w 13"/>
                <a:gd name="T15" fmla="*/ 12 h 15"/>
                <a:gd name="T16" fmla="*/ 10 w 13"/>
                <a:gd name="T17" fmla="*/ 11 h 15"/>
                <a:gd name="T18" fmla="*/ 10 w 13"/>
                <a:gd name="T19" fmla="*/ 10 h 15"/>
                <a:gd name="T20" fmla="*/ 11 w 13"/>
                <a:gd name="T21" fmla="*/ 9 h 15"/>
                <a:gd name="T22" fmla="*/ 12 w 13"/>
                <a:gd name="T23" fmla="*/ 8 h 15"/>
                <a:gd name="T24" fmla="*/ 11 w 13"/>
                <a:gd name="T25" fmla="*/ 8 h 15"/>
                <a:gd name="T26" fmla="*/ 10 w 13"/>
                <a:gd name="T27" fmla="*/ 7 h 15"/>
                <a:gd name="T28" fmla="*/ 10 w 13"/>
                <a:gd name="T29" fmla="*/ 6 h 15"/>
                <a:gd name="T30" fmla="*/ 12 w 13"/>
                <a:gd name="T31" fmla="*/ 4 h 15"/>
                <a:gd name="T32" fmla="*/ 12 w 13"/>
                <a:gd name="T33" fmla="*/ 4 h 15"/>
                <a:gd name="T34" fmla="*/ 11 w 13"/>
                <a:gd name="T35" fmla="*/ 4 h 15"/>
                <a:gd name="T36" fmla="*/ 13 w 13"/>
                <a:gd name="T37" fmla="*/ 3 h 15"/>
                <a:gd name="T38" fmla="*/ 12 w 13"/>
                <a:gd name="T39" fmla="*/ 2 h 15"/>
                <a:gd name="T40" fmla="*/ 11 w 13"/>
                <a:gd name="T41" fmla="*/ 1 h 15"/>
                <a:gd name="T42" fmla="*/ 9 w 13"/>
                <a:gd name="T43" fmla="*/ 0 h 15"/>
                <a:gd name="T44" fmla="*/ 8 w 13"/>
                <a:gd name="T45" fmla="*/ 1 h 15"/>
                <a:gd name="T46" fmla="*/ 7 w 13"/>
                <a:gd name="T47" fmla="*/ 4 h 15"/>
                <a:gd name="T48" fmla="*/ 5 w 13"/>
                <a:gd name="T49" fmla="*/ 5 h 15"/>
                <a:gd name="T50" fmla="*/ 4 w 13"/>
                <a:gd name="T51" fmla="*/ 6 h 15"/>
                <a:gd name="T52" fmla="*/ 3 w 13"/>
                <a:gd name="T53" fmla="*/ 8 h 15"/>
                <a:gd name="T54" fmla="*/ 3 w 13"/>
                <a:gd name="T55" fmla="*/ 8 h 15"/>
                <a:gd name="T56" fmla="*/ 1 w 13"/>
                <a:gd name="T57" fmla="*/ 8 h 15"/>
                <a:gd name="T58" fmla="*/ 0 w 13"/>
                <a:gd name="T59" fmla="*/ 10 h 15"/>
                <a:gd name="T60" fmla="*/ 0 w 13"/>
                <a:gd name="T61" fmla="*/ 11 h 15"/>
                <a:gd name="T62" fmla="*/ 0 w 13"/>
                <a:gd name="T63" fmla="*/ 12 h 15"/>
                <a:gd name="T64" fmla="*/ 5 w 13"/>
                <a:gd name="T65" fmla="*/ 8 h 15"/>
                <a:gd name="T66" fmla="*/ 5 w 13"/>
                <a:gd name="T67" fmla="*/ 8 h 15"/>
                <a:gd name="T68" fmla="*/ 6 w 13"/>
                <a:gd name="T69" fmla="*/ 8 h 15"/>
                <a:gd name="T70" fmla="*/ 6 w 13"/>
                <a:gd name="T71" fmla="*/ 8 h 15"/>
                <a:gd name="T72" fmla="*/ 4 w 13"/>
                <a:gd name="T73" fmla="*/ 9 h 15"/>
                <a:gd name="T74" fmla="*/ 5 w 13"/>
                <a:gd name="T75" fmla="*/ 8 h 15"/>
                <a:gd name="T76" fmla="*/ 2 w 13"/>
                <a:gd name="T77" fmla="*/ 9 h 15"/>
                <a:gd name="T78" fmla="*/ 3 w 13"/>
                <a:gd name="T79" fmla="*/ 9 h 15"/>
                <a:gd name="T80" fmla="*/ 2 w 13"/>
                <a:gd name="T8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15">
                  <a:moveTo>
                    <a:pt x="0" y="12"/>
                  </a:moveTo>
                  <a:cubicBezTo>
                    <a:pt x="1" y="13"/>
                    <a:pt x="2" y="13"/>
                    <a:pt x="2" y="13"/>
                  </a:cubicBezTo>
                  <a:cubicBezTo>
                    <a:pt x="2" y="14"/>
                    <a:pt x="4" y="14"/>
                    <a:pt x="4" y="14"/>
                  </a:cubicBezTo>
                  <a:cubicBezTo>
                    <a:pt x="4" y="14"/>
                    <a:pt x="5" y="14"/>
                    <a:pt x="5" y="14"/>
                  </a:cubicBezTo>
                  <a:cubicBezTo>
                    <a:pt x="6" y="14"/>
                    <a:pt x="6" y="14"/>
                    <a:pt x="6" y="14"/>
                  </a:cubicBezTo>
                  <a:cubicBezTo>
                    <a:pt x="7" y="15"/>
                    <a:pt x="7" y="15"/>
                    <a:pt x="7" y="15"/>
                  </a:cubicBezTo>
                  <a:cubicBezTo>
                    <a:pt x="7" y="15"/>
                    <a:pt x="8" y="15"/>
                    <a:pt x="8" y="14"/>
                  </a:cubicBezTo>
                  <a:cubicBezTo>
                    <a:pt x="8" y="14"/>
                    <a:pt x="9" y="12"/>
                    <a:pt x="9" y="12"/>
                  </a:cubicBezTo>
                  <a:cubicBezTo>
                    <a:pt x="9" y="12"/>
                    <a:pt x="9" y="11"/>
                    <a:pt x="10" y="11"/>
                  </a:cubicBezTo>
                  <a:cubicBezTo>
                    <a:pt x="10" y="10"/>
                    <a:pt x="10" y="10"/>
                    <a:pt x="10" y="10"/>
                  </a:cubicBezTo>
                  <a:cubicBezTo>
                    <a:pt x="10" y="10"/>
                    <a:pt x="10" y="9"/>
                    <a:pt x="11" y="9"/>
                  </a:cubicBezTo>
                  <a:cubicBezTo>
                    <a:pt x="11" y="9"/>
                    <a:pt x="12" y="9"/>
                    <a:pt x="12" y="8"/>
                  </a:cubicBezTo>
                  <a:cubicBezTo>
                    <a:pt x="12" y="8"/>
                    <a:pt x="11" y="8"/>
                    <a:pt x="11" y="8"/>
                  </a:cubicBezTo>
                  <a:cubicBezTo>
                    <a:pt x="10" y="8"/>
                    <a:pt x="10" y="7"/>
                    <a:pt x="10" y="7"/>
                  </a:cubicBezTo>
                  <a:cubicBezTo>
                    <a:pt x="10" y="6"/>
                    <a:pt x="10" y="6"/>
                    <a:pt x="10" y="6"/>
                  </a:cubicBezTo>
                  <a:cubicBezTo>
                    <a:pt x="11" y="5"/>
                    <a:pt x="12" y="4"/>
                    <a:pt x="12" y="4"/>
                  </a:cubicBezTo>
                  <a:cubicBezTo>
                    <a:pt x="12" y="4"/>
                    <a:pt x="12" y="4"/>
                    <a:pt x="12" y="4"/>
                  </a:cubicBezTo>
                  <a:cubicBezTo>
                    <a:pt x="11" y="4"/>
                    <a:pt x="11" y="4"/>
                    <a:pt x="11" y="4"/>
                  </a:cubicBezTo>
                  <a:cubicBezTo>
                    <a:pt x="13" y="3"/>
                    <a:pt x="13" y="3"/>
                    <a:pt x="13" y="3"/>
                  </a:cubicBezTo>
                  <a:cubicBezTo>
                    <a:pt x="13" y="3"/>
                    <a:pt x="13" y="3"/>
                    <a:pt x="12" y="2"/>
                  </a:cubicBezTo>
                  <a:cubicBezTo>
                    <a:pt x="12" y="2"/>
                    <a:pt x="12" y="1"/>
                    <a:pt x="11" y="1"/>
                  </a:cubicBezTo>
                  <a:cubicBezTo>
                    <a:pt x="11" y="0"/>
                    <a:pt x="11" y="0"/>
                    <a:pt x="9" y="0"/>
                  </a:cubicBezTo>
                  <a:cubicBezTo>
                    <a:pt x="9" y="0"/>
                    <a:pt x="9" y="1"/>
                    <a:pt x="8" y="1"/>
                  </a:cubicBezTo>
                  <a:cubicBezTo>
                    <a:pt x="7" y="4"/>
                    <a:pt x="7" y="4"/>
                    <a:pt x="7" y="4"/>
                  </a:cubicBezTo>
                  <a:cubicBezTo>
                    <a:pt x="7" y="4"/>
                    <a:pt x="6" y="4"/>
                    <a:pt x="5" y="5"/>
                  </a:cubicBezTo>
                  <a:cubicBezTo>
                    <a:pt x="5" y="5"/>
                    <a:pt x="4" y="6"/>
                    <a:pt x="4" y="6"/>
                  </a:cubicBezTo>
                  <a:cubicBezTo>
                    <a:pt x="3" y="8"/>
                    <a:pt x="3" y="8"/>
                    <a:pt x="3" y="8"/>
                  </a:cubicBezTo>
                  <a:cubicBezTo>
                    <a:pt x="3" y="8"/>
                    <a:pt x="3" y="8"/>
                    <a:pt x="3" y="8"/>
                  </a:cubicBezTo>
                  <a:cubicBezTo>
                    <a:pt x="1" y="8"/>
                    <a:pt x="1" y="8"/>
                    <a:pt x="1" y="8"/>
                  </a:cubicBezTo>
                  <a:cubicBezTo>
                    <a:pt x="1" y="8"/>
                    <a:pt x="0" y="9"/>
                    <a:pt x="0" y="10"/>
                  </a:cubicBezTo>
                  <a:cubicBezTo>
                    <a:pt x="0" y="11"/>
                    <a:pt x="0" y="11"/>
                    <a:pt x="0" y="11"/>
                  </a:cubicBezTo>
                  <a:cubicBezTo>
                    <a:pt x="0" y="11"/>
                    <a:pt x="0" y="12"/>
                    <a:pt x="0" y="12"/>
                  </a:cubicBezTo>
                  <a:close/>
                  <a:moveTo>
                    <a:pt x="5" y="8"/>
                  </a:moveTo>
                  <a:cubicBezTo>
                    <a:pt x="5" y="8"/>
                    <a:pt x="5" y="8"/>
                    <a:pt x="5" y="8"/>
                  </a:cubicBezTo>
                  <a:cubicBezTo>
                    <a:pt x="6" y="8"/>
                    <a:pt x="6" y="8"/>
                    <a:pt x="6" y="8"/>
                  </a:cubicBezTo>
                  <a:cubicBezTo>
                    <a:pt x="6" y="8"/>
                    <a:pt x="6" y="8"/>
                    <a:pt x="6" y="8"/>
                  </a:cubicBezTo>
                  <a:cubicBezTo>
                    <a:pt x="5" y="8"/>
                    <a:pt x="4" y="9"/>
                    <a:pt x="4" y="9"/>
                  </a:cubicBezTo>
                  <a:cubicBezTo>
                    <a:pt x="4" y="8"/>
                    <a:pt x="5" y="8"/>
                    <a:pt x="5" y="8"/>
                  </a:cubicBezTo>
                  <a:close/>
                  <a:moveTo>
                    <a:pt x="2" y="9"/>
                  </a:moveTo>
                  <a:cubicBezTo>
                    <a:pt x="2" y="9"/>
                    <a:pt x="2" y="9"/>
                    <a:pt x="3" y="9"/>
                  </a:cubicBezTo>
                  <a:cubicBezTo>
                    <a:pt x="2" y="9"/>
                    <a:pt x="2"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8" name="Freeform 154"/>
            <p:cNvSpPr>
              <a:spLocks/>
            </p:cNvSpPr>
            <p:nvPr/>
          </p:nvSpPr>
          <p:spPr bwMode="auto">
            <a:xfrm>
              <a:off x="6482" y="3650"/>
              <a:ext cx="24" cy="17"/>
            </a:xfrm>
            <a:custGeom>
              <a:avLst/>
              <a:gdLst>
                <a:gd name="T0" fmla="*/ 1 w 14"/>
                <a:gd name="T1" fmla="*/ 0 h 10"/>
                <a:gd name="T2" fmla="*/ 0 w 14"/>
                <a:gd name="T3" fmla="*/ 7 h 10"/>
                <a:gd name="T4" fmla="*/ 2 w 14"/>
                <a:gd name="T5" fmla="*/ 8 h 10"/>
                <a:gd name="T6" fmla="*/ 3 w 14"/>
                <a:gd name="T7" fmla="*/ 8 h 10"/>
                <a:gd name="T8" fmla="*/ 6 w 14"/>
                <a:gd name="T9" fmla="*/ 6 h 10"/>
                <a:gd name="T10" fmla="*/ 8 w 14"/>
                <a:gd name="T11" fmla="*/ 8 h 10"/>
                <a:gd name="T12" fmla="*/ 9 w 14"/>
                <a:gd name="T13" fmla="*/ 9 h 10"/>
                <a:gd name="T14" fmla="*/ 11 w 14"/>
                <a:gd name="T15" fmla="*/ 10 h 10"/>
                <a:gd name="T16" fmla="*/ 13 w 14"/>
                <a:gd name="T17" fmla="*/ 10 h 10"/>
                <a:gd name="T18" fmla="*/ 13 w 14"/>
                <a:gd name="T19" fmla="*/ 9 h 10"/>
                <a:gd name="T20" fmla="*/ 10 w 14"/>
                <a:gd name="T21" fmla="*/ 7 h 10"/>
                <a:gd name="T22" fmla="*/ 9 w 14"/>
                <a:gd name="T23" fmla="*/ 5 h 10"/>
                <a:gd name="T24" fmla="*/ 10 w 14"/>
                <a:gd name="T25" fmla="*/ 5 h 10"/>
                <a:gd name="T26" fmla="*/ 10 w 14"/>
                <a:gd name="T27" fmla="*/ 4 h 10"/>
                <a:gd name="T28" fmla="*/ 8 w 14"/>
                <a:gd name="T29" fmla="*/ 3 h 10"/>
                <a:gd name="T30" fmla="*/ 7 w 14"/>
                <a:gd name="T31" fmla="*/ 3 h 10"/>
                <a:gd name="T32" fmla="*/ 4 w 14"/>
                <a:gd name="T33" fmla="*/ 1 h 10"/>
                <a:gd name="T34" fmla="*/ 1 w 14"/>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 y="0"/>
                  </a:moveTo>
                  <a:cubicBezTo>
                    <a:pt x="0" y="7"/>
                    <a:pt x="0" y="7"/>
                    <a:pt x="0" y="7"/>
                  </a:cubicBezTo>
                  <a:cubicBezTo>
                    <a:pt x="2" y="8"/>
                    <a:pt x="2" y="8"/>
                    <a:pt x="2" y="8"/>
                  </a:cubicBezTo>
                  <a:cubicBezTo>
                    <a:pt x="3" y="8"/>
                    <a:pt x="3" y="8"/>
                    <a:pt x="3" y="8"/>
                  </a:cubicBezTo>
                  <a:cubicBezTo>
                    <a:pt x="3" y="8"/>
                    <a:pt x="4" y="6"/>
                    <a:pt x="6" y="6"/>
                  </a:cubicBezTo>
                  <a:cubicBezTo>
                    <a:pt x="8" y="8"/>
                    <a:pt x="8" y="8"/>
                    <a:pt x="8" y="8"/>
                  </a:cubicBezTo>
                  <a:cubicBezTo>
                    <a:pt x="9" y="9"/>
                    <a:pt x="9" y="9"/>
                    <a:pt x="9" y="9"/>
                  </a:cubicBezTo>
                  <a:cubicBezTo>
                    <a:pt x="11" y="10"/>
                    <a:pt x="11" y="10"/>
                    <a:pt x="11" y="10"/>
                  </a:cubicBezTo>
                  <a:cubicBezTo>
                    <a:pt x="13" y="10"/>
                    <a:pt x="13" y="10"/>
                    <a:pt x="13" y="10"/>
                  </a:cubicBezTo>
                  <a:cubicBezTo>
                    <a:pt x="13" y="10"/>
                    <a:pt x="14" y="10"/>
                    <a:pt x="13" y="9"/>
                  </a:cubicBezTo>
                  <a:cubicBezTo>
                    <a:pt x="12" y="9"/>
                    <a:pt x="10" y="7"/>
                    <a:pt x="10" y="7"/>
                  </a:cubicBezTo>
                  <a:cubicBezTo>
                    <a:pt x="9" y="5"/>
                    <a:pt x="9" y="5"/>
                    <a:pt x="9" y="5"/>
                  </a:cubicBezTo>
                  <a:cubicBezTo>
                    <a:pt x="10" y="5"/>
                    <a:pt x="10" y="5"/>
                    <a:pt x="10" y="5"/>
                  </a:cubicBezTo>
                  <a:cubicBezTo>
                    <a:pt x="10" y="4"/>
                    <a:pt x="10" y="4"/>
                    <a:pt x="10" y="4"/>
                  </a:cubicBezTo>
                  <a:cubicBezTo>
                    <a:pt x="10" y="4"/>
                    <a:pt x="8" y="4"/>
                    <a:pt x="8" y="3"/>
                  </a:cubicBezTo>
                  <a:cubicBezTo>
                    <a:pt x="8" y="3"/>
                    <a:pt x="7" y="3"/>
                    <a:pt x="7" y="3"/>
                  </a:cubicBezTo>
                  <a:cubicBezTo>
                    <a:pt x="6" y="2"/>
                    <a:pt x="4" y="1"/>
                    <a:pt x="4" y="1"/>
                  </a:cubicBezTo>
                  <a:cubicBezTo>
                    <a:pt x="4"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49" name="Freeform 155"/>
            <p:cNvSpPr>
              <a:spLocks/>
            </p:cNvSpPr>
            <p:nvPr/>
          </p:nvSpPr>
          <p:spPr bwMode="auto">
            <a:xfrm>
              <a:off x="6460" y="3642"/>
              <a:ext cx="23" cy="20"/>
            </a:xfrm>
            <a:custGeom>
              <a:avLst/>
              <a:gdLst>
                <a:gd name="T0" fmla="*/ 2 w 13"/>
                <a:gd name="T1" fmla="*/ 4 h 11"/>
                <a:gd name="T2" fmla="*/ 3 w 13"/>
                <a:gd name="T3" fmla="*/ 6 h 11"/>
                <a:gd name="T4" fmla="*/ 5 w 13"/>
                <a:gd name="T5" fmla="*/ 6 h 11"/>
                <a:gd name="T6" fmla="*/ 8 w 13"/>
                <a:gd name="T7" fmla="*/ 6 h 11"/>
                <a:gd name="T8" fmla="*/ 9 w 13"/>
                <a:gd name="T9" fmla="*/ 8 h 11"/>
                <a:gd name="T10" fmla="*/ 10 w 13"/>
                <a:gd name="T11" fmla="*/ 10 h 11"/>
                <a:gd name="T12" fmla="*/ 12 w 13"/>
                <a:gd name="T13" fmla="*/ 11 h 11"/>
                <a:gd name="T14" fmla="*/ 12 w 13"/>
                <a:gd name="T15" fmla="*/ 11 h 11"/>
                <a:gd name="T16" fmla="*/ 13 w 13"/>
                <a:gd name="T17" fmla="*/ 4 h 11"/>
                <a:gd name="T18" fmla="*/ 8 w 13"/>
                <a:gd name="T19" fmla="*/ 3 h 11"/>
                <a:gd name="T20" fmla="*/ 7 w 13"/>
                <a:gd name="T21" fmla="*/ 5 h 11"/>
                <a:gd name="T22" fmla="*/ 4 w 13"/>
                <a:gd name="T23" fmla="*/ 4 h 11"/>
                <a:gd name="T24" fmla="*/ 4 w 13"/>
                <a:gd name="T25" fmla="*/ 2 h 11"/>
                <a:gd name="T26" fmla="*/ 1 w 13"/>
                <a:gd name="T27" fmla="*/ 1 h 11"/>
                <a:gd name="T28" fmla="*/ 1 w 13"/>
                <a:gd name="T29" fmla="*/ 2 h 11"/>
                <a:gd name="T30" fmla="*/ 2 w 13"/>
                <a:gd name="T3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1">
                  <a:moveTo>
                    <a:pt x="2" y="4"/>
                  </a:moveTo>
                  <a:cubicBezTo>
                    <a:pt x="2" y="5"/>
                    <a:pt x="2" y="6"/>
                    <a:pt x="3" y="6"/>
                  </a:cubicBezTo>
                  <a:cubicBezTo>
                    <a:pt x="3" y="6"/>
                    <a:pt x="4" y="6"/>
                    <a:pt x="5" y="6"/>
                  </a:cubicBezTo>
                  <a:cubicBezTo>
                    <a:pt x="5" y="6"/>
                    <a:pt x="8" y="6"/>
                    <a:pt x="8" y="6"/>
                  </a:cubicBezTo>
                  <a:cubicBezTo>
                    <a:pt x="9" y="8"/>
                    <a:pt x="9" y="8"/>
                    <a:pt x="9" y="8"/>
                  </a:cubicBezTo>
                  <a:cubicBezTo>
                    <a:pt x="10" y="10"/>
                    <a:pt x="10" y="10"/>
                    <a:pt x="10" y="10"/>
                  </a:cubicBezTo>
                  <a:cubicBezTo>
                    <a:pt x="12" y="11"/>
                    <a:pt x="12" y="11"/>
                    <a:pt x="12" y="11"/>
                  </a:cubicBezTo>
                  <a:cubicBezTo>
                    <a:pt x="12" y="11"/>
                    <a:pt x="12" y="11"/>
                    <a:pt x="12" y="11"/>
                  </a:cubicBezTo>
                  <a:cubicBezTo>
                    <a:pt x="13" y="4"/>
                    <a:pt x="13" y="4"/>
                    <a:pt x="13" y="4"/>
                  </a:cubicBezTo>
                  <a:cubicBezTo>
                    <a:pt x="11" y="3"/>
                    <a:pt x="9" y="1"/>
                    <a:pt x="8" y="3"/>
                  </a:cubicBezTo>
                  <a:cubicBezTo>
                    <a:pt x="8" y="3"/>
                    <a:pt x="8" y="5"/>
                    <a:pt x="7" y="5"/>
                  </a:cubicBezTo>
                  <a:cubicBezTo>
                    <a:pt x="6" y="5"/>
                    <a:pt x="5" y="5"/>
                    <a:pt x="4" y="4"/>
                  </a:cubicBezTo>
                  <a:cubicBezTo>
                    <a:pt x="4" y="3"/>
                    <a:pt x="4" y="2"/>
                    <a:pt x="4" y="2"/>
                  </a:cubicBezTo>
                  <a:cubicBezTo>
                    <a:pt x="4" y="2"/>
                    <a:pt x="2" y="0"/>
                    <a:pt x="1" y="1"/>
                  </a:cubicBezTo>
                  <a:cubicBezTo>
                    <a:pt x="1" y="1"/>
                    <a:pt x="0" y="2"/>
                    <a:pt x="1" y="2"/>
                  </a:cubicBezTo>
                  <a:cubicBezTo>
                    <a:pt x="1" y="3"/>
                    <a:pt x="2"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0" name="Freeform 156"/>
            <p:cNvSpPr>
              <a:spLocks/>
            </p:cNvSpPr>
            <p:nvPr/>
          </p:nvSpPr>
          <p:spPr bwMode="auto">
            <a:xfrm>
              <a:off x="6419" y="3675"/>
              <a:ext cx="93" cy="73"/>
            </a:xfrm>
            <a:custGeom>
              <a:avLst/>
              <a:gdLst>
                <a:gd name="T0" fmla="*/ 46 w 52"/>
                <a:gd name="T1" fmla="*/ 15 h 41"/>
                <a:gd name="T2" fmla="*/ 44 w 52"/>
                <a:gd name="T3" fmla="*/ 12 h 41"/>
                <a:gd name="T4" fmla="*/ 41 w 52"/>
                <a:gd name="T5" fmla="*/ 7 h 41"/>
                <a:gd name="T6" fmla="*/ 39 w 52"/>
                <a:gd name="T7" fmla="*/ 5 h 41"/>
                <a:gd name="T8" fmla="*/ 37 w 52"/>
                <a:gd name="T9" fmla="*/ 1 h 41"/>
                <a:gd name="T10" fmla="*/ 36 w 52"/>
                <a:gd name="T11" fmla="*/ 5 h 41"/>
                <a:gd name="T12" fmla="*/ 34 w 52"/>
                <a:gd name="T13" fmla="*/ 9 h 41"/>
                <a:gd name="T14" fmla="*/ 31 w 52"/>
                <a:gd name="T15" fmla="*/ 4 h 41"/>
                <a:gd name="T16" fmla="*/ 29 w 52"/>
                <a:gd name="T17" fmla="*/ 2 h 41"/>
                <a:gd name="T18" fmla="*/ 27 w 52"/>
                <a:gd name="T19" fmla="*/ 1 h 41"/>
                <a:gd name="T20" fmla="*/ 26 w 52"/>
                <a:gd name="T21" fmla="*/ 2 h 41"/>
                <a:gd name="T22" fmla="*/ 24 w 52"/>
                <a:gd name="T23" fmla="*/ 1 h 41"/>
                <a:gd name="T24" fmla="*/ 24 w 52"/>
                <a:gd name="T25" fmla="*/ 2 h 41"/>
                <a:gd name="T26" fmla="*/ 22 w 52"/>
                <a:gd name="T27" fmla="*/ 3 h 41"/>
                <a:gd name="T28" fmla="*/ 21 w 52"/>
                <a:gd name="T29" fmla="*/ 4 h 41"/>
                <a:gd name="T30" fmla="*/ 20 w 52"/>
                <a:gd name="T31" fmla="*/ 7 h 41"/>
                <a:gd name="T32" fmla="*/ 18 w 52"/>
                <a:gd name="T33" fmla="*/ 5 h 41"/>
                <a:gd name="T34" fmla="*/ 13 w 52"/>
                <a:gd name="T35" fmla="*/ 9 h 41"/>
                <a:gd name="T36" fmla="*/ 12 w 52"/>
                <a:gd name="T37" fmla="*/ 11 h 41"/>
                <a:gd name="T38" fmla="*/ 7 w 52"/>
                <a:gd name="T39" fmla="*/ 14 h 41"/>
                <a:gd name="T40" fmla="*/ 1 w 52"/>
                <a:gd name="T41" fmla="*/ 17 h 41"/>
                <a:gd name="T42" fmla="*/ 1 w 52"/>
                <a:gd name="T43" fmla="*/ 22 h 41"/>
                <a:gd name="T44" fmla="*/ 4 w 52"/>
                <a:gd name="T45" fmla="*/ 31 h 41"/>
                <a:gd name="T46" fmla="*/ 3 w 52"/>
                <a:gd name="T47" fmla="*/ 35 h 41"/>
                <a:gd name="T48" fmla="*/ 6 w 52"/>
                <a:gd name="T49" fmla="*/ 36 h 41"/>
                <a:gd name="T50" fmla="*/ 9 w 52"/>
                <a:gd name="T51" fmla="*/ 34 h 41"/>
                <a:gd name="T52" fmla="*/ 13 w 52"/>
                <a:gd name="T53" fmla="*/ 35 h 41"/>
                <a:gd name="T54" fmla="*/ 15 w 52"/>
                <a:gd name="T55" fmla="*/ 33 h 41"/>
                <a:gd name="T56" fmla="*/ 23 w 52"/>
                <a:gd name="T57" fmla="*/ 30 h 41"/>
                <a:gd name="T58" fmla="*/ 30 w 52"/>
                <a:gd name="T59" fmla="*/ 34 h 41"/>
                <a:gd name="T60" fmla="*/ 34 w 52"/>
                <a:gd name="T61" fmla="*/ 36 h 41"/>
                <a:gd name="T62" fmla="*/ 37 w 52"/>
                <a:gd name="T63" fmla="*/ 40 h 41"/>
                <a:gd name="T64" fmla="*/ 40 w 52"/>
                <a:gd name="T65" fmla="*/ 40 h 41"/>
                <a:gd name="T66" fmla="*/ 47 w 52"/>
                <a:gd name="T67" fmla="*/ 39 h 41"/>
                <a:gd name="T68" fmla="*/ 47 w 52"/>
                <a:gd name="T69" fmla="*/ 34 h 41"/>
                <a:gd name="T70" fmla="*/ 49 w 52"/>
                <a:gd name="T71" fmla="*/ 30 h 41"/>
                <a:gd name="T72" fmla="*/ 51 w 52"/>
                <a:gd name="T7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1">
                  <a:moveTo>
                    <a:pt x="49" y="18"/>
                  </a:moveTo>
                  <a:cubicBezTo>
                    <a:pt x="46" y="15"/>
                    <a:pt x="46" y="15"/>
                    <a:pt x="46" y="15"/>
                  </a:cubicBezTo>
                  <a:cubicBezTo>
                    <a:pt x="46" y="14"/>
                    <a:pt x="46" y="14"/>
                    <a:pt x="46" y="14"/>
                  </a:cubicBezTo>
                  <a:cubicBezTo>
                    <a:pt x="44" y="12"/>
                    <a:pt x="44" y="12"/>
                    <a:pt x="44" y="12"/>
                  </a:cubicBezTo>
                  <a:cubicBezTo>
                    <a:pt x="44" y="12"/>
                    <a:pt x="42" y="10"/>
                    <a:pt x="42" y="10"/>
                  </a:cubicBezTo>
                  <a:cubicBezTo>
                    <a:pt x="42" y="9"/>
                    <a:pt x="41" y="7"/>
                    <a:pt x="41" y="7"/>
                  </a:cubicBezTo>
                  <a:cubicBezTo>
                    <a:pt x="41" y="7"/>
                    <a:pt x="40" y="7"/>
                    <a:pt x="40" y="6"/>
                  </a:cubicBezTo>
                  <a:cubicBezTo>
                    <a:pt x="40" y="4"/>
                    <a:pt x="39" y="5"/>
                    <a:pt x="39" y="5"/>
                  </a:cubicBezTo>
                  <a:cubicBezTo>
                    <a:pt x="38" y="5"/>
                    <a:pt x="38" y="3"/>
                    <a:pt x="38" y="3"/>
                  </a:cubicBezTo>
                  <a:cubicBezTo>
                    <a:pt x="38" y="3"/>
                    <a:pt x="39" y="1"/>
                    <a:pt x="37" y="1"/>
                  </a:cubicBezTo>
                  <a:cubicBezTo>
                    <a:pt x="36" y="0"/>
                    <a:pt x="36" y="2"/>
                    <a:pt x="36" y="2"/>
                  </a:cubicBezTo>
                  <a:cubicBezTo>
                    <a:pt x="36" y="5"/>
                    <a:pt x="36" y="5"/>
                    <a:pt x="36" y="5"/>
                  </a:cubicBezTo>
                  <a:cubicBezTo>
                    <a:pt x="36" y="5"/>
                    <a:pt x="36" y="8"/>
                    <a:pt x="35" y="8"/>
                  </a:cubicBezTo>
                  <a:cubicBezTo>
                    <a:pt x="34" y="9"/>
                    <a:pt x="34" y="9"/>
                    <a:pt x="34" y="9"/>
                  </a:cubicBezTo>
                  <a:cubicBezTo>
                    <a:pt x="34" y="9"/>
                    <a:pt x="29" y="6"/>
                    <a:pt x="29" y="6"/>
                  </a:cubicBezTo>
                  <a:cubicBezTo>
                    <a:pt x="29" y="6"/>
                    <a:pt x="30" y="4"/>
                    <a:pt x="31" y="4"/>
                  </a:cubicBezTo>
                  <a:cubicBezTo>
                    <a:pt x="31" y="4"/>
                    <a:pt x="31" y="3"/>
                    <a:pt x="31" y="3"/>
                  </a:cubicBezTo>
                  <a:cubicBezTo>
                    <a:pt x="30" y="2"/>
                    <a:pt x="29" y="2"/>
                    <a:pt x="29" y="2"/>
                  </a:cubicBezTo>
                  <a:cubicBezTo>
                    <a:pt x="27" y="2"/>
                    <a:pt x="27" y="2"/>
                    <a:pt x="27" y="2"/>
                  </a:cubicBezTo>
                  <a:cubicBezTo>
                    <a:pt x="27" y="2"/>
                    <a:pt x="27" y="2"/>
                    <a:pt x="27" y="1"/>
                  </a:cubicBezTo>
                  <a:cubicBezTo>
                    <a:pt x="26" y="1"/>
                    <a:pt x="26" y="1"/>
                    <a:pt x="26" y="1"/>
                  </a:cubicBezTo>
                  <a:cubicBezTo>
                    <a:pt x="26" y="2"/>
                    <a:pt x="26" y="2"/>
                    <a:pt x="26" y="2"/>
                  </a:cubicBezTo>
                  <a:cubicBezTo>
                    <a:pt x="25" y="2"/>
                    <a:pt x="25" y="1"/>
                    <a:pt x="25" y="1"/>
                  </a:cubicBezTo>
                  <a:cubicBezTo>
                    <a:pt x="26" y="0"/>
                    <a:pt x="25" y="1"/>
                    <a:pt x="24" y="1"/>
                  </a:cubicBezTo>
                  <a:cubicBezTo>
                    <a:pt x="23" y="1"/>
                    <a:pt x="23" y="2"/>
                    <a:pt x="23" y="2"/>
                  </a:cubicBezTo>
                  <a:cubicBezTo>
                    <a:pt x="24" y="2"/>
                    <a:pt x="24" y="2"/>
                    <a:pt x="24" y="2"/>
                  </a:cubicBezTo>
                  <a:cubicBezTo>
                    <a:pt x="24" y="2"/>
                    <a:pt x="23" y="2"/>
                    <a:pt x="23" y="2"/>
                  </a:cubicBezTo>
                  <a:cubicBezTo>
                    <a:pt x="22" y="3"/>
                    <a:pt x="22" y="3"/>
                    <a:pt x="22" y="3"/>
                  </a:cubicBezTo>
                  <a:cubicBezTo>
                    <a:pt x="21" y="3"/>
                    <a:pt x="21" y="4"/>
                    <a:pt x="21" y="4"/>
                  </a:cubicBezTo>
                  <a:cubicBezTo>
                    <a:pt x="21" y="4"/>
                    <a:pt x="21" y="4"/>
                    <a:pt x="21" y="4"/>
                  </a:cubicBezTo>
                  <a:cubicBezTo>
                    <a:pt x="20" y="5"/>
                    <a:pt x="20" y="5"/>
                    <a:pt x="21" y="6"/>
                  </a:cubicBezTo>
                  <a:cubicBezTo>
                    <a:pt x="21" y="6"/>
                    <a:pt x="20" y="7"/>
                    <a:pt x="20" y="7"/>
                  </a:cubicBezTo>
                  <a:cubicBezTo>
                    <a:pt x="20" y="7"/>
                    <a:pt x="19" y="7"/>
                    <a:pt x="19" y="6"/>
                  </a:cubicBezTo>
                  <a:cubicBezTo>
                    <a:pt x="19" y="6"/>
                    <a:pt x="18" y="5"/>
                    <a:pt x="18" y="5"/>
                  </a:cubicBezTo>
                  <a:cubicBezTo>
                    <a:pt x="16" y="5"/>
                    <a:pt x="14" y="8"/>
                    <a:pt x="14" y="8"/>
                  </a:cubicBezTo>
                  <a:cubicBezTo>
                    <a:pt x="13" y="8"/>
                    <a:pt x="13" y="9"/>
                    <a:pt x="13" y="9"/>
                  </a:cubicBezTo>
                  <a:cubicBezTo>
                    <a:pt x="13" y="9"/>
                    <a:pt x="13" y="9"/>
                    <a:pt x="13" y="9"/>
                  </a:cubicBezTo>
                  <a:cubicBezTo>
                    <a:pt x="12" y="9"/>
                    <a:pt x="11" y="10"/>
                    <a:pt x="12" y="11"/>
                  </a:cubicBezTo>
                  <a:cubicBezTo>
                    <a:pt x="12" y="12"/>
                    <a:pt x="10" y="14"/>
                    <a:pt x="10" y="14"/>
                  </a:cubicBezTo>
                  <a:cubicBezTo>
                    <a:pt x="7" y="14"/>
                    <a:pt x="7" y="14"/>
                    <a:pt x="7" y="14"/>
                  </a:cubicBezTo>
                  <a:cubicBezTo>
                    <a:pt x="4" y="14"/>
                    <a:pt x="4" y="14"/>
                    <a:pt x="4" y="14"/>
                  </a:cubicBezTo>
                  <a:cubicBezTo>
                    <a:pt x="4" y="14"/>
                    <a:pt x="2" y="16"/>
                    <a:pt x="1" y="17"/>
                  </a:cubicBezTo>
                  <a:cubicBezTo>
                    <a:pt x="0" y="17"/>
                    <a:pt x="1" y="20"/>
                    <a:pt x="1" y="20"/>
                  </a:cubicBezTo>
                  <a:cubicBezTo>
                    <a:pt x="1" y="20"/>
                    <a:pt x="2" y="22"/>
                    <a:pt x="1" y="22"/>
                  </a:cubicBezTo>
                  <a:cubicBezTo>
                    <a:pt x="1" y="23"/>
                    <a:pt x="2" y="28"/>
                    <a:pt x="3" y="28"/>
                  </a:cubicBezTo>
                  <a:cubicBezTo>
                    <a:pt x="3" y="29"/>
                    <a:pt x="4" y="31"/>
                    <a:pt x="4" y="31"/>
                  </a:cubicBezTo>
                  <a:cubicBezTo>
                    <a:pt x="3" y="33"/>
                    <a:pt x="3" y="33"/>
                    <a:pt x="3" y="33"/>
                  </a:cubicBezTo>
                  <a:cubicBezTo>
                    <a:pt x="1" y="34"/>
                    <a:pt x="3" y="35"/>
                    <a:pt x="3" y="35"/>
                  </a:cubicBezTo>
                  <a:cubicBezTo>
                    <a:pt x="3" y="35"/>
                    <a:pt x="4" y="34"/>
                    <a:pt x="4" y="35"/>
                  </a:cubicBezTo>
                  <a:cubicBezTo>
                    <a:pt x="4" y="36"/>
                    <a:pt x="5" y="36"/>
                    <a:pt x="6" y="36"/>
                  </a:cubicBezTo>
                  <a:cubicBezTo>
                    <a:pt x="7" y="36"/>
                    <a:pt x="7" y="36"/>
                    <a:pt x="7" y="35"/>
                  </a:cubicBezTo>
                  <a:cubicBezTo>
                    <a:pt x="8" y="35"/>
                    <a:pt x="9" y="34"/>
                    <a:pt x="9" y="34"/>
                  </a:cubicBezTo>
                  <a:cubicBezTo>
                    <a:pt x="11" y="34"/>
                    <a:pt x="11" y="34"/>
                    <a:pt x="11" y="34"/>
                  </a:cubicBezTo>
                  <a:cubicBezTo>
                    <a:pt x="11" y="34"/>
                    <a:pt x="12" y="35"/>
                    <a:pt x="13" y="35"/>
                  </a:cubicBezTo>
                  <a:cubicBezTo>
                    <a:pt x="14" y="34"/>
                    <a:pt x="14" y="33"/>
                    <a:pt x="14" y="33"/>
                  </a:cubicBezTo>
                  <a:cubicBezTo>
                    <a:pt x="15" y="33"/>
                    <a:pt x="15" y="33"/>
                    <a:pt x="15" y="33"/>
                  </a:cubicBezTo>
                  <a:cubicBezTo>
                    <a:pt x="18" y="31"/>
                    <a:pt x="18" y="31"/>
                    <a:pt x="18" y="31"/>
                  </a:cubicBezTo>
                  <a:cubicBezTo>
                    <a:pt x="20" y="30"/>
                    <a:pt x="23" y="30"/>
                    <a:pt x="23" y="30"/>
                  </a:cubicBezTo>
                  <a:cubicBezTo>
                    <a:pt x="27" y="30"/>
                    <a:pt x="28" y="32"/>
                    <a:pt x="28" y="32"/>
                  </a:cubicBezTo>
                  <a:cubicBezTo>
                    <a:pt x="30" y="34"/>
                    <a:pt x="30" y="34"/>
                    <a:pt x="30" y="34"/>
                  </a:cubicBezTo>
                  <a:cubicBezTo>
                    <a:pt x="32" y="34"/>
                    <a:pt x="32" y="34"/>
                    <a:pt x="32" y="34"/>
                  </a:cubicBezTo>
                  <a:cubicBezTo>
                    <a:pt x="34" y="36"/>
                    <a:pt x="34" y="36"/>
                    <a:pt x="34" y="36"/>
                  </a:cubicBezTo>
                  <a:cubicBezTo>
                    <a:pt x="34" y="38"/>
                    <a:pt x="35" y="40"/>
                    <a:pt x="35" y="40"/>
                  </a:cubicBezTo>
                  <a:cubicBezTo>
                    <a:pt x="37" y="40"/>
                    <a:pt x="37" y="40"/>
                    <a:pt x="37" y="40"/>
                  </a:cubicBezTo>
                  <a:cubicBezTo>
                    <a:pt x="37" y="40"/>
                    <a:pt x="38" y="41"/>
                    <a:pt x="39" y="40"/>
                  </a:cubicBezTo>
                  <a:cubicBezTo>
                    <a:pt x="40" y="40"/>
                    <a:pt x="40" y="39"/>
                    <a:pt x="40" y="40"/>
                  </a:cubicBezTo>
                  <a:cubicBezTo>
                    <a:pt x="41" y="41"/>
                    <a:pt x="42" y="41"/>
                    <a:pt x="42" y="41"/>
                  </a:cubicBezTo>
                  <a:cubicBezTo>
                    <a:pt x="42" y="41"/>
                    <a:pt x="46" y="40"/>
                    <a:pt x="47" y="39"/>
                  </a:cubicBezTo>
                  <a:cubicBezTo>
                    <a:pt x="48" y="38"/>
                    <a:pt x="47" y="38"/>
                    <a:pt x="47" y="36"/>
                  </a:cubicBezTo>
                  <a:cubicBezTo>
                    <a:pt x="46" y="35"/>
                    <a:pt x="47" y="35"/>
                    <a:pt x="47" y="34"/>
                  </a:cubicBezTo>
                  <a:cubicBezTo>
                    <a:pt x="48" y="34"/>
                    <a:pt x="49" y="32"/>
                    <a:pt x="49" y="32"/>
                  </a:cubicBezTo>
                  <a:cubicBezTo>
                    <a:pt x="49" y="30"/>
                    <a:pt x="49" y="30"/>
                    <a:pt x="49" y="30"/>
                  </a:cubicBezTo>
                  <a:cubicBezTo>
                    <a:pt x="51" y="30"/>
                    <a:pt x="52" y="28"/>
                    <a:pt x="52" y="28"/>
                  </a:cubicBezTo>
                  <a:cubicBezTo>
                    <a:pt x="52" y="28"/>
                    <a:pt x="51" y="24"/>
                    <a:pt x="51" y="22"/>
                  </a:cubicBezTo>
                  <a:cubicBezTo>
                    <a:pt x="51" y="20"/>
                    <a:pt x="49" y="18"/>
                    <a:pt x="4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1" name="Oval 157"/>
            <p:cNvSpPr>
              <a:spLocks noChangeArrowheads="1"/>
            </p:cNvSpPr>
            <p:nvPr/>
          </p:nvSpPr>
          <p:spPr bwMode="auto">
            <a:xfrm>
              <a:off x="6451" y="3637"/>
              <a:ext cx="4" cy="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2" name="Oval 158"/>
            <p:cNvSpPr>
              <a:spLocks noChangeArrowheads="1"/>
            </p:cNvSpPr>
            <p:nvPr/>
          </p:nvSpPr>
          <p:spPr bwMode="auto">
            <a:xfrm>
              <a:off x="6460" y="3635"/>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3" name="Oval 159"/>
            <p:cNvSpPr>
              <a:spLocks noChangeArrowheads="1"/>
            </p:cNvSpPr>
            <p:nvPr/>
          </p:nvSpPr>
          <p:spPr bwMode="auto">
            <a:xfrm>
              <a:off x="6464" y="3628"/>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4" name="Oval 160"/>
            <p:cNvSpPr>
              <a:spLocks noChangeArrowheads="1"/>
            </p:cNvSpPr>
            <p:nvPr/>
          </p:nvSpPr>
          <p:spPr bwMode="auto">
            <a:xfrm>
              <a:off x="6471" y="362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5" name="Oval 161"/>
            <p:cNvSpPr>
              <a:spLocks noChangeArrowheads="1"/>
            </p:cNvSpPr>
            <p:nvPr/>
          </p:nvSpPr>
          <p:spPr bwMode="auto">
            <a:xfrm>
              <a:off x="6453" y="3648"/>
              <a:ext cx="5"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6" name="Oval 162"/>
            <p:cNvSpPr>
              <a:spLocks noChangeArrowheads="1"/>
            </p:cNvSpPr>
            <p:nvPr/>
          </p:nvSpPr>
          <p:spPr bwMode="auto">
            <a:xfrm>
              <a:off x="6444" y="3648"/>
              <a:ext cx="7"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7" name="Oval 163"/>
            <p:cNvSpPr>
              <a:spLocks noChangeArrowheads="1"/>
            </p:cNvSpPr>
            <p:nvPr/>
          </p:nvSpPr>
          <p:spPr bwMode="auto">
            <a:xfrm>
              <a:off x="6450" y="3651"/>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8" name="Oval 164"/>
            <p:cNvSpPr>
              <a:spLocks noChangeArrowheads="1"/>
            </p:cNvSpPr>
            <p:nvPr/>
          </p:nvSpPr>
          <p:spPr bwMode="auto">
            <a:xfrm>
              <a:off x="6444" y="3651"/>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59" name="Freeform 165"/>
            <p:cNvSpPr>
              <a:spLocks/>
            </p:cNvSpPr>
            <p:nvPr/>
          </p:nvSpPr>
          <p:spPr bwMode="auto">
            <a:xfrm>
              <a:off x="6432" y="3637"/>
              <a:ext cx="16" cy="18"/>
            </a:xfrm>
            <a:custGeom>
              <a:avLst/>
              <a:gdLst>
                <a:gd name="T0" fmla="*/ 6 w 9"/>
                <a:gd name="T1" fmla="*/ 8 h 10"/>
                <a:gd name="T2" fmla="*/ 5 w 9"/>
                <a:gd name="T3" fmla="*/ 7 h 10"/>
                <a:gd name="T4" fmla="*/ 4 w 9"/>
                <a:gd name="T5" fmla="*/ 6 h 10"/>
                <a:gd name="T6" fmla="*/ 4 w 9"/>
                <a:gd name="T7" fmla="*/ 5 h 10"/>
                <a:gd name="T8" fmla="*/ 5 w 9"/>
                <a:gd name="T9" fmla="*/ 4 h 10"/>
                <a:gd name="T10" fmla="*/ 6 w 9"/>
                <a:gd name="T11" fmla="*/ 3 h 10"/>
                <a:gd name="T12" fmla="*/ 5 w 9"/>
                <a:gd name="T13" fmla="*/ 4 h 10"/>
                <a:gd name="T14" fmla="*/ 3 w 9"/>
                <a:gd name="T15" fmla="*/ 4 h 10"/>
                <a:gd name="T16" fmla="*/ 3 w 9"/>
                <a:gd name="T17" fmla="*/ 3 h 10"/>
                <a:gd name="T18" fmla="*/ 4 w 9"/>
                <a:gd name="T19" fmla="*/ 1 h 10"/>
                <a:gd name="T20" fmla="*/ 6 w 9"/>
                <a:gd name="T21" fmla="*/ 2 h 10"/>
                <a:gd name="T22" fmla="*/ 8 w 9"/>
                <a:gd name="T23" fmla="*/ 2 h 10"/>
                <a:gd name="T24" fmla="*/ 8 w 9"/>
                <a:gd name="T25" fmla="*/ 1 h 10"/>
                <a:gd name="T26" fmla="*/ 7 w 9"/>
                <a:gd name="T27" fmla="*/ 1 h 10"/>
                <a:gd name="T28" fmla="*/ 5 w 9"/>
                <a:gd name="T29" fmla="*/ 0 h 10"/>
                <a:gd name="T30" fmla="*/ 2 w 9"/>
                <a:gd name="T31" fmla="*/ 2 h 10"/>
                <a:gd name="T32" fmla="*/ 2 w 9"/>
                <a:gd name="T33" fmla="*/ 2 h 10"/>
                <a:gd name="T34" fmla="*/ 1 w 9"/>
                <a:gd name="T35" fmla="*/ 3 h 10"/>
                <a:gd name="T36" fmla="*/ 1 w 9"/>
                <a:gd name="T37" fmla="*/ 5 h 10"/>
                <a:gd name="T38" fmla="*/ 1 w 9"/>
                <a:gd name="T39" fmla="*/ 6 h 10"/>
                <a:gd name="T40" fmla="*/ 1 w 9"/>
                <a:gd name="T41" fmla="*/ 7 h 10"/>
                <a:gd name="T42" fmla="*/ 1 w 9"/>
                <a:gd name="T43" fmla="*/ 9 h 10"/>
                <a:gd name="T44" fmla="*/ 2 w 9"/>
                <a:gd name="T45" fmla="*/ 9 h 10"/>
                <a:gd name="T46" fmla="*/ 3 w 9"/>
                <a:gd name="T47" fmla="*/ 8 h 10"/>
                <a:gd name="T48" fmla="*/ 3 w 9"/>
                <a:gd name="T49" fmla="*/ 6 h 10"/>
                <a:gd name="T50" fmla="*/ 3 w 9"/>
                <a:gd name="T51" fmla="*/ 6 h 10"/>
                <a:gd name="T52" fmla="*/ 4 w 9"/>
                <a:gd name="T53" fmla="*/ 7 h 10"/>
                <a:gd name="T54" fmla="*/ 4 w 9"/>
                <a:gd name="T55" fmla="*/ 7 h 10"/>
                <a:gd name="T56" fmla="*/ 4 w 9"/>
                <a:gd name="T57" fmla="*/ 8 h 10"/>
                <a:gd name="T58" fmla="*/ 4 w 9"/>
                <a:gd name="T59" fmla="*/ 10 h 10"/>
                <a:gd name="T60" fmla="*/ 5 w 9"/>
                <a:gd name="T61" fmla="*/ 10 h 10"/>
                <a:gd name="T62" fmla="*/ 7 w 9"/>
                <a:gd name="T63" fmla="*/ 9 h 10"/>
                <a:gd name="T64" fmla="*/ 6 w 9"/>
                <a:gd name="T6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6" y="8"/>
                  </a:moveTo>
                  <a:cubicBezTo>
                    <a:pt x="5" y="7"/>
                    <a:pt x="5" y="7"/>
                    <a:pt x="5" y="7"/>
                  </a:cubicBezTo>
                  <a:cubicBezTo>
                    <a:pt x="5" y="7"/>
                    <a:pt x="5" y="6"/>
                    <a:pt x="4" y="6"/>
                  </a:cubicBezTo>
                  <a:cubicBezTo>
                    <a:pt x="3" y="5"/>
                    <a:pt x="4" y="5"/>
                    <a:pt x="4" y="5"/>
                  </a:cubicBezTo>
                  <a:cubicBezTo>
                    <a:pt x="4" y="5"/>
                    <a:pt x="5" y="4"/>
                    <a:pt x="5" y="4"/>
                  </a:cubicBezTo>
                  <a:cubicBezTo>
                    <a:pt x="6" y="4"/>
                    <a:pt x="6" y="3"/>
                    <a:pt x="6" y="3"/>
                  </a:cubicBezTo>
                  <a:cubicBezTo>
                    <a:pt x="6" y="3"/>
                    <a:pt x="5" y="3"/>
                    <a:pt x="5" y="4"/>
                  </a:cubicBezTo>
                  <a:cubicBezTo>
                    <a:pt x="5" y="4"/>
                    <a:pt x="4" y="4"/>
                    <a:pt x="3" y="4"/>
                  </a:cubicBezTo>
                  <a:cubicBezTo>
                    <a:pt x="2" y="4"/>
                    <a:pt x="3" y="4"/>
                    <a:pt x="3" y="3"/>
                  </a:cubicBezTo>
                  <a:cubicBezTo>
                    <a:pt x="3" y="2"/>
                    <a:pt x="3" y="2"/>
                    <a:pt x="4" y="1"/>
                  </a:cubicBezTo>
                  <a:cubicBezTo>
                    <a:pt x="5" y="1"/>
                    <a:pt x="6" y="1"/>
                    <a:pt x="6" y="2"/>
                  </a:cubicBezTo>
                  <a:cubicBezTo>
                    <a:pt x="7" y="2"/>
                    <a:pt x="7" y="3"/>
                    <a:pt x="8" y="2"/>
                  </a:cubicBezTo>
                  <a:cubicBezTo>
                    <a:pt x="9" y="2"/>
                    <a:pt x="8" y="1"/>
                    <a:pt x="8" y="1"/>
                  </a:cubicBezTo>
                  <a:cubicBezTo>
                    <a:pt x="8" y="1"/>
                    <a:pt x="7" y="1"/>
                    <a:pt x="7" y="1"/>
                  </a:cubicBezTo>
                  <a:cubicBezTo>
                    <a:pt x="6" y="0"/>
                    <a:pt x="5" y="0"/>
                    <a:pt x="5" y="0"/>
                  </a:cubicBezTo>
                  <a:cubicBezTo>
                    <a:pt x="3" y="1"/>
                    <a:pt x="3" y="1"/>
                    <a:pt x="2" y="2"/>
                  </a:cubicBezTo>
                  <a:cubicBezTo>
                    <a:pt x="2" y="2"/>
                    <a:pt x="2" y="2"/>
                    <a:pt x="2" y="2"/>
                  </a:cubicBezTo>
                  <a:cubicBezTo>
                    <a:pt x="1" y="2"/>
                    <a:pt x="1" y="3"/>
                    <a:pt x="1" y="3"/>
                  </a:cubicBezTo>
                  <a:cubicBezTo>
                    <a:pt x="1" y="3"/>
                    <a:pt x="1" y="4"/>
                    <a:pt x="1" y="5"/>
                  </a:cubicBezTo>
                  <a:cubicBezTo>
                    <a:pt x="0" y="6"/>
                    <a:pt x="1" y="6"/>
                    <a:pt x="1" y="6"/>
                  </a:cubicBezTo>
                  <a:cubicBezTo>
                    <a:pt x="2" y="6"/>
                    <a:pt x="2" y="7"/>
                    <a:pt x="1" y="7"/>
                  </a:cubicBezTo>
                  <a:cubicBezTo>
                    <a:pt x="1" y="8"/>
                    <a:pt x="1" y="9"/>
                    <a:pt x="1" y="9"/>
                  </a:cubicBezTo>
                  <a:cubicBezTo>
                    <a:pt x="2" y="9"/>
                    <a:pt x="2" y="9"/>
                    <a:pt x="2" y="9"/>
                  </a:cubicBezTo>
                  <a:cubicBezTo>
                    <a:pt x="3" y="8"/>
                    <a:pt x="3" y="8"/>
                    <a:pt x="3" y="8"/>
                  </a:cubicBezTo>
                  <a:cubicBezTo>
                    <a:pt x="3" y="6"/>
                    <a:pt x="3" y="6"/>
                    <a:pt x="3" y="6"/>
                  </a:cubicBezTo>
                  <a:cubicBezTo>
                    <a:pt x="3" y="6"/>
                    <a:pt x="3" y="6"/>
                    <a:pt x="3" y="6"/>
                  </a:cubicBezTo>
                  <a:cubicBezTo>
                    <a:pt x="4" y="7"/>
                    <a:pt x="4" y="7"/>
                    <a:pt x="4" y="7"/>
                  </a:cubicBezTo>
                  <a:cubicBezTo>
                    <a:pt x="4" y="7"/>
                    <a:pt x="4" y="7"/>
                    <a:pt x="4" y="7"/>
                  </a:cubicBezTo>
                  <a:cubicBezTo>
                    <a:pt x="4" y="8"/>
                    <a:pt x="4" y="8"/>
                    <a:pt x="4" y="8"/>
                  </a:cubicBezTo>
                  <a:cubicBezTo>
                    <a:pt x="4" y="10"/>
                    <a:pt x="4" y="10"/>
                    <a:pt x="4" y="10"/>
                  </a:cubicBezTo>
                  <a:cubicBezTo>
                    <a:pt x="5" y="10"/>
                    <a:pt x="5" y="10"/>
                    <a:pt x="5" y="10"/>
                  </a:cubicBezTo>
                  <a:cubicBezTo>
                    <a:pt x="7" y="9"/>
                    <a:pt x="7" y="9"/>
                    <a:pt x="7" y="9"/>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0" name="Oval 166"/>
            <p:cNvSpPr>
              <a:spLocks noChangeArrowheads="1"/>
            </p:cNvSpPr>
            <p:nvPr/>
          </p:nvSpPr>
          <p:spPr bwMode="auto">
            <a:xfrm>
              <a:off x="6423" y="3662"/>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1" name="Oval 167"/>
            <p:cNvSpPr>
              <a:spLocks noChangeArrowheads="1"/>
            </p:cNvSpPr>
            <p:nvPr/>
          </p:nvSpPr>
          <p:spPr bwMode="auto">
            <a:xfrm>
              <a:off x="6430" y="3662"/>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2" name="Oval 168"/>
            <p:cNvSpPr>
              <a:spLocks noChangeArrowheads="1"/>
            </p:cNvSpPr>
            <p:nvPr/>
          </p:nvSpPr>
          <p:spPr bwMode="auto">
            <a:xfrm>
              <a:off x="6434" y="3664"/>
              <a:ext cx="1"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3" name="Oval 169"/>
            <p:cNvSpPr>
              <a:spLocks noChangeArrowheads="1"/>
            </p:cNvSpPr>
            <p:nvPr/>
          </p:nvSpPr>
          <p:spPr bwMode="auto">
            <a:xfrm>
              <a:off x="6435" y="3660"/>
              <a:ext cx="6"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4" name="Freeform 170"/>
            <p:cNvSpPr>
              <a:spLocks/>
            </p:cNvSpPr>
            <p:nvPr/>
          </p:nvSpPr>
          <p:spPr bwMode="auto">
            <a:xfrm>
              <a:off x="6377" y="3630"/>
              <a:ext cx="26" cy="27"/>
            </a:xfrm>
            <a:custGeom>
              <a:avLst/>
              <a:gdLst>
                <a:gd name="T0" fmla="*/ 14 w 15"/>
                <a:gd name="T1" fmla="*/ 13 h 15"/>
                <a:gd name="T2" fmla="*/ 14 w 15"/>
                <a:gd name="T3" fmla="*/ 12 h 15"/>
                <a:gd name="T4" fmla="*/ 13 w 15"/>
                <a:gd name="T5" fmla="*/ 10 h 15"/>
                <a:gd name="T6" fmla="*/ 12 w 15"/>
                <a:gd name="T7" fmla="*/ 10 h 15"/>
                <a:gd name="T8" fmla="*/ 12 w 15"/>
                <a:gd name="T9" fmla="*/ 9 h 15"/>
                <a:gd name="T10" fmla="*/ 11 w 15"/>
                <a:gd name="T11" fmla="*/ 8 h 15"/>
                <a:gd name="T12" fmla="*/ 12 w 15"/>
                <a:gd name="T13" fmla="*/ 8 h 15"/>
                <a:gd name="T14" fmla="*/ 8 w 15"/>
                <a:gd name="T15" fmla="*/ 4 h 15"/>
                <a:gd name="T16" fmla="*/ 7 w 15"/>
                <a:gd name="T17" fmla="*/ 4 h 15"/>
                <a:gd name="T18" fmla="*/ 5 w 15"/>
                <a:gd name="T19" fmla="*/ 2 h 15"/>
                <a:gd name="T20" fmla="*/ 4 w 15"/>
                <a:gd name="T21" fmla="*/ 1 h 15"/>
                <a:gd name="T22" fmla="*/ 3 w 15"/>
                <a:gd name="T23" fmla="*/ 0 h 15"/>
                <a:gd name="T24" fmla="*/ 1 w 15"/>
                <a:gd name="T25" fmla="*/ 0 h 15"/>
                <a:gd name="T26" fmla="*/ 2 w 15"/>
                <a:gd name="T27" fmla="*/ 2 h 15"/>
                <a:gd name="T28" fmla="*/ 4 w 15"/>
                <a:gd name="T29" fmla="*/ 4 h 15"/>
                <a:gd name="T30" fmla="*/ 5 w 15"/>
                <a:gd name="T31" fmla="*/ 6 h 15"/>
                <a:gd name="T32" fmla="*/ 6 w 15"/>
                <a:gd name="T33" fmla="*/ 7 h 15"/>
                <a:gd name="T34" fmla="*/ 6 w 15"/>
                <a:gd name="T35" fmla="*/ 8 h 15"/>
                <a:gd name="T36" fmla="*/ 11 w 15"/>
                <a:gd name="T37" fmla="*/ 14 h 15"/>
                <a:gd name="T38" fmla="*/ 13 w 15"/>
                <a:gd name="T39" fmla="*/ 15 h 15"/>
                <a:gd name="T40" fmla="*/ 14 w 15"/>
                <a:gd name="T41" fmla="*/ 15 h 15"/>
                <a:gd name="T42" fmla="*/ 14 w 15"/>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3"/>
                  </a:moveTo>
                  <a:cubicBezTo>
                    <a:pt x="14" y="12"/>
                    <a:pt x="14" y="12"/>
                    <a:pt x="14" y="12"/>
                  </a:cubicBezTo>
                  <a:cubicBezTo>
                    <a:pt x="14" y="11"/>
                    <a:pt x="13" y="10"/>
                    <a:pt x="13" y="10"/>
                  </a:cubicBezTo>
                  <a:cubicBezTo>
                    <a:pt x="12" y="10"/>
                    <a:pt x="12" y="10"/>
                    <a:pt x="12" y="10"/>
                  </a:cubicBezTo>
                  <a:cubicBezTo>
                    <a:pt x="12" y="9"/>
                    <a:pt x="12" y="9"/>
                    <a:pt x="12" y="9"/>
                  </a:cubicBezTo>
                  <a:cubicBezTo>
                    <a:pt x="11" y="8"/>
                    <a:pt x="11" y="8"/>
                    <a:pt x="11" y="8"/>
                  </a:cubicBezTo>
                  <a:cubicBezTo>
                    <a:pt x="11" y="8"/>
                    <a:pt x="12" y="8"/>
                    <a:pt x="12" y="8"/>
                  </a:cubicBezTo>
                  <a:cubicBezTo>
                    <a:pt x="11" y="7"/>
                    <a:pt x="8" y="4"/>
                    <a:pt x="8" y="4"/>
                  </a:cubicBezTo>
                  <a:cubicBezTo>
                    <a:pt x="7" y="4"/>
                    <a:pt x="7" y="4"/>
                    <a:pt x="7" y="4"/>
                  </a:cubicBezTo>
                  <a:cubicBezTo>
                    <a:pt x="5" y="2"/>
                    <a:pt x="5" y="2"/>
                    <a:pt x="5" y="2"/>
                  </a:cubicBezTo>
                  <a:cubicBezTo>
                    <a:pt x="5" y="2"/>
                    <a:pt x="5" y="2"/>
                    <a:pt x="4" y="1"/>
                  </a:cubicBezTo>
                  <a:cubicBezTo>
                    <a:pt x="4" y="0"/>
                    <a:pt x="3" y="0"/>
                    <a:pt x="3" y="0"/>
                  </a:cubicBezTo>
                  <a:cubicBezTo>
                    <a:pt x="2" y="1"/>
                    <a:pt x="1" y="0"/>
                    <a:pt x="1" y="0"/>
                  </a:cubicBezTo>
                  <a:cubicBezTo>
                    <a:pt x="0" y="1"/>
                    <a:pt x="2" y="2"/>
                    <a:pt x="2" y="2"/>
                  </a:cubicBezTo>
                  <a:cubicBezTo>
                    <a:pt x="4" y="4"/>
                    <a:pt x="4" y="4"/>
                    <a:pt x="4" y="4"/>
                  </a:cubicBezTo>
                  <a:cubicBezTo>
                    <a:pt x="5" y="5"/>
                    <a:pt x="5" y="6"/>
                    <a:pt x="5" y="6"/>
                  </a:cubicBezTo>
                  <a:cubicBezTo>
                    <a:pt x="6" y="7"/>
                    <a:pt x="6" y="7"/>
                    <a:pt x="6" y="7"/>
                  </a:cubicBezTo>
                  <a:cubicBezTo>
                    <a:pt x="6" y="8"/>
                    <a:pt x="6" y="8"/>
                    <a:pt x="6" y="8"/>
                  </a:cubicBezTo>
                  <a:cubicBezTo>
                    <a:pt x="7" y="10"/>
                    <a:pt x="11" y="14"/>
                    <a:pt x="11" y="14"/>
                  </a:cubicBezTo>
                  <a:cubicBezTo>
                    <a:pt x="13" y="15"/>
                    <a:pt x="13" y="15"/>
                    <a:pt x="13" y="15"/>
                  </a:cubicBezTo>
                  <a:cubicBezTo>
                    <a:pt x="13" y="15"/>
                    <a:pt x="14" y="15"/>
                    <a:pt x="14" y="15"/>
                  </a:cubicBezTo>
                  <a:cubicBezTo>
                    <a:pt x="15" y="14"/>
                    <a:pt x="14" y="13"/>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5" name="Freeform 171"/>
            <p:cNvSpPr>
              <a:spLocks/>
            </p:cNvSpPr>
            <p:nvPr/>
          </p:nvSpPr>
          <p:spPr bwMode="auto">
            <a:xfrm>
              <a:off x="6402" y="3657"/>
              <a:ext cx="21" cy="7"/>
            </a:xfrm>
            <a:custGeom>
              <a:avLst/>
              <a:gdLst>
                <a:gd name="T0" fmla="*/ 11 w 12"/>
                <a:gd name="T1" fmla="*/ 2 h 4"/>
                <a:gd name="T2" fmla="*/ 9 w 12"/>
                <a:gd name="T3" fmla="*/ 1 h 4"/>
                <a:gd name="T4" fmla="*/ 6 w 12"/>
                <a:gd name="T5" fmla="*/ 1 h 4"/>
                <a:gd name="T6" fmla="*/ 3 w 12"/>
                <a:gd name="T7" fmla="*/ 0 h 4"/>
                <a:gd name="T8" fmla="*/ 0 w 12"/>
                <a:gd name="T9" fmla="*/ 1 h 4"/>
                <a:gd name="T10" fmla="*/ 0 w 12"/>
                <a:gd name="T11" fmla="*/ 1 h 4"/>
                <a:gd name="T12" fmla="*/ 2 w 12"/>
                <a:gd name="T13" fmla="*/ 3 h 4"/>
                <a:gd name="T14" fmla="*/ 5 w 12"/>
                <a:gd name="T15" fmla="*/ 3 h 4"/>
                <a:gd name="T16" fmla="*/ 7 w 12"/>
                <a:gd name="T17" fmla="*/ 3 h 4"/>
                <a:gd name="T18" fmla="*/ 11 w 12"/>
                <a:gd name="T19" fmla="*/ 4 h 4"/>
                <a:gd name="T20" fmla="*/ 11 w 1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4">
                  <a:moveTo>
                    <a:pt x="11" y="2"/>
                  </a:moveTo>
                  <a:cubicBezTo>
                    <a:pt x="11" y="2"/>
                    <a:pt x="10" y="2"/>
                    <a:pt x="9" y="1"/>
                  </a:cubicBezTo>
                  <a:cubicBezTo>
                    <a:pt x="7" y="1"/>
                    <a:pt x="6" y="1"/>
                    <a:pt x="6" y="1"/>
                  </a:cubicBezTo>
                  <a:cubicBezTo>
                    <a:pt x="3" y="0"/>
                    <a:pt x="3" y="0"/>
                    <a:pt x="3" y="0"/>
                  </a:cubicBezTo>
                  <a:cubicBezTo>
                    <a:pt x="1" y="0"/>
                    <a:pt x="0" y="1"/>
                    <a:pt x="0" y="1"/>
                  </a:cubicBezTo>
                  <a:cubicBezTo>
                    <a:pt x="0" y="1"/>
                    <a:pt x="0" y="1"/>
                    <a:pt x="0" y="1"/>
                  </a:cubicBezTo>
                  <a:cubicBezTo>
                    <a:pt x="2" y="3"/>
                    <a:pt x="2" y="3"/>
                    <a:pt x="2" y="3"/>
                  </a:cubicBezTo>
                  <a:cubicBezTo>
                    <a:pt x="5" y="3"/>
                    <a:pt x="5" y="3"/>
                    <a:pt x="5" y="3"/>
                  </a:cubicBezTo>
                  <a:cubicBezTo>
                    <a:pt x="7" y="3"/>
                    <a:pt x="7" y="3"/>
                    <a:pt x="7" y="3"/>
                  </a:cubicBezTo>
                  <a:cubicBezTo>
                    <a:pt x="7" y="3"/>
                    <a:pt x="10" y="4"/>
                    <a:pt x="11" y="4"/>
                  </a:cubicBezTo>
                  <a:cubicBezTo>
                    <a:pt x="12" y="4"/>
                    <a:pt x="11" y="2"/>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6" name="Freeform 172"/>
            <p:cNvSpPr>
              <a:spLocks/>
            </p:cNvSpPr>
            <p:nvPr/>
          </p:nvSpPr>
          <p:spPr bwMode="auto">
            <a:xfrm>
              <a:off x="6442" y="3660"/>
              <a:ext cx="11" cy="6"/>
            </a:xfrm>
            <a:custGeom>
              <a:avLst/>
              <a:gdLst>
                <a:gd name="T0" fmla="*/ 4 w 6"/>
                <a:gd name="T1" fmla="*/ 2 h 3"/>
                <a:gd name="T2" fmla="*/ 6 w 6"/>
                <a:gd name="T3" fmla="*/ 1 h 3"/>
                <a:gd name="T4" fmla="*/ 5 w 6"/>
                <a:gd name="T5" fmla="*/ 1 h 3"/>
                <a:gd name="T6" fmla="*/ 2 w 6"/>
                <a:gd name="T7" fmla="*/ 1 h 3"/>
                <a:gd name="T8" fmla="*/ 0 w 6"/>
                <a:gd name="T9" fmla="*/ 2 h 3"/>
                <a:gd name="T10" fmla="*/ 0 w 6"/>
                <a:gd name="T11" fmla="*/ 3 h 3"/>
                <a:gd name="T12" fmla="*/ 1 w 6"/>
                <a:gd name="T13" fmla="*/ 3 h 3"/>
                <a:gd name="T14" fmla="*/ 4 w 6"/>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4" y="2"/>
                  </a:moveTo>
                  <a:cubicBezTo>
                    <a:pt x="4" y="2"/>
                    <a:pt x="6" y="1"/>
                    <a:pt x="6" y="1"/>
                  </a:cubicBezTo>
                  <a:cubicBezTo>
                    <a:pt x="6" y="0"/>
                    <a:pt x="5" y="1"/>
                    <a:pt x="5" y="1"/>
                  </a:cubicBezTo>
                  <a:cubicBezTo>
                    <a:pt x="5" y="1"/>
                    <a:pt x="3" y="1"/>
                    <a:pt x="2" y="1"/>
                  </a:cubicBezTo>
                  <a:cubicBezTo>
                    <a:pt x="2" y="1"/>
                    <a:pt x="0" y="2"/>
                    <a:pt x="0" y="2"/>
                  </a:cubicBezTo>
                  <a:cubicBezTo>
                    <a:pt x="0" y="3"/>
                    <a:pt x="0" y="3"/>
                    <a:pt x="0" y="3"/>
                  </a:cubicBezTo>
                  <a:cubicBezTo>
                    <a:pt x="1" y="3"/>
                    <a:pt x="1" y="3"/>
                    <a:pt x="1" y="3"/>
                  </a:cubicBez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7" name="Freeform 173"/>
            <p:cNvSpPr>
              <a:spLocks noEditPoints="1"/>
            </p:cNvSpPr>
            <p:nvPr/>
          </p:nvSpPr>
          <p:spPr bwMode="auto">
            <a:xfrm>
              <a:off x="6602" y="3404"/>
              <a:ext cx="256" cy="219"/>
            </a:xfrm>
            <a:custGeom>
              <a:avLst/>
              <a:gdLst>
                <a:gd name="T0" fmla="*/ 108 w 144"/>
                <a:gd name="T1" fmla="*/ 119 h 123"/>
                <a:gd name="T2" fmla="*/ 104 w 144"/>
                <a:gd name="T3" fmla="*/ 115 h 123"/>
                <a:gd name="T4" fmla="*/ 103 w 144"/>
                <a:gd name="T5" fmla="*/ 113 h 123"/>
                <a:gd name="T6" fmla="*/ 100 w 144"/>
                <a:gd name="T7" fmla="*/ 108 h 123"/>
                <a:gd name="T8" fmla="*/ 92 w 144"/>
                <a:gd name="T9" fmla="*/ 110 h 123"/>
                <a:gd name="T10" fmla="*/ 93 w 144"/>
                <a:gd name="T11" fmla="*/ 97 h 123"/>
                <a:gd name="T12" fmla="*/ 111 w 144"/>
                <a:gd name="T13" fmla="*/ 98 h 123"/>
                <a:gd name="T14" fmla="*/ 117 w 144"/>
                <a:gd name="T15" fmla="*/ 86 h 123"/>
                <a:gd name="T16" fmla="*/ 119 w 144"/>
                <a:gd name="T17" fmla="*/ 81 h 123"/>
                <a:gd name="T18" fmla="*/ 126 w 144"/>
                <a:gd name="T19" fmla="*/ 76 h 123"/>
                <a:gd name="T20" fmla="*/ 132 w 144"/>
                <a:gd name="T21" fmla="*/ 69 h 123"/>
                <a:gd name="T22" fmla="*/ 131 w 144"/>
                <a:gd name="T23" fmla="*/ 65 h 123"/>
                <a:gd name="T24" fmla="*/ 132 w 144"/>
                <a:gd name="T25" fmla="*/ 60 h 123"/>
                <a:gd name="T26" fmla="*/ 140 w 144"/>
                <a:gd name="T27" fmla="*/ 50 h 123"/>
                <a:gd name="T28" fmla="*/ 127 w 144"/>
                <a:gd name="T29" fmla="*/ 40 h 123"/>
                <a:gd name="T30" fmla="*/ 115 w 144"/>
                <a:gd name="T31" fmla="*/ 33 h 123"/>
                <a:gd name="T32" fmla="*/ 113 w 144"/>
                <a:gd name="T33" fmla="*/ 54 h 123"/>
                <a:gd name="T34" fmla="*/ 107 w 144"/>
                <a:gd name="T35" fmla="*/ 50 h 123"/>
                <a:gd name="T36" fmla="*/ 97 w 144"/>
                <a:gd name="T37" fmla="*/ 32 h 123"/>
                <a:gd name="T38" fmla="*/ 101 w 144"/>
                <a:gd name="T39" fmla="*/ 20 h 123"/>
                <a:gd name="T40" fmla="*/ 111 w 144"/>
                <a:gd name="T41" fmla="*/ 12 h 123"/>
                <a:gd name="T42" fmla="*/ 104 w 144"/>
                <a:gd name="T43" fmla="*/ 14 h 123"/>
                <a:gd name="T44" fmla="*/ 99 w 144"/>
                <a:gd name="T45" fmla="*/ 4 h 123"/>
                <a:gd name="T46" fmla="*/ 97 w 144"/>
                <a:gd name="T47" fmla="*/ 13 h 123"/>
                <a:gd name="T48" fmla="*/ 87 w 144"/>
                <a:gd name="T49" fmla="*/ 15 h 123"/>
                <a:gd name="T50" fmla="*/ 77 w 144"/>
                <a:gd name="T51" fmla="*/ 18 h 123"/>
                <a:gd name="T52" fmla="*/ 67 w 144"/>
                <a:gd name="T53" fmla="*/ 11 h 123"/>
                <a:gd name="T54" fmla="*/ 53 w 144"/>
                <a:gd name="T55" fmla="*/ 6 h 123"/>
                <a:gd name="T56" fmla="*/ 34 w 144"/>
                <a:gd name="T57" fmla="*/ 7 h 123"/>
                <a:gd name="T58" fmla="*/ 21 w 144"/>
                <a:gd name="T59" fmla="*/ 5 h 123"/>
                <a:gd name="T60" fmla="*/ 4 w 144"/>
                <a:gd name="T61" fmla="*/ 15 h 123"/>
                <a:gd name="T62" fmla="*/ 9 w 144"/>
                <a:gd name="T63" fmla="*/ 26 h 123"/>
                <a:gd name="T64" fmla="*/ 7 w 144"/>
                <a:gd name="T65" fmla="*/ 39 h 123"/>
                <a:gd name="T66" fmla="*/ 9 w 144"/>
                <a:gd name="T67" fmla="*/ 48 h 123"/>
                <a:gd name="T68" fmla="*/ 25 w 144"/>
                <a:gd name="T69" fmla="*/ 34 h 123"/>
                <a:gd name="T70" fmla="*/ 30 w 144"/>
                <a:gd name="T71" fmla="*/ 38 h 123"/>
                <a:gd name="T72" fmla="*/ 46 w 144"/>
                <a:gd name="T73" fmla="*/ 46 h 123"/>
                <a:gd name="T74" fmla="*/ 56 w 144"/>
                <a:gd name="T75" fmla="*/ 60 h 123"/>
                <a:gd name="T76" fmla="*/ 60 w 144"/>
                <a:gd name="T77" fmla="*/ 87 h 123"/>
                <a:gd name="T78" fmla="*/ 75 w 144"/>
                <a:gd name="T79" fmla="*/ 106 h 123"/>
                <a:gd name="T80" fmla="*/ 79 w 144"/>
                <a:gd name="T81" fmla="*/ 106 h 123"/>
                <a:gd name="T82" fmla="*/ 97 w 144"/>
                <a:gd name="T83" fmla="*/ 116 h 123"/>
                <a:gd name="T84" fmla="*/ 100 w 144"/>
                <a:gd name="T85" fmla="*/ 117 h 123"/>
                <a:gd name="T86" fmla="*/ 103 w 144"/>
                <a:gd name="T87" fmla="*/ 119 h 123"/>
                <a:gd name="T88" fmla="*/ 103 w 144"/>
                <a:gd name="T89" fmla="*/ 120 h 123"/>
                <a:gd name="T90" fmla="*/ 107 w 144"/>
                <a:gd name="T91" fmla="*/ 116 h 123"/>
                <a:gd name="T92" fmla="*/ 101 w 144"/>
                <a:gd name="T93" fmla="*/ 64 h 123"/>
                <a:gd name="T94" fmla="*/ 113 w 144"/>
                <a:gd name="T95" fmla="*/ 70 h 123"/>
                <a:gd name="T96" fmla="*/ 109 w 144"/>
                <a:gd name="T97" fmla="*/ 73 h 123"/>
                <a:gd name="T98" fmla="*/ 112 w 144"/>
                <a:gd name="T99" fmla="*/ 73 h 123"/>
                <a:gd name="T100" fmla="*/ 119 w 144"/>
                <a:gd name="T101" fmla="*/ 70 h 123"/>
                <a:gd name="T102" fmla="*/ 109 w 144"/>
                <a:gd name="T103" fmla="*/ 73 h 123"/>
                <a:gd name="T104" fmla="*/ 105 w 144"/>
                <a:gd name="T105" fmla="*/ 71 h 123"/>
                <a:gd name="T106" fmla="*/ 104 w 144"/>
                <a:gd name="T107" fmla="*/ 67 h 123"/>
                <a:gd name="T108" fmla="*/ 97 w 144"/>
                <a:gd name="T109" fmla="*/ 64 h 123"/>
                <a:gd name="T110" fmla="*/ 49 w 144"/>
                <a:gd name="T111" fmla="*/ 52 h 123"/>
                <a:gd name="T112" fmla="*/ 102 w 144"/>
                <a:gd name="T113"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23">
                  <a:moveTo>
                    <a:pt x="107" y="122"/>
                  </a:moveTo>
                  <a:cubicBezTo>
                    <a:pt x="107" y="122"/>
                    <a:pt x="107" y="123"/>
                    <a:pt x="108" y="123"/>
                  </a:cubicBezTo>
                  <a:cubicBezTo>
                    <a:pt x="108" y="123"/>
                    <a:pt x="108" y="123"/>
                    <a:pt x="108" y="123"/>
                  </a:cubicBezTo>
                  <a:cubicBezTo>
                    <a:pt x="108" y="123"/>
                    <a:pt x="108" y="123"/>
                    <a:pt x="108" y="123"/>
                  </a:cubicBezTo>
                  <a:cubicBezTo>
                    <a:pt x="108" y="122"/>
                    <a:pt x="108" y="122"/>
                    <a:pt x="107" y="122"/>
                  </a:cubicBezTo>
                  <a:cubicBezTo>
                    <a:pt x="107" y="122"/>
                    <a:pt x="107" y="121"/>
                    <a:pt x="107" y="120"/>
                  </a:cubicBezTo>
                  <a:cubicBezTo>
                    <a:pt x="107" y="120"/>
                    <a:pt x="108" y="120"/>
                    <a:pt x="108" y="119"/>
                  </a:cubicBezTo>
                  <a:cubicBezTo>
                    <a:pt x="108" y="119"/>
                    <a:pt x="107" y="118"/>
                    <a:pt x="108" y="117"/>
                  </a:cubicBezTo>
                  <a:cubicBezTo>
                    <a:pt x="108" y="117"/>
                    <a:pt x="108" y="116"/>
                    <a:pt x="108" y="116"/>
                  </a:cubicBezTo>
                  <a:cubicBezTo>
                    <a:pt x="108" y="116"/>
                    <a:pt x="108" y="116"/>
                    <a:pt x="108" y="116"/>
                  </a:cubicBezTo>
                  <a:cubicBezTo>
                    <a:pt x="108" y="116"/>
                    <a:pt x="108" y="116"/>
                    <a:pt x="108" y="116"/>
                  </a:cubicBezTo>
                  <a:cubicBezTo>
                    <a:pt x="108" y="116"/>
                    <a:pt x="108" y="115"/>
                    <a:pt x="108" y="115"/>
                  </a:cubicBezTo>
                  <a:cubicBezTo>
                    <a:pt x="108" y="115"/>
                    <a:pt x="107" y="115"/>
                    <a:pt x="106" y="115"/>
                  </a:cubicBezTo>
                  <a:cubicBezTo>
                    <a:pt x="105" y="115"/>
                    <a:pt x="104" y="115"/>
                    <a:pt x="104" y="115"/>
                  </a:cubicBezTo>
                  <a:cubicBezTo>
                    <a:pt x="104" y="115"/>
                    <a:pt x="103" y="115"/>
                    <a:pt x="103" y="115"/>
                  </a:cubicBezTo>
                  <a:cubicBezTo>
                    <a:pt x="103" y="115"/>
                    <a:pt x="103" y="115"/>
                    <a:pt x="103" y="115"/>
                  </a:cubicBezTo>
                  <a:cubicBezTo>
                    <a:pt x="103" y="115"/>
                    <a:pt x="103" y="115"/>
                    <a:pt x="103" y="115"/>
                  </a:cubicBezTo>
                  <a:cubicBezTo>
                    <a:pt x="103" y="115"/>
                    <a:pt x="103" y="115"/>
                    <a:pt x="103" y="115"/>
                  </a:cubicBezTo>
                  <a:cubicBezTo>
                    <a:pt x="102" y="115"/>
                    <a:pt x="102" y="114"/>
                    <a:pt x="102" y="114"/>
                  </a:cubicBezTo>
                  <a:cubicBezTo>
                    <a:pt x="102" y="114"/>
                    <a:pt x="102" y="114"/>
                    <a:pt x="102" y="114"/>
                  </a:cubicBezTo>
                  <a:cubicBezTo>
                    <a:pt x="102" y="114"/>
                    <a:pt x="102" y="114"/>
                    <a:pt x="103" y="113"/>
                  </a:cubicBezTo>
                  <a:cubicBezTo>
                    <a:pt x="103" y="113"/>
                    <a:pt x="102" y="112"/>
                    <a:pt x="102" y="111"/>
                  </a:cubicBezTo>
                  <a:cubicBezTo>
                    <a:pt x="102" y="111"/>
                    <a:pt x="103" y="111"/>
                    <a:pt x="103" y="110"/>
                  </a:cubicBezTo>
                  <a:cubicBezTo>
                    <a:pt x="103" y="110"/>
                    <a:pt x="103" y="109"/>
                    <a:pt x="103" y="109"/>
                  </a:cubicBezTo>
                  <a:cubicBezTo>
                    <a:pt x="103" y="109"/>
                    <a:pt x="104" y="109"/>
                    <a:pt x="104" y="109"/>
                  </a:cubicBezTo>
                  <a:cubicBezTo>
                    <a:pt x="104" y="109"/>
                    <a:pt x="104" y="108"/>
                    <a:pt x="104" y="108"/>
                  </a:cubicBezTo>
                  <a:cubicBezTo>
                    <a:pt x="104" y="108"/>
                    <a:pt x="104" y="108"/>
                    <a:pt x="103" y="108"/>
                  </a:cubicBezTo>
                  <a:cubicBezTo>
                    <a:pt x="103" y="108"/>
                    <a:pt x="101" y="108"/>
                    <a:pt x="100" y="108"/>
                  </a:cubicBezTo>
                  <a:cubicBezTo>
                    <a:pt x="100" y="108"/>
                    <a:pt x="100" y="108"/>
                    <a:pt x="100" y="108"/>
                  </a:cubicBezTo>
                  <a:cubicBezTo>
                    <a:pt x="100" y="108"/>
                    <a:pt x="99" y="108"/>
                    <a:pt x="99" y="108"/>
                  </a:cubicBezTo>
                  <a:cubicBezTo>
                    <a:pt x="99" y="108"/>
                    <a:pt x="99" y="109"/>
                    <a:pt x="99" y="110"/>
                  </a:cubicBezTo>
                  <a:cubicBezTo>
                    <a:pt x="99" y="110"/>
                    <a:pt x="99" y="110"/>
                    <a:pt x="98" y="111"/>
                  </a:cubicBezTo>
                  <a:cubicBezTo>
                    <a:pt x="98" y="111"/>
                    <a:pt x="97" y="111"/>
                    <a:pt x="97" y="111"/>
                  </a:cubicBezTo>
                  <a:cubicBezTo>
                    <a:pt x="97" y="111"/>
                    <a:pt x="96" y="111"/>
                    <a:pt x="95" y="111"/>
                  </a:cubicBezTo>
                  <a:cubicBezTo>
                    <a:pt x="93" y="111"/>
                    <a:pt x="92" y="111"/>
                    <a:pt x="92" y="110"/>
                  </a:cubicBezTo>
                  <a:cubicBezTo>
                    <a:pt x="92" y="110"/>
                    <a:pt x="91" y="110"/>
                    <a:pt x="91" y="109"/>
                  </a:cubicBezTo>
                  <a:cubicBezTo>
                    <a:pt x="91" y="109"/>
                    <a:pt x="91" y="107"/>
                    <a:pt x="90" y="106"/>
                  </a:cubicBezTo>
                  <a:cubicBezTo>
                    <a:pt x="90" y="106"/>
                    <a:pt x="89" y="104"/>
                    <a:pt x="90" y="103"/>
                  </a:cubicBezTo>
                  <a:cubicBezTo>
                    <a:pt x="90" y="101"/>
                    <a:pt x="90" y="101"/>
                    <a:pt x="90" y="101"/>
                  </a:cubicBezTo>
                  <a:cubicBezTo>
                    <a:pt x="90" y="101"/>
                    <a:pt x="90" y="100"/>
                    <a:pt x="90" y="100"/>
                  </a:cubicBezTo>
                  <a:cubicBezTo>
                    <a:pt x="91" y="98"/>
                    <a:pt x="91" y="98"/>
                    <a:pt x="91" y="98"/>
                  </a:cubicBezTo>
                  <a:cubicBezTo>
                    <a:pt x="93" y="97"/>
                    <a:pt x="93" y="97"/>
                    <a:pt x="93" y="97"/>
                  </a:cubicBezTo>
                  <a:cubicBezTo>
                    <a:pt x="94" y="96"/>
                    <a:pt x="96" y="96"/>
                    <a:pt x="96" y="96"/>
                  </a:cubicBezTo>
                  <a:cubicBezTo>
                    <a:pt x="100" y="96"/>
                    <a:pt x="100" y="95"/>
                    <a:pt x="100" y="95"/>
                  </a:cubicBezTo>
                  <a:cubicBezTo>
                    <a:pt x="101" y="95"/>
                    <a:pt x="106" y="96"/>
                    <a:pt x="106" y="96"/>
                  </a:cubicBezTo>
                  <a:cubicBezTo>
                    <a:pt x="108" y="96"/>
                    <a:pt x="108" y="98"/>
                    <a:pt x="108" y="98"/>
                  </a:cubicBezTo>
                  <a:cubicBezTo>
                    <a:pt x="108" y="101"/>
                    <a:pt x="111" y="102"/>
                    <a:pt x="111" y="102"/>
                  </a:cubicBezTo>
                  <a:cubicBezTo>
                    <a:pt x="112" y="104"/>
                    <a:pt x="113" y="103"/>
                    <a:pt x="113" y="103"/>
                  </a:cubicBezTo>
                  <a:cubicBezTo>
                    <a:pt x="114" y="100"/>
                    <a:pt x="111" y="98"/>
                    <a:pt x="111" y="98"/>
                  </a:cubicBezTo>
                  <a:cubicBezTo>
                    <a:pt x="110" y="96"/>
                    <a:pt x="111" y="94"/>
                    <a:pt x="111" y="94"/>
                  </a:cubicBezTo>
                  <a:cubicBezTo>
                    <a:pt x="111" y="93"/>
                    <a:pt x="111" y="93"/>
                    <a:pt x="111" y="93"/>
                  </a:cubicBezTo>
                  <a:cubicBezTo>
                    <a:pt x="113" y="91"/>
                    <a:pt x="116" y="88"/>
                    <a:pt x="116" y="88"/>
                  </a:cubicBezTo>
                  <a:cubicBezTo>
                    <a:pt x="116" y="87"/>
                    <a:pt x="116" y="87"/>
                    <a:pt x="116" y="87"/>
                  </a:cubicBezTo>
                  <a:cubicBezTo>
                    <a:pt x="116" y="86"/>
                    <a:pt x="117" y="87"/>
                    <a:pt x="117" y="87"/>
                  </a:cubicBezTo>
                  <a:cubicBezTo>
                    <a:pt x="118" y="86"/>
                    <a:pt x="118" y="86"/>
                    <a:pt x="118" y="86"/>
                  </a:cubicBezTo>
                  <a:cubicBezTo>
                    <a:pt x="118" y="86"/>
                    <a:pt x="117" y="86"/>
                    <a:pt x="117" y="86"/>
                  </a:cubicBezTo>
                  <a:cubicBezTo>
                    <a:pt x="117" y="85"/>
                    <a:pt x="117" y="85"/>
                    <a:pt x="117" y="85"/>
                  </a:cubicBezTo>
                  <a:cubicBezTo>
                    <a:pt x="117" y="84"/>
                    <a:pt x="117" y="84"/>
                    <a:pt x="117" y="84"/>
                  </a:cubicBezTo>
                  <a:cubicBezTo>
                    <a:pt x="118" y="84"/>
                    <a:pt x="118" y="83"/>
                    <a:pt x="118" y="83"/>
                  </a:cubicBezTo>
                  <a:cubicBezTo>
                    <a:pt x="118" y="82"/>
                    <a:pt x="118" y="82"/>
                    <a:pt x="118" y="82"/>
                  </a:cubicBezTo>
                  <a:cubicBezTo>
                    <a:pt x="117" y="81"/>
                    <a:pt x="118" y="81"/>
                    <a:pt x="118" y="81"/>
                  </a:cubicBezTo>
                  <a:cubicBezTo>
                    <a:pt x="119" y="81"/>
                    <a:pt x="119" y="81"/>
                    <a:pt x="119" y="81"/>
                  </a:cubicBezTo>
                  <a:cubicBezTo>
                    <a:pt x="119" y="81"/>
                    <a:pt x="119" y="81"/>
                    <a:pt x="119" y="81"/>
                  </a:cubicBezTo>
                  <a:cubicBezTo>
                    <a:pt x="119" y="81"/>
                    <a:pt x="119" y="81"/>
                    <a:pt x="119" y="81"/>
                  </a:cubicBezTo>
                  <a:cubicBezTo>
                    <a:pt x="119" y="81"/>
                    <a:pt x="119" y="82"/>
                    <a:pt x="120" y="82"/>
                  </a:cubicBezTo>
                  <a:cubicBezTo>
                    <a:pt x="120" y="82"/>
                    <a:pt x="120" y="81"/>
                    <a:pt x="120" y="81"/>
                  </a:cubicBezTo>
                  <a:cubicBezTo>
                    <a:pt x="120" y="80"/>
                    <a:pt x="120" y="78"/>
                    <a:pt x="120" y="78"/>
                  </a:cubicBezTo>
                  <a:cubicBezTo>
                    <a:pt x="119" y="77"/>
                    <a:pt x="120" y="77"/>
                    <a:pt x="120" y="77"/>
                  </a:cubicBezTo>
                  <a:cubicBezTo>
                    <a:pt x="121" y="78"/>
                    <a:pt x="123" y="77"/>
                    <a:pt x="123" y="77"/>
                  </a:cubicBezTo>
                  <a:cubicBezTo>
                    <a:pt x="124" y="77"/>
                    <a:pt x="125" y="77"/>
                    <a:pt x="126" y="76"/>
                  </a:cubicBezTo>
                  <a:cubicBezTo>
                    <a:pt x="126" y="76"/>
                    <a:pt x="124" y="75"/>
                    <a:pt x="124" y="75"/>
                  </a:cubicBezTo>
                  <a:cubicBezTo>
                    <a:pt x="122" y="75"/>
                    <a:pt x="125" y="74"/>
                    <a:pt x="125" y="74"/>
                  </a:cubicBezTo>
                  <a:cubicBezTo>
                    <a:pt x="125" y="73"/>
                    <a:pt x="126" y="72"/>
                    <a:pt x="126" y="72"/>
                  </a:cubicBezTo>
                  <a:cubicBezTo>
                    <a:pt x="127" y="72"/>
                    <a:pt x="129" y="71"/>
                    <a:pt x="129" y="71"/>
                  </a:cubicBezTo>
                  <a:cubicBezTo>
                    <a:pt x="130" y="71"/>
                    <a:pt x="129" y="70"/>
                    <a:pt x="129" y="70"/>
                  </a:cubicBezTo>
                  <a:cubicBezTo>
                    <a:pt x="129" y="70"/>
                    <a:pt x="129" y="70"/>
                    <a:pt x="129" y="70"/>
                  </a:cubicBezTo>
                  <a:cubicBezTo>
                    <a:pt x="130" y="71"/>
                    <a:pt x="132" y="69"/>
                    <a:pt x="132" y="69"/>
                  </a:cubicBezTo>
                  <a:cubicBezTo>
                    <a:pt x="134" y="69"/>
                    <a:pt x="131" y="71"/>
                    <a:pt x="131" y="71"/>
                  </a:cubicBezTo>
                  <a:cubicBezTo>
                    <a:pt x="129" y="71"/>
                    <a:pt x="131" y="73"/>
                    <a:pt x="131" y="73"/>
                  </a:cubicBezTo>
                  <a:cubicBezTo>
                    <a:pt x="131" y="73"/>
                    <a:pt x="135" y="71"/>
                    <a:pt x="135" y="71"/>
                  </a:cubicBezTo>
                  <a:cubicBezTo>
                    <a:pt x="136" y="71"/>
                    <a:pt x="135" y="70"/>
                    <a:pt x="135" y="70"/>
                  </a:cubicBezTo>
                  <a:cubicBezTo>
                    <a:pt x="134" y="70"/>
                    <a:pt x="132" y="67"/>
                    <a:pt x="132" y="67"/>
                  </a:cubicBezTo>
                  <a:cubicBezTo>
                    <a:pt x="131" y="67"/>
                    <a:pt x="132" y="66"/>
                    <a:pt x="132" y="66"/>
                  </a:cubicBezTo>
                  <a:cubicBezTo>
                    <a:pt x="132" y="64"/>
                    <a:pt x="131" y="65"/>
                    <a:pt x="131" y="65"/>
                  </a:cubicBezTo>
                  <a:cubicBezTo>
                    <a:pt x="131" y="64"/>
                    <a:pt x="131" y="64"/>
                    <a:pt x="131" y="64"/>
                  </a:cubicBezTo>
                  <a:cubicBezTo>
                    <a:pt x="132" y="65"/>
                    <a:pt x="132" y="63"/>
                    <a:pt x="132" y="63"/>
                  </a:cubicBezTo>
                  <a:cubicBezTo>
                    <a:pt x="132" y="62"/>
                    <a:pt x="131" y="63"/>
                    <a:pt x="131" y="63"/>
                  </a:cubicBezTo>
                  <a:cubicBezTo>
                    <a:pt x="128" y="63"/>
                    <a:pt x="127" y="64"/>
                    <a:pt x="127" y="64"/>
                  </a:cubicBezTo>
                  <a:cubicBezTo>
                    <a:pt x="126" y="66"/>
                    <a:pt x="124" y="67"/>
                    <a:pt x="124" y="67"/>
                  </a:cubicBezTo>
                  <a:cubicBezTo>
                    <a:pt x="125" y="65"/>
                    <a:pt x="127" y="62"/>
                    <a:pt x="127" y="62"/>
                  </a:cubicBezTo>
                  <a:cubicBezTo>
                    <a:pt x="130" y="60"/>
                    <a:pt x="132" y="60"/>
                    <a:pt x="132" y="60"/>
                  </a:cubicBezTo>
                  <a:cubicBezTo>
                    <a:pt x="134" y="61"/>
                    <a:pt x="138" y="60"/>
                    <a:pt x="138" y="60"/>
                  </a:cubicBezTo>
                  <a:cubicBezTo>
                    <a:pt x="140" y="60"/>
                    <a:pt x="140" y="58"/>
                    <a:pt x="140" y="58"/>
                  </a:cubicBezTo>
                  <a:cubicBezTo>
                    <a:pt x="141" y="57"/>
                    <a:pt x="143" y="57"/>
                    <a:pt x="143" y="57"/>
                  </a:cubicBezTo>
                  <a:cubicBezTo>
                    <a:pt x="144" y="57"/>
                    <a:pt x="144" y="55"/>
                    <a:pt x="144" y="53"/>
                  </a:cubicBezTo>
                  <a:cubicBezTo>
                    <a:pt x="143" y="52"/>
                    <a:pt x="142" y="52"/>
                    <a:pt x="142" y="52"/>
                  </a:cubicBezTo>
                  <a:cubicBezTo>
                    <a:pt x="142" y="50"/>
                    <a:pt x="141" y="50"/>
                    <a:pt x="141" y="50"/>
                  </a:cubicBezTo>
                  <a:cubicBezTo>
                    <a:pt x="140" y="50"/>
                    <a:pt x="140" y="50"/>
                    <a:pt x="140" y="50"/>
                  </a:cubicBezTo>
                  <a:cubicBezTo>
                    <a:pt x="139" y="51"/>
                    <a:pt x="138" y="50"/>
                    <a:pt x="138" y="50"/>
                  </a:cubicBezTo>
                  <a:cubicBezTo>
                    <a:pt x="138" y="48"/>
                    <a:pt x="137" y="46"/>
                    <a:pt x="137" y="46"/>
                  </a:cubicBezTo>
                  <a:cubicBezTo>
                    <a:pt x="137" y="46"/>
                    <a:pt x="137" y="46"/>
                    <a:pt x="137" y="46"/>
                  </a:cubicBezTo>
                  <a:cubicBezTo>
                    <a:pt x="137" y="45"/>
                    <a:pt x="134" y="40"/>
                    <a:pt x="134" y="40"/>
                  </a:cubicBezTo>
                  <a:cubicBezTo>
                    <a:pt x="133" y="36"/>
                    <a:pt x="132" y="38"/>
                    <a:pt x="132" y="38"/>
                  </a:cubicBezTo>
                  <a:cubicBezTo>
                    <a:pt x="132" y="40"/>
                    <a:pt x="130" y="41"/>
                    <a:pt x="130" y="41"/>
                  </a:cubicBezTo>
                  <a:cubicBezTo>
                    <a:pt x="127" y="42"/>
                    <a:pt x="127" y="40"/>
                    <a:pt x="127" y="40"/>
                  </a:cubicBezTo>
                  <a:cubicBezTo>
                    <a:pt x="126" y="39"/>
                    <a:pt x="126" y="37"/>
                    <a:pt x="126" y="37"/>
                  </a:cubicBezTo>
                  <a:cubicBezTo>
                    <a:pt x="126" y="36"/>
                    <a:pt x="126" y="36"/>
                    <a:pt x="126" y="36"/>
                  </a:cubicBezTo>
                  <a:cubicBezTo>
                    <a:pt x="127" y="35"/>
                    <a:pt x="126" y="35"/>
                    <a:pt x="126" y="35"/>
                  </a:cubicBezTo>
                  <a:cubicBezTo>
                    <a:pt x="125" y="34"/>
                    <a:pt x="124" y="33"/>
                    <a:pt x="124" y="33"/>
                  </a:cubicBezTo>
                  <a:cubicBezTo>
                    <a:pt x="123" y="31"/>
                    <a:pt x="121" y="31"/>
                    <a:pt x="121" y="31"/>
                  </a:cubicBezTo>
                  <a:cubicBezTo>
                    <a:pt x="117" y="31"/>
                    <a:pt x="117" y="31"/>
                    <a:pt x="117" y="31"/>
                  </a:cubicBezTo>
                  <a:cubicBezTo>
                    <a:pt x="116" y="30"/>
                    <a:pt x="115" y="33"/>
                    <a:pt x="115" y="33"/>
                  </a:cubicBezTo>
                  <a:cubicBezTo>
                    <a:pt x="115" y="33"/>
                    <a:pt x="115" y="35"/>
                    <a:pt x="115" y="35"/>
                  </a:cubicBezTo>
                  <a:cubicBezTo>
                    <a:pt x="116" y="35"/>
                    <a:pt x="116" y="36"/>
                    <a:pt x="116" y="37"/>
                  </a:cubicBezTo>
                  <a:cubicBezTo>
                    <a:pt x="115" y="40"/>
                    <a:pt x="114" y="41"/>
                    <a:pt x="114" y="41"/>
                  </a:cubicBezTo>
                  <a:cubicBezTo>
                    <a:pt x="115" y="42"/>
                    <a:pt x="116" y="47"/>
                    <a:pt x="116" y="47"/>
                  </a:cubicBezTo>
                  <a:cubicBezTo>
                    <a:pt x="116" y="48"/>
                    <a:pt x="115" y="49"/>
                    <a:pt x="115" y="49"/>
                  </a:cubicBezTo>
                  <a:cubicBezTo>
                    <a:pt x="115" y="50"/>
                    <a:pt x="113" y="51"/>
                    <a:pt x="113" y="51"/>
                  </a:cubicBezTo>
                  <a:cubicBezTo>
                    <a:pt x="114" y="51"/>
                    <a:pt x="113" y="54"/>
                    <a:pt x="113" y="54"/>
                  </a:cubicBezTo>
                  <a:cubicBezTo>
                    <a:pt x="113" y="55"/>
                    <a:pt x="114" y="56"/>
                    <a:pt x="114" y="56"/>
                  </a:cubicBezTo>
                  <a:cubicBezTo>
                    <a:pt x="114" y="57"/>
                    <a:pt x="113" y="58"/>
                    <a:pt x="113" y="58"/>
                  </a:cubicBezTo>
                  <a:cubicBezTo>
                    <a:pt x="112" y="60"/>
                    <a:pt x="111" y="58"/>
                    <a:pt x="111" y="58"/>
                  </a:cubicBezTo>
                  <a:cubicBezTo>
                    <a:pt x="111" y="57"/>
                    <a:pt x="111" y="56"/>
                    <a:pt x="111" y="56"/>
                  </a:cubicBezTo>
                  <a:cubicBezTo>
                    <a:pt x="109" y="56"/>
                    <a:pt x="110" y="55"/>
                    <a:pt x="110" y="55"/>
                  </a:cubicBezTo>
                  <a:cubicBezTo>
                    <a:pt x="109" y="54"/>
                    <a:pt x="109" y="52"/>
                    <a:pt x="109" y="52"/>
                  </a:cubicBezTo>
                  <a:cubicBezTo>
                    <a:pt x="109" y="49"/>
                    <a:pt x="107" y="50"/>
                    <a:pt x="107" y="50"/>
                  </a:cubicBezTo>
                  <a:cubicBezTo>
                    <a:pt x="106" y="49"/>
                    <a:pt x="103" y="50"/>
                    <a:pt x="103" y="50"/>
                  </a:cubicBezTo>
                  <a:cubicBezTo>
                    <a:pt x="100" y="49"/>
                    <a:pt x="99" y="46"/>
                    <a:pt x="99" y="46"/>
                  </a:cubicBezTo>
                  <a:cubicBezTo>
                    <a:pt x="98" y="44"/>
                    <a:pt x="97" y="43"/>
                    <a:pt x="97" y="43"/>
                  </a:cubicBezTo>
                  <a:cubicBezTo>
                    <a:pt x="97" y="42"/>
                    <a:pt x="96" y="41"/>
                    <a:pt x="96" y="41"/>
                  </a:cubicBezTo>
                  <a:cubicBezTo>
                    <a:pt x="95" y="42"/>
                    <a:pt x="95" y="42"/>
                    <a:pt x="95" y="42"/>
                  </a:cubicBezTo>
                  <a:cubicBezTo>
                    <a:pt x="93" y="41"/>
                    <a:pt x="93" y="39"/>
                    <a:pt x="93" y="39"/>
                  </a:cubicBezTo>
                  <a:cubicBezTo>
                    <a:pt x="93" y="37"/>
                    <a:pt x="97" y="32"/>
                    <a:pt x="97" y="32"/>
                  </a:cubicBezTo>
                  <a:cubicBezTo>
                    <a:pt x="98" y="32"/>
                    <a:pt x="99" y="31"/>
                    <a:pt x="99" y="31"/>
                  </a:cubicBezTo>
                  <a:cubicBezTo>
                    <a:pt x="98" y="30"/>
                    <a:pt x="99" y="30"/>
                    <a:pt x="99" y="30"/>
                  </a:cubicBezTo>
                  <a:cubicBezTo>
                    <a:pt x="100" y="29"/>
                    <a:pt x="102" y="30"/>
                    <a:pt x="102" y="30"/>
                  </a:cubicBezTo>
                  <a:cubicBezTo>
                    <a:pt x="103" y="30"/>
                    <a:pt x="103" y="27"/>
                    <a:pt x="103" y="27"/>
                  </a:cubicBezTo>
                  <a:cubicBezTo>
                    <a:pt x="102" y="25"/>
                    <a:pt x="104" y="23"/>
                    <a:pt x="104" y="23"/>
                  </a:cubicBezTo>
                  <a:cubicBezTo>
                    <a:pt x="105" y="21"/>
                    <a:pt x="104" y="22"/>
                    <a:pt x="104" y="22"/>
                  </a:cubicBezTo>
                  <a:cubicBezTo>
                    <a:pt x="101" y="20"/>
                    <a:pt x="101" y="20"/>
                    <a:pt x="101" y="20"/>
                  </a:cubicBezTo>
                  <a:cubicBezTo>
                    <a:pt x="101" y="19"/>
                    <a:pt x="104" y="20"/>
                    <a:pt x="104" y="20"/>
                  </a:cubicBezTo>
                  <a:cubicBezTo>
                    <a:pt x="105" y="20"/>
                    <a:pt x="107" y="20"/>
                    <a:pt x="107" y="20"/>
                  </a:cubicBezTo>
                  <a:cubicBezTo>
                    <a:pt x="108" y="19"/>
                    <a:pt x="108" y="19"/>
                    <a:pt x="108" y="19"/>
                  </a:cubicBezTo>
                  <a:cubicBezTo>
                    <a:pt x="109" y="20"/>
                    <a:pt x="110" y="19"/>
                    <a:pt x="110" y="19"/>
                  </a:cubicBezTo>
                  <a:cubicBezTo>
                    <a:pt x="110" y="19"/>
                    <a:pt x="111" y="17"/>
                    <a:pt x="111" y="17"/>
                  </a:cubicBezTo>
                  <a:cubicBezTo>
                    <a:pt x="111" y="17"/>
                    <a:pt x="112" y="16"/>
                    <a:pt x="111" y="14"/>
                  </a:cubicBezTo>
                  <a:cubicBezTo>
                    <a:pt x="111" y="14"/>
                    <a:pt x="108" y="13"/>
                    <a:pt x="111" y="12"/>
                  </a:cubicBezTo>
                  <a:cubicBezTo>
                    <a:pt x="111" y="12"/>
                    <a:pt x="112" y="12"/>
                    <a:pt x="112" y="10"/>
                  </a:cubicBezTo>
                  <a:cubicBezTo>
                    <a:pt x="112" y="10"/>
                    <a:pt x="111" y="9"/>
                    <a:pt x="110" y="10"/>
                  </a:cubicBezTo>
                  <a:cubicBezTo>
                    <a:pt x="110" y="8"/>
                    <a:pt x="110" y="8"/>
                    <a:pt x="110" y="8"/>
                  </a:cubicBezTo>
                  <a:cubicBezTo>
                    <a:pt x="110" y="8"/>
                    <a:pt x="107" y="7"/>
                    <a:pt x="107" y="7"/>
                  </a:cubicBezTo>
                  <a:cubicBezTo>
                    <a:pt x="108" y="10"/>
                    <a:pt x="108" y="10"/>
                    <a:pt x="108" y="10"/>
                  </a:cubicBezTo>
                  <a:cubicBezTo>
                    <a:pt x="108" y="10"/>
                    <a:pt x="107" y="11"/>
                    <a:pt x="106" y="14"/>
                  </a:cubicBezTo>
                  <a:cubicBezTo>
                    <a:pt x="106" y="14"/>
                    <a:pt x="106" y="15"/>
                    <a:pt x="104" y="14"/>
                  </a:cubicBezTo>
                  <a:cubicBezTo>
                    <a:pt x="104" y="10"/>
                    <a:pt x="104" y="10"/>
                    <a:pt x="104" y="10"/>
                  </a:cubicBezTo>
                  <a:cubicBezTo>
                    <a:pt x="104" y="10"/>
                    <a:pt x="104" y="9"/>
                    <a:pt x="103" y="10"/>
                  </a:cubicBezTo>
                  <a:cubicBezTo>
                    <a:pt x="103" y="10"/>
                    <a:pt x="101" y="14"/>
                    <a:pt x="101" y="11"/>
                  </a:cubicBezTo>
                  <a:cubicBezTo>
                    <a:pt x="101" y="9"/>
                    <a:pt x="101" y="10"/>
                    <a:pt x="100" y="10"/>
                  </a:cubicBezTo>
                  <a:cubicBezTo>
                    <a:pt x="100" y="10"/>
                    <a:pt x="99" y="9"/>
                    <a:pt x="99" y="9"/>
                  </a:cubicBezTo>
                  <a:cubicBezTo>
                    <a:pt x="99" y="9"/>
                    <a:pt x="99" y="6"/>
                    <a:pt x="99" y="6"/>
                  </a:cubicBezTo>
                  <a:cubicBezTo>
                    <a:pt x="99" y="6"/>
                    <a:pt x="99" y="4"/>
                    <a:pt x="99" y="4"/>
                  </a:cubicBezTo>
                  <a:cubicBezTo>
                    <a:pt x="99" y="4"/>
                    <a:pt x="97" y="1"/>
                    <a:pt x="97" y="1"/>
                  </a:cubicBezTo>
                  <a:cubicBezTo>
                    <a:pt x="97" y="0"/>
                    <a:pt x="95" y="1"/>
                    <a:pt x="95" y="1"/>
                  </a:cubicBezTo>
                  <a:cubicBezTo>
                    <a:pt x="95" y="1"/>
                    <a:pt x="94" y="3"/>
                    <a:pt x="94" y="3"/>
                  </a:cubicBezTo>
                  <a:cubicBezTo>
                    <a:pt x="93" y="4"/>
                    <a:pt x="93" y="5"/>
                    <a:pt x="93" y="5"/>
                  </a:cubicBezTo>
                  <a:cubicBezTo>
                    <a:pt x="93" y="9"/>
                    <a:pt x="96" y="9"/>
                    <a:pt x="96" y="9"/>
                  </a:cubicBezTo>
                  <a:cubicBezTo>
                    <a:pt x="94" y="11"/>
                    <a:pt x="97" y="12"/>
                    <a:pt x="97" y="12"/>
                  </a:cubicBezTo>
                  <a:cubicBezTo>
                    <a:pt x="98" y="12"/>
                    <a:pt x="97" y="13"/>
                    <a:pt x="97" y="13"/>
                  </a:cubicBezTo>
                  <a:cubicBezTo>
                    <a:pt x="97" y="14"/>
                    <a:pt x="94" y="15"/>
                    <a:pt x="94" y="15"/>
                  </a:cubicBezTo>
                  <a:cubicBezTo>
                    <a:pt x="92" y="15"/>
                    <a:pt x="93" y="15"/>
                    <a:pt x="93" y="15"/>
                  </a:cubicBezTo>
                  <a:cubicBezTo>
                    <a:pt x="93" y="13"/>
                    <a:pt x="93" y="13"/>
                    <a:pt x="93" y="13"/>
                  </a:cubicBezTo>
                  <a:cubicBezTo>
                    <a:pt x="91" y="13"/>
                    <a:pt x="91" y="13"/>
                    <a:pt x="91" y="13"/>
                  </a:cubicBezTo>
                  <a:cubicBezTo>
                    <a:pt x="90" y="12"/>
                    <a:pt x="90" y="13"/>
                    <a:pt x="90" y="13"/>
                  </a:cubicBezTo>
                  <a:cubicBezTo>
                    <a:pt x="90" y="17"/>
                    <a:pt x="89" y="15"/>
                    <a:pt x="89" y="15"/>
                  </a:cubicBezTo>
                  <a:cubicBezTo>
                    <a:pt x="87" y="14"/>
                    <a:pt x="87" y="15"/>
                    <a:pt x="87" y="15"/>
                  </a:cubicBezTo>
                  <a:cubicBezTo>
                    <a:pt x="85" y="17"/>
                    <a:pt x="84" y="15"/>
                    <a:pt x="84" y="15"/>
                  </a:cubicBezTo>
                  <a:cubicBezTo>
                    <a:pt x="84" y="13"/>
                    <a:pt x="82" y="14"/>
                    <a:pt x="82" y="14"/>
                  </a:cubicBezTo>
                  <a:cubicBezTo>
                    <a:pt x="80" y="13"/>
                    <a:pt x="81" y="12"/>
                    <a:pt x="81" y="12"/>
                  </a:cubicBezTo>
                  <a:cubicBezTo>
                    <a:pt x="80" y="10"/>
                    <a:pt x="79" y="11"/>
                    <a:pt x="79" y="11"/>
                  </a:cubicBezTo>
                  <a:cubicBezTo>
                    <a:pt x="76" y="11"/>
                    <a:pt x="77" y="14"/>
                    <a:pt x="77" y="14"/>
                  </a:cubicBezTo>
                  <a:cubicBezTo>
                    <a:pt x="78" y="14"/>
                    <a:pt x="77" y="16"/>
                    <a:pt x="77" y="16"/>
                  </a:cubicBezTo>
                  <a:cubicBezTo>
                    <a:pt x="77" y="18"/>
                    <a:pt x="77" y="18"/>
                    <a:pt x="77" y="18"/>
                  </a:cubicBezTo>
                  <a:cubicBezTo>
                    <a:pt x="76" y="20"/>
                    <a:pt x="76" y="19"/>
                    <a:pt x="76" y="19"/>
                  </a:cubicBezTo>
                  <a:cubicBezTo>
                    <a:pt x="76" y="17"/>
                    <a:pt x="74" y="15"/>
                    <a:pt x="74" y="14"/>
                  </a:cubicBezTo>
                  <a:cubicBezTo>
                    <a:pt x="73" y="14"/>
                    <a:pt x="73" y="15"/>
                    <a:pt x="73" y="15"/>
                  </a:cubicBezTo>
                  <a:cubicBezTo>
                    <a:pt x="72" y="15"/>
                    <a:pt x="70" y="15"/>
                    <a:pt x="70" y="15"/>
                  </a:cubicBezTo>
                  <a:cubicBezTo>
                    <a:pt x="66" y="15"/>
                    <a:pt x="69" y="14"/>
                    <a:pt x="69" y="14"/>
                  </a:cubicBezTo>
                  <a:cubicBezTo>
                    <a:pt x="70" y="12"/>
                    <a:pt x="68" y="11"/>
                    <a:pt x="68" y="11"/>
                  </a:cubicBezTo>
                  <a:cubicBezTo>
                    <a:pt x="67" y="9"/>
                    <a:pt x="67" y="11"/>
                    <a:pt x="67" y="11"/>
                  </a:cubicBezTo>
                  <a:cubicBezTo>
                    <a:pt x="67" y="12"/>
                    <a:pt x="66" y="11"/>
                    <a:pt x="66" y="11"/>
                  </a:cubicBezTo>
                  <a:cubicBezTo>
                    <a:pt x="64" y="9"/>
                    <a:pt x="61" y="8"/>
                    <a:pt x="61" y="8"/>
                  </a:cubicBezTo>
                  <a:cubicBezTo>
                    <a:pt x="58" y="7"/>
                    <a:pt x="58" y="7"/>
                    <a:pt x="58" y="7"/>
                  </a:cubicBezTo>
                  <a:cubicBezTo>
                    <a:pt x="56" y="5"/>
                    <a:pt x="56" y="8"/>
                    <a:pt x="56" y="8"/>
                  </a:cubicBezTo>
                  <a:cubicBezTo>
                    <a:pt x="56" y="9"/>
                    <a:pt x="55" y="8"/>
                    <a:pt x="55" y="8"/>
                  </a:cubicBezTo>
                  <a:cubicBezTo>
                    <a:pt x="55" y="7"/>
                    <a:pt x="53" y="5"/>
                    <a:pt x="53" y="5"/>
                  </a:cubicBezTo>
                  <a:cubicBezTo>
                    <a:pt x="51" y="4"/>
                    <a:pt x="53" y="6"/>
                    <a:pt x="53" y="6"/>
                  </a:cubicBezTo>
                  <a:cubicBezTo>
                    <a:pt x="52" y="8"/>
                    <a:pt x="51" y="6"/>
                    <a:pt x="51" y="6"/>
                  </a:cubicBezTo>
                  <a:cubicBezTo>
                    <a:pt x="50" y="5"/>
                    <a:pt x="49" y="7"/>
                    <a:pt x="49" y="7"/>
                  </a:cubicBezTo>
                  <a:cubicBezTo>
                    <a:pt x="49" y="7"/>
                    <a:pt x="48" y="8"/>
                    <a:pt x="48" y="8"/>
                  </a:cubicBezTo>
                  <a:cubicBezTo>
                    <a:pt x="46" y="8"/>
                    <a:pt x="44" y="10"/>
                    <a:pt x="44" y="10"/>
                  </a:cubicBezTo>
                  <a:cubicBezTo>
                    <a:pt x="42" y="12"/>
                    <a:pt x="41" y="11"/>
                    <a:pt x="41" y="11"/>
                  </a:cubicBezTo>
                  <a:cubicBezTo>
                    <a:pt x="40" y="10"/>
                    <a:pt x="37" y="9"/>
                    <a:pt x="37" y="9"/>
                  </a:cubicBezTo>
                  <a:cubicBezTo>
                    <a:pt x="36" y="8"/>
                    <a:pt x="34" y="7"/>
                    <a:pt x="34" y="7"/>
                  </a:cubicBezTo>
                  <a:cubicBezTo>
                    <a:pt x="34" y="7"/>
                    <a:pt x="33" y="6"/>
                    <a:pt x="32" y="7"/>
                  </a:cubicBezTo>
                  <a:cubicBezTo>
                    <a:pt x="32" y="7"/>
                    <a:pt x="30" y="7"/>
                    <a:pt x="29" y="7"/>
                  </a:cubicBezTo>
                  <a:cubicBezTo>
                    <a:pt x="29" y="7"/>
                    <a:pt x="27" y="7"/>
                    <a:pt x="27" y="6"/>
                  </a:cubicBezTo>
                  <a:cubicBezTo>
                    <a:pt x="27" y="6"/>
                    <a:pt x="26" y="5"/>
                    <a:pt x="25" y="5"/>
                  </a:cubicBezTo>
                  <a:cubicBezTo>
                    <a:pt x="25" y="5"/>
                    <a:pt x="24" y="4"/>
                    <a:pt x="23" y="5"/>
                  </a:cubicBezTo>
                  <a:cubicBezTo>
                    <a:pt x="23" y="5"/>
                    <a:pt x="24" y="6"/>
                    <a:pt x="23" y="6"/>
                  </a:cubicBezTo>
                  <a:cubicBezTo>
                    <a:pt x="22" y="6"/>
                    <a:pt x="22" y="5"/>
                    <a:pt x="21" y="5"/>
                  </a:cubicBezTo>
                  <a:cubicBezTo>
                    <a:pt x="20" y="4"/>
                    <a:pt x="18" y="3"/>
                    <a:pt x="18" y="3"/>
                  </a:cubicBezTo>
                  <a:cubicBezTo>
                    <a:pt x="18" y="3"/>
                    <a:pt x="16" y="2"/>
                    <a:pt x="14" y="3"/>
                  </a:cubicBezTo>
                  <a:cubicBezTo>
                    <a:pt x="12" y="4"/>
                    <a:pt x="12" y="4"/>
                    <a:pt x="11" y="4"/>
                  </a:cubicBezTo>
                  <a:cubicBezTo>
                    <a:pt x="10" y="4"/>
                    <a:pt x="9" y="4"/>
                    <a:pt x="9" y="5"/>
                  </a:cubicBezTo>
                  <a:cubicBezTo>
                    <a:pt x="9" y="6"/>
                    <a:pt x="7" y="10"/>
                    <a:pt x="5" y="10"/>
                  </a:cubicBezTo>
                  <a:cubicBezTo>
                    <a:pt x="4" y="10"/>
                    <a:pt x="2" y="10"/>
                    <a:pt x="2" y="12"/>
                  </a:cubicBezTo>
                  <a:cubicBezTo>
                    <a:pt x="2" y="13"/>
                    <a:pt x="3" y="13"/>
                    <a:pt x="4" y="15"/>
                  </a:cubicBezTo>
                  <a:cubicBezTo>
                    <a:pt x="6" y="16"/>
                    <a:pt x="9" y="19"/>
                    <a:pt x="8" y="20"/>
                  </a:cubicBezTo>
                  <a:cubicBezTo>
                    <a:pt x="7" y="21"/>
                    <a:pt x="6" y="20"/>
                    <a:pt x="5" y="19"/>
                  </a:cubicBezTo>
                  <a:cubicBezTo>
                    <a:pt x="4" y="19"/>
                    <a:pt x="2" y="20"/>
                    <a:pt x="1" y="21"/>
                  </a:cubicBezTo>
                  <a:cubicBezTo>
                    <a:pt x="0" y="22"/>
                    <a:pt x="0" y="23"/>
                    <a:pt x="1" y="24"/>
                  </a:cubicBezTo>
                  <a:cubicBezTo>
                    <a:pt x="3" y="25"/>
                    <a:pt x="5" y="26"/>
                    <a:pt x="7" y="25"/>
                  </a:cubicBezTo>
                  <a:cubicBezTo>
                    <a:pt x="7" y="25"/>
                    <a:pt x="9" y="24"/>
                    <a:pt x="9" y="25"/>
                  </a:cubicBezTo>
                  <a:cubicBezTo>
                    <a:pt x="10" y="25"/>
                    <a:pt x="9" y="25"/>
                    <a:pt x="9" y="26"/>
                  </a:cubicBezTo>
                  <a:cubicBezTo>
                    <a:pt x="9" y="27"/>
                    <a:pt x="10" y="27"/>
                    <a:pt x="9" y="28"/>
                  </a:cubicBezTo>
                  <a:cubicBezTo>
                    <a:pt x="8" y="29"/>
                    <a:pt x="5" y="29"/>
                    <a:pt x="6" y="31"/>
                  </a:cubicBezTo>
                  <a:cubicBezTo>
                    <a:pt x="6" y="31"/>
                    <a:pt x="6" y="31"/>
                    <a:pt x="4" y="32"/>
                  </a:cubicBezTo>
                  <a:cubicBezTo>
                    <a:pt x="2" y="33"/>
                    <a:pt x="1" y="34"/>
                    <a:pt x="3" y="35"/>
                  </a:cubicBezTo>
                  <a:cubicBezTo>
                    <a:pt x="3" y="35"/>
                    <a:pt x="3" y="36"/>
                    <a:pt x="4" y="36"/>
                  </a:cubicBezTo>
                  <a:cubicBezTo>
                    <a:pt x="4" y="36"/>
                    <a:pt x="4" y="38"/>
                    <a:pt x="5" y="39"/>
                  </a:cubicBezTo>
                  <a:cubicBezTo>
                    <a:pt x="5" y="39"/>
                    <a:pt x="7" y="39"/>
                    <a:pt x="7" y="39"/>
                  </a:cubicBezTo>
                  <a:cubicBezTo>
                    <a:pt x="7" y="39"/>
                    <a:pt x="8" y="40"/>
                    <a:pt x="8" y="41"/>
                  </a:cubicBezTo>
                  <a:cubicBezTo>
                    <a:pt x="8" y="41"/>
                    <a:pt x="9" y="42"/>
                    <a:pt x="10" y="41"/>
                  </a:cubicBezTo>
                  <a:cubicBezTo>
                    <a:pt x="10" y="41"/>
                    <a:pt x="10" y="40"/>
                    <a:pt x="10" y="41"/>
                  </a:cubicBezTo>
                  <a:cubicBezTo>
                    <a:pt x="10" y="41"/>
                    <a:pt x="11" y="43"/>
                    <a:pt x="13" y="42"/>
                  </a:cubicBezTo>
                  <a:cubicBezTo>
                    <a:pt x="13" y="42"/>
                    <a:pt x="14" y="40"/>
                    <a:pt x="14" y="41"/>
                  </a:cubicBezTo>
                  <a:cubicBezTo>
                    <a:pt x="14" y="41"/>
                    <a:pt x="14" y="43"/>
                    <a:pt x="13" y="44"/>
                  </a:cubicBezTo>
                  <a:cubicBezTo>
                    <a:pt x="13" y="44"/>
                    <a:pt x="10" y="46"/>
                    <a:pt x="9" y="48"/>
                  </a:cubicBezTo>
                  <a:cubicBezTo>
                    <a:pt x="9" y="48"/>
                    <a:pt x="7" y="49"/>
                    <a:pt x="7" y="50"/>
                  </a:cubicBezTo>
                  <a:cubicBezTo>
                    <a:pt x="7" y="50"/>
                    <a:pt x="8" y="49"/>
                    <a:pt x="10" y="49"/>
                  </a:cubicBezTo>
                  <a:cubicBezTo>
                    <a:pt x="11" y="49"/>
                    <a:pt x="15" y="46"/>
                    <a:pt x="16" y="44"/>
                  </a:cubicBezTo>
                  <a:cubicBezTo>
                    <a:pt x="16" y="44"/>
                    <a:pt x="20" y="42"/>
                    <a:pt x="19" y="41"/>
                  </a:cubicBezTo>
                  <a:cubicBezTo>
                    <a:pt x="19" y="41"/>
                    <a:pt x="18" y="40"/>
                    <a:pt x="19" y="40"/>
                  </a:cubicBezTo>
                  <a:cubicBezTo>
                    <a:pt x="19" y="40"/>
                    <a:pt x="21" y="37"/>
                    <a:pt x="21" y="35"/>
                  </a:cubicBezTo>
                  <a:cubicBezTo>
                    <a:pt x="21" y="35"/>
                    <a:pt x="22" y="34"/>
                    <a:pt x="25" y="34"/>
                  </a:cubicBezTo>
                  <a:cubicBezTo>
                    <a:pt x="25" y="34"/>
                    <a:pt x="26" y="35"/>
                    <a:pt x="25" y="35"/>
                  </a:cubicBezTo>
                  <a:cubicBezTo>
                    <a:pt x="25" y="35"/>
                    <a:pt x="22" y="36"/>
                    <a:pt x="22" y="37"/>
                  </a:cubicBezTo>
                  <a:cubicBezTo>
                    <a:pt x="22" y="37"/>
                    <a:pt x="22" y="38"/>
                    <a:pt x="21" y="39"/>
                  </a:cubicBezTo>
                  <a:cubicBezTo>
                    <a:pt x="21" y="39"/>
                    <a:pt x="21" y="41"/>
                    <a:pt x="22" y="40"/>
                  </a:cubicBezTo>
                  <a:cubicBezTo>
                    <a:pt x="22" y="40"/>
                    <a:pt x="25" y="38"/>
                    <a:pt x="26" y="38"/>
                  </a:cubicBezTo>
                  <a:cubicBezTo>
                    <a:pt x="26" y="38"/>
                    <a:pt x="26" y="35"/>
                    <a:pt x="27" y="36"/>
                  </a:cubicBezTo>
                  <a:cubicBezTo>
                    <a:pt x="27" y="36"/>
                    <a:pt x="30" y="36"/>
                    <a:pt x="30" y="38"/>
                  </a:cubicBezTo>
                  <a:cubicBezTo>
                    <a:pt x="30" y="38"/>
                    <a:pt x="31" y="38"/>
                    <a:pt x="34" y="38"/>
                  </a:cubicBezTo>
                  <a:cubicBezTo>
                    <a:pt x="34" y="38"/>
                    <a:pt x="35" y="39"/>
                    <a:pt x="35" y="39"/>
                  </a:cubicBezTo>
                  <a:cubicBezTo>
                    <a:pt x="35" y="39"/>
                    <a:pt x="37" y="38"/>
                    <a:pt x="37" y="39"/>
                  </a:cubicBezTo>
                  <a:cubicBezTo>
                    <a:pt x="38" y="40"/>
                    <a:pt x="41" y="44"/>
                    <a:pt x="41" y="44"/>
                  </a:cubicBezTo>
                  <a:cubicBezTo>
                    <a:pt x="43" y="41"/>
                    <a:pt x="43" y="41"/>
                    <a:pt x="43" y="41"/>
                  </a:cubicBezTo>
                  <a:cubicBezTo>
                    <a:pt x="43" y="41"/>
                    <a:pt x="45" y="43"/>
                    <a:pt x="45" y="44"/>
                  </a:cubicBezTo>
                  <a:cubicBezTo>
                    <a:pt x="45" y="44"/>
                    <a:pt x="46" y="45"/>
                    <a:pt x="46" y="46"/>
                  </a:cubicBezTo>
                  <a:cubicBezTo>
                    <a:pt x="46" y="46"/>
                    <a:pt x="46" y="48"/>
                    <a:pt x="47" y="48"/>
                  </a:cubicBezTo>
                  <a:cubicBezTo>
                    <a:pt x="47" y="48"/>
                    <a:pt x="47" y="49"/>
                    <a:pt x="48" y="48"/>
                  </a:cubicBezTo>
                  <a:cubicBezTo>
                    <a:pt x="48" y="48"/>
                    <a:pt x="48" y="48"/>
                    <a:pt x="48" y="50"/>
                  </a:cubicBezTo>
                  <a:cubicBezTo>
                    <a:pt x="48" y="50"/>
                    <a:pt x="47" y="52"/>
                    <a:pt x="49" y="52"/>
                  </a:cubicBezTo>
                  <a:cubicBezTo>
                    <a:pt x="49" y="54"/>
                    <a:pt x="49" y="54"/>
                    <a:pt x="49" y="54"/>
                  </a:cubicBezTo>
                  <a:cubicBezTo>
                    <a:pt x="51" y="55"/>
                    <a:pt x="52" y="57"/>
                    <a:pt x="52" y="57"/>
                  </a:cubicBezTo>
                  <a:cubicBezTo>
                    <a:pt x="53" y="60"/>
                    <a:pt x="56" y="60"/>
                    <a:pt x="56" y="60"/>
                  </a:cubicBezTo>
                  <a:cubicBezTo>
                    <a:pt x="57" y="62"/>
                    <a:pt x="57" y="63"/>
                    <a:pt x="57" y="63"/>
                  </a:cubicBezTo>
                  <a:cubicBezTo>
                    <a:pt x="57" y="64"/>
                    <a:pt x="57" y="64"/>
                    <a:pt x="57" y="64"/>
                  </a:cubicBezTo>
                  <a:cubicBezTo>
                    <a:pt x="57" y="65"/>
                    <a:pt x="56" y="65"/>
                    <a:pt x="56" y="65"/>
                  </a:cubicBezTo>
                  <a:cubicBezTo>
                    <a:pt x="56" y="66"/>
                    <a:pt x="56" y="71"/>
                    <a:pt x="56" y="71"/>
                  </a:cubicBezTo>
                  <a:cubicBezTo>
                    <a:pt x="57" y="73"/>
                    <a:pt x="56" y="73"/>
                    <a:pt x="56" y="73"/>
                  </a:cubicBezTo>
                  <a:cubicBezTo>
                    <a:pt x="55" y="74"/>
                    <a:pt x="56" y="79"/>
                    <a:pt x="56" y="79"/>
                  </a:cubicBezTo>
                  <a:cubicBezTo>
                    <a:pt x="56" y="83"/>
                    <a:pt x="60" y="87"/>
                    <a:pt x="60" y="87"/>
                  </a:cubicBezTo>
                  <a:cubicBezTo>
                    <a:pt x="61" y="89"/>
                    <a:pt x="63" y="89"/>
                    <a:pt x="63" y="89"/>
                  </a:cubicBezTo>
                  <a:cubicBezTo>
                    <a:pt x="64" y="90"/>
                    <a:pt x="65" y="93"/>
                    <a:pt x="65" y="93"/>
                  </a:cubicBezTo>
                  <a:cubicBezTo>
                    <a:pt x="65" y="93"/>
                    <a:pt x="67" y="96"/>
                    <a:pt x="68" y="97"/>
                  </a:cubicBezTo>
                  <a:cubicBezTo>
                    <a:pt x="68" y="97"/>
                    <a:pt x="68" y="98"/>
                    <a:pt x="68" y="100"/>
                  </a:cubicBezTo>
                  <a:cubicBezTo>
                    <a:pt x="68" y="100"/>
                    <a:pt x="70" y="100"/>
                    <a:pt x="71" y="102"/>
                  </a:cubicBezTo>
                  <a:cubicBezTo>
                    <a:pt x="71" y="102"/>
                    <a:pt x="73" y="105"/>
                    <a:pt x="73" y="106"/>
                  </a:cubicBezTo>
                  <a:cubicBezTo>
                    <a:pt x="74" y="106"/>
                    <a:pt x="75" y="107"/>
                    <a:pt x="75" y="106"/>
                  </a:cubicBezTo>
                  <a:cubicBezTo>
                    <a:pt x="75" y="105"/>
                    <a:pt x="74" y="104"/>
                    <a:pt x="73" y="103"/>
                  </a:cubicBezTo>
                  <a:cubicBezTo>
                    <a:pt x="73" y="103"/>
                    <a:pt x="72" y="101"/>
                    <a:pt x="71" y="100"/>
                  </a:cubicBezTo>
                  <a:cubicBezTo>
                    <a:pt x="71" y="99"/>
                    <a:pt x="68" y="96"/>
                    <a:pt x="68" y="94"/>
                  </a:cubicBezTo>
                  <a:cubicBezTo>
                    <a:pt x="68" y="94"/>
                    <a:pt x="68" y="92"/>
                    <a:pt x="69" y="93"/>
                  </a:cubicBezTo>
                  <a:cubicBezTo>
                    <a:pt x="69" y="93"/>
                    <a:pt x="71" y="98"/>
                    <a:pt x="73" y="99"/>
                  </a:cubicBezTo>
                  <a:cubicBezTo>
                    <a:pt x="73" y="99"/>
                    <a:pt x="75" y="100"/>
                    <a:pt x="75" y="101"/>
                  </a:cubicBezTo>
                  <a:cubicBezTo>
                    <a:pt x="75" y="101"/>
                    <a:pt x="78" y="105"/>
                    <a:pt x="79" y="106"/>
                  </a:cubicBezTo>
                  <a:cubicBezTo>
                    <a:pt x="79" y="106"/>
                    <a:pt x="80" y="108"/>
                    <a:pt x="80" y="111"/>
                  </a:cubicBezTo>
                  <a:cubicBezTo>
                    <a:pt x="80" y="111"/>
                    <a:pt x="81" y="112"/>
                    <a:pt x="82" y="112"/>
                  </a:cubicBezTo>
                  <a:cubicBezTo>
                    <a:pt x="82" y="112"/>
                    <a:pt x="85" y="113"/>
                    <a:pt x="86" y="114"/>
                  </a:cubicBezTo>
                  <a:cubicBezTo>
                    <a:pt x="88" y="114"/>
                    <a:pt x="88" y="114"/>
                    <a:pt x="88" y="114"/>
                  </a:cubicBezTo>
                  <a:cubicBezTo>
                    <a:pt x="88" y="114"/>
                    <a:pt x="90" y="115"/>
                    <a:pt x="92" y="116"/>
                  </a:cubicBezTo>
                  <a:cubicBezTo>
                    <a:pt x="92" y="116"/>
                    <a:pt x="95" y="115"/>
                    <a:pt x="96" y="116"/>
                  </a:cubicBezTo>
                  <a:cubicBezTo>
                    <a:pt x="96" y="116"/>
                    <a:pt x="97" y="115"/>
                    <a:pt x="97" y="116"/>
                  </a:cubicBezTo>
                  <a:cubicBezTo>
                    <a:pt x="97" y="117"/>
                    <a:pt x="97" y="117"/>
                    <a:pt x="97" y="117"/>
                  </a:cubicBezTo>
                  <a:cubicBezTo>
                    <a:pt x="97" y="117"/>
                    <a:pt x="98" y="118"/>
                    <a:pt x="98" y="118"/>
                  </a:cubicBezTo>
                  <a:cubicBezTo>
                    <a:pt x="99" y="118"/>
                    <a:pt x="99" y="118"/>
                    <a:pt x="99" y="118"/>
                  </a:cubicBezTo>
                  <a:cubicBezTo>
                    <a:pt x="99" y="117"/>
                    <a:pt x="100" y="117"/>
                    <a:pt x="100" y="117"/>
                  </a:cubicBezTo>
                  <a:cubicBezTo>
                    <a:pt x="100" y="117"/>
                    <a:pt x="100" y="117"/>
                    <a:pt x="100" y="117"/>
                  </a:cubicBezTo>
                  <a:cubicBezTo>
                    <a:pt x="100" y="117"/>
                    <a:pt x="100" y="117"/>
                    <a:pt x="100" y="117"/>
                  </a:cubicBezTo>
                  <a:cubicBezTo>
                    <a:pt x="100" y="117"/>
                    <a:pt x="100" y="117"/>
                    <a:pt x="100" y="117"/>
                  </a:cubicBezTo>
                  <a:cubicBezTo>
                    <a:pt x="100" y="117"/>
                    <a:pt x="100" y="117"/>
                    <a:pt x="100" y="117"/>
                  </a:cubicBezTo>
                  <a:cubicBezTo>
                    <a:pt x="100" y="117"/>
                    <a:pt x="99" y="118"/>
                    <a:pt x="99" y="118"/>
                  </a:cubicBezTo>
                  <a:cubicBezTo>
                    <a:pt x="98" y="118"/>
                    <a:pt x="98" y="118"/>
                    <a:pt x="98" y="118"/>
                  </a:cubicBezTo>
                  <a:cubicBezTo>
                    <a:pt x="99" y="118"/>
                    <a:pt x="99" y="118"/>
                    <a:pt x="99" y="118"/>
                  </a:cubicBezTo>
                  <a:cubicBezTo>
                    <a:pt x="99" y="119"/>
                    <a:pt x="99" y="119"/>
                    <a:pt x="100" y="119"/>
                  </a:cubicBezTo>
                  <a:cubicBezTo>
                    <a:pt x="100" y="119"/>
                    <a:pt x="101" y="120"/>
                    <a:pt x="103" y="120"/>
                  </a:cubicBezTo>
                  <a:cubicBezTo>
                    <a:pt x="103" y="120"/>
                    <a:pt x="103" y="119"/>
                    <a:pt x="103" y="119"/>
                  </a:cubicBezTo>
                  <a:cubicBezTo>
                    <a:pt x="103" y="119"/>
                    <a:pt x="103" y="119"/>
                    <a:pt x="103" y="119"/>
                  </a:cubicBezTo>
                  <a:cubicBezTo>
                    <a:pt x="103" y="119"/>
                    <a:pt x="103" y="119"/>
                    <a:pt x="103" y="119"/>
                  </a:cubicBezTo>
                  <a:cubicBezTo>
                    <a:pt x="103" y="119"/>
                    <a:pt x="103" y="119"/>
                    <a:pt x="103" y="120"/>
                  </a:cubicBezTo>
                  <a:cubicBezTo>
                    <a:pt x="103" y="120"/>
                    <a:pt x="103" y="120"/>
                    <a:pt x="103" y="120"/>
                  </a:cubicBezTo>
                  <a:cubicBezTo>
                    <a:pt x="103" y="120"/>
                    <a:pt x="103" y="120"/>
                    <a:pt x="103" y="120"/>
                  </a:cubicBezTo>
                  <a:cubicBezTo>
                    <a:pt x="103" y="120"/>
                    <a:pt x="103" y="120"/>
                    <a:pt x="103" y="120"/>
                  </a:cubicBezTo>
                  <a:cubicBezTo>
                    <a:pt x="103" y="120"/>
                    <a:pt x="103" y="120"/>
                    <a:pt x="103" y="120"/>
                  </a:cubicBezTo>
                  <a:cubicBezTo>
                    <a:pt x="103" y="120"/>
                    <a:pt x="103" y="120"/>
                    <a:pt x="103" y="120"/>
                  </a:cubicBezTo>
                  <a:cubicBezTo>
                    <a:pt x="103" y="121"/>
                    <a:pt x="103" y="121"/>
                    <a:pt x="103" y="121"/>
                  </a:cubicBezTo>
                  <a:cubicBezTo>
                    <a:pt x="103" y="121"/>
                    <a:pt x="104" y="121"/>
                    <a:pt x="104" y="122"/>
                  </a:cubicBezTo>
                  <a:cubicBezTo>
                    <a:pt x="104" y="122"/>
                    <a:pt x="105" y="122"/>
                    <a:pt x="105" y="122"/>
                  </a:cubicBezTo>
                  <a:cubicBezTo>
                    <a:pt x="105" y="122"/>
                    <a:pt x="106" y="122"/>
                    <a:pt x="107" y="122"/>
                  </a:cubicBezTo>
                  <a:close/>
                  <a:moveTo>
                    <a:pt x="107" y="116"/>
                  </a:moveTo>
                  <a:cubicBezTo>
                    <a:pt x="107" y="116"/>
                    <a:pt x="107" y="116"/>
                    <a:pt x="107" y="116"/>
                  </a:cubicBezTo>
                  <a:cubicBezTo>
                    <a:pt x="107" y="116"/>
                    <a:pt x="107" y="116"/>
                    <a:pt x="107" y="116"/>
                  </a:cubicBezTo>
                  <a:close/>
                  <a:moveTo>
                    <a:pt x="125" y="68"/>
                  </a:moveTo>
                  <a:cubicBezTo>
                    <a:pt x="125" y="68"/>
                    <a:pt x="123" y="68"/>
                    <a:pt x="121" y="69"/>
                  </a:cubicBezTo>
                  <a:cubicBezTo>
                    <a:pt x="123" y="68"/>
                    <a:pt x="125" y="68"/>
                    <a:pt x="125" y="68"/>
                  </a:cubicBezTo>
                  <a:close/>
                  <a:moveTo>
                    <a:pt x="97" y="64"/>
                  </a:moveTo>
                  <a:cubicBezTo>
                    <a:pt x="97" y="65"/>
                    <a:pt x="99" y="65"/>
                    <a:pt x="99" y="65"/>
                  </a:cubicBezTo>
                  <a:cubicBezTo>
                    <a:pt x="100" y="65"/>
                    <a:pt x="101" y="64"/>
                    <a:pt x="101" y="64"/>
                  </a:cubicBezTo>
                  <a:cubicBezTo>
                    <a:pt x="104" y="63"/>
                    <a:pt x="105" y="65"/>
                    <a:pt x="105" y="65"/>
                  </a:cubicBezTo>
                  <a:cubicBezTo>
                    <a:pt x="108" y="65"/>
                    <a:pt x="107" y="66"/>
                    <a:pt x="107" y="66"/>
                  </a:cubicBezTo>
                  <a:cubicBezTo>
                    <a:pt x="107" y="67"/>
                    <a:pt x="107" y="67"/>
                    <a:pt x="107" y="68"/>
                  </a:cubicBezTo>
                  <a:cubicBezTo>
                    <a:pt x="107" y="68"/>
                    <a:pt x="108" y="68"/>
                    <a:pt x="109" y="68"/>
                  </a:cubicBezTo>
                  <a:cubicBezTo>
                    <a:pt x="110" y="68"/>
                    <a:pt x="110" y="67"/>
                    <a:pt x="111" y="68"/>
                  </a:cubicBezTo>
                  <a:cubicBezTo>
                    <a:pt x="112" y="68"/>
                    <a:pt x="113" y="69"/>
                    <a:pt x="113" y="69"/>
                  </a:cubicBezTo>
                  <a:cubicBezTo>
                    <a:pt x="113" y="70"/>
                    <a:pt x="113" y="70"/>
                    <a:pt x="113" y="70"/>
                  </a:cubicBezTo>
                  <a:cubicBezTo>
                    <a:pt x="113" y="70"/>
                    <a:pt x="113" y="70"/>
                    <a:pt x="113" y="70"/>
                  </a:cubicBezTo>
                  <a:cubicBezTo>
                    <a:pt x="113" y="70"/>
                    <a:pt x="113" y="71"/>
                    <a:pt x="112" y="71"/>
                  </a:cubicBezTo>
                  <a:cubicBezTo>
                    <a:pt x="112" y="71"/>
                    <a:pt x="111" y="70"/>
                    <a:pt x="111" y="70"/>
                  </a:cubicBezTo>
                  <a:cubicBezTo>
                    <a:pt x="111" y="70"/>
                    <a:pt x="111" y="70"/>
                    <a:pt x="111" y="70"/>
                  </a:cubicBezTo>
                  <a:cubicBezTo>
                    <a:pt x="111" y="70"/>
                    <a:pt x="111" y="70"/>
                    <a:pt x="111" y="71"/>
                  </a:cubicBezTo>
                  <a:cubicBezTo>
                    <a:pt x="111" y="72"/>
                    <a:pt x="111" y="72"/>
                    <a:pt x="111" y="72"/>
                  </a:cubicBezTo>
                  <a:cubicBezTo>
                    <a:pt x="110" y="72"/>
                    <a:pt x="109" y="72"/>
                    <a:pt x="109" y="73"/>
                  </a:cubicBezTo>
                  <a:cubicBezTo>
                    <a:pt x="109" y="73"/>
                    <a:pt x="110" y="73"/>
                    <a:pt x="110" y="73"/>
                  </a:cubicBezTo>
                  <a:cubicBezTo>
                    <a:pt x="110" y="73"/>
                    <a:pt x="110" y="73"/>
                    <a:pt x="110" y="73"/>
                  </a:cubicBezTo>
                  <a:cubicBezTo>
                    <a:pt x="110" y="74"/>
                    <a:pt x="110" y="74"/>
                    <a:pt x="110" y="74"/>
                  </a:cubicBezTo>
                  <a:cubicBezTo>
                    <a:pt x="110" y="74"/>
                    <a:pt x="109" y="74"/>
                    <a:pt x="109" y="75"/>
                  </a:cubicBezTo>
                  <a:cubicBezTo>
                    <a:pt x="109" y="75"/>
                    <a:pt x="109" y="75"/>
                    <a:pt x="109" y="75"/>
                  </a:cubicBezTo>
                  <a:cubicBezTo>
                    <a:pt x="110" y="75"/>
                    <a:pt x="111" y="74"/>
                    <a:pt x="111" y="74"/>
                  </a:cubicBezTo>
                  <a:cubicBezTo>
                    <a:pt x="111" y="73"/>
                    <a:pt x="111" y="73"/>
                    <a:pt x="112" y="73"/>
                  </a:cubicBezTo>
                  <a:cubicBezTo>
                    <a:pt x="113" y="73"/>
                    <a:pt x="114" y="73"/>
                    <a:pt x="114" y="73"/>
                  </a:cubicBezTo>
                  <a:cubicBezTo>
                    <a:pt x="114" y="73"/>
                    <a:pt x="114" y="72"/>
                    <a:pt x="114" y="72"/>
                  </a:cubicBezTo>
                  <a:cubicBezTo>
                    <a:pt x="115" y="71"/>
                    <a:pt x="115" y="70"/>
                    <a:pt x="116" y="70"/>
                  </a:cubicBezTo>
                  <a:cubicBezTo>
                    <a:pt x="117" y="70"/>
                    <a:pt x="118" y="70"/>
                    <a:pt x="118" y="70"/>
                  </a:cubicBezTo>
                  <a:cubicBezTo>
                    <a:pt x="118" y="70"/>
                    <a:pt x="119" y="70"/>
                    <a:pt x="119" y="70"/>
                  </a:cubicBezTo>
                  <a:cubicBezTo>
                    <a:pt x="119" y="70"/>
                    <a:pt x="120" y="70"/>
                    <a:pt x="120" y="70"/>
                  </a:cubicBezTo>
                  <a:cubicBezTo>
                    <a:pt x="120" y="70"/>
                    <a:pt x="120" y="70"/>
                    <a:pt x="119" y="70"/>
                  </a:cubicBezTo>
                  <a:cubicBezTo>
                    <a:pt x="119" y="71"/>
                    <a:pt x="118" y="72"/>
                    <a:pt x="117" y="72"/>
                  </a:cubicBezTo>
                  <a:cubicBezTo>
                    <a:pt x="116" y="72"/>
                    <a:pt x="115" y="72"/>
                    <a:pt x="115" y="73"/>
                  </a:cubicBezTo>
                  <a:cubicBezTo>
                    <a:pt x="115" y="73"/>
                    <a:pt x="115" y="73"/>
                    <a:pt x="115" y="73"/>
                  </a:cubicBezTo>
                  <a:cubicBezTo>
                    <a:pt x="115" y="74"/>
                    <a:pt x="113" y="75"/>
                    <a:pt x="112" y="76"/>
                  </a:cubicBezTo>
                  <a:cubicBezTo>
                    <a:pt x="111" y="76"/>
                    <a:pt x="110" y="76"/>
                    <a:pt x="109" y="76"/>
                  </a:cubicBezTo>
                  <a:cubicBezTo>
                    <a:pt x="109" y="76"/>
                    <a:pt x="109" y="75"/>
                    <a:pt x="109" y="75"/>
                  </a:cubicBezTo>
                  <a:cubicBezTo>
                    <a:pt x="109" y="75"/>
                    <a:pt x="109" y="74"/>
                    <a:pt x="109" y="73"/>
                  </a:cubicBezTo>
                  <a:cubicBezTo>
                    <a:pt x="109" y="73"/>
                    <a:pt x="109" y="72"/>
                    <a:pt x="108" y="72"/>
                  </a:cubicBezTo>
                  <a:cubicBezTo>
                    <a:pt x="108" y="72"/>
                    <a:pt x="108" y="72"/>
                    <a:pt x="108" y="72"/>
                  </a:cubicBezTo>
                  <a:cubicBezTo>
                    <a:pt x="107" y="72"/>
                    <a:pt x="108" y="72"/>
                    <a:pt x="108" y="72"/>
                  </a:cubicBezTo>
                  <a:cubicBezTo>
                    <a:pt x="108" y="71"/>
                    <a:pt x="108" y="71"/>
                    <a:pt x="108" y="71"/>
                  </a:cubicBezTo>
                  <a:cubicBezTo>
                    <a:pt x="108" y="69"/>
                    <a:pt x="106" y="69"/>
                    <a:pt x="106" y="69"/>
                  </a:cubicBezTo>
                  <a:cubicBezTo>
                    <a:pt x="106" y="69"/>
                    <a:pt x="105" y="71"/>
                    <a:pt x="105" y="71"/>
                  </a:cubicBezTo>
                  <a:cubicBezTo>
                    <a:pt x="105" y="71"/>
                    <a:pt x="105" y="71"/>
                    <a:pt x="105" y="71"/>
                  </a:cubicBezTo>
                  <a:cubicBezTo>
                    <a:pt x="105" y="74"/>
                    <a:pt x="105" y="74"/>
                    <a:pt x="105" y="74"/>
                  </a:cubicBezTo>
                  <a:cubicBezTo>
                    <a:pt x="104" y="76"/>
                    <a:pt x="103" y="76"/>
                    <a:pt x="103" y="76"/>
                  </a:cubicBezTo>
                  <a:cubicBezTo>
                    <a:pt x="102" y="75"/>
                    <a:pt x="103" y="72"/>
                    <a:pt x="103" y="72"/>
                  </a:cubicBezTo>
                  <a:cubicBezTo>
                    <a:pt x="104" y="71"/>
                    <a:pt x="103" y="70"/>
                    <a:pt x="103" y="70"/>
                  </a:cubicBezTo>
                  <a:cubicBezTo>
                    <a:pt x="103" y="68"/>
                    <a:pt x="105" y="69"/>
                    <a:pt x="105" y="69"/>
                  </a:cubicBezTo>
                  <a:cubicBezTo>
                    <a:pt x="106" y="69"/>
                    <a:pt x="106" y="67"/>
                    <a:pt x="106" y="67"/>
                  </a:cubicBezTo>
                  <a:cubicBezTo>
                    <a:pt x="105" y="67"/>
                    <a:pt x="104" y="67"/>
                    <a:pt x="104" y="67"/>
                  </a:cubicBezTo>
                  <a:cubicBezTo>
                    <a:pt x="102" y="67"/>
                    <a:pt x="102" y="67"/>
                    <a:pt x="102" y="67"/>
                  </a:cubicBezTo>
                  <a:cubicBezTo>
                    <a:pt x="101" y="68"/>
                    <a:pt x="98" y="67"/>
                    <a:pt x="98" y="67"/>
                  </a:cubicBezTo>
                  <a:cubicBezTo>
                    <a:pt x="96" y="67"/>
                    <a:pt x="97" y="67"/>
                    <a:pt x="98" y="66"/>
                  </a:cubicBezTo>
                  <a:cubicBezTo>
                    <a:pt x="99" y="66"/>
                    <a:pt x="99" y="65"/>
                    <a:pt x="99" y="65"/>
                  </a:cubicBezTo>
                  <a:cubicBezTo>
                    <a:pt x="99" y="65"/>
                    <a:pt x="97" y="65"/>
                    <a:pt x="97" y="64"/>
                  </a:cubicBezTo>
                  <a:cubicBezTo>
                    <a:pt x="95" y="64"/>
                    <a:pt x="95" y="64"/>
                    <a:pt x="95" y="64"/>
                  </a:cubicBezTo>
                  <a:lnTo>
                    <a:pt x="97" y="64"/>
                  </a:lnTo>
                  <a:close/>
                  <a:moveTo>
                    <a:pt x="49" y="52"/>
                  </a:moveTo>
                  <a:cubicBezTo>
                    <a:pt x="49" y="52"/>
                    <a:pt x="50" y="49"/>
                    <a:pt x="50" y="48"/>
                  </a:cubicBezTo>
                  <a:cubicBezTo>
                    <a:pt x="50" y="48"/>
                    <a:pt x="48" y="47"/>
                    <a:pt x="47" y="46"/>
                  </a:cubicBezTo>
                  <a:cubicBezTo>
                    <a:pt x="47" y="46"/>
                    <a:pt x="44" y="40"/>
                    <a:pt x="42" y="39"/>
                  </a:cubicBezTo>
                  <a:cubicBezTo>
                    <a:pt x="44" y="40"/>
                    <a:pt x="47" y="46"/>
                    <a:pt x="47" y="46"/>
                  </a:cubicBezTo>
                  <a:cubicBezTo>
                    <a:pt x="48" y="47"/>
                    <a:pt x="50" y="48"/>
                    <a:pt x="50" y="48"/>
                  </a:cubicBezTo>
                  <a:cubicBezTo>
                    <a:pt x="50" y="49"/>
                    <a:pt x="49" y="52"/>
                    <a:pt x="49" y="52"/>
                  </a:cubicBezTo>
                  <a:close/>
                  <a:moveTo>
                    <a:pt x="101" y="118"/>
                  </a:moveTo>
                  <a:cubicBezTo>
                    <a:pt x="101" y="118"/>
                    <a:pt x="101" y="118"/>
                    <a:pt x="101" y="118"/>
                  </a:cubicBezTo>
                  <a:cubicBezTo>
                    <a:pt x="101" y="118"/>
                    <a:pt x="101" y="118"/>
                    <a:pt x="101" y="118"/>
                  </a:cubicBezTo>
                  <a:cubicBezTo>
                    <a:pt x="101" y="118"/>
                    <a:pt x="101" y="118"/>
                    <a:pt x="101" y="118"/>
                  </a:cubicBezTo>
                  <a:cubicBezTo>
                    <a:pt x="101" y="118"/>
                    <a:pt x="101" y="118"/>
                    <a:pt x="101" y="118"/>
                  </a:cubicBezTo>
                  <a:cubicBezTo>
                    <a:pt x="101" y="118"/>
                    <a:pt x="102" y="118"/>
                    <a:pt x="102" y="118"/>
                  </a:cubicBezTo>
                  <a:cubicBezTo>
                    <a:pt x="102" y="118"/>
                    <a:pt x="102" y="118"/>
                    <a:pt x="102" y="118"/>
                  </a:cubicBezTo>
                  <a:cubicBezTo>
                    <a:pt x="102" y="118"/>
                    <a:pt x="101" y="118"/>
                    <a:pt x="101" y="118"/>
                  </a:cubicBezTo>
                  <a:close/>
                  <a:moveTo>
                    <a:pt x="101" y="116"/>
                  </a:moveTo>
                  <a:cubicBezTo>
                    <a:pt x="102" y="116"/>
                    <a:pt x="102" y="116"/>
                    <a:pt x="102" y="116"/>
                  </a:cubicBezTo>
                  <a:cubicBezTo>
                    <a:pt x="102" y="116"/>
                    <a:pt x="102" y="116"/>
                    <a:pt x="101"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8" name="Freeform 174"/>
            <p:cNvSpPr>
              <a:spLocks noEditPoints="1"/>
            </p:cNvSpPr>
            <p:nvPr/>
          </p:nvSpPr>
          <p:spPr bwMode="auto">
            <a:xfrm>
              <a:off x="6787" y="3612"/>
              <a:ext cx="126" cy="209"/>
            </a:xfrm>
            <a:custGeom>
              <a:avLst/>
              <a:gdLst>
                <a:gd name="T0" fmla="*/ 44 w 71"/>
                <a:gd name="T1" fmla="*/ 21 h 117"/>
                <a:gd name="T2" fmla="*/ 41 w 71"/>
                <a:gd name="T3" fmla="*/ 9 h 117"/>
                <a:gd name="T4" fmla="*/ 28 w 71"/>
                <a:gd name="T5" fmla="*/ 2 h 117"/>
                <a:gd name="T6" fmla="*/ 22 w 71"/>
                <a:gd name="T7" fmla="*/ 0 h 117"/>
                <a:gd name="T8" fmla="*/ 21 w 71"/>
                <a:gd name="T9" fmla="*/ 1 h 117"/>
                <a:gd name="T10" fmla="*/ 19 w 71"/>
                <a:gd name="T11" fmla="*/ 0 h 117"/>
                <a:gd name="T12" fmla="*/ 12 w 71"/>
                <a:gd name="T13" fmla="*/ 5 h 117"/>
                <a:gd name="T14" fmla="*/ 9 w 71"/>
                <a:gd name="T15" fmla="*/ 8 h 117"/>
                <a:gd name="T16" fmla="*/ 3 w 71"/>
                <a:gd name="T17" fmla="*/ 9 h 117"/>
                <a:gd name="T18" fmla="*/ 4 w 71"/>
                <a:gd name="T19" fmla="*/ 6 h 117"/>
                <a:gd name="T20" fmla="*/ 1 w 71"/>
                <a:gd name="T21" fmla="*/ 7 h 117"/>
                <a:gd name="T22" fmla="*/ 3 w 71"/>
                <a:gd name="T23" fmla="*/ 9 h 117"/>
                <a:gd name="T24" fmla="*/ 9 w 71"/>
                <a:gd name="T25" fmla="*/ 9 h 117"/>
                <a:gd name="T26" fmla="*/ 11 w 71"/>
                <a:gd name="T27" fmla="*/ 14 h 117"/>
                <a:gd name="T28" fmla="*/ 9 w 71"/>
                <a:gd name="T29" fmla="*/ 20 h 117"/>
                <a:gd name="T30" fmla="*/ 6 w 71"/>
                <a:gd name="T31" fmla="*/ 28 h 117"/>
                <a:gd name="T32" fmla="*/ 18 w 71"/>
                <a:gd name="T33" fmla="*/ 42 h 117"/>
                <a:gd name="T34" fmla="*/ 20 w 71"/>
                <a:gd name="T35" fmla="*/ 60 h 117"/>
                <a:gd name="T36" fmla="*/ 19 w 71"/>
                <a:gd name="T37" fmla="*/ 74 h 117"/>
                <a:gd name="T38" fmla="*/ 16 w 71"/>
                <a:gd name="T39" fmla="*/ 81 h 117"/>
                <a:gd name="T40" fmla="*/ 14 w 71"/>
                <a:gd name="T41" fmla="*/ 95 h 117"/>
                <a:gd name="T42" fmla="*/ 19 w 71"/>
                <a:gd name="T43" fmla="*/ 114 h 117"/>
                <a:gd name="T44" fmla="*/ 23 w 71"/>
                <a:gd name="T45" fmla="*/ 116 h 117"/>
                <a:gd name="T46" fmla="*/ 28 w 71"/>
                <a:gd name="T47" fmla="*/ 116 h 117"/>
                <a:gd name="T48" fmla="*/ 23 w 71"/>
                <a:gd name="T49" fmla="*/ 103 h 117"/>
                <a:gd name="T50" fmla="*/ 28 w 71"/>
                <a:gd name="T51" fmla="*/ 88 h 117"/>
                <a:gd name="T52" fmla="*/ 31 w 71"/>
                <a:gd name="T53" fmla="*/ 81 h 117"/>
                <a:gd name="T54" fmla="*/ 42 w 71"/>
                <a:gd name="T55" fmla="*/ 72 h 117"/>
                <a:gd name="T56" fmla="*/ 64 w 71"/>
                <a:gd name="T57" fmla="*/ 39 h 117"/>
                <a:gd name="T58" fmla="*/ 13 w 71"/>
                <a:gd name="T59" fmla="*/ 17 h 117"/>
                <a:gd name="T60" fmla="*/ 17 w 71"/>
                <a:gd name="T61" fmla="*/ 31 h 117"/>
                <a:gd name="T62" fmla="*/ 26 w 71"/>
                <a:gd name="T63" fmla="*/ 16 h 117"/>
                <a:gd name="T64" fmla="*/ 24 w 71"/>
                <a:gd name="T65" fmla="*/ 15 h 117"/>
                <a:gd name="T66" fmla="*/ 22 w 71"/>
                <a:gd name="T67" fmla="*/ 17 h 117"/>
                <a:gd name="T68" fmla="*/ 21 w 71"/>
                <a:gd name="T69" fmla="*/ 24 h 117"/>
                <a:gd name="T70" fmla="*/ 20 w 71"/>
                <a:gd name="T71" fmla="*/ 41 h 117"/>
                <a:gd name="T72" fmla="*/ 21 w 71"/>
                <a:gd name="T73" fmla="*/ 41 h 117"/>
                <a:gd name="T74" fmla="*/ 23 w 71"/>
                <a:gd name="T75" fmla="*/ 46 h 117"/>
                <a:gd name="T76" fmla="*/ 24 w 71"/>
                <a:gd name="T77" fmla="*/ 50 h 117"/>
                <a:gd name="T78" fmla="*/ 24 w 71"/>
                <a:gd name="T79" fmla="*/ 34 h 117"/>
                <a:gd name="T80" fmla="*/ 25 w 71"/>
                <a:gd name="T81" fmla="*/ 52 h 117"/>
                <a:gd name="T82" fmla="*/ 28 w 71"/>
                <a:gd name="T83" fmla="*/ 12 h 117"/>
                <a:gd name="T84" fmla="*/ 28 w 71"/>
                <a:gd name="T85" fmla="*/ 12 h 117"/>
                <a:gd name="T86" fmla="*/ 30 w 71"/>
                <a:gd name="T87" fmla="*/ 14 h 117"/>
                <a:gd name="T88" fmla="*/ 34 w 71"/>
                <a:gd name="T89" fmla="*/ 12 h 117"/>
                <a:gd name="T90" fmla="*/ 32 w 71"/>
                <a:gd name="T91" fmla="*/ 49 h 117"/>
                <a:gd name="T92" fmla="*/ 35 w 71"/>
                <a:gd name="T93" fmla="*/ 13 h 117"/>
                <a:gd name="T94" fmla="*/ 35 w 71"/>
                <a:gd name="T95" fmla="*/ 14 h 117"/>
                <a:gd name="T96" fmla="*/ 41 w 71"/>
                <a:gd name="T97" fmla="*/ 13 h 117"/>
                <a:gd name="T98" fmla="*/ 36 w 71"/>
                <a:gd name="T99" fmla="*/ 47 h 117"/>
                <a:gd name="T100" fmla="*/ 37 w 71"/>
                <a:gd name="T101" fmla="*/ 70 h 117"/>
                <a:gd name="T102" fmla="*/ 38 w 71"/>
                <a:gd name="T103" fmla="*/ 14 h 117"/>
                <a:gd name="T104" fmla="*/ 39 w 71"/>
                <a:gd name="T105" fmla="*/ 13 h 117"/>
                <a:gd name="T106" fmla="*/ 40 w 71"/>
                <a:gd name="T107" fmla="*/ 13 h 117"/>
                <a:gd name="T108" fmla="*/ 40 w 71"/>
                <a:gd name="T109" fmla="*/ 65 h 117"/>
                <a:gd name="T110" fmla="*/ 43 w 71"/>
                <a:gd name="T111" fmla="*/ 6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117">
                  <a:moveTo>
                    <a:pt x="56" y="20"/>
                  </a:moveTo>
                  <a:cubicBezTo>
                    <a:pt x="55" y="20"/>
                    <a:pt x="54" y="21"/>
                    <a:pt x="54" y="21"/>
                  </a:cubicBezTo>
                  <a:cubicBezTo>
                    <a:pt x="54" y="20"/>
                    <a:pt x="55" y="19"/>
                    <a:pt x="55" y="19"/>
                  </a:cubicBezTo>
                  <a:cubicBezTo>
                    <a:pt x="55" y="18"/>
                    <a:pt x="53" y="19"/>
                    <a:pt x="53" y="19"/>
                  </a:cubicBezTo>
                  <a:cubicBezTo>
                    <a:pt x="52" y="19"/>
                    <a:pt x="50" y="18"/>
                    <a:pt x="50" y="18"/>
                  </a:cubicBezTo>
                  <a:cubicBezTo>
                    <a:pt x="48" y="19"/>
                    <a:pt x="47" y="20"/>
                    <a:pt x="47" y="20"/>
                  </a:cubicBezTo>
                  <a:cubicBezTo>
                    <a:pt x="45" y="21"/>
                    <a:pt x="44" y="21"/>
                    <a:pt x="44" y="21"/>
                  </a:cubicBezTo>
                  <a:cubicBezTo>
                    <a:pt x="45" y="21"/>
                    <a:pt x="46" y="19"/>
                    <a:pt x="46" y="19"/>
                  </a:cubicBezTo>
                  <a:cubicBezTo>
                    <a:pt x="46" y="19"/>
                    <a:pt x="48" y="17"/>
                    <a:pt x="48" y="17"/>
                  </a:cubicBezTo>
                  <a:cubicBezTo>
                    <a:pt x="48" y="17"/>
                    <a:pt x="48" y="16"/>
                    <a:pt x="48" y="16"/>
                  </a:cubicBezTo>
                  <a:cubicBezTo>
                    <a:pt x="48" y="14"/>
                    <a:pt x="47" y="13"/>
                    <a:pt x="46" y="12"/>
                  </a:cubicBezTo>
                  <a:cubicBezTo>
                    <a:pt x="46" y="12"/>
                    <a:pt x="45" y="11"/>
                    <a:pt x="45" y="11"/>
                  </a:cubicBezTo>
                  <a:cubicBezTo>
                    <a:pt x="44" y="11"/>
                    <a:pt x="44" y="10"/>
                    <a:pt x="43" y="10"/>
                  </a:cubicBezTo>
                  <a:cubicBezTo>
                    <a:pt x="42" y="10"/>
                    <a:pt x="42" y="9"/>
                    <a:pt x="41" y="9"/>
                  </a:cubicBezTo>
                  <a:cubicBezTo>
                    <a:pt x="40" y="9"/>
                    <a:pt x="39" y="9"/>
                    <a:pt x="38" y="8"/>
                  </a:cubicBezTo>
                  <a:cubicBezTo>
                    <a:pt x="38" y="8"/>
                    <a:pt x="37" y="7"/>
                    <a:pt x="35" y="5"/>
                  </a:cubicBezTo>
                  <a:cubicBezTo>
                    <a:pt x="35" y="5"/>
                    <a:pt x="35" y="5"/>
                    <a:pt x="34" y="5"/>
                  </a:cubicBezTo>
                  <a:cubicBezTo>
                    <a:pt x="34" y="5"/>
                    <a:pt x="34" y="4"/>
                    <a:pt x="34" y="4"/>
                  </a:cubicBezTo>
                  <a:cubicBezTo>
                    <a:pt x="33" y="4"/>
                    <a:pt x="32" y="3"/>
                    <a:pt x="32" y="3"/>
                  </a:cubicBezTo>
                  <a:cubicBezTo>
                    <a:pt x="32" y="3"/>
                    <a:pt x="31" y="2"/>
                    <a:pt x="31" y="2"/>
                  </a:cubicBezTo>
                  <a:cubicBezTo>
                    <a:pt x="30" y="2"/>
                    <a:pt x="28" y="2"/>
                    <a:pt x="28" y="2"/>
                  </a:cubicBezTo>
                  <a:cubicBezTo>
                    <a:pt x="27" y="3"/>
                    <a:pt x="26" y="3"/>
                    <a:pt x="26" y="3"/>
                  </a:cubicBezTo>
                  <a:cubicBezTo>
                    <a:pt x="24" y="3"/>
                    <a:pt x="24" y="2"/>
                    <a:pt x="24" y="2"/>
                  </a:cubicBezTo>
                  <a:cubicBezTo>
                    <a:pt x="23" y="1"/>
                    <a:pt x="23" y="0"/>
                    <a:pt x="23" y="0"/>
                  </a:cubicBezTo>
                  <a:cubicBezTo>
                    <a:pt x="22" y="0"/>
                    <a:pt x="22" y="0"/>
                    <a:pt x="22" y="0"/>
                  </a:cubicBezTo>
                  <a:cubicBezTo>
                    <a:pt x="22" y="0"/>
                    <a:pt x="22" y="0"/>
                    <a:pt x="22" y="0"/>
                  </a:cubicBezTo>
                  <a:cubicBezTo>
                    <a:pt x="22" y="0"/>
                    <a:pt x="22" y="0"/>
                    <a:pt x="22" y="0"/>
                  </a:cubicBezTo>
                  <a:cubicBezTo>
                    <a:pt x="22" y="0"/>
                    <a:pt x="22" y="0"/>
                    <a:pt x="22" y="0"/>
                  </a:cubicBezTo>
                  <a:cubicBezTo>
                    <a:pt x="22" y="0"/>
                    <a:pt x="22" y="1"/>
                    <a:pt x="22" y="1"/>
                  </a:cubicBezTo>
                  <a:cubicBezTo>
                    <a:pt x="22" y="1"/>
                    <a:pt x="22" y="1"/>
                    <a:pt x="22" y="1"/>
                  </a:cubicBezTo>
                  <a:cubicBezTo>
                    <a:pt x="22" y="1"/>
                    <a:pt x="21" y="1"/>
                    <a:pt x="21" y="1"/>
                  </a:cubicBezTo>
                  <a:cubicBezTo>
                    <a:pt x="21" y="1"/>
                    <a:pt x="21" y="1"/>
                    <a:pt x="21" y="1"/>
                  </a:cubicBezTo>
                  <a:cubicBezTo>
                    <a:pt x="21" y="2"/>
                    <a:pt x="21" y="2"/>
                    <a:pt x="21" y="2"/>
                  </a:cubicBezTo>
                  <a:cubicBezTo>
                    <a:pt x="21" y="2"/>
                    <a:pt x="21" y="1"/>
                    <a:pt x="21" y="1"/>
                  </a:cubicBezTo>
                  <a:cubicBezTo>
                    <a:pt x="21" y="1"/>
                    <a:pt x="21" y="1"/>
                    <a:pt x="21" y="1"/>
                  </a:cubicBezTo>
                  <a:cubicBezTo>
                    <a:pt x="21" y="1"/>
                    <a:pt x="21" y="1"/>
                    <a:pt x="21" y="1"/>
                  </a:cubicBezTo>
                  <a:cubicBezTo>
                    <a:pt x="21" y="0"/>
                    <a:pt x="21" y="0"/>
                    <a:pt x="21" y="0"/>
                  </a:cubicBezTo>
                  <a:cubicBezTo>
                    <a:pt x="21" y="0"/>
                    <a:pt x="20" y="0"/>
                    <a:pt x="20" y="1"/>
                  </a:cubicBezTo>
                  <a:cubicBezTo>
                    <a:pt x="21" y="0"/>
                    <a:pt x="21" y="0"/>
                    <a:pt x="21" y="0"/>
                  </a:cubicBezTo>
                  <a:cubicBezTo>
                    <a:pt x="21" y="0"/>
                    <a:pt x="21" y="0"/>
                    <a:pt x="21" y="0"/>
                  </a:cubicBezTo>
                  <a:cubicBezTo>
                    <a:pt x="21" y="0"/>
                    <a:pt x="21" y="0"/>
                    <a:pt x="21" y="0"/>
                  </a:cubicBezTo>
                  <a:cubicBezTo>
                    <a:pt x="20" y="0"/>
                    <a:pt x="19" y="0"/>
                    <a:pt x="19" y="0"/>
                  </a:cubicBezTo>
                  <a:cubicBezTo>
                    <a:pt x="19" y="0"/>
                    <a:pt x="18" y="0"/>
                    <a:pt x="18" y="0"/>
                  </a:cubicBezTo>
                  <a:cubicBezTo>
                    <a:pt x="18" y="0"/>
                    <a:pt x="17" y="1"/>
                    <a:pt x="17" y="1"/>
                  </a:cubicBezTo>
                  <a:cubicBezTo>
                    <a:pt x="16" y="2"/>
                    <a:pt x="16" y="2"/>
                    <a:pt x="16" y="2"/>
                  </a:cubicBezTo>
                  <a:cubicBezTo>
                    <a:pt x="15" y="2"/>
                    <a:pt x="15" y="2"/>
                    <a:pt x="15" y="2"/>
                  </a:cubicBezTo>
                  <a:cubicBezTo>
                    <a:pt x="14" y="3"/>
                    <a:pt x="14" y="3"/>
                    <a:pt x="14" y="3"/>
                  </a:cubicBezTo>
                  <a:cubicBezTo>
                    <a:pt x="13" y="5"/>
                    <a:pt x="13" y="5"/>
                    <a:pt x="13" y="5"/>
                  </a:cubicBezTo>
                  <a:cubicBezTo>
                    <a:pt x="12" y="5"/>
                    <a:pt x="12" y="5"/>
                    <a:pt x="12" y="5"/>
                  </a:cubicBezTo>
                  <a:cubicBezTo>
                    <a:pt x="12" y="5"/>
                    <a:pt x="11" y="5"/>
                    <a:pt x="12" y="6"/>
                  </a:cubicBezTo>
                  <a:cubicBezTo>
                    <a:pt x="12" y="6"/>
                    <a:pt x="12" y="6"/>
                    <a:pt x="12" y="6"/>
                  </a:cubicBezTo>
                  <a:cubicBezTo>
                    <a:pt x="12" y="6"/>
                    <a:pt x="12" y="7"/>
                    <a:pt x="12" y="7"/>
                  </a:cubicBezTo>
                  <a:cubicBezTo>
                    <a:pt x="12" y="7"/>
                    <a:pt x="12" y="7"/>
                    <a:pt x="12" y="8"/>
                  </a:cubicBezTo>
                  <a:cubicBezTo>
                    <a:pt x="11" y="7"/>
                    <a:pt x="10" y="7"/>
                    <a:pt x="10" y="7"/>
                  </a:cubicBezTo>
                  <a:cubicBezTo>
                    <a:pt x="10" y="7"/>
                    <a:pt x="10" y="7"/>
                    <a:pt x="10" y="7"/>
                  </a:cubicBezTo>
                  <a:cubicBezTo>
                    <a:pt x="9" y="8"/>
                    <a:pt x="9" y="8"/>
                    <a:pt x="9" y="8"/>
                  </a:cubicBezTo>
                  <a:cubicBezTo>
                    <a:pt x="8" y="8"/>
                    <a:pt x="8" y="8"/>
                    <a:pt x="8" y="8"/>
                  </a:cubicBezTo>
                  <a:cubicBezTo>
                    <a:pt x="7" y="8"/>
                    <a:pt x="7" y="8"/>
                    <a:pt x="7" y="8"/>
                  </a:cubicBezTo>
                  <a:cubicBezTo>
                    <a:pt x="7" y="8"/>
                    <a:pt x="7" y="8"/>
                    <a:pt x="6" y="7"/>
                  </a:cubicBezTo>
                  <a:cubicBezTo>
                    <a:pt x="5" y="7"/>
                    <a:pt x="5" y="7"/>
                    <a:pt x="5" y="7"/>
                  </a:cubicBezTo>
                  <a:cubicBezTo>
                    <a:pt x="5" y="8"/>
                    <a:pt x="5" y="8"/>
                    <a:pt x="5" y="8"/>
                  </a:cubicBezTo>
                  <a:cubicBezTo>
                    <a:pt x="4" y="8"/>
                    <a:pt x="4" y="8"/>
                    <a:pt x="4" y="8"/>
                  </a:cubicBezTo>
                  <a:cubicBezTo>
                    <a:pt x="4" y="9"/>
                    <a:pt x="4" y="9"/>
                    <a:pt x="3" y="9"/>
                  </a:cubicBezTo>
                  <a:cubicBezTo>
                    <a:pt x="4" y="9"/>
                    <a:pt x="4" y="9"/>
                    <a:pt x="4" y="8"/>
                  </a:cubicBezTo>
                  <a:cubicBezTo>
                    <a:pt x="4" y="8"/>
                    <a:pt x="4" y="8"/>
                    <a:pt x="5" y="7"/>
                  </a:cubicBezTo>
                  <a:cubicBezTo>
                    <a:pt x="5" y="7"/>
                    <a:pt x="5" y="7"/>
                    <a:pt x="5" y="7"/>
                  </a:cubicBezTo>
                  <a:cubicBezTo>
                    <a:pt x="5" y="7"/>
                    <a:pt x="5" y="7"/>
                    <a:pt x="5" y="7"/>
                  </a:cubicBezTo>
                  <a:cubicBezTo>
                    <a:pt x="5" y="7"/>
                    <a:pt x="4" y="6"/>
                    <a:pt x="4" y="6"/>
                  </a:cubicBezTo>
                  <a:cubicBezTo>
                    <a:pt x="4" y="6"/>
                    <a:pt x="4" y="6"/>
                    <a:pt x="4" y="6"/>
                  </a:cubicBezTo>
                  <a:cubicBezTo>
                    <a:pt x="4" y="6"/>
                    <a:pt x="4" y="6"/>
                    <a:pt x="4" y="6"/>
                  </a:cubicBezTo>
                  <a:cubicBezTo>
                    <a:pt x="3" y="6"/>
                    <a:pt x="3" y="5"/>
                    <a:pt x="3" y="5"/>
                  </a:cubicBezTo>
                  <a:cubicBezTo>
                    <a:pt x="2" y="6"/>
                    <a:pt x="1" y="5"/>
                    <a:pt x="1" y="5"/>
                  </a:cubicBezTo>
                  <a:cubicBezTo>
                    <a:pt x="1" y="5"/>
                    <a:pt x="0" y="5"/>
                    <a:pt x="0" y="5"/>
                  </a:cubicBezTo>
                  <a:cubicBezTo>
                    <a:pt x="0" y="5"/>
                    <a:pt x="0" y="5"/>
                    <a:pt x="0" y="5"/>
                  </a:cubicBezTo>
                  <a:cubicBezTo>
                    <a:pt x="0" y="5"/>
                    <a:pt x="0" y="6"/>
                    <a:pt x="0" y="6"/>
                  </a:cubicBezTo>
                  <a:cubicBezTo>
                    <a:pt x="0" y="6"/>
                    <a:pt x="0" y="7"/>
                    <a:pt x="1" y="7"/>
                  </a:cubicBezTo>
                  <a:cubicBezTo>
                    <a:pt x="1" y="7"/>
                    <a:pt x="1" y="7"/>
                    <a:pt x="1" y="7"/>
                  </a:cubicBezTo>
                  <a:cubicBezTo>
                    <a:pt x="1" y="7"/>
                    <a:pt x="1" y="7"/>
                    <a:pt x="1" y="7"/>
                  </a:cubicBezTo>
                  <a:cubicBezTo>
                    <a:pt x="1" y="7"/>
                    <a:pt x="1" y="7"/>
                    <a:pt x="2" y="8"/>
                  </a:cubicBezTo>
                  <a:cubicBezTo>
                    <a:pt x="2" y="8"/>
                    <a:pt x="2" y="8"/>
                    <a:pt x="2" y="9"/>
                  </a:cubicBezTo>
                  <a:cubicBezTo>
                    <a:pt x="2" y="9"/>
                    <a:pt x="3" y="9"/>
                    <a:pt x="3" y="9"/>
                  </a:cubicBezTo>
                  <a:cubicBezTo>
                    <a:pt x="3" y="9"/>
                    <a:pt x="3" y="8"/>
                    <a:pt x="3" y="9"/>
                  </a:cubicBezTo>
                  <a:cubicBezTo>
                    <a:pt x="3" y="9"/>
                    <a:pt x="3" y="9"/>
                    <a:pt x="3" y="9"/>
                  </a:cubicBezTo>
                  <a:cubicBezTo>
                    <a:pt x="3" y="9"/>
                    <a:pt x="3" y="9"/>
                    <a:pt x="3" y="9"/>
                  </a:cubicBezTo>
                  <a:cubicBezTo>
                    <a:pt x="4" y="9"/>
                    <a:pt x="4" y="9"/>
                    <a:pt x="4" y="9"/>
                  </a:cubicBezTo>
                  <a:cubicBezTo>
                    <a:pt x="4" y="9"/>
                    <a:pt x="4" y="9"/>
                    <a:pt x="5" y="9"/>
                  </a:cubicBezTo>
                  <a:cubicBezTo>
                    <a:pt x="5" y="9"/>
                    <a:pt x="5" y="9"/>
                    <a:pt x="6" y="9"/>
                  </a:cubicBezTo>
                  <a:cubicBezTo>
                    <a:pt x="6" y="9"/>
                    <a:pt x="7" y="9"/>
                    <a:pt x="8" y="9"/>
                  </a:cubicBezTo>
                  <a:cubicBezTo>
                    <a:pt x="8" y="9"/>
                    <a:pt x="8" y="10"/>
                    <a:pt x="8" y="10"/>
                  </a:cubicBezTo>
                  <a:cubicBezTo>
                    <a:pt x="8" y="10"/>
                    <a:pt x="9" y="10"/>
                    <a:pt x="9" y="10"/>
                  </a:cubicBezTo>
                  <a:cubicBezTo>
                    <a:pt x="9" y="10"/>
                    <a:pt x="9" y="10"/>
                    <a:pt x="9" y="9"/>
                  </a:cubicBezTo>
                  <a:cubicBezTo>
                    <a:pt x="9" y="9"/>
                    <a:pt x="8" y="9"/>
                    <a:pt x="9" y="9"/>
                  </a:cubicBezTo>
                  <a:cubicBezTo>
                    <a:pt x="9" y="9"/>
                    <a:pt x="10" y="9"/>
                    <a:pt x="10" y="8"/>
                  </a:cubicBezTo>
                  <a:cubicBezTo>
                    <a:pt x="10" y="8"/>
                    <a:pt x="10" y="8"/>
                    <a:pt x="10" y="8"/>
                  </a:cubicBezTo>
                  <a:cubicBezTo>
                    <a:pt x="10" y="8"/>
                    <a:pt x="11" y="8"/>
                    <a:pt x="11" y="8"/>
                  </a:cubicBezTo>
                  <a:cubicBezTo>
                    <a:pt x="11" y="8"/>
                    <a:pt x="11" y="9"/>
                    <a:pt x="11" y="9"/>
                  </a:cubicBezTo>
                  <a:cubicBezTo>
                    <a:pt x="11" y="10"/>
                    <a:pt x="11" y="10"/>
                    <a:pt x="12" y="11"/>
                  </a:cubicBezTo>
                  <a:cubicBezTo>
                    <a:pt x="12" y="12"/>
                    <a:pt x="11" y="13"/>
                    <a:pt x="11" y="14"/>
                  </a:cubicBezTo>
                  <a:cubicBezTo>
                    <a:pt x="11" y="15"/>
                    <a:pt x="11" y="15"/>
                    <a:pt x="11" y="15"/>
                  </a:cubicBezTo>
                  <a:cubicBezTo>
                    <a:pt x="10" y="16"/>
                    <a:pt x="10" y="16"/>
                    <a:pt x="10" y="16"/>
                  </a:cubicBezTo>
                  <a:cubicBezTo>
                    <a:pt x="10" y="16"/>
                    <a:pt x="10" y="16"/>
                    <a:pt x="10" y="16"/>
                  </a:cubicBezTo>
                  <a:cubicBezTo>
                    <a:pt x="10" y="16"/>
                    <a:pt x="10" y="16"/>
                    <a:pt x="10" y="16"/>
                  </a:cubicBezTo>
                  <a:cubicBezTo>
                    <a:pt x="10" y="17"/>
                    <a:pt x="10" y="17"/>
                    <a:pt x="10" y="17"/>
                  </a:cubicBezTo>
                  <a:cubicBezTo>
                    <a:pt x="10" y="18"/>
                    <a:pt x="9" y="18"/>
                    <a:pt x="9" y="18"/>
                  </a:cubicBezTo>
                  <a:cubicBezTo>
                    <a:pt x="9" y="20"/>
                    <a:pt x="9" y="20"/>
                    <a:pt x="9" y="20"/>
                  </a:cubicBezTo>
                  <a:cubicBezTo>
                    <a:pt x="9" y="20"/>
                    <a:pt x="6" y="21"/>
                    <a:pt x="6" y="23"/>
                  </a:cubicBezTo>
                  <a:cubicBezTo>
                    <a:pt x="6" y="23"/>
                    <a:pt x="6" y="24"/>
                    <a:pt x="7" y="23"/>
                  </a:cubicBezTo>
                  <a:cubicBezTo>
                    <a:pt x="7" y="24"/>
                    <a:pt x="7" y="24"/>
                    <a:pt x="7" y="24"/>
                  </a:cubicBezTo>
                  <a:cubicBezTo>
                    <a:pt x="6" y="24"/>
                    <a:pt x="6" y="24"/>
                    <a:pt x="6" y="24"/>
                  </a:cubicBezTo>
                  <a:cubicBezTo>
                    <a:pt x="6" y="24"/>
                    <a:pt x="5" y="24"/>
                    <a:pt x="5" y="25"/>
                  </a:cubicBezTo>
                  <a:cubicBezTo>
                    <a:pt x="5" y="25"/>
                    <a:pt x="6" y="26"/>
                    <a:pt x="6" y="26"/>
                  </a:cubicBezTo>
                  <a:cubicBezTo>
                    <a:pt x="6" y="26"/>
                    <a:pt x="5" y="26"/>
                    <a:pt x="6" y="28"/>
                  </a:cubicBezTo>
                  <a:cubicBezTo>
                    <a:pt x="7" y="29"/>
                    <a:pt x="9" y="31"/>
                    <a:pt x="10" y="33"/>
                  </a:cubicBezTo>
                  <a:cubicBezTo>
                    <a:pt x="10" y="33"/>
                    <a:pt x="12" y="37"/>
                    <a:pt x="12" y="37"/>
                  </a:cubicBezTo>
                  <a:cubicBezTo>
                    <a:pt x="12" y="38"/>
                    <a:pt x="12" y="39"/>
                    <a:pt x="14" y="40"/>
                  </a:cubicBezTo>
                  <a:cubicBezTo>
                    <a:pt x="15" y="41"/>
                    <a:pt x="15" y="41"/>
                    <a:pt x="15" y="41"/>
                  </a:cubicBezTo>
                  <a:cubicBezTo>
                    <a:pt x="15" y="41"/>
                    <a:pt x="17" y="42"/>
                    <a:pt x="17" y="42"/>
                  </a:cubicBezTo>
                  <a:cubicBezTo>
                    <a:pt x="18" y="42"/>
                    <a:pt x="18" y="42"/>
                    <a:pt x="18" y="42"/>
                  </a:cubicBezTo>
                  <a:cubicBezTo>
                    <a:pt x="18" y="42"/>
                    <a:pt x="18" y="42"/>
                    <a:pt x="18" y="42"/>
                  </a:cubicBezTo>
                  <a:cubicBezTo>
                    <a:pt x="18" y="43"/>
                    <a:pt x="18" y="43"/>
                    <a:pt x="18" y="43"/>
                  </a:cubicBezTo>
                  <a:cubicBezTo>
                    <a:pt x="19" y="43"/>
                    <a:pt x="20" y="44"/>
                    <a:pt x="20" y="45"/>
                  </a:cubicBezTo>
                  <a:cubicBezTo>
                    <a:pt x="21" y="48"/>
                    <a:pt x="20" y="50"/>
                    <a:pt x="20" y="51"/>
                  </a:cubicBezTo>
                  <a:cubicBezTo>
                    <a:pt x="20" y="51"/>
                    <a:pt x="20" y="52"/>
                    <a:pt x="20" y="53"/>
                  </a:cubicBezTo>
                  <a:cubicBezTo>
                    <a:pt x="20" y="54"/>
                    <a:pt x="20" y="55"/>
                    <a:pt x="20" y="56"/>
                  </a:cubicBezTo>
                  <a:cubicBezTo>
                    <a:pt x="20" y="56"/>
                    <a:pt x="20" y="57"/>
                    <a:pt x="20" y="58"/>
                  </a:cubicBezTo>
                  <a:cubicBezTo>
                    <a:pt x="20" y="58"/>
                    <a:pt x="20" y="60"/>
                    <a:pt x="20" y="60"/>
                  </a:cubicBezTo>
                  <a:cubicBezTo>
                    <a:pt x="20" y="60"/>
                    <a:pt x="18" y="64"/>
                    <a:pt x="18" y="65"/>
                  </a:cubicBezTo>
                  <a:cubicBezTo>
                    <a:pt x="18" y="65"/>
                    <a:pt x="19" y="70"/>
                    <a:pt x="16" y="77"/>
                  </a:cubicBezTo>
                  <a:cubicBezTo>
                    <a:pt x="16" y="79"/>
                    <a:pt x="16" y="79"/>
                    <a:pt x="16" y="79"/>
                  </a:cubicBezTo>
                  <a:cubicBezTo>
                    <a:pt x="16" y="79"/>
                    <a:pt x="17" y="79"/>
                    <a:pt x="17" y="78"/>
                  </a:cubicBezTo>
                  <a:cubicBezTo>
                    <a:pt x="17" y="77"/>
                    <a:pt x="17" y="76"/>
                    <a:pt x="17" y="76"/>
                  </a:cubicBezTo>
                  <a:cubicBezTo>
                    <a:pt x="18" y="75"/>
                    <a:pt x="18" y="75"/>
                    <a:pt x="18" y="75"/>
                  </a:cubicBezTo>
                  <a:cubicBezTo>
                    <a:pt x="19" y="74"/>
                    <a:pt x="19" y="74"/>
                    <a:pt x="19" y="74"/>
                  </a:cubicBezTo>
                  <a:cubicBezTo>
                    <a:pt x="18" y="76"/>
                    <a:pt x="18" y="76"/>
                    <a:pt x="18" y="76"/>
                  </a:cubicBezTo>
                  <a:cubicBezTo>
                    <a:pt x="18" y="77"/>
                    <a:pt x="18" y="77"/>
                    <a:pt x="18" y="77"/>
                  </a:cubicBezTo>
                  <a:cubicBezTo>
                    <a:pt x="18" y="78"/>
                    <a:pt x="18" y="78"/>
                    <a:pt x="18" y="78"/>
                  </a:cubicBezTo>
                  <a:cubicBezTo>
                    <a:pt x="18" y="80"/>
                    <a:pt x="18" y="80"/>
                    <a:pt x="18" y="80"/>
                  </a:cubicBezTo>
                  <a:cubicBezTo>
                    <a:pt x="17" y="80"/>
                    <a:pt x="17" y="80"/>
                    <a:pt x="17" y="80"/>
                  </a:cubicBezTo>
                  <a:cubicBezTo>
                    <a:pt x="16" y="80"/>
                    <a:pt x="16" y="80"/>
                    <a:pt x="16" y="80"/>
                  </a:cubicBezTo>
                  <a:cubicBezTo>
                    <a:pt x="16" y="81"/>
                    <a:pt x="16" y="81"/>
                    <a:pt x="16" y="81"/>
                  </a:cubicBezTo>
                  <a:cubicBezTo>
                    <a:pt x="17" y="81"/>
                    <a:pt x="17" y="81"/>
                    <a:pt x="17" y="81"/>
                  </a:cubicBezTo>
                  <a:cubicBezTo>
                    <a:pt x="16" y="83"/>
                    <a:pt x="16" y="83"/>
                    <a:pt x="16" y="83"/>
                  </a:cubicBezTo>
                  <a:cubicBezTo>
                    <a:pt x="15" y="85"/>
                    <a:pt x="15" y="85"/>
                    <a:pt x="15" y="85"/>
                  </a:cubicBezTo>
                  <a:cubicBezTo>
                    <a:pt x="16" y="87"/>
                    <a:pt x="16" y="87"/>
                    <a:pt x="16" y="87"/>
                  </a:cubicBezTo>
                  <a:cubicBezTo>
                    <a:pt x="16" y="90"/>
                    <a:pt x="16" y="90"/>
                    <a:pt x="16" y="90"/>
                  </a:cubicBezTo>
                  <a:cubicBezTo>
                    <a:pt x="16" y="92"/>
                    <a:pt x="16" y="92"/>
                    <a:pt x="16" y="92"/>
                  </a:cubicBezTo>
                  <a:cubicBezTo>
                    <a:pt x="14" y="95"/>
                    <a:pt x="14" y="95"/>
                    <a:pt x="14" y="95"/>
                  </a:cubicBezTo>
                  <a:cubicBezTo>
                    <a:pt x="14" y="95"/>
                    <a:pt x="12" y="105"/>
                    <a:pt x="13" y="107"/>
                  </a:cubicBezTo>
                  <a:cubicBezTo>
                    <a:pt x="16" y="110"/>
                    <a:pt x="16" y="110"/>
                    <a:pt x="16" y="110"/>
                  </a:cubicBezTo>
                  <a:cubicBezTo>
                    <a:pt x="16" y="110"/>
                    <a:pt x="17" y="108"/>
                    <a:pt x="19" y="109"/>
                  </a:cubicBezTo>
                  <a:cubicBezTo>
                    <a:pt x="19" y="109"/>
                    <a:pt x="20" y="110"/>
                    <a:pt x="20" y="111"/>
                  </a:cubicBezTo>
                  <a:cubicBezTo>
                    <a:pt x="20" y="113"/>
                    <a:pt x="20" y="113"/>
                    <a:pt x="20" y="113"/>
                  </a:cubicBezTo>
                  <a:cubicBezTo>
                    <a:pt x="19" y="113"/>
                    <a:pt x="19" y="113"/>
                    <a:pt x="19" y="113"/>
                  </a:cubicBezTo>
                  <a:cubicBezTo>
                    <a:pt x="19" y="114"/>
                    <a:pt x="19" y="114"/>
                    <a:pt x="19" y="114"/>
                  </a:cubicBezTo>
                  <a:cubicBezTo>
                    <a:pt x="20" y="114"/>
                    <a:pt x="20" y="114"/>
                    <a:pt x="20" y="114"/>
                  </a:cubicBezTo>
                  <a:cubicBezTo>
                    <a:pt x="21" y="116"/>
                    <a:pt x="21" y="116"/>
                    <a:pt x="21" y="116"/>
                  </a:cubicBezTo>
                  <a:cubicBezTo>
                    <a:pt x="22" y="116"/>
                    <a:pt x="22" y="116"/>
                    <a:pt x="22" y="116"/>
                  </a:cubicBezTo>
                  <a:cubicBezTo>
                    <a:pt x="22" y="115"/>
                    <a:pt x="22" y="115"/>
                    <a:pt x="22" y="115"/>
                  </a:cubicBezTo>
                  <a:cubicBezTo>
                    <a:pt x="23" y="115"/>
                    <a:pt x="23" y="115"/>
                    <a:pt x="23" y="115"/>
                  </a:cubicBezTo>
                  <a:cubicBezTo>
                    <a:pt x="24" y="115"/>
                    <a:pt x="24" y="115"/>
                    <a:pt x="24" y="115"/>
                  </a:cubicBezTo>
                  <a:cubicBezTo>
                    <a:pt x="23" y="116"/>
                    <a:pt x="23" y="116"/>
                    <a:pt x="23" y="116"/>
                  </a:cubicBezTo>
                  <a:cubicBezTo>
                    <a:pt x="24" y="117"/>
                    <a:pt x="24" y="117"/>
                    <a:pt x="24" y="117"/>
                  </a:cubicBezTo>
                  <a:cubicBezTo>
                    <a:pt x="24" y="116"/>
                    <a:pt x="24" y="116"/>
                    <a:pt x="24" y="116"/>
                  </a:cubicBezTo>
                  <a:cubicBezTo>
                    <a:pt x="25" y="116"/>
                    <a:pt x="25" y="116"/>
                    <a:pt x="25" y="116"/>
                  </a:cubicBezTo>
                  <a:cubicBezTo>
                    <a:pt x="26" y="116"/>
                    <a:pt x="26" y="116"/>
                    <a:pt x="26" y="116"/>
                  </a:cubicBezTo>
                  <a:cubicBezTo>
                    <a:pt x="27" y="116"/>
                    <a:pt x="27" y="116"/>
                    <a:pt x="27" y="116"/>
                  </a:cubicBezTo>
                  <a:cubicBezTo>
                    <a:pt x="28" y="117"/>
                    <a:pt x="28" y="117"/>
                    <a:pt x="28" y="117"/>
                  </a:cubicBezTo>
                  <a:cubicBezTo>
                    <a:pt x="28" y="116"/>
                    <a:pt x="28" y="116"/>
                    <a:pt x="28" y="116"/>
                  </a:cubicBezTo>
                  <a:cubicBezTo>
                    <a:pt x="28" y="115"/>
                    <a:pt x="28" y="115"/>
                    <a:pt x="28" y="115"/>
                  </a:cubicBezTo>
                  <a:cubicBezTo>
                    <a:pt x="28" y="115"/>
                    <a:pt x="28" y="115"/>
                    <a:pt x="28" y="115"/>
                  </a:cubicBezTo>
                  <a:cubicBezTo>
                    <a:pt x="28" y="114"/>
                    <a:pt x="28" y="114"/>
                    <a:pt x="28" y="114"/>
                  </a:cubicBezTo>
                  <a:cubicBezTo>
                    <a:pt x="27" y="113"/>
                    <a:pt x="27" y="113"/>
                    <a:pt x="27" y="113"/>
                  </a:cubicBezTo>
                  <a:cubicBezTo>
                    <a:pt x="26" y="112"/>
                    <a:pt x="26" y="112"/>
                    <a:pt x="26" y="112"/>
                  </a:cubicBezTo>
                  <a:cubicBezTo>
                    <a:pt x="26" y="112"/>
                    <a:pt x="23" y="113"/>
                    <a:pt x="22" y="107"/>
                  </a:cubicBezTo>
                  <a:cubicBezTo>
                    <a:pt x="22" y="107"/>
                    <a:pt x="21" y="104"/>
                    <a:pt x="23" y="103"/>
                  </a:cubicBezTo>
                  <a:cubicBezTo>
                    <a:pt x="24" y="101"/>
                    <a:pt x="24" y="101"/>
                    <a:pt x="24" y="101"/>
                  </a:cubicBezTo>
                  <a:cubicBezTo>
                    <a:pt x="24" y="101"/>
                    <a:pt x="26" y="100"/>
                    <a:pt x="26" y="99"/>
                  </a:cubicBezTo>
                  <a:cubicBezTo>
                    <a:pt x="26" y="99"/>
                    <a:pt x="27" y="97"/>
                    <a:pt x="26" y="96"/>
                  </a:cubicBezTo>
                  <a:cubicBezTo>
                    <a:pt x="25" y="96"/>
                    <a:pt x="24" y="95"/>
                    <a:pt x="24" y="94"/>
                  </a:cubicBezTo>
                  <a:cubicBezTo>
                    <a:pt x="24" y="92"/>
                    <a:pt x="26" y="93"/>
                    <a:pt x="26" y="93"/>
                  </a:cubicBezTo>
                  <a:cubicBezTo>
                    <a:pt x="27" y="90"/>
                    <a:pt x="27" y="90"/>
                    <a:pt x="27" y="90"/>
                  </a:cubicBezTo>
                  <a:cubicBezTo>
                    <a:pt x="28" y="88"/>
                    <a:pt x="28" y="88"/>
                    <a:pt x="28" y="88"/>
                  </a:cubicBezTo>
                  <a:cubicBezTo>
                    <a:pt x="28" y="87"/>
                    <a:pt x="28" y="87"/>
                    <a:pt x="28" y="87"/>
                  </a:cubicBezTo>
                  <a:cubicBezTo>
                    <a:pt x="29" y="87"/>
                    <a:pt x="29" y="87"/>
                    <a:pt x="29" y="87"/>
                  </a:cubicBezTo>
                  <a:cubicBezTo>
                    <a:pt x="29" y="86"/>
                    <a:pt x="29" y="86"/>
                    <a:pt x="29" y="86"/>
                  </a:cubicBezTo>
                  <a:cubicBezTo>
                    <a:pt x="28" y="85"/>
                    <a:pt x="28" y="85"/>
                    <a:pt x="28" y="85"/>
                  </a:cubicBezTo>
                  <a:cubicBezTo>
                    <a:pt x="28" y="85"/>
                    <a:pt x="27" y="83"/>
                    <a:pt x="28" y="83"/>
                  </a:cubicBezTo>
                  <a:cubicBezTo>
                    <a:pt x="31" y="84"/>
                    <a:pt x="31" y="84"/>
                    <a:pt x="31" y="84"/>
                  </a:cubicBezTo>
                  <a:cubicBezTo>
                    <a:pt x="31" y="81"/>
                    <a:pt x="31" y="81"/>
                    <a:pt x="31" y="81"/>
                  </a:cubicBezTo>
                  <a:cubicBezTo>
                    <a:pt x="31" y="81"/>
                    <a:pt x="31" y="79"/>
                    <a:pt x="33" y="79"/>
                  </a:cubicBezTo>
                  <a:cubicBezTo>
                    <a:pt x="33" y="79"/>
                    <a:pt x="37" y="81"/>
                    <a:pt x="39" y="77"/>
                  </a:cubicBezTo>
                  <a:cubicBezTo>
                    <a:pt x="39" y="76"/>
                    <a:pt x="39" y="75"/>
                    <a:pt x="38" y="74"/>
                  </a:cubicBezTo>
                  <a:cubicBezTo>
                    <a:pt x="37" y="72"/>
                    <a:pt x="37" y="72"/>
                    <a:pt x="37" y="72"/>
                  </a:cubicBezTo>
                  <a:cubicBezTo>
                    <a:pt x="37" y="72"/>
                    <a:pt x="37" y="72"/>
                    <a:pt x="37" y="71"/>
                  </a:cubicBezTo>
                  <a:cubicBezTo>
                    <a:pt x="38" y="72"/>
                    <a:pt x="38" y="72"/>
                    <a:pt x="38" y="72"/>
                  </a:cubicBezTo>
                  <a:cubicBezTo>
                    <a:pt x="38" y="72"/>
                    <a:pt x="41" y="72"/>
                    <a:pt x="42" y="72"/>
                  </a:cubicBezTo>
                  <a:cubicBezTo>
                    <a:pt x="42" y="72"/>
                    <a:pt x="44" y="71"/>
                    <a:pt x="44" y="71"/>
                  </a:cubicBezTo>
                  <a:cubicBezTo>
                    <a:pt x="45" y="68"/>
                    <a:pt x="45" y="68"/>
                    <a:pt x="45" y="68"/>
                  </a:cubicBezTo>
                  <a:cubicBezTo>
                    <a:pt x="45" y="67"/>
                    <a:pt x="45" y="67"/>
                    <a:pt x="45" y="67"/>
                  </a:cubicBezTo>
                  <a:cubicBezTo>
                    <a:pt x="45" y="67"/>
                    <a:pt x="46" y="67"/>
                    <a:pt x="46" y="66"/>
                  </a:cubicBezTo>
                  <a:cubicBezTo>
                    <a:pt x="46" y="66"/>
                    <a:pt x="48" y="63"/>
                    <a:pt x="50" y="57"/>
                  </a:cubicBezTo>
                  <a:cubicBezTo>
                    <a:pt x="50" y="56"/>
                    <a:pt x="54" y="53"/>
                    <a:pt x="58" y="52"/>
                  </a:cubicBezTo>
                  <a:cubicBezTo>
                    <a:pt x="58" y="52"/>
                    <a:pt x="64" y="49"/>
                    <a:pt x="64" y="39"/>
                  </a:cubicBezTo>
                  <a:cubicBezTo>
                    <a:pt x="68" y="33"/>
                    <a:pt x="68" y="33"/>
                    <a:pt x="68" y="33"/>
                  </a:cubicBezTo>
                  <a:cubicBezTo>
                    <a:pt x="68" y="33"/>
                    <a:pt x="70" y="31"/>
                    <a:pt x="69" y="28"/>
                  </a:cubicBezTo>
                  <a:cubicBezTo>
                    <a:pt x="69" y="28"/>
                    <a:pt x="71" y="25"/>
                    <a:pt x="67" y="24"/>
                  </a:cubicBezTo>
                  <a:cubicBezTo>
                    <a:pt x="67" y="24"/>
                    <a:pt x="63" y="22"/>
                    <a:pt x="61" y="22"/>
                  </a:cubicBezTo>
                  <a:lnTo>
                    <a:pt x="56" y="20"/>
                  </a:lnTo>
                  <a:close/>
                  <a:moveTo>
                    <a:pt x="13" y="18"/>
                  </a:moveTo>
                  <a:cubicBezTo>
                    <a:pt x="13" y="18"/>
                    <a:pt x="13" y="17"/>
                    <a:pt x="13" y="17"/>
                  </a:cubicBezTo>
                  <a:cubicBezTo>
                    <a:pt x="13" y="17"/>
                    <a:pt x="13" y="18"/>
                    <a:pt x="14" y="18"/>
                  </a:cubicBezTo>
                  <a:cubicBezTo>
                    <a:pt x="14" y="18"/>
                    <a:pt x="14" y="18"/>
                    <a:pt x="13" y="18"/>
                  </a:cubicBezTo>
                  <a:close/>
                  <a:moveTo>
                    <a:pt x="14" y="18"/>
                  </a:moveTo>
                  <a:cubicBezTo>
                    <a:pt x="14" y="18"/>
                    <a:pt x="14" y="19"/>
                    <a:pt x="14" y="19"/>
                  </a:cubicBezTo>
                  <a:cubicBezTo>
                    <a:pt x="14" y="19"/>
                    <a:pt x="14" y="18"/>
                    <a:pt x="14" y="18"/>
                  </a:cubicBezTo>
                  <a:close/>
                  <a:moveTo>
                    <a:pt x="17" y="31"/>
                  </a:moveTo>
                  <a:cubicBezTo>
                    <a:pt x="17" y="31"/>
                    <a:pt x="17" y="31"/>
                    <a:pt x="17" y="31"/>
                  </a:cubicBezTo>
                  <a:cubicBezTo>
                    <a:pt x="17" y="31"/>
                    <a:pt x="17" y="31"/>
                    <a:pt x="17" y="31"/>
                  </a:cubicBezTo>
                  <a:cubicBezTo>
                    <a:pt x="17" y="31"/>
                    <a:pt x="17" y="31"/>
                    <a:pt x="17" y="31"/>
                  </a:cubicBezTo>
                  <a:close/>
                  <a:moveTo>
                    <a:pt x="24" y="16"/>
                  </a:moveTo>
                  <a:cubicBezTo>
                    <a:pt x="26" y="16"/>
                    <a:pt x="26" y="16"/>
                    <a:pt x="26" y="16"/>
                  </a:cubicBezTo>
                  <a:cubicBezTo>
                    <a:pt x="27" y="17"/>
                    <a:pt x="27" y="17"/>
                    <a:pt x="27" y="17"/>
                  </a:cubicBezTo>
                  <a:cubicBezTo>
                    <a:pt x="27" y="17"/>
                    <a:pt x="27" y="17"/>
                    <a:pt x="27" y="17"/>
                  </a:cubicBezTo>
                  <a:cubicBezTo>
                    <a:pt x="26" y="16"/>
                    <a:pt x="26" y="16"/>
                    <a:pt x="26" y="16"/>
                  </a:cubicBezTo>
                  <a:cubicBezTo>
                    <a:pt x="26" y="16"/>
                    <a:pt x="25" y="16"/>
                    <a:pt x="24" y="16"/>
                  </a:cubicBezTo>
                  <a:close/>
                  <a:moveTo>
                    <a:pt x="27" y="32"/>
                  </a:moveTo>
                  <a:cubicBezTo>
                    <a:pt x="27" y="32"/>
                    <a:pt x="27" y="32"/>
                    <a:pt x="27" y="32"/>
                  </a:cubicBezTo>
                  <a:cubicBezTo>
                    <a:pt x="27" y="32"/>
                    <a:pt x="27" y="32"/>
                    <a:pt x="27" y="32"/>
                  </a:cubicBezTo>
                  <a:cubicBezTo>
                    <a:pt x="27" y="32"/>
                    <a:pt x="27" y="32"/>
                    <a:pt x="27" y="32"/>
                  </a:cubicBezTo>
                  <a:cubicBezTo>
                    <a:pt x="27" y="32"/>
                    <a:pt x="27" y="32"/>
                    <a:pt x="27" y="32"/>
                  </a:cubicBezTo>
                  <a:close/>
                  <a:moveTo>
                    <a:pt x="24" y="15"/>
                  </a:moveTo>
                  <a:cubicBezTo>
                    <a:pt x="24" y="16"/>
                    <a:pt x="24" y="16"/>
                    <a:pt x="24" y="16"/>
                  </a:cubicBezTo>
                  <a:cubicBezTo>
                    <a:pt x="24" y="16"/>
                    <a:pt x="24" y="16"/>
                    <a:pt x="24" y="16"/>
                  </a:cubicBezTo>
                  <a:cubicBezTo>
                    <a:pt x="24" y="16"/>
                    <a:pt x="24" y="16"/>
                    <a:pt x="24" y="16"/>
                  </a:cubicBezTo>
                  <a:cubicBezTo>
                    <a:pt x="24" y="16"/>
                    <a:pt x="24" y="15"/>
                    <a:pt x="24" y="15"/>
                  </a:cubicBezTo>
                  <a:close/>
                  <a:moveTo>
                    <a:pt x="22" y="17"/>
                  </a:moveTo>
                  <a:cubicBezTo>
                    <a:pt x="23" y="17"/>
                    <a:pt x="23" y="17"/>
                    <a:pt x="23" y="17"/>
                  </a:cubicBezTo>
                  <a:cubicBezTo>
                    <a:pt x="23" y="17"/>
                    <a:pt x="22" y="17"/>
                    <a:pt x="22" y="17"/>
                  </a:cubicBezTo>
                  <a:cubicBezTo>
                    <a:pt x="22" y="17"/>
                    <a:pt x="22" y="17"/>
                    <a:pt x="22" y="17"/>
                  </a:cubicBezTo>
                  <a:close/>
                  <a:moveTo>
                    <a:pt x="22" y="24"/>
                  </a:moveTo>
                  <a:cubicBezTo>
                    <a:pt x="21" y="24"/>
                    <a:pt x="21" y="24"/>
                    <a:pt x="21" y="24"/>
                  </a:cubicBezTo>
                  <a:cubicBezTo>
                    <a:pt x="21" y="24"/>
                    <a:pt x="21" y="24"/>
                    <a:pt x="21" y="24"/>
                  </a:cubicBezTo>
                  <a:cubicBezTo>
                    <a:pt x="21" y="24"/>
                    <a:pt x="21" y="23"/>
                    <a:pt x="22" y="24"/>
                  </a:cubicBezTo>
                  <a:close/>
                  <a:moveTo>
                    <a:pt x="21" y="24"/>
                  </a:moveTo>
                  <a:cubicBezTo>
                    <a:pt x="21" y="24"/>
                    <a:pt x="21" y="24"/>
                    <a:pt x="21" y="24"/>
                  </a:cubicBezTo>
                  <a:cubicBezTo>
                    <a:pt x="21" y="24"/>
                    <a:pt x="20" y="24"/>
                    <a:pt x="20" y="24"/>
                  </a:cubicBezTo>
                  <a:cubicBezTo>
                    <a:pt x="20" y="24"/>
                    <a:pt x="21" y="24"/>
                    <a:pt x="21" y="24"/>
                  </a:cubicBezTo>
                  <a:close/>
                  <a:moveTo>
                    <a:pt x="18" y="42"/>
                  </a:moveTo>
                  <a:cubicBezTo>
                    <a:pt x="19" y="42"/>
                    <a:pt x="20" y="42"/>
                    <a:pt x="20" y="41"/>
                  </a:cubicBezTo>
                  <a:cubicBezTo>
                    <a:pt x="19" y="42"/>
                    <a:pt x="19" y="42"/>
                    <a:pt x="18" y="42"/>
                  </a:cubicBezTo>
                  <a:close/>
                  <a:moveTo>
                    <a:pt x="20" y="41"/>
                  </a:moveTo>
                  <a:cubicBezTo>
                    <a:pt x="20" y="41"/>
                    <a:pt x="20" y="41"/>
                    <a:pt x="20" y="41"/>
                  </a:cubicBezTo>
                  <a:cubicBezTo>
                    <a:pt x="20" y="42"/>
                    <a:pt x="20" y="42"/>
                    <a:pt x="20" y="42"/>
                  </a:cubicBezTo>
                  <a:cubicBezTo>
                    <a:pt x="20" y="42"/>
                    <a:pt x="20" y="41"/>
                    <a:pt x="20" y="41"/>
                  </a:cubicBezTo>
                  <a:close/>
                  <a:moveTo>
                    <a:pt x="21" y="31"/>
                  </a:moveTo>
                  <a:cubicBezTo>
                    <a:pt x="20" y="31"/>
                    <a:pt x="19" y="32"/>
                    <a:pt x="19" y="32"/>
                  </a:cubicBezTo>
                  <a:cubicBezTo>
                    <a:pt x="19" y="32"/>
                    <a:pt x="19" y="32"/>
                    <a:pt x="19" y="32"/>
                  </a:cubicBezTo>
                  <a:cubicBezTo>
                    <a:pt x="19" y="32"/>
                    <a:pt x="21" y="31"/>
                    <a:pt x="21" y="31"/>
                  </a:cubicBezTo>
                  <a:close/>
                  <a:moveTo>
                    <a:pt x="21" y="41"/>
                  </a:moveTo>
                  <a:cubicBezTo>
                    <a:pt x="21" y="41"/>
                    <a:pt x="21" y="41"/>
                    <a:pt x="21" y="41"/>
                  </a:cubicBezTo>
                  <a:cubicBezTo>
                    <a:pt x="21" y="41"/>
                    <a:pt x="21" y="41"/>
                    <a:pt x="21" y="41"/>
                  </a:cubicBezTo>
                  <a:cubicBezTo>
                    <a:pt x="21" y="40"/>
                    <a:pt x="23" y="40"/>
                    <a:pt x="23" y="40"/>
                  </a:cubicBezTo>
                  <a:cubicBezTo>
                    <a:pt x="23" y="40"/>
                    <a:pt x="21" y="41"/>
                    <a:pt x="21" y="41"/>
                  </a:cubicBezTo>
                  <a:cubicBezTo>
                    <a:pt x="21" y="41"/>
                    <a:pt x="21" y="41"/>
                    <a:pt x="21" y="41"/>
                  </a:cubicBezTo>
                  <a:close/>
                  <a:moveTo>
                    <a:pt x="23" y="47"/>
                  </a:moveTo>
                  <a:cubicBezTo>
                    <a:pt x="23" y="46"/>
                    <a:pt x="23" y="46"/>
                    <a:pt x="23" y="46"/>
                  </a:cubicBezTo>
                  <a:cubicBezTo>
                    <a:pt x="22" y="45"/>
                    <a:pt x="22" y="45"/>
                    <a:pt x="22" y="45"/>
                  </a:cubicBezTo>
                  <a:cubicBezTo>
                    <a:pt x="22" y="45"/>
                    <a:pt x="22" y="44"/>
                    <a:pt x="22" y="44"/>
                  </a:cubicBezTo>
                  <a:cubicBezTo>
                    <a:pt x="23" y="46"/>
                    <a:pt x="23" y="46"/>
                    <a:pt x="23" y="46"/>
                  </a:cubicBezTo>
                  <a:cubicBezTo>
                    <a:pt x="23" y="46"/>
                    <a:pt x="23" y="47"/>
                    <a:pt x="23" y="48"/>
                  </a:cubicBezTo>
                  <a:lnTo>
                    <a:pt x="23" y="47"/>
                  </a:lnTo>
                  <a:close/>
                  <a:moveTo>
                    <a:pt x="24" y="49"/>
                  </a:moveTo>
                  <a:cubicBezTo>
                    <a:pt x="24" y="50"/>
                    <a:pt x="24" y="50"/>
                    <a:pt x="24" y="50"/>
                  </a:cubicBezTo>
                  <a:cubicBezTo>
                    <a:pt x="24" y="52"/>
                    <a:pt x="24" y="52"/>
                    <a:pt x="24" y="52"/>
                  </a:cubicBezTo>
                  <a:lnTo>
                    <a:pt x="24" y="49"/>
                  </a:lnTo>
                  <a:close/>
                  <a:moveTo>
                    <a:pt x="24" y="34"/>
                  </a:moveTo>
                  <a:cubicBezTo>
                    <a:pt x="22" y="34"/>
                    <a:pt x="22" y="34"/>
                    <a:pt x="22" y="34"/>
                  </a:cubicBezTo>
                  <a:cubicBezTo>
                    <a:pt x="22" y="34"/>
                    <a:pt x="21" y="34"/>
                    <a:pt x="21" y="34"/>
                  </a:cubicBezTo>
                  <a:cubicBezTo>
                    <a:pt x="21" y="34"/>
                    <a:pt x="21" y="34"/>
                    <a:pt x="21" y="34"/>
                  </a:cubicBezTo>
                  <a:cubicBezTo>
                    <a:pt x="22" y="34"/>
                    <a:pt x="23" y="34"/>
                    <a:pt x="24" y="34"/>
                  </a:cubicBezTo>
                  <a:cubicBezTo>
                    <a:pt x="24" y="34"/>
                    <a:pt x="25" y="33"/>
                    <a:pt x="25" y="33"/>
                  </a:cubicBezTo>
                  <a:cubicBezTo>
                    <a:pt x="25" y="32"/>
                    <a:pt x="26" y="32"/>
                    <a:pt x="26" y="32"/>
                  </a:cubicBezTo>
                  <a:cubicBezTo>
                    <a:pt x="26" y="32"/>
                    <a:pt x="25" y="32"/>
                    <a:pt x="25" y="33"/>
                  </a:cubicBezTo>
                  <a:cubicBezTo>
                    <a:pt x="25" y="33"/>
                    <a:pt x="24" y="34"/>
                    <a:pt x="24" y="34"/>
                  </a:cubicBezTo>
                  <a:close/>
                  <a:moveTo>
                    <a:pt x="28" y="50"/>
                  </a:moveTo>
                  <a:cubicBezTo>
                    <a:pt x="26" y="50"/>
                    <a:pt x="26" y="50"/>
                    <a:pt x="26" y="50"/>
                  </a:cubicBezTo>
                  <a:cubicBezTo>
                    <a:pt x="26" y="50"/>
                    <a:pt x="26" y="51"/>
                    <a:pt x="25" y="52"/>
                  </a:cubicBezTo>
                  <a:cubicBezTo>
                    <a:pt x="25" y="52"/>
                    <a:pt x="25" y="52"/>
                    <a:pt x="25" y="52"/>
                  </a:cubicBezTo>
                  <a:cubicBezTo>
                    <a:pt x="25" y="52"/>
                    <a:pt x="25" y="52"/>
                    <a:pt x="25" y="52"/>
                  </a:cubicBezTo>
                  <a:cubicBezTo>
                    <a:pt x="26" y="52"/>
                    <a:pt x="26" y="50"/>
                    <a:pt x="26" y="50"/>
                  </a:cubicBezTo>
                  <a:cubicBezTo>
                    <a:pt x="28" y="50"/>
                    <a:pt x="28" y="50"/>
                    <a:pt x="28" y="50"/>
                  </a:cubicBezTo>
                  <a:cubicBezTo>
                    <a:pt x="28" y="50"/>
                    <a:pt x="28" y="51"/>
                    <a:pt x="28" y="51"/>
                  </a:cubicBezTo>
                  <a:cubicBezTo>
                    <a:pt x="28" y="51"/>
                    <a:pt x="28" y="50"/>
                    <a:pt x="28" y="50"/>
                  </a:cubicBezTo>
                  <a:close/>
                  <a:moveTo>
                    <a:pt x="28" y="12"/>
                  </a:moveTo>
                  <a:cubicBezTo>
                    <a:pt x="28" y="12"/>
                    <a:pt x="28" y="12"/>
                    <a:pt x="28" y="12"/>
                  </a:cubicBezTo>
                  <a:cubicBezTo>
                    <a:pt x="28" y="12"/>
                    <a:pt x="28" y="12"/>
                    <a:pt x="29" y="12"/>
                  </a:cubicBezTo>
                  <a:cubicBezTo>
                    <a:pt x="30" y="12"/>
                    <a:pt x="30" y="12"/>
                    <a:pt x="30" y="12"/>
                  </a:cubicBezTo>
                  <a:cubicBezTo>
                    <a:pt x="31" y="13"/>
                    <a:pt x="31" y="13"/>
                    <a:pt x="31" y="13"/>
                  </a:cubicBezTo>
                  <a:cubicBezTo>
                    <a:pt x="30" y="13"/>
                    <a:pt x="30" y="13"/>
                    <a:pt x="30" y="13"/>
                  </a:cubicBezTo>
                  <a:cubicBezTo>
                    <a:pt x="30" y="12"/>
                    <a:pt x="30" y="12"/>
                    <a:pt x="30" y="12"/>
                  </a:cubicBezTo>
                  <a:cubicBezTo>
                    <a:pt x="30" y="12"/>
                    <a:pt x="29" y="12"/>
                    <a:pt x="28" y="12"/>
                  </a:cubicBezTo>
                  <a:close/>
                  <a:moveTo>
                    <a:pt x="29" y="52"/>
                  </a:moveTo>
                  <a:cubicBezTo>
                    <a:pt x="29" y="51"/>
                    <a:pt x="29" y="51"/>
                    <a:pt x="29" y="51"/>
                  </a:cubicBezTo>
                  <a:cubicBezTo>
                    <a:pt x="29" y="51"/>
                    <a:pt x="30" y="51"/>
                    <a:pt x="30" y="51"/>
                  </a:cubicBezTo>
                  <a:lnTo>
                    <a:pt x="29" y="52"/>
                  </a:lnTo>
                  <a:close/>
                  <a:moveTo>
                    <a:pt x="30" y="14"/>
                  </a:moveTo>
                  <a:cubicBezTo>
                    <a:pt x="30" y="14"/>
                    <a:pt x="30" y="14"/>
                    <a:pt x="30" y="14"/>
                  </a:cubicBezTo>
                  <a:cubicBezTo>
                    <a:pt x="30" y="14"/>
                    <a:pt x="30" y="14"/>
                    <a:pt x="30" y="14"/>
                  </a:cubicBezTo>
                  <a:close/>
                  <a:moveTo>
                    <a:pt x="31" y="36"/>
                  </a:moveTo>
                  <a:cubicBezTo>
                    <a:pt x="30" y="36"/>
                    <a:pt x="30" y="36"/>
                    <a:pt x="30" y="36"/>
                  </a:cubicBezTo>
                  <a:cubicBezTo>
                    <a:pt x="30" y="36"/>
                    <a:pt x="30" y="36"/>
                    <a:pt x="30" y="36"/>
                  </a:cubicBezTo>
                  <a:cubicBezTo>
                    <a:pt x="31" y="36"/>
                    <a:pt x="31" y="36"/>
                    <a:pt x="31" y="36"/>
                  </a:cubicBezTo>
                  <a:cubicBezTo>
                    <a:pt x="31" y="36"/>
                    <a:pt x="31" y="36"/>
                    <a:pt x="31" y="36"/>
                  </a:cubicBezTo>
                  <a:close/>
                  <a:moveTo>
                    <a:pt x="34" y="12"/>
                  </a:moveTo>
                  <a:cubicBezTo>
                    <a:pt x="34" y="12"/>
                    <a:pt x="34" y="12"/>
                    <a:pt x="34" y="12"/>
                  </a:cubicBezTo>
                  <a:cubicBezTo>
                    <a:pt x="33" y="12"/>
                    <a:pt x="33" y="12"/>
                    <a:pt x="33" y="12"/>
                  </a:cubicBezTo>
                  <a:cubicBezTo>
                    <a:pt x="33" y="12"/>
                    <a:pt x="34" y="12"/>
                    <a:pt x="34" y="12"/>
                  </a:cubicBezTo>
                  <a:close/>
                  <a:moveTo>
                    <a:pt x="33" y="12"/>
                  </a:moveTo>
                  <a:cubicBezTo>
                    <a:pt x="33" y="12"/>
                    <a:pt x="33" y="12"/>
                    <a:pt x="33" y="12"/>
                  </a:cubicBezTo>
                  <a:cubicBezTo>
                    <a:pt x="33" y="12"/>
                    <a:pt x="33" y="12"/>
                    <a:pt x="33" y="12"/>
                  </a:cubicBezTo>
                  <a:close/>
                  <a:moveTo>
                    <a:pt x="32" y="49"/>
                  </a:moveTo>
                  <a:cubicBezTo>
                    <a:pt x="32" y="49"/>
                    <a:pt x="32" y="49"/>
                    <a:pt x="32" y="49"/>
                  </a:cubicBezTo>
                  <a:cubicBezTo>
                    <a:pt x="32" y="49"/>
                    <a:pt x="32" y="49"/>
                    <a:pt x="32" y="49"/>
                  </a:cubicBezTo>
                  <a:close/>
                  <a:moveTo>
                    <a:pt x="32" y="49"/>
                  </a:moveTo>
                  <a:cubicBezTo>
                    <a:pt x="33" y="47"/>
                    <a:pt x="34" y="47"/>
                    <a:pt x="34" y="47"/>
                  </a:cubicBezTo>
                  <a:cubicBezTo>
                    <a:pt x="34" y="46"/>
                    <a:pt x="34" y="46"/>
                    <a:pt x="35" y="46"/>
                  </a:cubicBezTo>
                  <a:cubicBezTo>
                    <a:pt x="34" y="47"/>
                    <a:pt x="33" y="47"/>
                    <a:pt x="32" y="49"/>
                  </a:cubicBezTo>
                  <a:close/>
                  <a:moveTo>
                    <a:pt x="35" y="14"/>
                  </a:moveTo>
                  <a:cubicBezTo>
                    <a:pt x="35" y="14"/>
                    <a:pt x="35" y="14"/>
                    <a:pt x="35" y="13"/>
                  </a:cubicBezTo>
                  <a:cubicBezTo>
                    <a:pt x="35" y="13"/>
                    <a:pt x="35" y="12"/>
                    <a:pt x="34" y="11"/>
                  </a:cubicBezTo>
                  <a:cubicBezTo>
                    <a:pt x="34" y="11"/>
                    <a:pt x="34" y="11"/>
                    <a:pt x="34" y="11"/>
                  </a:cubicBezTo>
                  <a:cubicBezTo>
                    <a:pt x="34" y="11"/>
                    <a:pt x="34" y="11"/>
                    <a:pt x="34" y="11"/>
                  </a:cubicBezTo>
                  <a:cubicBezTo>
                    <a:pt x="35" y="11"/>
                    <a:pt x="35" y="11"/>
                    <a:pt x="35" y="11"/>
                  </a:cubicBezTo>
                  <a:cubicBezTo>
                    <a:pt x="35" y="11"/>
                    <a:pt x="35" y="12"/>
                    <a:pt x="35" y="13"/>
                  </a:cubicBezTo>
                  <a:cubicBezTo>
                    <a:pt x="35" y="13"/>
                    <a:pt x="35" y="14"/>
                    <a:pt x="35" y="14"/>
                  </a:cubicBezTo>
                  <a:cubicBezTo>
                    <a:pt x="35" y="14"/>
                    <a:pt x="35" y="14"/>
                    <a:pt x="35" y="14"/>
                  </a:cubicBezTo>
                  <a:close/>
                  <a:moveTo>
                    <a:pt x="42" y="13"/>
                  </a:moveTo>
                  <a:cubicBezTo>
                    <a:pt x="42" y="13"/>
                    <a:pt x="42" y="13"/>
                    <a:pt x="42" y="13"/>
                  </a:cubicBezTo>
                  <a:cubicBezTo>
                    <a:pt x="42" y="14"/>
                    <a:pt x="42" y="14"/>
                    <a:pt x="42" y="14"/>
                  </a:cubicBezTo>
                  <a:cubicBezTo>
                    <a:pt x="42" y="14"/>
                    <a:pt x="42" y="14"/>
                    <a:pt x="42" y="13"/>
                  </a:cubicBezTo>
                  <a:cubicBezTo>
                    <a:pt x="42" y="13"/>
                    <a:pt x="42" y="13"/>
                    <a:pt x="42" y="13"/>
                  </a:cubicBezTo>
                  <a:close/>
                  <a:moveTo>
                    <a:pt x="41" y="13"/>
                  </a:moveTo>
                  <a:cubicBezTo>
                    <a:pt x="41" y="13"/>
                    <a:pt x="41" y="13"/>
                    <a:pt x="41" y="13"/>
                  </a:cubicBezTo>
                  <a:cubicBezTo>
                    <a:pt x="41" y="13"/>
                    <a:pt x="41" y="13"/>
                    <a:pt x="41" y="13"/>
                  </a:cubicBezTo>
                  <a:cubicBezTo>
                    <a:pt x="41" y="13"/>
                    <a:pt x="41" y="13"/>
                    <a:pt x="41" y="13"/>
                  </a:cubicBezTo>
                  <a:cubicBezTo>
                    <a:pt x="41" y="13"/>
                    <a:pt x="41" y="13"/>
                    <a:pt x="41" y="13"/>
                  </a:cubicBezTo>
                  <a:close/>
                  <a:moveTo>
                    <a:pt x="37" y="65"/>
                  </a:moveTo>
                  <a:cubicBezTo>
                    <a:pt x="37" y="66"/>
                    <a:pt x="37" y="66"/>
                    <a:pt x="37" y="67"/>
                  </a:cubicBezTo>
                  <a:cubicBezTo>
                    <a:pt x="37" y="66"/>
                    <a:pt x="37" y="65"/>
                    <a:pt x="37" y="65"/>
                  </a:cubicBezTo>
                  <a:close/>
                  <a:moveTo>
                    <a:pt x="36" y="47"/>
                  </a:moveTo>
                  <a:cubicBezTo>
                    <a:pt x="36" y="47"/>
                    <a:pt x="37" y="47"/>
                    <a:pt x="37" y="47"/>
                  </a:cubicBezTo>
                  <a:cubicBezTo>
                    <a:pt x="37" y="47"/>
                    <a:pt x="36" y="47"/>
                    <a:pt x="36" y="47"/>
                  </a:cubicBezTo>
                  <a:close/>
                  <a:moveTo>
                    <a:pt x="37" y="69"/>
                  </a:moveTo>
                  <a:cubicBezTo>
                    <a:pt x="37" y="69"/>
                    <a:pt x="37" y="69"/>
                    <a:pt x="37" y="69"/>
                  </a:cubicBezTo>
                  <a:cubicBezTo>
                    <a:pt x="37" y="69"/>
                    <a:pt x="37" y="68"/>
                    <a:pt x="37" y="68"/>
                  </a:cubicBezTo>
                  <a:cubicBezTo>
                    <a:pt x="37" y="68"/>
                    <a:pt x="37" y="68"/>
                    <a:pt x="37" y="69"/>
                  </a:cubicBezTo>
                  <a:close/>
                  <a:moveTo>
                    <a:pt x="37" y="70"/>
                  </a:moveTo>
                  <a:cubicBezTo>
                    <a:pt x="37" y="70"/>
                    <a:pt x="37" y="70"/>
                    <a:pt x="37" y="71"/>
                  </a:cubicBezTo>
                  <a:cubicBezTo>
                    <a:pt x="37" y="71"/>
                    <a:pt x="37" y="71"/>
                    <a:pt x="37" y="71"/>
                  </a:cubicBezTo>
                  <a:cubicBezTo>
                    <a:pt x="37" y="70"/>
                    <a:pt x="37" y="70"/>
                    <a:pt x="37" y="70"/>
                  </a:cubicBezTo>
                  <a:close/>
                  <a:moveTo>
                    <a:pt x="37" y="14"/>
                  </a:moveTo>
                  <a:cubicBezTo>
                    <a:pt x="37" y="14"/>
                    <a:pt x="37" y="14"/>
                    <a:pt x="37" y="14"/>
                  </a:cubicBezTo>
                  <a:cubicBezTo>
                    <a:pt x="38" y="14"/>
                    <a:pt x="38" y="14"/>
                    <a:pt x="38" y="14"/>
                  </a:cubicBezTo>
                  <a:cubicBezTo>
                    <a:pt x="38" y="14"/>
                    <a:pt x="38" y="14"/>
                    <a:pt x="38" y="14"/>
                  </a:cubicBezTo>
                  <a:cubicBezTo>
                    <a:pt x="38" y="14"/>
                    <a:pt x="38" y="14"/>
                    <a:pt x="38" y="14"/>
                  </a:cubicBezTo>
                  <a:cubicBezTo>
                    <a:pt x="38" y="14"/>
                    <a:pt x="37" y="14"/>
                    <a:pt x="37" y="14"/>
                  </a:cubicBezTo>
                  <a:close/>
                  <a:moveTo>
                    <a:pt x="39" y="13"/>
                  </a:moveTo>
                  <a:cubicBezTo>
                    <a:pt x="38" y="13"/>
                    <a:pt x="38" y="13"/>
                    <a:pt x="38" y="13"/>
                  </a:cubicBezTo>
                  <a:cubicBezTo>
                    <a:pt x="38" y="13"/>
                    <a:pt x="38" y="13"/>
                    <a:pt x="38" y="13"/>
                  </a:cubicBezTo>
                  <a:cubicBezTo>
                    <a:pt x="38" y="13"/>
                    <a:pt x="39" y="13"/>
                    <a:pt x="39" y="13"/>
                  </a:cubicBezTo>
                  <a:cubicBezTo>
                    <a:pt x="39" y="13"/>
                    <a:pt x="39" y="13"/>
                    <a:pt x="39" y="13"/>
                  </a:cubicBezTo>
                  <a:close/>
                  <a:moveTo>
                    <a:pt x="39" y="13"/>
                  </a:moveTo>
                  <a:cubicBezTo>
                    <a:pt x="39" y="13"/>
                    <a:pt x="39" y="13"/>
                    <a:pt x="39" y="13"/>
                  </a:cubicBezTo>
                  <a:cubicBezTo>
                    <a:pt x="40" y="13"/>
                    <a:pt x="40" y="13"/>
                    <a:pt x="40" y="13"/>
                  </a:cubicBezTo>
                  <a:cubicBezTo>
                    <a:pt x="40" y="13"/>
                    <a:pt x="40" y="14"/>
                    <a:pt x="40" y="13"/>
                  </a:cubicBezTo>
                  <a:cubicBezTo>
                    <a:pt x="40" y="13"/>
                    <a:pt x="40" y="14"/>
                    <a:pt x="40" y="14"/>
                  </a:cubicBezTo>
                  <a:cubicBezTo>
                    <a:pt x="40" y="14"/>
                    <a:pt x="40" y="13"/>
                    <a:pt x="40" y="13"/>
                  </a:cubicBezTo>
                  <a:cubicBezTo>
                    <a:pt x="40" y="13"/>
                    <a:pt x="40" y="14"/>
                    <a:pt x="40" y="13"/>
                  </a:cubicBezTo>
                  <a:lnTo>
                    <a:pt x="39" y="13"/>
                  </a:lnTo>
                  <a:close/>
                  <a:moveTo>
                    <a:pt x="41" y="53"/>
                  </a:moveTo>
                  <a:cubicBezTo>
                    <a:pt x="40" y="53"/>
                    <a:pt x="40" y="53"/>
                    <a:pt x="40" y="53"/>
                  </a:cubicBezTo>
                  <a:cubicBezTo>
                    <a:pt x="40" y="53"/>
                    <a:pt x="40" y="53"/>
                    <a:pt x="40" y="53"/>
                  </a:cubicBezTo>
                  <a:cubicBezTo>
                    <a:pt x="40" y="53"/>
                    <a:pt x="40" y="53"/>
                    <a:pt x="41" y="53"/>
                  </a:cubicBezTo>
                  <a:close/>
                  <a:moveTo>
                    <a:pt x="40" y="64"/>
                  </a:moveTo>
                  <a:cubicBezTo>
                    <a:pt x="40" y="65"/>
                    <a:pt x="40" y="65"/>
                    <a:pt x="40" y="65"/>
                  </a:cubicBezTo>
                  <a:cubicBezTo>
                    <a:pt x="40" y="65"/>
                    <a:pt x="40" y="65"/>
                    <a:pt x="40" y="64"/>
                  </a:cubicBezTo>
                  <a:close/>
                  <a:moveTo>
                    <a:pt x="43" y="66"/>
                  </a:moveTo>
                  <a:cubicBezTo>
                    <a:pt x="43" y="66"/>
                    <a:pt x="43" y="66"/>
                    <a:pt x="41" y="65"/>
                  </a:cubicBezTo>
                  <a:cubicBezTo>
                    <a:pt x="41" y="65"/>
                    <a:pt x="41" y="65"/>
                    <a:pt x="40" y="65"/>
                  </a:cubicBezTo>
                  <a:cubicBezTo>
                    <a:pt x="41" y="65"/>
                    <a:pt x="42" y="66"/>
                    <a:pt x="43" y="66"/>
                  </a:cubicBezTo>
                  <a:cubicBezTo>
                    <a:pt x="44" y="68"/>
                    <a:pt x="44" y="68"/>
                    <a:pt x="44" y="68"/>
                  </a:cubicBezTo>
                  <a:lnTo>
                    <a:pt x="4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69" name="Oval 175"/>
            <p:cNvSpPr>
              <a:spLocks noChangeArrowheads="1"/>
            </p:cNvSpPr>
            <p:nvPr/>
          </p:nvSpPr>
          <p:spPr bwMode="auto">
            <a:xfrm>
              <a:off x="6846" y="3614"/>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0" name="Oval 176"/>
            <p:cNvSpPr>
              <a:spLocks noChangeArrowheads="1"/>
            </p:cNvSpPr>
            <p:nvPr/>
          </p:nvSpPr>
          <p:spPr bwMode="auto">
            <a:xfrm>
              <a:off x="6844" y="3603"/>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1" name="Oval 177"/>
            <p:cNvSpPr>
              <a:spLocks noChangeArrowheads="1"/>
            </p:cNvSpPr>
            <p:nvPr/>
          </p:nvSpPr>
          <p:spPr bwMode="auto">
            <a:xfrm>
              <a:off x="6846" y="3607"/>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2" name="Oval 178"/>
            <p:cNvSpPr>
              <a:spLocks noChangeArrowheads="1"/>
            </p:cNvSpPr>
            <p:nvPr/>
          </p:nvSpPr>
          <p:spPr bwMode="auto">
            <a:xfrm>
              <a:off x="6846" y="3612"/>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3" name="Oval 179"/>
            <p:cNvSpPr>
              <a:spLocks noChangeArrowheads="1"/>
            </p:cNvSpPr>
            <p:nvPr/>
          </p:nvSpPr>
          <p:spPr bwMode="auto">
            <a:xfrm>
              <a:off x="6847" y="3609"/>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4" name="Oval 180"/>
            <p:cNvSpPr>
              <a:spLocks noChangeArrowheads="1"/>
            </p:cNvSpPr>
            <p:nvPr/>
          </p:nvSpPr>
          <p:spPr bwMode="auto">
            <a:xfrm>
              <a:off x="6837" y="3603"/>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5" name="Oval 181"/>
            <p:cNvSpPr>
              <a:spLocks noChangeArrowheads="1"/>
            </p:cNvSpPr>
            <p:nvPr/>
          </p:nvSpPr>
          <p:spPr bwMode="auto">
            <a:xfrm>
              <a:off x="6807" y="3582"/>
              <a:ext cx="3"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6" name="Oval 182"/>
            <p:cNvSpPr>
              <a:spLocks noChangeArrowheads="1"/>
            </p:cNvSpPr>
            <p:nvPr/>
          </p:nvSpPr>
          <p:spPr bwMode="auto">
            <a:xfrm>
              <a:off x="6814" y="3582"/>
              <a:ext cx="1"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7" name="Oval 183"/>
            <p:cNvSpPr>
              <a:spLocks noChangeArrowheads="1"/>
            </p:cNvSpPr>
            <p:nvPr/>
          </p:nvSpPr>
          <p:spPr bwMode="auto">
            <a:xfrm>
              <a:off x="6817" y="3589"/>
              <a:ext cx="1"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8" name="Oval 184"/>
            <p:cNvSpPr>
              <a:spLocks noChangeArrowheads="1"/>
            </p:cNvSpPr>
            <p:nvPr/>
          </p:nvSpPr>
          <p:spPr bwMode="auto">
            <a:xfrm>
              <a:off x="6819" y="3589"/>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79" name="Freeform 185"/>
            <p:cNvSpPr>
              <a:spLocks/>
            </p:cNvSpPr>
            <p:nvPr/>
          </p:nvSpPr>
          <p:spPr bwMode="auto">
            <a:xfrm>
              <a:off x="6819" y="3596"/>
              <a:ext cx="2" cy="2"/>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0" name="Freeform 186"/>
            <p:cNvSpPr>
              <a:spLocks/>
            </p:cNvSpPr>
            <p:nvPr/>
          </p:nvSpPr>
          <p:spPr bwMode="auto">
            <a:xfrm>
              <a:off x="6812" y="3589"/>
              <a:ext cx="2" cy="4"/>
            </a:xfrm>
            <a:custGeom>
              <a:avLst/>
              <a:gdLst>
                <a:gd name="T0" fmla="*/ 0 w 1"/>
                <a:gd name="T1" fmla="*/ 0 h 2"/>
                <a:gd name="T2" fmla="*/ 0 w 1"/>
                <a:gd name="T3" fmla="*/ 1 h 2"/>
                <a:gd name="T4" fmla="*/ 0 w 1"/>
                <a:gd name="T5" fmla="*/ 2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2"/>
                    <a:pt x="0" y="2"/>
                    <a:pt x="0" y="2"/>
                  </a:cubicBezTo>
                  <a:cubicBezTo>
                    <a:pt x="0" y="2"/>
                    <a:pt x="1" y="2"/>
                    <a:pt x="1" y="2"/>
                  </a:cubicBezTo>
                  <a:cubicBezTo>
                    <a:pt x="1" y="1"/>
                    <a:pt x="1" y="1"/>
                    <a:pt x="1"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1" name="Freeform 187"/>
            <p:cNvSpPr>
              <a:spLocks noEditPoints="1"/>
            </p:cNvSpPr>
            <p:nvPr/>
          </p:nvSpPr>
          <p:spPr bwMode="auto">
            <a:xfrm>
              <a:off x="6815" y="3600"/>
              <a:ext cx="13" cy="5"/>
            </a:xfrm>
            <a:custGeom>
              <a:avLst/>
              <a:gdLst>
                <a:gd name="T0" fmla="*/ 2 w 7"/>
                <a:gd name="T1" fmla="*/ 2 h 3"/>
                <a:gd name="T2" fmla="*/ 3 w 7"/>
                <a:gd name="T3" fmla="*/ 3 h 3"/>
                <a:gd name="T4" fmla="*/ 4 w 7"/>
                <a:gd name="T5" fmla="*/ 3 h 3"/>
                <a:gd name="T6" fmla="*/ 4 w 7"/>
                <a:gd name="T7" fmla="*/ 3 h 3"/>
                <a:gd name="T8" fmla="*/ 5 w 7"/>
                <a:gd name="T9" fmla="*/ 3 h 3"/>
                <a:gd name="T10" fmla="*/ 6 w 7"/>
                <a:gd name="T11" fmla="*/ 3 h 3"/>
                <a:gd name="T12" fmla="*/ 7 w 7"/>
                <a:gd name="T13" fmla="*/ 2 h 3"/>
                <a:gd name="T14" fmla="*/ 7 w 7"/>
                <a:gd name="T15" fmla="*/ 2 h 3"/>
                <a:gd name="T16" fmla="*/ 7 w 7"/>
                <a:gd name="T17" fmla="*/ 1 h 3"/>
                <a:gd name="T18" fmla="*/ 7 w 7"/>
                <a:gd name="T19" fmla="*/ 1 h 3"/>
                <a:gd name="T20" fmla="*/ 6 w 7"/>
                <a:gd name="T21" fmla="*/ 1 h 3"/>
                <a:gd name="T22" fmla="*/ 6 w 7"/>
                <a:gd name="T23" fmla="*/ 1 h 3"/>
                <a:gd name="T24" fmla="*/ 6 w 7"/>
                <a:gd name="T25" fmla="*/ 1 h 3"/>
                <a:gd name="T26" fmla="*/ 5 w 7"/>
                <a:gd name="T27" fmla="*/ 0 h 3"/>
                <a:gd name="T28" fmla="*/ 4 w 7"/>
                <a:gd name="T29" fmla="*/ 0 h 3"/>
                <a:gd name="T30" fmla="*/ 4 w 7"/>
                <a:gd name="T31" fmla="*/ 0 h 3"/>
                <a:gd name="T32" fmla="*/ 3 w 7"/>
                <a:gd name="T33" fmla="*/ 0 h 3"/>
                <a:gd name="T34" fmla="*/ 2 w 7"/>
                <a:gd name="T35" fmla="*/ 0 h 3"/>
                <a:gd name="T36" fmla="*/ 1 w 7"/>
                <a:gd name="T37" fmla="*/ 0 h 3"/>
                <a:gd name="T38" fmla="*/ 0 w 7"/>
                <a:gd name="T39" fmla="*/ 0 h 3"/>
                <a:gd name="T40" fmla="*/ 1 w 7"/>
                <a:gd name="T41" fmla="*/ 0 h 3"/>
                <a:gd name="T42" fmla="*/ 2 w 7"/>
                <a:gd name="T43" fmla="*/ 1 h 3"/>
                <a:gd name="T44" fmla="*/ 2 w 7"/>
                <a:gd name="T45" fmla="*/ 2 h 3"/>
                <a:gd name="T46" fmla="*/ 1 w 7"/>
                <a:gd name="T47" fmla="*/ 1 h 3"/>
                <a:gd name="T48" fmla="*/ 0 w 7"/>
                <a:gd name="T49" fmla="*/ 1 h 3"/>
                <a:gd name="T50" fmla="*/ 0 w 7"/>
                <a:gd name="T51" fmla="*/ 2 h 3"/>
                <a:gd name="T52" fmla="*/ 0 w 7"/>
                <a:gd name="T53" fmla="*/ 2 h 3"/>
                <a:gd name="T54" fmla="*/ 2 w 7"/>
                <a:gd name="T55" fmla="*/ 2 h 3"/>
                <a:gd name="T56" fmla="*/ 4 w 7"/>
                <a:gd name="T57" fmla="*/ 1 h 3"/>
                <a:gd name="T58" fmla="*/ 4 w 7"/>
                <a:gd name="T59" fmla="*/ 1 h 3"/>
                <a:gd name="T60" fmla="*/ 4 w 7"/>
                <a:gd name="T61" fmla="*/ 2 h 3"/>
                <a:gd name="T62" fmla="*/ 3 w 7"/>
                <a:gd name="T63" fmla="*/ 2 h 3"/>
                <a:gd name="T64" fmla="*/ 4 w 7"/>
                <a:gd name="T6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3">
                  <a:moveTo>
                    <a:pt x="2" y="2"/>
                  </a:moveTo>
                  <a:cubicBezTo>
                    <a:pt x="2" y="2"/>
                    <a:pt x="2" y="3"/>
                    <a:pt x="3" y="3"/>
                  </a:cubicBezTo>
                  <a:cubicBezTo>
                    <a:pt x="3" y="3"/>
                    <a:pt x="4" y="3"/>
                    <a:pt x="4" y="3"/>
                  </a:cubicBezTo>
                  <a:cubicBezTo>
                    <a:pt x="4" y="3"/>
                    <a:pt x="4" y="3"/>
                    <a:pt x="4" y="3"/>
                  </a:cubicBezTo>
                  <a:cubicBezTo>
                    <a:pt x="4" y="3"/>
                    <a:pt x="5" y="3"/>
                    <a:pt x="5" y="3"/>
                  </a:cubicBezTo>
                  <a:cubicBezTo>
                    <a:pt x="5" y="2"/>
                    <a:pt x="6" y="3"/>
                    <a:pt x="6" y="3"/>
                  </a:cubicBezTo>
                  <a:cubicBezTo>
                    <a:pt x="7" y="2"/>
                    <a:pt x="7" y="2"/>
                    <a:pt x="7" y="2"/>
                  </a:cubicBezTo>
                  <a:cubicBezTo>
                    <a:pt x="7" y="2"/>
                    <a:pt x="7" y="2"/>
                    <a:pt x="7" y="2"/>
                  </a:cubicBezTo>
                  <a:cubicBezTo>
                    <a:pt x="7" y="1"/>
                    <a:pt x="7" y="1"/>
                    <a:pt x="7" y="1"/>
                  </a:cubicBezTo>
                  <a:cubicBezTo>
                    <a:pt x="7" y="1"/>
                    <a:pt x="7" y="1"/>
                    <a:pt x="7" y="1"/>
                  </a:cubicBezTo>
                  <a:cubicBezTo>
                    <a:pt x="6" y="1"/>
                    <a:pt x="6" y="1"/>
                    <a:pt x="6" y="1"/>
                  </a:cubicBezTo>
                  <a:cubicBezTo>
                    <a:pt x="6" y="1"/>
                    <a:pt x="6" y="1"/>
                    <a:pt x="6" y="1"/>
                  </a:cubicBezTo>
                  <a:cubicBezTo>
                    <a:pt x="6" y="1"/>
                    <a:pt x="6" y="1"/>
                    <a:pt x="6" y="1"/>
                  </a:cubicBezTo>
                  <a:cubicBezTo>
                    <a:pt x="5" y="0"/>
                    <a:pt x="5" y="0"/>
                    <a:pt x="5" y="0"/>
                  </a:cubicBezTo>
                  <a:cubicBezTo>
                    <a:pt x="4" y="0"/>
                    <a:pt x="4" y="0"/>
                    <a:pt x="4" y="0"/>
                  </a:cubicBezTo>
                  <a:cubicBezTo>
                    <a:pt x="4" y="0"/>
                    <a:pt x="4" y="0"/>
                    <a:pt x="4" y="0"/>
                  </a:cubicBezTo>
                  <a:cubicBezTo>
                    <a:pt x="3" y="0"/>
                    <a:pt x="3" y="0"/>
                    <a:pt x="3" y="0"/>
                  </a:cubicBezTo>
                  <a:cubicBezTo>
                    <a:pt x="2" y="0"/>
                    <a:pt x="2" y="0"/>
                    <a:pt x="2" y="0"/>
                  </a:cubicBezTo>
                  <a:cubicBezTo>
                    <a:pt x="1" y="0"/>
                    <a:pt x="1" y="0"/>
                    <a:pt x="1" y="0"/>
                  </a:cubicBezTo>
                  <a:cubicBezTo>
                    <a:pt x="0" y="0"/>
                    <a:pt x="0" y="0"/>
                    <a:pt x="0" y="0"/>
                  </a:cubicBezTo>
                  <a:cubicBezTo>
                    <a:pt x="1" y="0"/>
                    <a:pt x="1" y="0"/>
                    <a:pt x="1" y="0"/>
                  </a:cubicBezTo>
                  <a:cubicBezTo>
                    <a:pt x="1" y="0"/>
                    <a:pt x="2" y="0"/>
                    <a:pt x="2" y="1"/>
                  </a:cubicBezTo>
                  <a:cubicBezTo>
                    <a:pt x="2" y="1"/>
                    <a:pt x="3" y="2"/>
                    <a:pt x="2" y="2"/>
                  </a:cubicBezTo>
                  <a:cubicBezTo>
                    <a:pt x="1" y="1"/>
                    <a:pt x="1" y="1"/>
                    <a:pt x="1" y="1"/>
                  </a:cubicBezTo>
                  <a:cubicBezTo>
                    <a:pt x="0" y="1"/>
                    <a:pt x="0" y="1"/>
                    <a:pt x="0" y="1"/>
                  </a:cubicBezTo>
                  <a:cubicBezTo>
                    <a:pt x="0" y="2"/>
                    <a:pt x="0" y="2"/>
                    <a:pt x="0" y="2"/>
                  </a:cubicBezTo>
                  <a:cubicBezTo>
                    <a:pt x="0" y="2"/>
                    <a:pt x="0" y="2"/>
                    <a:pt x="0" y="2"/>
                  </a:cubicBezTo>
                  <a:cubicBezTo>
                    <a:pt x="0" y="2"/>
                    <a:pt x="1" y="2"/>
                    <a:pt x="2" y="2"/>
                  </a:cubicBezTo>
                  <a:close/>
                  <a:moveTo>
                    <a:pt x="4" y="1"/>
                  </a:moveTo>
                  <a:cubicBezTo>
                    <a:pt x="4" y="1"/>
                    <a:pt x="4" y="1"/>
                    <a:pt x="4" y="1"/>
                  </a:cubicBezTo>
                  <a:cubicBezTo>
                    <a:pt x="4" y="1"/>
                    <a:pt x="4" y="2"/>
                    <a:pt x="4" y="2"/>
                  </a:cubicBezTo>
                  <a:cubicBezTo>
                    <a:pt x="4" y="2"/>
                    <a:pt x="3" y="2"/>
                    <a:pt x="3" y="2"/>
                  </a:cubicBezTo>
                  <a:cubicBezTo>
                    <a:pt x="3" y="2"/>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2" name="Freeform 188"/>
            <p:cNvSpPr>
              <a:spLocks/>
            </p:cNvSpPr>
            <p:nvPr/>
          </p:nvSpPr>
          <p:spPr bwMode="auto">
            <a:xfrm>
              <a:off x="6807" y="3603"/>
              <a:ext cx="5" cy="2"/>
            </a:xfrm>
            <a:custGeom>
              <a:avLst/>
              <a:gdLst>
                <a:gd name="T0" fmla="*/ 1 w 3"/>
                <a:gd name="T1" fmla="*/ 0 h 1"/>
                <a:gd name="T2" fmla="*/ 0 w 3"/>
                <a:gd name="T3" fmla="*/ 0 h 1"/>
                <a:gd name="T4" fmla="*/ 0 w 3"/>
                <a:gd name="T5" fmla="*/ 0 h 1"/>
                <a:gd name="T6" fmla="*/ 0 w 3"/>
                <a:gd name="T7" fmla="*/ 1 h 1"/>
                <a:gd name="T8" fmla="*/ 2 w 3"/>
                <a:gd name="T9" fmla="*/ 1 h 1"/>
                <a:gd name="T10" fmla="*/ 2 w 3"/>
                <a:gd name="T11" fmla="*/ 1 h 1"/>
                <a:gd name="T12" fmla="*/ 2 w 3"/>
                <a:gd name="T13" fmla="*/ 0 h 1"/>
                <a:gd name="T14" fmla="*/ 1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1" y="0"/>
                  </a:moveTo>
                  <a:cubicBezTo>
                    <a:pt x="0" y="0"/>
                    <a:pt x="0" y="0"/>
                    <a:pt x="0" y="0"/>
                  </a:cubicBezTo>
                  <a:cubicBezTo>
                    <a:pt x="0" y="0"/>
                    <a:pt x="0" y="0"/>
                    <a:pt x="0" y="0"/>
                  </a:cubicBezTo>
                  <a:cubicBezTo>
                    <a:pt x="0" y="0"/>
                    <a:pt x="0" y="1"/>
                    <a:pt x="0" y="1"/>
                  </a:cubicBezTo>
                  <a:cubicBezTo>
                    <a:pt x="2" y="1"/>
                    <a:pt x="2" y="1"/>
                    <a:pt x="2" y="1"/>
                  </a:cubicBezTo>
                  <a:cubicBezTo>
                    <a:pt x="2" y="1"/>
                    <a:pt x="2" y="1"/>
                    <a:pt x="2" y="1"/>
                  </a:cubicBezTo>
                  <a:cubicBezTo>
                    <a:pt x="3" y="1"/>
                    <a:pt x="2" y="0"/>
                    <a:pt x="2"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3" name="Freeform 189"/>
            <p:cNvSpPr>
              <a:spLocks/>
            </p:cNvSpPr>
            <p:nvPr/>
          </p:nvSpPr>
          <p:spPr bwMode="auto">
            <a:xfrm>
              <a:off x="6791" y="3591"/>
              <a:ext cx="24" cy="10"/>
            </a:xfrm>
            <a:custGeom>
              <a:avLst/>
              <a:gdLst>
                <a:gd name="T0" fmla="*/ 14 w 14"/>
                <a:gd name="T1" fmla="*/ 5 h 6"/>
                <a:gd name="T2" fmla="*/ 14 w 14"/>
                <a:gd name="T3" fmla="*/ 4 h 6"/>
                <a:gd name="T4" fmla="*/ 12 w 14"/>
                <a:gd name="T5" fmla="*/ 3 h 6"/>
                <a:gd name="T6" fmla="*/ 12 w 14"/>
                <a:gd name="T7" fmla="*/ 3 h 6"/>
                <a:gd name="T8" fmla="*/ 9 w 14"/>
                <a:gd name="T9" fmla="*/ 2 h 6"/>
                <a:gd name="T10" fmla="*/ 8 w 14"/>
                <a:gd name="T11" fmla="*/ 2 h 6"/>
                <a:gd name="T12" fmla="*/ 6 w 14"/>
                <a:gd name="T13" fmla="*/ 1 h 6"/>
                <a:gd name="T14" fmla="*/ 3 w 14"/>
                <a:gd name="T15" fmla="*/ 0 h 6"/>
                <a:gd name="T16" fmla="*/ 2 w 14"/>
                <a:gd name="T17" fmla="*/ 0 h 6"/>
                <a:gd name="T18" fmla="*/ 0 w 14"/>
                <a:gd name="T19" fmla="*/ 2 h 6"/>
                <a:gd name="T20" fmla="*/ 1 w 14"/>
                <a:gd name="T21" fmla="*/ 2 h 6"/>
                <a:gd name="T22" fmla="*/ 3 w 14"/>
                <a:gd name="T23" fmla="*/ 2 h 6"/>
                <a:gd name="T24" fmla="*/ 5 w 14"/>
                <a:gd name="T25" fmla="*/ 2 h 6"/>
                <a:gd name="T26" fmla="*/ 7 w 14"/>
                <a:gd name="T27" fmla="*/ 3 h 6"/>
                <a:gd name="T28" fmla="*/ 9 w 14"/>
                <a:gd name="T29" fmla="*/ 4 h 6"/>
                <a:gd name="T30" fmla="*/ 10 w 14"/>
                <a:gd name="T31" fmla="*/ 4 h 6"/>
                <a:gd name="T32" fmla="*/ 10 w 14"/>
                <a:gd name="T33" fmla="*/ 4 h 6"/>
                <a:gd name="T34" fmla="*/ 9 w 14"/>
                <a:gd name="T35" fmla="*/ 5 h 6"/>
                <a:gd name="T36" fmla="*/ 9 w 14"/>
                <a:gd name="T37" fmla="*/ 5 h 6"/>
                <a:gd name="T38" fmla="*/ 12 w 14"/>
                <a:gd name="T39" fmla="*/ 5 h 6"/>
                <a:gd name="T40" fmla="*/ 14 w 14"/>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6">
                  <a:moveTo>
                    <a:pt x="14" y="5"/>
                  </a:moveTo>
                  <a:cubicBezTo>
                    <a:pt x="14" y="5"/>
                    <a:pt x="14" y="5"/>
                    <a:pt x="14" y="4"/>
                  </a:cubicBezTo>
                  <a:cubicBezTo>
                    <a:pt x="12" y="3"/>
                    <a:pt x="12" y="3"/>
                    <a:pt x="12" y="3"/>
                  </a:cubicBezTo>
                  <a:cubicBezTo>
                    <a:pt x="12" y="3"/>
                    <a:pt x="12" y="3"/>
                    <a:pt x="12" y="3"/>
                  </a:cubicBezTo>
                  <a:cubicBezTo>
                    <a:pt x="9" y="2"/>
                    <a:pt x="9" y="2"/>
                    <a:pt x="9" y="2"/>
                  </a:cubicBezTo>
                  <a:cubicBezTo>
                    <a:pt x="8" y="2"/>
                    <a:pt x="8" y="2"/>
                    <a:pt x="8" y="2"/>
                  </a:cubicBezTo>
                  <a:cubicBezTo>
                    <a:pt x="8" y="2"/>
                    <a:pt x="7" y="2"/>
                    <a:pt x="6" y="1"/>
                  </a:cubicBezTo>
                  <a:cubicBezTo>
                    <a:pt x="3" y="0"/>
                    <a:pt x="3" y="0"/>
                    <a:pt x="3" y="0"/>
                  </a:cubicBezTo>
                  <a:cubicBezTo>
                    <a:pt x="2" y="0"/>
                    <a:pt x="2" y="0"/>
                    <a:pt x="2" y="0"/>
                  </a:cubicBezTo>
                  <a:cubicBezTo>
                    <a:pt x="2" y="0"/>
                    <a:pt x="0" y="1"/>
                    <a:pt x="0" y="2"/>
                  </a:cubicBezTo>
                  <a:cubicBezTo>
                    <a:pt x="0" y="2"/>
                    <a:pt x="1" y="2"/>
                    <a:pt x="1" y="2"/>
                  </a:cubicBezTo>
                  <a:cubicBezTo>
                    <a:pt x="2" y="2"/>
                    <a:pt x="3" y="1"/>
                    <a:pt x="3" y="2"/>
                  </a:cubicBezTo>
                  <a:cubicBezTo>
                    <a:pt x="3" y="2"/>
                    <a:pt x="5" y="2"/>
                    <a:pt x="5" y="2"/>
                  </a:cubicBezTo>
                  <a:cubicBezTo>
                    <a:pt x="7" y="3"/>
                    <a:pt x="7" y="3"/>
                    <a:pt x="7" y="3"/>
                  </a:cubicBezTo>
                  <a:cubicBezTo>
                    <a:pt x="7" y="3"/>
                    <a:pt x="8" y="4"/>
                    <a:pt x="9" y="4"/>
                  </a:cubicBezTo>
                  <a:cubicBezTo>
                    <a:pt x="10" y="4"/>
                    <a:pt x="10" y="4"/>
                    <a:pt x="10" y="4"/>
                  </a:cubicBezTo>
                  <a:cubicBezTo>
                    <a:pt x="10" y="4"/>
                    <a:pt x="10" y="4"/>
                    <a:pt x="10" y="4"/>
                  </a:cubicBezTo>
                  <a:cubicBezTo>
                    <a:pt x="9" y="5"/>
                    <a:pt x="9" y="5"/>
                    <a:pt x="9" y="5"/>
                  </a:cubicBezTo>
                  <a:cubicBezTo>
                    <a:pt x="9" y="5"/>
                    <a:pt x="9" y="5"/>
                    <a:pt x="9" y="5"/>
                  </a:cubicBezTo>
                  <a:cubicBezTo>
                    <a:pt x="9" y="5"/>
                    <a:pt x="12" y="6"/>
                    <a:pt x="12" y="5"/>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4" name="Freeform 190"/>
            <p:cNvSpPr>
              <a:spLocks/>
            </p:cNvSpPr>
            <p:nvPr/>
          </p:nvSpPr>
          <p:spPr bwMode="auto">
            <a:xfrm>
              <a:off x="6831" y="3603"/>
              <a:ext cx="4" cy="2"/>
            </a:xfrm>
            <a:custGeom>
              <a:avLst/>
              <a:gdLst>
                <a:gd name="T0" fmla="*/ 2 w 4"/>
                <a:gd name="T1" fmla="*/ 0 h 2"/>
                <a:gd name="T2" fmla="*/ 0 w 4"/>
                <a:gd name="T3" fmla="*/ 0 h 2"/>
                <a:gd name="T4" fmla="*/ 0 w 4"/>
                <a:gd name="T5" fmla="*/ 0 h 2"/>
                <a:gd name="T6" fmla="*/ 0 w 4"/>
                <a:gd name="T7" fmla="*/ 2 h 2"/>
                <a:gd name="T8" fmla="*/ 0 w 4"/>
                <a:gd name="T9" fmla="*/ 2 h 2"/>
                <a:gd name="T10" fmla="*/ 2 w 4"/>
                <a:gd name="T11" fmla="*/ 2 h 2"/>
                <a:gd name="T12" fmla="*/ 4 w 4"/>
                <a:gd name="T13" fmla="*/ 2 h 2"/>
                <a:gd name="T14" fmla="*/ 4 w 4"/>
                <a:gd name="T15" fmla="*/ 2 h 2"/>
                <a:gd name="T16" fmla="*/ 4 w 4"/>
                <a:gd name="T17" fmla="*/ 0 h 2"/>
                <a:gd name="T18" fmla="*/ 4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lnTo>
                    <a:pt x="0" y="0"/>
                  </a:lnTo>
                  <a:lnTo>
                    <a:pt x="0" y="0"/>
                  </a:lnTo>
                  <a:lnTo>
                    <a:pt x="0" y="2"/>
                  </a:lnTo>
                  <a:lnTo>
                    <a:pt x="0" y="2"/>
                  </a:lnTo>
                  <a:lnTo>
                    <a:pt x="2" y="2"/>
                  </a:lnTo>
                  <a:lnTo>
                    <a:pt x="4" y="2"/>
                  </a:lnTo>
                  <a:lnTo>
                    <a:pt x="4" y="2"/>
                  </a:lnTo>
                  <a:lnTo>
                    <a:pt x="4" y="0"/>
                  </a:lnTo>
                  <a:lnTo>
                    <a:pt x="4"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5" name="Freeform 191"/>
            <p:cNvSpPr>
              <a:spLocks/>
            </p:cNvSpPr>
            <p:nvPr/>
          </p:nvSpPr>
          <p:spPr bwMode="auto">
            <a:xfrm>
              <a:off x="6798" y="3398"/>
              <a:ext cx="51" cy="61"/>
            </a:xfrm>
            <a:custGeom>
              <a:avLst/>
              <a:gdLst>
                <a:gd name="T0" fmla="*/ 18 w 29"/>
                <a:gd name="T1" fmla="*/ 10 h 34"/>
                <a:gd name="T2" fmla="*/ 16 w 29"/>
                <a:gd name="T3" fmla="*/ 7 h 34"/>
                <a:gd name="T4" fmla="*/ 10 w 29"/>
                <a:gd name="T5" fmla="*/ 5 h 34"/>
                <a:gd name="T6" fmla="*/ 9 w 29"/>
                <a:gd name="T7" fmla="*/ 4 h 34"/>
                <a:gd name="T8" fmla="*/ 6 w 29"/>
                <a:gd name="T9" fmla="*/ 4 h 34"/>
                <a:gd name="T10" fmla="*/ 8 w 29"/>
                <a:gd name="T11" fmla="*/ 9 h 34"/>
                <a:gd name="T12" fmla="*/ 5 w 29"/>
                <a:gd name="T13" fmla="*/ 5 h 34"/>
                <a:gd name="T14" fmla="*/ 3 w 29"/>
                <a:gd name="T15" fmla="*/ 3 h 34"/>
                <a:gd name="T16" fmla="*/ 1 w 29"/>
                <a:gd name="T17" fmla="*/ 8 h 34"/>
                <a:gd name="T18" fmla="*/ 3 w 29"/>
                <a:gd name="T19" fmla="*/ 12 h 34"/>
                <a:gd name="T20" fmla="*/ 4 w 29"/>
                <a:gd name="T21" fmla="*/ 12 h 34"/>
                <a:gd name="T22" fmla="*/ 10 w 29"/>
                <a:gd name="T23" fmla="*/ 14 h 34"/>
                <a:gd name="T24" fmla="*/ 12 w 29"/>
                <a:gd name="T25" fmla="*/ 14 h 34"/>
                <a:gd name="T26" fmla="*/ 14 w 29"/>
                <a:gd name="T27" fmla="*/ 16 h 34"/>
                <a:gd name="T28" fmla="*/ 16 w 29"/>
                <a:gd name="T29" fmla="*/ 22 h 34"/>
                <a:gd name="T30" fmla="*/ 13 w 29"/>
                <a:gd name="T31" fmla="*/ 25 h 34"/>
                <a:gd name="T32" fmla="*/ 14 w 29"/>
                <a:gd name="T33" fmla="*/ 28 h 34"/>
                <a:gd name="T34" fmla="*/ 15 w 29"/>
                <a:gd name="T35" fmla="*/ 27 h 34"/>
                <a:gd name="T36" fmla="*/ 17 w 29"/>
                <a:gd name="T37" fmla="*/ 29 h 34"/>
                <a:gd name="T38" fmla="*/ 20 w 29"/>
                <a:gd name="T39" fmla="*/ 31 h 34"/>
                <a:gd name="T40" fmla="*/ 23 w 29"/>
                <a:gd name="T41" fmla="*/ 32 h 34"/>
                <a:gd name="T42" fmla="*/ 22 w 29"/>
                <a:gd name="T43" fmla="*/ 30 h 34"/>
                <a:gd name="T44" fmla="*/ 25 w 29"/>
                <a:gd name="T45" fmla="*/ 32 h 34"/>
                <a:gd name="T46" fmla="*/ 23 w 29"/>
                <a:gd name="T47" fmla="*/ 27 h 34"/>
                <a:gd name="T48" fmla="*/ 21 w 29"/>
                <a:gd name="T49" fmla="*/ 24 h 34"/>
                <a:gd name="T50" fmla="*/ 23 w 29"/>
                <a:gd name="T51" fmla="*/ 24 h 34"/>
                <a:gd name="T52" fmla="*/ 25 w 29"/>
                <a:gd name="T53" fmla="*/ 26 h 34"/>
                <a:gd name="T54" fmla="*/ 28 w 29"/>
                <a:gd name="T55" fmla="*/ 23 h 34"/>
                <a:gd name="T56" fmla="*/ 28 w 29"/>
                <a:gd name="T57" fmla="*/ 23 h 34"/>
                <a:gd name="T58" fmla="*/ 27 w 29"/>
                <a:gd name="T59" fmla="*/ 21 h 34"/>
                <a:gd name="T60" fmla="*/ 25 w 29"/>
                <a:gd name="T61" fmla="*/ 20 h 34"/>
                <a:gd name="T62" fmla="*/ 22 w 29"/>
                <a:gd name="T63" fmla="*/ 18 h 34"/>
                <a:gd name="T64" fmla="*/ 22 w 29"/>
                <a:gd name="T65" fmla="*/ 16 h 34"/>
                <a:gd name="T66" fmla="*/ 23 w 29"/>
                <a:gd name="T67" fmla="*/ 15 h 34"/>
                <a:gd name="T68" fmla="*/ 22 w 29"/>
                <a:gd name="T69" fmla="*/ 13 h 34"/>
                <a:gd name="T70" fmla="*/ 20 w 29"/>
                <a:gd name="T71"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34">
                  <a:moveTo>
                    <a:pt x="19" y="11"/>
                  </a:moveTo>
                  <a:cubicBezTo>
                    <a:pt x="19" y="11"/>
                    <a:pt x="18" y="12"/>
                    <a:pt x="18" y="10"/>
                  </a:cubicBezTo>
                  <a:cubicBezTo>
                    <a:pt x="18" y="10"/>
                    <a:pt x="19" y="9"/>
                    <a:pt x="18" y="9"/>
                  </a:cubicBezTo>
                  <a:cubicBezTo>
                    <a:pt x="18" y="9"/>
                    <a:pt x="17" y="10"/>
                    <a:pt x="16" y="7"/>
                  </a:cubicBezTo>
                  <a:cubicBezTo>
                    <a:pt x="16" y="7"/>
                    <a:pt x="15" y="6"/>
                    <a:pt x="12" y="6"/>
                  </a:cubicBezTo>
                  <a:cubicBezTo>
                    <a:pt x="12" y="6"/>
                    <a:pt x="10" y="7"/>
                    <a:pt x="10" y="5"/>
                  </a:cubicBezTo>
                  <a:cubicBezTo>
                    <a:pt x="9" y="6"/>
                    <a:pt x="9" y="6"/>
                    <a:pt x="9" y="6"/>
                  </a:cubicBezTo>
                  <a:cubicBezTo>
                    <a:pt x="9" y="6"/>
                    <a:pt x="9" y="5"/>
                    <a:pt x="9" y="4"/>
                  </a:cubicBezTo>
                  <a:cubicBezTo>
                    <a:pt x="9" y="4"/>
                    <a:pt x="10" y="2"/>
                    <a:pt x="9" y="2"/>
                  </a:cubicBezTo>
                  <a:cubicBezTo>
                    <a:pt x="9" y="2"/>
                    <a:pt x="7" y="2"/>
                    <a:pt x="6" y="4"/>
                  </a:cubicBezTo>
                  <a:cubicBezTo>
                    <a:pt x="6" y="4"/>
                    <a:pt x="6" y="6"/>
                    <a:pt x="6" y="7"/>
                  </a:cubicBezTo>
                  <a:cubicBezTo>
                    <a:pt x="8" y="9"/>
                    <a:pt x="8" y="9"/>
                    <a:pt x="8" y="9"/>
                  </a:cubicBezTo>
                  <a:cubicBezTo>
                    <a:pt x="8" y="9"/>
                    <a:pt x="8" y="11"/>
                    <a:pt x="7" y="10"/>
                  </a:cubicBezTo>
                  <a:cubicBezTo>
                    <a:pt x="7" y="10"/>
                    <a:pt x="5" y="8"/>
                    <a:pt x="5" y="5"/>
                  </a:cubicBezTo>
                  <a:cubicBezTo>
                    <a:pt x="5" y="5"/>
                    <a:pt x="5" y="3"/>
                    <a:pt x="6" y="2"/>
                  </a:cubicBezTo>
                  <a:cubicBezTo>
                    <a:pt x="6" y="2"/>
                    <a:pt x="5" y="0"/>
                    <a:pt x="3" y="3"/>
                  </a:cubicBezTo>
                  <a:cubicBezTo>
                    <a:pt x="3" y="3"/>
                    <a:pt x="1" y="5"/>
                    <a:pt x="1" y="7"/>
                  </a:cubicBezTo>
                  <a:cubicBezTo>
                    <a:pt x="1" y="7"/>
                    <a:pt x="0" y="7"/>
                    <a:pt x="1" y="8"/>
                  </a:cubicBezTo>
                  <a:cubicBezTo>
                    <a:pt x="1" y="8"/>
                    <a:pt x="3" y="11"/>
                    <a:pt x="3" y="12"/>
                  </a:cubicBezTo>
                  <a:cubicBezTo>
                    <a:pt x="3" y="12"/>
                    <a:pt x="3" y="12"/>
                    <a:pt x="3" y="12"/>
                  </a:cubicBezTo>
                  <a:cubicBezTo>
                    <a:pt x="3" y="13"/>
                    <a:pt x="3" y="13"/>
                    <a:pt x="3" y="13"/>
                  </a:cubicBezTo>
                  <a:cubicBezTo>
                    <a:pt x="3" y="13"/>
                    <a:pt x="4" y="12"/>
                    <a:pt x="4" y="12"/>
                  </a:cubicBezTo>
                  <a:cubicBezTo>
                    <a:pt x="4" y="12"/>
                    <a:pt x="6" y="14"/>
                    <a:pt x="9" y="14"/>
                  </a:cubicBezTo>
                  <a:cubicBezTo>
                    <a:pt x="10" y="14"/>
                    <a:pt x="10" y="14"/>
                    <a:pt x="10" y="14"/>
                  </a:cubicBezTo>
                  <a:cubicBezTo>
                    <a:pt x="10" y="14"/>
                    <a:pt x="10" y="13"/>
                    <a:pt x="10" y="14"/>
                  </a:cubicBezTo>
                  <a:cubicBezTo>
                    <a:pt x="10" y="14"/>
                    <a:pt x="11" y="14"/>
                    <a:pt x="12" y="14"/>
                  </a:cubicBezTo>
                  <a:cubicBezTo>
                    <a:pt x="14" y="15"/>
                    <a:pt x="14" y="15"/>
                    <a:pt x="14" y="15"/>
                  </a:cubicBezTo>
                  <a:cubicBezTo>
                    <a:pt x="14" y="15"/>
                    <a:pt x="15" y="16"/>
                    <a:pt x="14" y="16"/>
                  </a:cubicBezTo>
                  <a:cubicBezTo>
                    <a:pt x="14" y="16"/>
                    <a:pt x="16" y="16"/>
                    <a:pt x="16" y="17"/>
                  </a:cubicBezTo>
                  <a:cubicBezTo>
                    <a:pt x="16" y="17"/>
                    <a:pt x="17" y="20"/>
                    <a:pt x="16" y="22"/>
                  </a:cubicBezTo>
                  <a:cubicBezTo>
                    <a:pt x="16" y="22"/>
                    <a:pt x="16" y="24"/>
                    <a:pt x="15" y="25"/>
                  </a:cubicBezTo>
                  <a:cubicBezTo>
                    <a:pt x="15" y="25"/>
                    <a:pt x="14" y="26"/>
                    <a:pt x="13" y="25"/>
                  </a:cubicBezTo>
                  <a:cubicBezTo>
                    <a:pt x="13" y="25"/>
                    <a:pt x="12" y="25"/>
                    <a:pt x="12" y="26"/>
                  </a:cubicBezTo>
                  <a:cubicBezTo>
                    <a:pt x="12" y="26"/>
                    <a:pt x="12" y="28"/>
                    <a:pt x="14" y="28"/>
                  </a:cubicBezTo>
                  <a:cubicBezTo>
                    <a:pt x="14" y="28"/>
                    <a:pt x="15" y="27"/>
                    <a:pt x="15" y="27"/>
                  </a:cubicBezTo>
                  <a:cubicBezTo>
                    <a:pt x="15" y="27"/>
                    <a:pt x="15" y="27"/>
                    <a:pt x="15" y="27"/>
                  </a:cubicBezTo>
                  <a:cubicBezTo>
                    <a:pt x="15" y="27"/>
                    <a:pt x="15" y="27"/>
                    <a:pt x="15" y="27"/>
                  </a:cubicBezTo>
                  <a:cubicBezTo>
                    <a:pt x="17" y="29"/>
                    <a:pt x="17" y="29"/>
                    <a:pt x="17" y="29"/>
                  </a:cubicBezTo>
                  <a:cubicBezTo>
                    <a:pt x="18" y="29"/>
                    <a:pt x="18" y="29"/>
                    <a:pt x="18" y="29"/>
                  </a:cubicBezTo>
                  <a:cubicBezTo>
                    <a:pt x="18" y="29"/>
                    <a:pt x="18" y="31"/>
                    <a:pt x="20" y="31"/>
                  </a:cubicBezTo>
                  <a:cubicBezTo>
                    <a:pt x="20" y="31"/>
                    <a:pt x="21" y="31"/>
                    <a:pt x="21" y="32"/>
                  </a:cubicBezTo>
                  <a:cubicBezTo>
                    <a:pt x="21" y="32"/>
                    <a:pt x="23" y="34"/>
                    <a:pt x="23" y="32"/>
                  </a:cubicBezTo>
                  <a:cubicBezTo>
                    <a:pt x="23" y="32"/>
                    <a:pt x="22" y="30"/>
                    <a:pt x="21" y="30"/>
                  </a:cubicBezTo>
                  <a:cubicBezTo>
                    <a:pt x="21" y="30"/>
                    <a:pt x="21" y="30"/>
                    <a:pt x="22" y="30"/>
                  </a:cubicBezTo>
                  <a:cubicBezTo>
                    <a:pt x="22" y="30"/>
                    <a:pt x="24" y="31"/>
                    <a:pt x="25" y="32"/>
                  </a:cubicBezTo>
                  <a:cubicBezTo>
                    <a:pt x="25" y="32"/>
                    <a:pt x="25" y="33"/>
                    <a:pt x="25" y="32"/>
                  </a:cubicBezTo>
                  <a:cubicBezTo>
                    <a:pt x="25" y="32"/>
                    <a:pt x="26" y="30"/>
                    <a:pt x="25" y="29"/>
                  </a:cubicBezTo>
                  <a:cubicBezTo>
                    <a:pt x="25" y="29"/>
                    <a:pt x="24" y="27"/>
                    <a:pt x="23" y="27"/>
                  </a:cubicBezTo>
                  <a:cubicBezTo>
                    <a:pt x="23" y="27"/>
                    <a:pt x="22" y="27"/>
                    <a:pt x="23" y="26"/>
                  </a:cubicBezTo>
                  <a:cubicBezTo>
                    <a:pt x="23" y="26"/>
                    <a:pt x="21" y="26"/>
                    <a:pt x="21" y="24"/>
                  </a:cubicBezTo>
                  <a:cubicBezTo>
                    <a:pt x="21" y="24"/>
                    <a:pt x="21" y="22"/>
                    <a:pt x="22" y="22"/>
                  </a:cubicBezTo>
                  <a:cubicBezTo>
                    <a:pt x="22" y="22"/>
                    <a:pt x="23" y="22"/>
                    <a:pt x="23" y="24"/>
                  </a:cubicBezTo>
                  <a:cubicBezTo>
                    <a:pt x="23" y="24"/>
                    <a:pt x="24" y="25"/>
                    <a:pt x="24" y="26"/>
                  </a:cubicBezTo>
                  <a:cubicBezTo>
                    <a:pt x="24" y="26"/>
                    <a:pt x="24" y="27"/>
                    <a:pt x="25" y="26"/>
                  </a:cubicBezTo>
                  <a:cubicBezTo>
                    <a:pt x="25" y="26"/>
                    <a:pt x="27" y="25"/>
                    <a:pt x="27" y="25"/>
                  </a:cubicBezTo>
                  <a:cubicBezTo>
                    <a:pt x="27" y="25"/>
                    <a:pt x="29" y="25"/>
                    <a:pt x="28" y="23"/>
                  </a:cubicBezTo>
                  <a:cubicBezTo>
                    <a:pt x="28" y="23"/>
                    <a:pt x="27" y="23"/>
                    <a:pt x="27" y="23"/>
                  </a:cubicBezTo>
                  <a:cubicBezTo>
                    <a:pt x="28" y="23"/>
                    <a:pt x="28" y="23"/>
                    <a:pt x="28" y="23"/>
                  </a:cubicBezTo>
                  <a:cubicBezTo>
                    <a:pt x="28" y="23"/>
                    <a:pt x="28" y="22"/>
                    <a:pt x="28" y="22"/>
                  </a:cubicBezTo>
                  <a:cubicBezTo>
                    <a:pt x="28" y="22"/>
                    <a:pt x="28" y="21"/>
                    <a:pt x="27" y="21"/>
                  </a:cubicBezTo>
                  <a:cubicBezTo>
                    <a:pt x="27" y="21"/>
                    <a:pt x="26" y="22"/>
                    <a:pt x="26" y="21"/>
                  </a:cubicBezTo>
                  <a:cubicBezTo>
                    <a:pt x="26" y="21"/>
                    <a:pt x="26" y="20"/>
                    <a:pt x="25" y="20"/>
                  </a:cubicBezTo>
                  <a:cubicBezTo>
                    <a:pt x="23" y="19"/>
                    <a:pt x="23" y="19"/>
                    <a:pt x="23" y="19"/>
                  </a:cubicBezTo>
                  <a:cubicBezTo>
                    <a:pt x="22" y="18"/>
                    <a:pt x="22" y="18"/>
                    <a:pt x="22" y="18"/>
                  </a:cubicBezTo>
                  <a:cubicBezTo>
                    <a:pt x="22" y="18"/>
                    <a:pt x="21" y="19"/>
                    <a:pt x="21" y="18"/>
                  </a:cubicBezTo>
                  <a:cubicBezTo>
                    <a:pt x="21" y="18"/>
                    <a:pt x="22" y="17"/>
                    <a:pt x="22" y="16"/>
                  </a:cubicBezTo>
                  <a:cubicBezTo>
                    <a:pt x="23" y="16"/>
                    <a:pt x="23" y="16"/>
                    <a:pt x="23" y="16"/>
                  </a:cubicBezTo>
                  <a:cubicBezTo>
                    <a:pt x="23" y="16"/>
                    <a:pt x="23" y="16"/>
                    <a:pt x="23" y="15"/>
                  </a:cubicBezTo>
                  <a:cubicBezTo>
                    <a:pt x="23" y="15"/>
                    <a:pt x="22" y="14"/>
                    <a:pt x="23" y="14"/>
                  </a:cubicBezTo>
                  <a:cubicBezTo>
                    <a:pt x="23" y="14"/>
                    <a:pt x="23" y="13"/>
                    <a:pt x="22" y="13"/>
                  </a:cubicBezTo>
                  <a:cubicBezTo>
                    <a:pt x="21" y="12"/>
                    <a:pt x="21" y="12"/>
                    <a:pt x="21" y="12"/>
                  </a:cubicBezTo>
                  <a:cubicBezTo>
                    <a:pt x="21" y="12"/>
                    <a:pt x="21" y="12"/>
                    <a:pt x="20" y="11"/>
                  </a:cubicBezTo>
                  <a:cubicBezTo>
                    <a:pt x="20" y="11"/>
                    <a:pt x="20" y="10"/>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6" name="Freeform 192"/>
            <p:cNvSpPr>
              <a:spLocks/>
            </p:cNvSpPr>
            <p:nvPr/>
          </p:nvSpPr>
          <p:spPr bwMode="auto">
            <a:xfrm>
              <a:off x="6787" y="3443"/>
              <a:ext cx="14" cy="12"/>
            </a:xfrm>
            <a:custGeom>
              <a:avLst/>
              <a:gdLst>
                <a:gd name="T0" fmla="*/ 8 w 8"/>
                <a:gd name="T1" fmla="*/ 4 h 7"/>
                <a:gd name="T2" fmla="*/ 6 w 8"/>
                <a:gd name="T3" fmla="*/ 3 h 7"/>
                <a:gd name="T4" fmla="*/ 4 w 8"/>
                <a:gd name="T5" fmla="*/ 1 h 7"/>
                <a:gd name="T6" fmla="*/ 4 w 8"/>
                <a:gd name="T7" fmla="*/ 0 h 7"/>
                <a:gd name="T8" fmla="*/ 2 w 8"/>
                <a:gd name="T9" fmla="*/ 1 h 7"/>
                <a:gd name="T10" fmla="*/ 1 w 8"/>
                <a:gd name="T11" fmla="*/ 4 h 7"/>
                <a:gd name="T12" fmla="*/ 0 w 8"/>
                <a:gd name="T13" fmla="*/ 5 h 7"/>
                <a:gd name="T14" fmla="*/ 2 w 8"/>
                <a:gd name="T15" fmla="*/ 5 h 7"/>
                <a:gd name="T16" fmla="*/ 4 w 8"/>
                <a:gd name="T17" fmla="*/ 6 h 7"/>
                <a:gd name="T18" fmla="*/ 6 w 8"/>
                <a:gd name="T19" fmla="*/ 5 h 7"/>
                <a:gd name="T20" fmla="*/ 7 w 8"/>
                <a:gd name="T21" fmla="*/ 5 h 7"/>
                <a:gd name="T22" fmla="*/ 8 w 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8" y="4"/>
                  </a:moveTo>
                  <a:cubicBezTo>
                    <a:pt x="8" y="4"/>
                    <a:pt x="7" y="3"/>
                    <a:pt x="6" y="3"/>
                  </a:cubicBezTo>
                  <a:cubicBezTo>
                    <a:pt x="6" y="3"/>
                    <a:pt x="5" y="1"/>
                    <a:pt x="4" y="1"/>
                  </a:cubicBezTo>
                  <a:cubicBezTo>
                    <a:pt x="4" y="0"/>
                    <a:pt x="4" y="0"/>
                    <a:pt x="4" y="0"/>
                  </a:cubicBezTo>
                  <a:cubicBezTo>
                    <a:pt x="2" y="1"/>
                    <a:pt x="2" y="1"/>
                    <a:pt x="2" y="1"/>
                  </a:cubicBezTo>
                  <a:cubicBezTo>
                    <a:pt x="2" y="1"/>
                    <a:pt x="1" y="2"/>
                    <a:pt x="1" y="4"/>
                  </a:cubicBezTo>
                  <a:cubicBezTo>
                    <a:pt x="0" y="5"/>
                    <a:pt x="0" y="5"/>
                    <a:pt x="0" y="5"/>
                  </a:cubicBezTo>
                  <a:cubicBezTo>
                    <a:pt x="0" y="5"/>
                    <a:pt x="2" y="4"/>
                    <a:pt x="2" y="5"/>
                  </a:cubicBezTo>
                  <a:cubicBezTo>
                    <a:pt x="2" y="5"/>
                    <a:pt x="2" y="7"/>
                    <a:pt x="4" y="6"/>
                  </a:cubicBezTo>
                  <a:cubicBezTo>
                    <a:pt x="6" y="5"/>
                    <a:pt x="6" y="5"/>
                    <a:pt x="6" y="5"/>
                  </a:cubicBezTo>
                  <a:cubicBezTo>
                    <a:pt x="7" y="5"/>
                    <a:pt x="7" y="5"/>
                    <a:pt x="7" y="5"/>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7" name="Freeform 193"/>
            <p:cNvSpPr>
              <a:spLocks/>
            </p:cNvSpPr>
            <p:nvPr/>
          </p:nvSpPr>
          <p:spPr bwMode="auto">
            <a:xfrm>
              <a:off x="6780" y="3350"/>
              <a:ext cx="7" cy="4"/>
            </a:xfrm>
            <a:custGeom>
              <a:avLst/>
              <a:gdLst>
                <a:gd name="T0" fmla="*/ 0 w 4"/>
                <a:gd name="T1" fmla="*/ 1 h 2"/>
                <a:gd name="T2" fmla="*/ 3 w 4"/>
                <a:gd name="T3" fmla="*/ 2 h 2"/>
                <a:gd name="T4" fmla="*/ 3 w 4"/>
                <a:gd name="T5" fmla="*/ 1 h 2"/>
                <a:gd name="T6" fmla="*/ 1 w 4"/>
                <a:gd name="T7" fmla="*/ 1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2" y="2"/>
                    <a:pt x="3" y="2"/>
                  </a:cubicBezTo>
                  <a:cubicBezTo>
                    <a:pt x="3" y="1"/>
                    <a:pt x="4" y="1"/>
                    <a:pt x="3" y="1"/>
                  </a:cubicBezTo>
                  <a:cubicBezTo>
                    <a:pt x="3" y="0"/>
                    <a:pt x="1" y="1"/>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8" name="Freeform 194"/>
            <p:cNvSpPr>
              <a:spLocks/>
            </p:cNvSpPr>
            <p:nvPr/>
          </p:nvSpPr>
          <p:spPr bwMode="auto">
            <a:xfrm>
              <a:off x="6752" y="3384"/>
              <a:ext cx="16" cy="25"/>
            </a:xfrm>
            <a:custGeom>
              <a:avLst/>
              <a:gdLst>
                <a:gd name="T0" fmla="*/ 8 w 9"/>
                <a:gd name="T1" fmla="*/ 4 h 14"/>
                <a:gd name="T2" fmla="*/ 7 w 9"/>
                <a:gd name="T3" fmla="*/ 2 h 14"/>
                <a:gd name="T4" fmla="*/ 7 w 9"/>
                <a:gd name="T5" fmla="*/ 1 h 14"/>
                <a:gd name="T6" fmla="*/ 5 w 9"/>
                <a:gd name="T7" fmla="*/ 1 h 14"/>
                <a:gd name="T8" fmla="*/ 2 w 9"/>
                <a:gd name="T9" fmla="*/ 2 h 14"/>
                <a:gd name="T10" fmla="*/ 3 w 9"/>
                <a:gd name="T11" fmla="*/ 4 h 14"/>
                <a:gd name="T12" fmla="*/ 3 w 9"/>
                <a:gd name="T13" fmla="*/ 7 h 14"/>
                <a:gd name="T14" fmla="*/ 2 w 9"/>
                <a:gd name="T15" fmla="*/ 5 h 14"/>
                <a:gd name="T16" fmla="*/ 0 w 9"/>
                <a:gd name="T17" fmla="*/ 7 h 14"/>
                <a:gd name="T18" fmla="*/ 2 w 9"/>
                <a:gd name="T19" fmla="*/ 9 h 14"/>
                <a:gd name="T20" fmla="*/ 3 w 9"/>
                <a:gd name="T21" fmla="*/ 11 h 14"/>
                <a:gd name="T22" fmla="*/ 6 w 9"/>
                <a:gd name="T23" fmla="*/ 13 h 14"/>
                <a:gd name="T24" fmla="*/ 8 w 9"/>
                <a:gd name="T25" fmla="*/ 11 h 14"/>
                <a:gd name="T26" fmla="*/ 8 w 9"/>
                <a:gd name="T27" fmla="*/ 7 h 14"/>
                <a:gd name="T28" fmla="*/ 8 w 9"/>
                <a:gd name="T29" fmla="*/ 6 h 14"/>
                <a:gd name="T30" fmla="*/ 6 w 9"/>
                <a:gd name="T31" fmla="*/ 6 h 14"/>
                <a:gd name="T32" fmla="*/ 8 w 9"/>
                <a:gd name="T33"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8" y="4"/>
                  </a:moveTo>
                  <a:cubicBezTo>
                    <a:pt x="8" y="4"/>
                    <a:pt x="9" y="2"/>
                    <a:pt x="7" y="2"/>
                  </a:cubicBezTo>
                  <a:cubicBezTo>
                    <a:pt x="7" y="1"/>
                    <a:pt x="7" y="1"/>
                    <a:pt x="7" y="1"/>
                  </a:cubicBezTo>
                  <a:cubicBezTo>
                    <a:pt x="7" y="1"/>
                    <a:pt x="6" y="1"/>
                    <a:pt x="5" y="1"/>
                  </a:cubicBezTo>
                  <a:cubicBezTo>
                    <a:pt x="5" y="1"/>
                    <a:pt x="2" y="0"/>
                    <a:pt x="2" y="2"/>
                  </a:cubicBezTo>
                  <a:cubicBezTo>
                    <a:pt x="2" y="2"/>
                    <a:pt x="2" y="4"/>
                    <a:pt x="3" y="4"/>
                  </a:cubicBezTo>
                  <a:cubicBezTo>
                    <a:pt x="3" y="4"/>
                    <a:pt x="4" y="6"/>
                    <a:pt x="3" y="7"/>
                  </a:cubicBezTo>
                  <a:cubicBezTo>
                    <a:pt x="3" y="7"/>
                    <a:pt x="2" y="7"/>
                    <a:pt x="2" y="5"/>
                  </a:cubicBezTo>
                  <a:cubicBezTo>
                    <a:pt x="2" y="5"/>
                    <a:pt x="0" y="4"/>
                    <a:pt x="0" y="7"/>
                  </a:cubicBezTo>
                  <a:cubicBezTo>
                    <a:pt x="0" y="7"/>
                    <a:pt x="1" y="9"/>
                    <a:pt x="2" y="9"/>
                  </a:cubicBezTo>
                  <a:cubicBezTo>
                    <a:pt x="2" y="9"/>
                    <a:pt x="3" y="10"/>
                    <a:pt x="3" y="11"/>
                  </a:cubicBezTo>
                  <a:cubicBezTo>
                    <a:pt x="3" y="11"/>
                    <a:pt x="4" y="14"/>
                    <a:pt x="6" y="13"/>
                  </a:cubicBezTo>
                  <a:cubicBezTo>
                    <a:pt x="6" y="13"/>
                    <a:pt x="8" y="12"/>
                    <a:pt x="8" y="11"/>
                  </a:cubicBezTo>
                  <a:cubicBezTo>
                    <a:pt x="8" y="11"/>
                    <a:pt x="9" y="8"/>
                    <a:pt x="8" y="7"/>
                  </a:cubicBezTo>
                  <a:cubicBezTo>
                    <a:pt x="8" y="6"/>
                    <a:pt x="8" y="6"/>
                    <a:pt x="8" y="6"/>
                  </a:cubicBezTo>
                  <a:cubicBezTo>
                    <a:pt x="8" y="6"/>
                    <a:pt x="6" y="7"/>
                    <a:pt x="6" y="6"/>
                  </a:cubicBezTo>
                  <a:cubicBezTo>
                    <a:pt x="6" y="6"/>
                    <a:pt x="7"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89" name="Freeform 195"/>
            <p:cNvSpPr>
              <a:spLocks/>
            </p:cNvSpPr>
            <p:nvPr/>
          </p:nvSpPr>
          <p:spPr bwMode="auto">
            <a:xfrm>
              <a:off x="6776" y="3386"/>
              <a:ext cx="15" cy="21"/>
            </a:xfrm>
            <a:custGeom>
              <a:avLst/>
              <a:gdLst>
                <a:gd name="T0" fmla="*/ 6 w 8"/>
                <a:gd name="T1" fmla="*/ 2 h 12"/>
                <a:gd name="T2" fmla="*/ 4 w 8"/>
                <a:gd name="T3" fmla="*/ 1 h 12"/>
                <a:gd name="T4" fmla="*/ 3 w 8"/>
                <a:gd name="T5" fmla="*/ 1 h 12"/>
                <a:gd name="T6" fmla="*/ 1 w 8"/>
                <a:gd name="T7" fmla="*/ 2 h 12"/>
                <a:gd name="T8" fmla="*/ 0 w 8"/>
                <a:gd name="T9" fmla="*/ 4 h 12"/>
                <a:gd name="T10" fmla="*/ 1 w 8"/>
                <a:gd name="T11" fmla="*/ 6 h 12"/>
                <a:gd name="T12" fmla="*/ 1 w 8"/>
                <a:gd name="T13" fmla="*/ 8 h 12"/>
                <a:gd name="T14" fmla="*/ 1 w 8"/>
                <a:gd name="T15" fmla="*/ 11 h 12"/>
                <a:gd name="T16" fmla="*/ 3 w 8"/>
                <a:gd name="T17" fmla="*/ 10 h 12"/>
                <a:gd name="T18" fmla="*/ 4 w 8"/>
                <a:gd name="T19" fmla="*/ 8 h 12"/>
                <a:gd name="T20" fmla="*/ 6 w 8"/>
                <a:gd name="T21" fmla="*/ 6 h 12"/>
                <a:gd name="T22" fmla="*/ 7 w 8"/>
                <a:gd name="T23" fmla="*/ 3 h 12"/>
                <a:gd name="T24" fmla="*/ 6 w 8"/>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
                  <a:moveTo>
                    <a:pt x="6" y="2"/>
                  </a:moveTo>
                  <a:cubicBezTo>
                    <a:pt x="6" y="2"/>
                    <a:pt x="4" y="2"/>
                    <a:pt x="4" y="1"/>
                  </a:cubicBezTo>
                  <a:cubicBezTo>
                    <a:pt x="4" y="1"/>
                    <a:pt x="3" y="1"/>
                    <a:pt x="3" y="1"/>
                  </a:cubicBezTo>
                  <a:cubicBezTo>
                    <a:pt x="3" y="1"/>
                    <a:pt x="2" y="0"/>
                    <a:pt x="1" y="2"/>
                  </a:cubicBezTo>
                  <a:cubicBezTo>
                    <a:pt x="1" y="2"/>
                    <a:pt x="1" y="3"/>
                    <a:pt x="0" y="4"/>
                  </a:cubicBezTo>
                  <a:cubicBezTo>
                    <a:pt x="0" y="4"/>
                    <a:pt x="1" y="5"/>
                    <a:pt x="1" y="6"/>
                  </a:cubicBezTo>
                  <a:cubicBezTo>
                    <a:pt x="1" y="6"/>
                    <a:pt x="0" y="6"/>
                    <a:pt x="1" y="8"/>
                  </a:cubicBezTo>
                  <a:cubicBezTo>
                    <a:pt x="1" y="11"/>
                    <a:pt x="1" y="11"/>
                    <a:pt x="1" y="11"/>
                  </a:cubicBezTo>
                  <a:cubicBezTo>
                    <a:pt x="1" y="11"/>
                    <a:pt x="3" y="12"/>
                    <a:pt x="3" y="10"/>
                  </a:cubicBezTo>
                  <a:cubicBezTo>
                    <a:pt x="3" y="10"/>
                    <a:pt x="2" y="8"/>
                    <a:pt x="4" y="8"/>
                  </a:cubicBezTo>
                  <a:cubicBezTo>
                    <a:pt x="4" y="8"/>
                    <a:pt x="5" y="8"/>
                    <a:pt x="6" y="6"/>
                  </a:cubicBezTo>
                  <a:cubicBezTo>
                    <a:pt x="6" y="6"/>
                    <a:pt x="7" y="5"/>
                    <a:pt x="7" y="3"/>
                  </a:cubicBezTo>
                  <a:cubicBezTo>
                    <a:pt x="7" y="3"/>
                    <a:pt x="8"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0" name="Freeform 196"/>
            <p:cNvSpPr>
              <a:spLocks/>
            </p:cNvSpPr>
            <p:nvPr/>
          </p:nvSpPr>
          <p:spPr bwMode="auto">
            <a:xfrm>
              <a:off x="6705" y="3382"/>
              <a:ext cx="20" cy="22"/>
            </a:xfrm>
            <a:custGeom>
              <a:avLst/>
              <a:gdLst>
                <a:gd name="T0" fmla="*/ 1 w 11"/>
                <a:gd name="T1" fmla="*/ 6 h 12"/>
                <a:gd name="T2" fmla="*/ 1 w 11"/>
                <a:gd name="T3" fmla="*/ 8 h 12"/>
                <a:gd name="T4" fmla="*/ 1 w 11"/>
                <a:gd name="T5" fmla="*/ 9 h 12"/>
                <a:gd name="T6" fmla="*/ 2 w 11"/>
                <a:gd name="T7" fmla="*/ 11 h 12"/>
                <a:gd name="T8" fmla="*/ 4 w 11"/>
                <a:gd name="T9" fmla="*/ 11 h 12"/>
                <a:gd name="T10" fmla="*/ 5 w 11"/>
                <a:gd name="T11" fmla="*/ 11 h 12"/>
                <a:gd name="T12" fmla="*/ 6 w 11"/>
                <a:gd name="T13" fmla="*/ 9 h 12"/>
                <a:gd name="T14" fmla="*/ 9 w 11"/>
                <a:gd name="T15" fmla="*/ 5 h 12"/>
                <a:gd name="T16" fmla="*/ 11 w 11"/>
                <a:gd name="T17" fmla="*/ 4 h 12"/>
                <a:gd name="T18" fmla="*/ 11 w 11"/>
                <a:gd name="T19" fmla="*/ 3 h 12"/>
                <a:gd name="T20" fmla="*/ 9 w 11"/>
                <a:gd name="T21" fmla="*/ 2 h 12"/>
                <a:gd name="T22" fmla="*/ 8 w 11"/>
                <a:gd name="T23" fmla="*/ 2 h 12"/>
                <a:gd name="T24" fmla="*/ 7 w 11"/>
                <a:gd name="T25" fmla="*/ 2 h 12"/>
                <a:gd name="T26" fmla="*/ 6 w 11"/>
                <a:gd name="T27" fmla="*/ 1 h 12"/>
                <a:gd name="T28" fmla="*/ 5 w 11"/>
                <a:gd name="T29" fmla="*/ 1 h 12"/>
                <a:gd name="T30" fmla="*/ 4 w 11"/>
                <a:gd name="T31" fmla="*/ 0 h 12"/>
                <a:gd name="T32" fmla="*/ 3 w 11"/>
                <a:gd name="T33" fmla="*/ 1 h 12"/>
                <a:gd name="T34" fmla="*/ 2 w 11"/>
                <a:gd name="T35" fmla="*/ 3 h 12"/>
                <a:gd name="T36" fmla="*/ 2 w 11"/>
                <a:gd name="T37" fmla="*/ 4 h 12"/>
                <a:gd name="T38" fmla="*/ 1 w 11"/>
                <a:gd name="T3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2">
                  <a:moveTo>
                    <a:pt x="1" y="6"/>
                  </a:moveTo>
                  <a:cubicBezTo>
                    <a:pt x="1" y="8"/>
                    <a:pt x="1" y="8"/>
                    <a:pt x="1" y="8"/>
                  </a:cubicBezTo>
                  <a:cubicBezTo>
                    <a:pt x="1" y="8"/>
                    <a:pt x="0" y="9"/>
                    <a:pt x="1" y="9"/>
                  </a:cubicBezTo>
                  <a:cubicBezTo>
                    <a:pt x="1" y="9"/>
                    <a:pt x="2" y="10"/>
                    <a:pt x="2" y="11"/>
                  </a:cubicBezTo>
                  <a:cubicBezTo>
                    <a:pt x="2" y="11"/>
                    <a:pt x="3" y="12"/>
                    <a:pt x="4" y="11"/>
                  </a:cubicBezTo>
                  <a:cubicBezTo>
                    <a:pt x="4" y="11"/>
                    <a:pt x="4" y="10"/>
                    <a:pt x="5" y="11"/>
                  </a:cubicBezTo>
                  <a:cubicBezTo>
                    <a:pt x="5" y="11"/>
                    <a:pt x="6" y="11"/>
                    <a:pt x="6" y="9"/>
                  </a:cubicBezTo>
                  <a:cubicBezTo>
                    <a:pt x="6" y="9"/>
                    <a:pt x="6" y="6"/>
                    <a:pt x="9" y="5"/>
                  </a:cubicBezTo>
                  <a:cubicBezTo>
                    <a:pt x="11" y="4"/>
                    <a:pt x="11" y="4"/>
                    <a:pt x="11" y="4"/>
                  </a:cubicBezTo>
                  <a:cubicBezTo>
                    <a:pt x="11" y="3"/>
                    <a:pt x="11" y="3"/>
                    <a:pt x="11" y="3"/>
                  </a:cubicBezTo>
                  <a:cubicBezTo>
                    <a:pt x="11" y="3"/>
                    <a:pt x="11" y="3"/>
                    <a:pt x="9" y="2"/>
                  </a:cubicBezTo>
                  <a:cubicBezTo>
                    <a:pt x="9" y="2"/>
                    <a:pt x="9" y="1"/>
                    <a:pt x="8" y="2"/>
                  </a:cubicBezTo>
                  <a:cubicBezTo>
                    <a:pt x="8" y="2"/>
                    <a:pt x="7" y="3"/>
                    <a:pt x="7" y="2"/>
                  </a:cubicBezTo>
                  <a:cubicBezTo>
                    <a:pt x="7" y="2"/>
                    <a:pt x="6" y="0"/>
                    <a:pt x="6" y="1"/>
                  </a:cubicBezTo>
                  <a:cubicBezTo>
                    <a:pt x="5" y="1"/>
                    <a:pt x="5" y="1"/>
                    <a:pt x="5" y="1"/>
                  </a:cubicBezTo>
                  <a:cubicBezTo>
                    <a:pt x="5" y="1"/>
                    <a:pt x="6" y="0"/>
                    <a:pt x="4" y="0"/>
                  </a:cubicBezTo>
                  <a:cubicBezTo>
                    <a:pt x="3" y="0"/>
                    <a:pt x="3" y="1"/>
                    <a:pt x="3" y="1"/>
                  </a:cubicBezTo>
                  <a:cubicBezTo>
                    <a:pt x="3" y="1"/>
                    <a:pt x="2" y="0"/>
                    <a:pt x="2" y="3"/>
                  </a:cubicBezTo>
                  <a:cubicBezTo>
                    <a:pt x="2" y="3"/>
                    <a:pt x="3" y="4"/>
                    <a:pt x="2" y="4"/>
                  </a:cubicBezTo>
                  <a:cubicBezTo>
                    <a:pt x="2" y="4"/>
                    <a:pt x="1" y="5"/>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1" name="Freeform 197"/>
            <p:cNvSpPr>
              <a:spLocks/>
            </p:cNvSpPr>
            <p:nvPr/>
          </p:nvSpPr>
          <p:spPr bwMode="auto">
            <a:xfrm>
              <a:off x="6714" y="3391"/>
              <a:ext cx="45" cy="34"/>
            </a:xfrm>
            <a:custGeom>
              <a:avLst/>
              <a:gdLst>
                <a:gd name="T0" fmla="*/ 21 w 25"/>
                <a:gd name="T1" fmla="*/ 15 h 19"/>
                <a:gd name="T2" fmla="*/ 24 w 25"/>
                <a:gd name="T3" fmla="*/ 15 h 19"/>
                <a:gd name="T4" fmla="*/ 23 w 25"/>
                <a:gd name="T5" fmla="*/ 13 h 19"/>
                <a:gd name="T6" fmla="*/ 20 w 25"/>
                <a:gd name="T7" fmla="*/ 12 h 19"/>
                <a:gd name="T8" fmla="*/ 18 w 25"/>
                <a:gd name="T9" fmla="*/ 6 h 19"/>
                <a:gd name="T10" fmla="*/ 16 w 25"/>
                <a:gd name="T11" fmla="*/ 3 h 19"/>
                <a:gd name="T12" fmla="*/ 15 w 25"/>
                <a:gd name="T13" fmla="*/ 5 h 19"/>
                <a:gd name="T14" fmla="*/ 14 w 25"/>
                <a:gd name="T15" fmla="*/ 3 h 19"/>
                <a:gd name="T16" fmla="*/ 12 w 25"/>
                <a:gd name="T17" fmla="*/ 3 h 19"/>
                <a:gd name="T18" fmla="*/ 11 w 25"/>
                <a:gd name="T19" fmla="*/ 3 h 19"/>
                <a:gd name="T20" fmla="*/ 9 w 25"/>
                <a:gd name="T21" fmla="*/ 2 h 19"/>
                <a:gd name="T22" fmla="*/ 8 w 25"/>
                <a:gd name="T23" fmla="*/ 4 h 19"/>
                <a:gd name="T24" fmla="*/ 8 w 25"/>
                <a:gd name="T25" fmla="*/ 1 h 19"/>
                <a:gd name="T26" fmla="*/ 6 w 25"/>
                <a:gd name="T27" fmla="*/ 1 h 19"/>
                <a:gd name="T28" fmla="*/ 2 w 25"/>
                <a:gd name="T29" fmla="*/ 4 h 19"/>
                <a:gd name="T30" fmla="*/ 1 w 25"/>
                <a:gd name="T31" fmla="*/ 6 h 19"/>
                <a:gd name="T32" fmla="*/ 3 w 25"/>
                <a:gd name="T33" fmla="*/ 8 h 19"/>
                <a:gd name="T34" fmla="*/ 6 w 25"/>
                <a:gd name="T35" fmla="*/ 8 h 19"/>
                <a:gd name="T36" fmla="*/ 4 w 25"/>
                <a:gd name="T37" fmla="*/ 9 h 19"/>
                <a:gd name="T38" fmla="*/ 2 w 25"/>
                <a:gd name="T39" fmla="*/ 11 h 19"/>
                <a:gd name="T40" fmla="*/ 5 w 25"/>
                <a:gd name="T41" fmla="*/ 11 h 19"/>
                <a:gd name="T42" fmla="*/ 10 w 25"/>
                <a:gd name="T43" fmla="*/ 12 h 19"/>
                <a:gd name="T44" fmla="*/ 8 w 25"/>
                <a:gd name="T45" fmla="*/ 14 h 19"/>
                <a:gd name="T46" fmla="*/ 5 w 25"/>
                <a:gd name="T47" fmla="*/ 14 h 19"/>
                <a:gd name="T48" fmla="*/ 3 w 25"/>
                <a:gd name="T49" fmla="*/ 15 h 19"/>
                <a:gd name="T50" fmla="*/ 6 w 25"/>
                <a:gd name="T51" fmla="*/ 17 h 19"/>
                <a:gd name="T52" fmla="*/ 8 w 25"/>
                <a:gd name="T53" fmla="*/ 19 h 19"/>
                <a:gd name="T54" fmla="*/ 16 w 25"/>
                <a:gd name="T55" fmla="*/ 17 h 19"/>
                <a:gd name="T56" fmla="*/ 18 w 25"/>
                <a:gd name="T57" fmla="*/ 17 h 19"/>
                <a:gd name="T58" fmla="*/ 20 w 25"/>
                <a:gd name="T59" fmla="*/ 17 h 19"/>
                <a:gd name="T60" fmla="*/ 22 w 25"/>
                <a:gd name="T61" fmla="*/ 17 h 19"/>
                <a:gd name="T62" fmla="*/ 21 w 25"/>
                <a:gd name="T63" fmla="*/ 16 h 19"/>
                <a:gd name="T64" fmla="*/ 21 w 25"/>
                <a:gd name="T6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9">
                  <a:moveTo>
                    <a:pt x="21" y="15"/>
                  </a:moveTo>
                  <a:cubicBezTo>
                    <a:pt x="21" y="15"/>
                    <a:pt x="23" y="14"/>
                    <a:pt x="24" y="15"/>
                  </a:cubicBezTo>
                  <a:cubicBezTo>
                    <a:pt x="24" y="15"/>
                    <a:pt x="25" y="14"/>
                    <a:pt x="23" y="13"/>
                  </a:cubicBezTo>
                  <a:cubicBezTo>
                    <a:pt x="23" y="13"/>
                    <a:pt x="22" y="12"/>
                    <a:pt x="20" y="12"/>
                  </a:cubicBezTo>
                  <a:cubicBezTo>
                    <a:pt x="20" y="12"/>
                    <a:pt x="18" y="10"/>
                    <a:pt x="18" y="6"/>
                  </a:cubicBezTo>
                  <a:cubicBezTo>
                    <a:pt x="18" y="6"/>
                    <a:pt x="18" y="2"/>
                    <a:pt x="16" y="3"/>
                  </a:cubicBezTo>
                  <a:cubicBezTo>
                    <a:pt x="16" y="3"/>
                    <a:pt x="15" y="4"/>
                    <a:pt x="15" y="5"/>
                  </a:cubicBezTo>
                  <a:cubicBezTo>
                    <a:pt x="14" y="3"/>
                    <a:pt x="14" y="3"/>
                    <a:pt x="14" y="3"/>
                  </a:cubicBezTo>
                  <a:cubicBezTo>
                    <a:pt x="14" y="3"/>
                    <a:pt x="13" y="2"/>
                    <a:pt x="12" y="3"/>
                  </a:cubicBezTo>
                  <a:cubicBezTo>
                    <a:pt x="12" y="4"/>
                    <a:pt x="11" y="4"/>
                    <a:pt x="11" y="3"/>
                  </a:cubicBezTo>
                  <a:cubicBezTo>
                    <a:pt x="10" y="2"/>
                    <a:pt x="9" y="1"/>
                    <a:pt x="9" y="2"/>
                  </a:cubicBezTo>
                  <a:cubicBezTo>
                    <a:pt x="9" y="3"/>
                    <a:pt x="9" y="4"/>
                    <a:pt x="8" y="4"/>
                  </a:cubicBezTo>
                  <a:cubicBezTo>
                    <a:pt x="7" y="4"/>
                    <a:pt x="8" y="1"/>
                    <a:pt x="8" y="1"/>
                  </a:cubicBezTo>
                  <a:cubicBezTo>
                    <a:pt x="8" y="1"/>
                    <a:pt x="7" y="0"/>
                    <a:pt x="6" y="1"/>
                  </a:cubicBezTo>
                  <a:cubicBezTo>
                    <a:pt x="5" y="2"/>
                    <a:pt x="2" y="3"/>
                    <a:pt x="2" y="4"/>
                  </a:cubicBezTo>
                  <a:cubicBezTo>
                    <a:pt x="2" y="4"/>
                    <a:pt x="2" y="6"/>
                    <a:pt x="1" y="6"/>
                  </a:cubicBezTo>
                  <a:cubicBezTo>
                    <a:pt x="1" y="6"/>
                    <a:pt x="0" y="8"/>
                    <a:pt x="3" y="8"/>
                  </a:cubicBezTo>
                  <a:cubicBezTo>
                    <a:pt x="3" y="8"/>
                    <a:pt x="5" y="9"/>
                    <a:pt x="6" y="8"/>
                  </a:cubicBezTo>
                  <a:cubicBezTo>
                    <a:pt x="6" y="8"/>
                    <a:pt x="6" y="9"/>
                    <a:pt x="4" y="9"/>
                  </a:cubicBezTo>
                  <a:cubicBezTo>
                    <a:pt x="4" y="9"/>
                    <a:pt x="1" y="9"/>
                    <a:pt x="2" y="11"/>
                  </a:cubicBezTo>
                  <a:cubicBezTo>
                    <a:pt x="2" y="11"/>
                    <a:pt x="2" y="11"/>
                    <a:pt x="5" y="11"/>
                  </a:cubicBezTo>
                  <a:cubicBezTo>
                    <a:pt x="5" y="11"/>
                    <a:pt x="9" y="11"/>
                    <a:pt x="10" y="12"/>
                  </a:cubicBezTo>
                  <a:cubicBezTo>
                    <a:pt x="10" y="12"/>
                    <a:pt x="10" y="15"/>
                    <a:pt x="8" y="14"/>
                  </a:cubicBezTo>
                  <a:cubicBezTo>
                    <a:pt x="8" y="14"/>
                    <a:pt x="7" y="13"/>
                    <a:pt x="5" y="14"/>
                  </a:cubicBezTo>
                  <a:cubicBezTo>
                    <a:pt x="5" y="14"/>
                    <a:pt x="3" y="13"/>
                    <a:pt x="3" y="15"/>
                  </a:cubicBezTo>
                  <a:cubicBezTo>
                    <a:pt x="3" y="15"/>
                    <a:pt x="3" y="16"/>
                    <a:pt x="6" y="17"/>
                  </a:cubicBezTo>
                  <a:cubicBezTo>
                    <a:pt x="6" y="17"/>
                    <a:pt x="8" y="18"/>
                    <a:pt x="8" y="19"/>
                  </a:cubicBezTo>
                  <a:cubicBezTo>
                    <a:pt x="8" y="19"/>
                    <a:pt x="14" y="19"/>
                    <a:pt x="16" y="17"/>
                  </a:cubicBezTo>
                  <a:cubicBezTo>
                    <a:pt x="16" y="17"/>
                    <a:pt x="18" y="17"/>
                    <a:pt x="18" y="17"/>
                  </a:cubicBezTo>
                  <a:cubicBezTo>
                    <a:pt x="19" y="18"/>
                    <a:pt x="19" y="18"/>
                    <a:pt x="20" y="17"/>
                  </a:cubicBezTo>
                  <a:cubicBezTo>
                    <a:pt x="20" y="17"/>
                    <a:pt x="20" y="19"/>
                    <a:pt x="22" y="17"/>
                  </a:cubicBezTo>
                  <a:cubicBezTo>
                    <a:pt x="22" y="17"/>
                    <a:pt x="23" y="16"/>
                    <a:pt x="21" y="16"/>
                  </a:cubicBezTo>
                  <a:cubicBezTo>
                    <a:pt x="21" y="16"/>
                    <a:pt x="20" y="15"/>
                    <a:pt x="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2" name="Freeform 198"/>
            <p:cNvSpPr>
              <a:spLocks/>
            </p:cNvSpPr>
            <p:nvPr/>
          </p:nvSpPr>
          <p:spPr bwMode="auto">
            <a:xfrm>
              <a:off x="6716" y="3354"/>
              <a:ext cx="23" cy="18"/>
            </a:xfrm>
            <a:custGeom>
              <a:avLst/>
              <a:gdLst>
                <a:gd name="T0" fmla="*/ 5 w 13"/>
                <a:gd name="T1" fmla="*/ 9 h 10"/>
                <a:gd name="T2" fmla="*/ 7 w 13"/>
                <a:gd name="T3" fmla="*/ 9 h 10"/>
                <a:gd name="T4" fmla="*/ 9 w 13"/>
                <a:gd name="T5" fmla="*/ 6 h 10"/>
                <a:gd name="T6" fmla="*/ 11 w 13"/>
                <a:gd name="T7" fmla="*/ 6 h 10"/>
                <a:gd name="T8" fmla="*/ 11 w 13"/>
                <a:gd name="T9" fmla="*/ 5 h 10"/>
                <a:gd name="T10" fmla="*/ 12 w 13"/>
                <a:gd name="T11" fmla="*/ 3 h 10"/>
                <a:gd name="T12" fmla="*/ 13 w 13"/>
                <a:gd name="T13" fmla="*/ 2 h 10"/>
                <a:gd name="T14" fmla="*/ 11 w 13"/>
                <a:gd name="T15" fmla="*/ 0 h 10"/>
                <a:gd name="T16" fmla="*/ 10 w 13"/>
                <a:gd name="T17" fmla="*/ 2 h 10"/>
                <a:gd name="T18" fmla="*/ 7 w 13"/>
                <a:gd name="T19" fmla="*/ 2 h 10"/>
                <a:gd name="T20" fmla="*/ 3 w 13"/>
                <a:gd name="T21" fmla="*/ 7 h 10"/>
                <a:gd name="T22" fmla="*/ 2 w 13"/>
                <a:gd name="T23" fmla="*/ 8 h 10"/>
                <a:gd name="T24" fmla="*/ 5 w 1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0">
                  <a:moveTo>
                    <a:pt x="5" y="9"/>
                  </a:moveTo>
                  <a:cubicBezTo>
                    <a:pt x="5" y="9"/>
                    <a:pt x="5" y="10"/>
                    <a:pt x="7" y="9"/>
                  </a:cubicBezTo>
                  <a:cubicBezTo>
                    <a:pt x="7" y="9"/>
                    <a:pt x="8" y="8"/>
                    <a:pt x="9" y="6"/>
                  </a:cubicBezTo>
                  <a:cubicBezTo>
                    <a:pt x="9" y="6"/>
                    <a:pt x="10" y="8"/>
                    <a:pt x="11" y="6"/>
                  </a:cubicBezTo>
                  <a:cubicBezTo>
                    <a:pt x="11" y="6"/>
                    <a:pt x="12" y="5"/>
                    <a:pt x="11" y="5"/>
                  </a:cubicBezTo>
                  <a:cubicBezTo>
                    <a:pt x="11" y="5"/>
                    <a:pt x="12" y="3"/>
                    <a:pt x="12" y="3"/>
                  </a:cubicBezTo>
                  <a:cubicBezTo>
                    <a:pt x="12" y="3"/>
                    <a:pt x="12" y="2"/>
                    <a:pt x="13" y="2"/>
                  </a:cubicBezTo>
                  <a:cubicBezTo>
                    <a:pt x="13" y="2"/>
                    <a:pt x="11" y="0"/>
                    <a:pt x="11" y="0"/>
                  </a:cubicBezTo>
                  <a:cubicBezTo>
                    <a:pt x="10" y="2"/>
                    <a:pt x="10" y="2"/>
                    <a:pt x="10" y="2"/>
                  </a:cubicBezTo>
                  <a:cubicBezTo>
                    <a:pt x="10" y="2"/>
                    <a:pt x="8" y="1"/>
                    <a:pt x="7" y="2"/>
                  </a:cubicBezTo>
                  <a:cubicBezTo>
                    <a:pt x="7" y="2"/>
                    <a:pt x="4" y="6"/>
                    <a:pt x="3" y="7"/>
                  </a:cubicBezTo>
                  <a:cubicBezTo>
                    <a:pt x="2" y="7"/>
                    <a:pt x="0" y="7"/>
                    <a:pt x="2" y="8"/>
                  </a:cubicBezTo>
                  <a:cubicBezTo>
                    <a:pt x="2" y="8"/>
                    <a:pt x="3" y="10"/>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3" name="Freeform 199"/>
            <p:cNvSpPr>
              <a:spLocks/>
            </p:cNvSpPr>
            <p:nvPr/>
          </p:nvSpPr>
          <p:spPr bwMode="auto">
            <a:xfrm>
              <a:off x="6737" y="3345"/>
              <a:ext cx="6" cy="9"/>
            </a:xfrm>
            <a:custGeom>
              <a:avLst/>
              <a:gdLst>
                <a:gd name="T0" fmla="*/ 2 w 3"/>
                <a:gd name="T1" fmla="*/ 3 h 5"/>
                <a:gd name="T2" fmla="*/ 2 w 3"/>
                <a:gd name="T3" fmla="*/ 2 h 5"/>
                <a:gd name="T4" fmla="*/ 0 w 3"/>
                <a:gd name="T5" fmla="*/ 3 h 5"/>
                <a:gd name="T6" fmla="*/ 2 w 3"/>
                <a:gd name="T7" fmla="*/ 3 h 5"/>
              </a:gdLst>
              <a:ahLst/>
              <a:cxnLst>
                <a:cxn ang="0">
                  <a:pos x="T0" y="T1"/>
                </a:cxn>
                <a:cxn ang="0">
                  <a:pos x="T2" y="T3"/>
                </a:cxn>
                <a:cxn ang="0">
                  <a:pos x="T4" y="T5"/>
                </a:cxn>
                <a:cxn ang="0">
                  <a:pos x="T6" y="T7"/>
                </a:cxn>
              </a:cxnLst>
              <a:rect l="0" t="0" r="r" b="b"/>
              <a:pathLst>
                <a:path w="3" h="5">
                  <a:moveTo>
                    <a:pt x="2" y="3"/>
                  </a:moveTo>
                  <a:cubicBezTo>
                    <a:pt x="3" y="2"/>
                    <a:pt x="2" y="2"/>
                    <a:pt x="2" y="2"/>
                  </a:cubicBezTo>
                  <a:cubicBezTo>
                    <a:pt x="2" y="2"/>
                    <a:pt x="0" y="0"/>
                    <a:pt x="0" y="3"/>
                  </a:cubicBezTo>
                  <a:cubicBezTo>
                    <a:pt x="0" y="3"/>
                    <a:pt x="2" y="5"/>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4" name="Freeform 200"/>
            <p:cNvSpPr>
              <a:spLocks/>
            </p:cNvSpPr>
            <p:nvPr/>
          </p:nvSpPr>
          <p:spPr bwMode="auto">
            <a:xfrm>
              <a:off x="6739" y="3339"/>
              <a:ext cx="16" cy="11"/>
            </a:xfrm>
            <a:custGeom>
              <a:avLst/>
              <a:gdLst>
                <a:gd name="T0" fmla="*/ 3 w 9"/>
                <a:gd name="T1" fmla="*/ 4 h 6"/>
                <a:gd name="T2" fmla="*/ 5 w 9"/>
                <a:gd name="T3" fmla="*/ 4 h 6"/>
                <a:gd name="T4" fmla="*/ 8 w 9"/>
                <a:gd name="T5" fmla="*/ 4 h 6"/>
                <a:gd name="T6" fmla="*/ 7 w 9"/>
                <a:gd name="T7" fmla="*/ 2 h 6"/>
                <a:gd name="T8" fmla="*/ 6 w 9"/>
                <a:gd name="T9" fmla="*/ 1 h 6"/>
                <a:gd name="T10" fmla="*/ 3 w 9"/>
                <a:gd name="T11" fmla="*/ 2 h 6"/>
                <a:gd name="T12" fmla="*/ 3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3" y="4"/>
                  </a:moveTo>
                  <a:cubicBezTo>
                    <a:pt x="3" y="4"/>
                    <a:pt x="4" y="2"/>
                    <a:pt x="5" y="4"/>
                  </a:cubicBezTo>
                  <a:cubicBezTo>
                    <a:pt x="5" y="4"/>
                    <a:pt x="6" y="6"/>
                    <a:pt x="8" y="4"/>
                  </a:cubicBezTo>
                  <a:cubicBezTo>
                    <a:pt x="8" y="4"/>
                    <a:pt x="9" y="3"/>
                    <a:pt x="7" y="2"/>
                  </a:cubicBezTo>
                  <a:cubicBezTo>
                    <a:pt x="6" y="1"/>
                    <a:pt x="6" y="1"/>
                    <a:pt x="6" y="1"/>
                  </a:cubicBezTo>
                  <a:cubicBezTo>
                    <a:pt x="6" y="1"/>
                    <a:pt x="4" y="0"/>
                    <a:pt x="3" y="2"/>
                  </a:cubicBezTo>
                  <a:cubicBezTo>
                    <a:pt x="3" y="2"/>
                    <a:pt x="0" y="3"/>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5" name="Freeform 201"/>
            <p:cNvSpPr>
              <a:spLocks/>
            </p:cNvSpPr>
            <p:nvPr/>
          </p:nvSpPr>
          <p:spPr bwMode="auto">
            <a:xfrm>
              <a:off x="6739" y="3350"/>
              <a:ext cx="14" cy="7"/>
            </a:xfrm>
            <a:custGeom>
              <a:avLst/>
              <a:gdLst>
                <a:gd name="T0" fmla="*/ 2 w 8"/>
                <a:gd name="T1" fmla="*/ 3 h 4"/>
                <a:gd name="T2" fmla="*/ 5 w 8"/>
                <a:gd name="T3" fmla="*/ 3 h 4"/>
                <a:gd name="T4" fmla="*/ 7 w 8"/>
                <a:gd name="T5" fmla="*/ 2 h 4"/>
                <a:gd name="T6" fmla="*/ 6 w 8"/>
                <a:gd name="T7" fmla="*/ 0 h 4"/>
                <a:gd name="T8" fmla="*/ 3 w 8"/>
                <a:gd name="T9" fmla="*/ 0 h 4"/>
                <a:gd name="T10" fmla="*/ 2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2" y="3"/>
                  </a:moveTo>
                  <a:cubicBezTo>
                    <a:pt x="2" y="3"/>
                    <a:pt x="3" y="4"/>
                    <a:pt x="5" y="3"/>
                  </a:cubicBezTo>
                  <a:cubicBezTo>
                    <a:pt x="5" y="3"/>
                    <a:pt x="6" y="2"/>
                    <a:pt x="7" y="2"/>
                  </a:cubicBezTo>
                  <a:cubicBezTo>
                    <a:pt x="7" y="2"/>
                    <a:pt x="8" y="1"/>
                    <a:pt x="6" y="0"/>
                  </a:cubicBezTo>
                  <a:cubicBezTo>
                    <a:pt x="5" y="0"/>
                    <a:pt x="3" y="0"/>
                    <a:pt x="3" y="0"/>
                  </a:cubicBezTo>
                  <a:cubicBezTo>
                    <a:pt x="3" y="0"/>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6" name="Freeform 202"/>
            <p:cNvSpPr>
              <a:spLocks/>
            </p:cNvSpPr>
            <p:nvPr/>
          </p:nvSpPr>
          <p:spPr bwMode="auto">
            <a:xfrm>
              <a:off x="6728" y="3368"/>
              <a:ext cx="6" cy="7"/>
            </a:xfrm>
            <a:custGeom>
              <a:avLst/>
              <a:gdLst>
                <a:gd name="T0" fmla="*/ 2 w 3"/>
                <a:gd name="T1" fmla="*/ 2 h 4"/>
                <a:gd name="T2" fmla="*/ 2 w 3"/>
                <a:gd name="T3" fmla="*/ 0 h 4"/>
                <a:gd name="T4" fmla="*/ 1 w 3"/>
                <a:gd name="T5" fmla="*/ 3 h 4"/>
                <a:gd name="T6" fmla="*/ 2 w 3"/>
                <a:gd name="T7" fmla="*/ 2 h 4"/>
              </a:gdLst>
              <a:ahLst/>
              <a:cxnLst>
                <a:cxn ang="0">
                  <a:pos x="T0" y="T1"/>
                </a:cxn>
                <a:cxn ang="0">
                  <a:pos x="T2" y="T3"/>
                </a:cxn>
                <a:cxn ang="0">
                  <a:pos x="T4" y="T5"/>
                </a:cxn>
                <a:cxn ang="0">
                  <a:pos x="T6" y="T7"/>
                </a:cxn>
              </a:cxnLst>
              <a:rect l="0" t="0" r="r" b="b"/>
              <a:pathLst>
                <a:path w="3" h="4">
                  <a:moveTo>
                    <a:pt x="2" y="2"/>
                  </a:moveTo>
                  <a:cubicBezTo>
                    <a:pt x="2" y="2"/>
                    <a:pt x="3" y="0"/>
                    <a:pt x="2" y="0"/>
                  </a:cubicBezTo>
                  <a:cubicBezTo>
                    <a:pt x="2" y="0"/>
                    <a:pt x="0" y="2"/>
                    <a:pt x="1" y="3"/>
                  </a:cubicBezTo>
                  <a:cubicBezTo>
                    <a:pt x="1" y="3"/>
                    <a:pt x="2" y="4"/>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7" name="Freeform 203"/>
            <p:cNvSpPr>
              <a:spLocks/>
            </p:cNvSpPr>
            <p:nvPr/>
          </p:nvSpPr>
          <p:spPr bwMode="auto">
            <a:xfrm>
              <a:off x="6727" y="3373"/>
              <a:ext cx="23" cy="16"/>
            </a:xfrm>
            <a:custGeom>
              <a:avLst/>
              <a:gdLst>
                <a:gd name="T0" fmla="*/ 2 w 13"/>
                <a:gd name="T1" fmla="*/ 6 h 9"/>
                <a:gd name="T2" fmla="*/ 3 w 13"/>
                <a:gd name="T3" fmla="*/ 7 h 9"/>
                <a:gd name="T4" fmla="*/ 4 w 13"/>
                <a:gd name="T5" fmla="*/ 6 h 9"/>
                <a:gd name="T6" fmla="*/ 4 w 13"/>
                <a:gd name="T7" fmla="*/ 5 h 9"/>
                <a:gd name="T8" fmla="*/ 4 w 13"/>
                <a:gd name="T9" fmla="*/ 6 h 9"/>
                <a:gd name="T10" fmla="*/ 6 w 13"/>
                <a:gd name="T11" fmla="*/ 6 h 9"/>
                <a:gd name="T12" fmla="*/ 7 w 13"/>
                <a:gd name="T13" fmla="*/ 7 h 9"/>
                <a:gd name="T14" fmla="*/ 4 w 13"/>
                <a:gd name="T15" fmla="*/ 8 h 9"/>
                <a:gd name="T16" fmla="*/ 5 w 13"/>
                <a:gd name="T17" fmla="*/ 9 h 9"/>
                <a:gd name="T18" fmla="*/ 8 w 13"/>
                <a:gd name="T19" fmla="*/ 7 h 9"/>
                <a:gd name="T20" fmla="*/ 9 w 13"/>
                <a:gd name="T21" fmla="*/ 7 h 9"/>
                <a:gd name="T22" fmla="*/ 10 w 13"/>
                <a:gd name="T23" fmla="*/ 7 h 9"/>
                <a:gd name="T24" fmla="*/ 12 w 13"/>
                <a:gd name="T25" fmla="*/ 6 h 9"/>
                <a:gd name="T26" fmla="*/ 12 w 13"/>
                <a:gd name="T27" fmla="*/ 3 h 9"/>
                <a:gd name="T28" fmla="*/ 10 w 13"/>
                <a:gd name="T29" fmla="*/ 3 h 9"/>
                <a:gd name="T30" fmla="*/ 10 w 13"/>
                <a:gd name="T31" fmla="*/ 1 h 9"/>
                <a:gd name="T32" fmla="*/ 9 w 13"/>
                <a:gd name="T33" fmla="*/ 0 h 9"/>
                <a:gd name="T34" fmla="*/ 8 w 13"/>
                <a:gd name="T35" fmla="*/ 2 h 9"/>
                <a:gd name="T36" fmla="*/ 8 w 13"/>
                <a:gd name="T37" fmla="*/ 2 h 9"/>
                <a:gd name="T38" fmla="*/ 7 w 13"/>
                <a:gd name="T39" fmla="*/ 4 h 9"/>
                <a:gd name="T40" fmla="*/ 6 w 13"/>
                <a:gd name="T41" fmla="*/ 2 h 9"/>
                <a:gd name="T42" fmla="*/ 4 w 13"/>
                <a:gd name="T43" fmla="*/ 2 h 9"/>
                <a:gd name="T44" fmla="*/ 2 w 13"/>
                <a:gd name="T45" fmla="*/ 3 h 9"/>
                <a:gd name="T46" fmla="*/ 2 w 13"/>
                <a:gd name="T47" fmla="*/ 4 h 9"/>
                <a:gd name="T48" fmla="*/ 2 w 13"/>
                <a:gd name="T4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9">
                  <a:moveTo>
                    <a:pt x="2" y="6"/>
                  </a:moveTo>
                  <a:cubicBezTo>
                    <a:pt x="2" y="6"/>
                    <a:pt x="2" y="7"/>
                    <a:pt x="3" y="7"/>
                  </a:cubicBezTo>
                  <a:cubicBezTo>
                    <a:pt x="3" y="7"/>
                    <a:pt x="4" y="7"/>
                    <a:pt x="4" y="6"/>
                  </a:cubicBezTo>
                  <a:cubicBezTo>
                    <a:pt x="4" y="6"/>
                    <a:pt x="4" y="5"/>
                    <a:pt x="4" y="5"/>
                  </a:cubicBezTo>
                  <a:cubicBezTo>
                    <a:pt x="4" y="6"/>
                    <a:pt x="4" y="6"/>
                    <a:pt x="4" y="6"/>
                  </a:cubicBezTo>
                  <a:cubicBezTo>
                    <a:pt x="4" y="6"/>
                    <a:pt x="5" y="6"/>
                    <a:pt x="6" y="6"/>
                  </a:cubicBezTo>
                  <a:cubicBezTo>
                    <a:pt x="6" y="6"/>
                    <a:pt x="8" y="5"/>
                    <a:pt x="7" y="7"/>
                  </a:cubicBezTo>
                  <a:cubicBezTo>
                    <a:pt x="7" y="7"/>
                    <a:pt x="5" y="7"/>
                    <a:pt x="4" y="8"/>
                  </a:cubicBezTo>
                  <a:cubicBezTo>
                    <a:pt x="3" y="8"/>
                    <a:pt x="4" y="8"/>
                    <a:pt x="5" y="9"/>
                  </a:cubicBezTo>
                  <a:cubicBezTo>
                    <a:pt x="6" y="9"/>
                    <a:pt x="8" y="7"/>
                    <a:pt x="8" y="7"/>
                  </a:cubicBezTo>
                  <a:cubicBezTo>
                    <a:pt x="8" y="7"/>
                    <a:pt x="9" y="6"/>
                    <a:pt x="9" y="7"/>
                  </a:cubicBezTo>
                  <a:cubicBezTo>
                    <a:pt x="9" y="7"/>
                    <a:pt x="10" y="7"/>
                    <a:pt x="10" y="7"/>
                  </a:cubicBezTo>
                  <a:cubicBezTo>
                    <a:pt x="10" y="7"/>
                    <a:pt x="11" y="7"/>
                    <a:pt x="12" y="6"/>
                  </a:cubicBezTo>
                  <a:cubicBezTo>
                    <a:pt x="12" y="6"/>
                    <a:pt x="13" y="3"/>
                    <a:pt x="12" y="3"/>
                  </a:cubicBezTo>
                  <a:cubicBezTo>
                    <a:pt x="12" y="3"/>
                    <a:pt x="11" y="4"/>
                    <a:pt x="10" y="3"/>
                  </a:cubicBezTo>
                  <a:cubicBezTo>
                    <a:pt x="10" y="3"/>
                    <a:pt x="10" y="2"/>
                    <a:pt x="10" y="1"/>
                  </a:cubicBezTo>
                  <a:cubicBezTo>
                    <a:pt x="9" y="1"/>
                    <a:pt x="9" y="0"/>
                    <a:pt x="9" y="0"/>
                  </a:cubicBezTo>
                  <a:cubicBezTo>
                    <a:pt x="9" y="0"/>
                    <a:pt x="7" y="0"/>
                    <a:pt x="8" y="2"/>
                  </a:cubicBezTo>
                  <a:cubicBezTo>
                    <a:pt x="8" y="2"/>
                    <a:pt x="7" y="2"/>
                    <a:pt x="8" y="2"/>
                  </a:cubicBezTo>
                  <a:cubicBezTo>
                    <a:pt x="8" y="2"/>
                    <a:pt x="7" y="5"/>
                    <a:pt x="7" y="4"/>
                  </a:cubicBezTo>
                  <a:cubicBezTo>
                    <a:pt x="7" y="3"/>
                    <a:pt x="6" y="2"/>
                    <a:pt x="6" y="2"/>
                  </a:cubicBezTo>
                  <a:cubicBezTo>
                    <a:pt x="5" y="2"/>
                    <a:pt x="4" y="3"/>
                    <a:pt x="4" y="2"/>
                  </a:cubicBezTo>
                  <a:cubicBezTo>
                    <a:pt x="4" y="2"/>
                    <a:pt x="2" y="0"/>
                    <a:pt x="2" y="3"/>
                  </a:cubicBezTo>
                  <a:cubicBezTo>
                    <a:pt x="2" y="3"/>
                    <a:pt x="2" y="3"/>
                    <a:pt x="2" y="4"/>
                  </a:cubicBezTo>
                  <a:cubicBezTo>
                    <a:pt x="2" y="4"/>
                    <a:pt x="0"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8" name="Freeform 204"/>
            <p:cNvSpPr>
              <a:spLocks/>
            </p:cNvSpPr>
            <p:nvPr/>
          </p:nvSpPr>
          <p:spPr bwMode="auto">
            <a:xfrm>
              <a:off x="6760" y="3347"/>
              <a:ext cx="6" cy="10"/>
            </a:xfrm>
            <a:custGeom>
              <a:avLst/>
              <a:gdLst>
                <a:gd name="T0" fmla="*/ 2 w 3"/>
                <a:gd name="T1" fmla="*/ 5 h 6"/>
                <a:gd name="T2" fmla="*/ 1 w 3"/>
                <a:gd name="T3" fmla="*/ 2 h 6"/>
                <a:gd name="T4" fmla="*/ 0 w 3"/>
                <a:gd name="T5" fmla="*/ 4 h 6"/>
                <a:gd name="T6" fmla="*/ 2 w 3"/>
                <a:gd name="T7" fmla="*/ 6 h 6"/>
                <a:gd name="T8" fmla="*/ 2 w 3"/>
                <a:gd name="T9" fmla="*/ 5 h 6"/>
              </a:gdLst>
              <a:ahLst/>
              <a:cxnLst>
                <a:cxn ang="0">
                  <a:pos x="T0" y="T1"/>
                </a:cxn>
                <a:cxn ang="0">
                  <a:pos x="T2" y="T3"/>
                </a:cxn>
                <a:cxn ang="0">
                  <a:pos x="T4" y="T5"/>
                </a:cxn>
                <a:cxn ang="0">
                  <a:pos x="T6" y="T7"/>
                </a:cxn>
                <a:cxn ang="0">
                  <a:pos x="T8" y="T9"/>
                </a:cxn>
              </a:cxnLst>
              <a:rect l="0" t="0" r="r" b="b"/>
              <a:pathLst>
                <a:path w="3" h="6">
                  <a:moveTo>
                    <a:pt x="2" y="5"/>
                  </a:moveTo>
                  <a:cubicBezTo>
                    <a:pt x="1" y="2"/>
                    <a:pt x="1" y="2"/>
                    <a:pt x="1" y="2"/>
                  </a:cubicBezTo>
                  <a:cubicBezTo>
                    <a:pt x="1" y="2"/>
                    <a:pt x="0" y="0"/>
                    <a:pt x="0" y="4"/>
                  </a:cubicBezTo>
                  <a:cubicBezTo>
                    <a:pt x="0" y="4"/>
                    <a:pt x="0" y="6"/>
                    <a:pt x="2" y="6"/>
                  </a:cubicBezTo>
                  <a:cubicBezTo>
                    <a:pt x="2" y="6"/>
                    <a:pt x="3" y="6"/>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199" name="Freeform 205"/>
            <p:cNvSpPr>
              <a:spLocks/>
            </p:cNvSpPr>
            <p:nvPr/>
          </p:nvSpPr>
          <p:spPr bwMode="auto">
            <a:xfrm>
              <a:off x="6752" y="3361"/>
              <a:ext cx="14" cy="18"/>
            </a:xfrm>
            <a:custGeom>
              <a:avLst/>
              <a:gdLst>
                <a:gd name="T0" fmla="*/ 0 w 8"/>
                <a:gd name="T1" fmla="*/ 2 h 10"/>
                <a:gd name="T2" fmla="*/ 2 w 8"/>
                <a:gd name="T3" fmla="*/ 5 h 10"/>
                <a:gd name="T4" fmla="*/ 4 w 8"/>
                <a:gd name="T5" fmla="*/ 7 h 10"/>
                <a:gd name="T6" fmla="*/ 7 w 8"/>
                <a:gd name="T7" fmla="*/ 9 h 10"/>
                <a:gd name="T8" fmla="*/ 6 w 8"/>
                <a:gd name="T9" fmla="*/ 9 h 10"/>
                <a:gd name="T10" fmla="*/ 6 w 8"/>
                <a:gd name="T11" fmla="*/ 5 h 10"/>
                <a:gd name="T12" fmla="*/ 6 w 8"/>
                <a:gd name="T13" fmla="*/ 1 h 10"/>
                <a:gd name="T14" fmla="*/ 4 w 8"/>
                <a:gd name="T15" fmla="*/ 1 h 10"/>
                <a:gd name="T16" fmla="*/ 4 w 8"/>
                <a:gd name="T17" fmla="*/ 4 h 10"/>
                <a:gd name="T18" fmla="*/ 2 w 8"/>
                <a:gd name="T19" fmla="*/ 1 h 10"/>
                <a:gd name="T20" fmla="*/ 0 w 8"/>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0" y="2"/>
                  </a:moveTo>
                  <a:cubicBezTo>
                    <a:pt x="0" y="2"/>
                    <a:pt x="1" y="4"/>
                    <a:pt x="2" y="5"/>
                  </a:cubicBezTo>
                  <a:cubicBezTo>
                    <a:pt x="2" y="5"/>
                    <a:pt x="4" y="5"/>
                    <a:pt x="4" y="7"/>
                  </a:cubicBezTo>
                  <a:cubicBezTo>
                    <a:pt x="4" y="8"/>
                    <a:pt x="6" y="10"/>
                    <a:pt x="7" y="9"/>
                  </a:cubicBezTo>
                  <a:cubicBezTo>
                    <a:pt x="8" y="8"/>
                    <a:pt x="6" y="9"/>
                    <a:pt x="6" y="9"/>
                  </a:cubicBezTo>
                  <a:cubicBezTo>
                    <a:pt x="6" y="9"/>
                    <a:pt x="7" y="6"/>
                    <a:pt x="6" y="5"/>
                  </a:cubicBezTo>
                  <a:cubicBezTo>
                    <a:pt x="6" y="5"/>
                    <a:pt x="8" y="1"/>
                    <a:pt x="6" y="1"/>
                  </a:cubicBezTo>
                  <a:cubicBezTo>
                    <a:pt x="6" y="1"/>
                    <a:pt x="3" y="0"/>
                    <a:pt x="4" y="1"/>
                  </a:cubicBezTo>
                  <a:cubicBezTo>
                    <a:pt x="4" y="2"/>
                    <a:pt x="5" y="5"/>
                    <a:pt x="4" y="4"/>
                  </a:cubicBezTo>
                  <a:cubicBezTo>
                    <a:pt x="3" y="3"/>
                    <a:pt x="2" y="3"/>
                    <a:pt x="2"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0" name="Freeform 206"/>
            <p:cNvSpPr>
              <a:spLocks/>
            </p:cNvSpPr>
            <p:nvPr/>
          </p:nvSpPr>
          <p:spPr bwMode="auto">
            <a:xfrm>
              <a:off x="6764" y="3370"/>
              <a:ext cx="11" cy="10"/>
            </a:xfrm>
            <a:custGeom>
              <a:avLst/>
              <a:gdLst>
                <a:gd name="T0" fmla="*/ 2 w 6"/>
                <a:gd name="T1" fmla="*/ 5 h 6"/>
                <a:gd name="T2" fmla="*/ 3 w 6"/>
                <a:gd name="T3" fmla="*/ 6 h 6"/>
                <a:gd name="T4" fmla="*/ 5 w 6"/>
                <a:gd name="T5" fmla="*/ 5 h 6"/>
                <a:gd name="T6" fmla="*/ 5 w 6"/>
                <a:gd name="T7" fmla="*/ 2 h 6"/>
                <a:gd name="T8" fmla="*/ 2 w 6"/>
                <a:gd name="T9" fmla="*/ 1 h 6"/>
                <a:gd name="T10" fmla="*/ 1 w 6"/>
                <a:gd name="T11" fmla="*/ 2 h 6"/>
                <a:gd name="T12" fmla="*/ 1 w 6"/>
                <a:gd name="T13" fmla="*/ 5 h 6"/>
                <a:gd name="T14" fmla="*/ 2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5"/>
                  </a:moveTo>
                  <a:cubicBezTo>
                    <a:pt x="3" y="6"/>
                    <a:pt x="3" y="6"/>
                    <a:pt x="3" y="6"/>
                  </a:cubicBezTo>
                  <a:cubicBezTo>
                    <a:pt x="3" y="6"/>
                    <a:pt x="4" y="5"/>
                    <a:pt x="5" y="5"/>
                  </a:cubicBezTo>
                  <a:cubicBezTo>
                    <a:pt x="5" y="5"/>
                    <a:pt x="6" y="4"/>
                    <a:pt x="5" y="2"/>
                  </a:cubicBezTo>
                  <a:cubicBezTo>
                    <a:pt x="5" y="2"/>
                    <a:pt x="3" y="0"/>
                    <a:pt x="2" y="1"/>
                  </a:cubicBezTo>
                  <a:cubicBezTo>
                    <a:pt x="2" y="1"/>
                    <a:pt x="0" y="0"/>
                    <a:pt x="1" y="2"/>
                  </a:cubicBezTo>
                  <a:cubicBezTo>
                    <a:pt x="1" y="2"/>
                    <a:pt x="1" y="4"/>
                    <a:pt x="1" y="5"/>
                  </a:cubicBez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1" name="Freeform 207"/>
            <p:cNvSpPr>
              <a:spLocks/>
            </p:cNvSpPr>
            <p:nvPr/>
          </p:nvSpPr>
          <p:spPr bwMode="auto">
            <a:xfrm>
              <a:off x="6773" y="3366"/>
              <a:ext cx="34" cy="22"/>
            </a:xfrm>
            <a:custGeom>
              <a:avLst/>
              <a:gdLst>
                <a:gd name="T0" fmla="*/ 3 w 19"/>
                <a:gd name="T1" fmla="*/ 4 h 12"/>
                <a:gd name="T2" fmla="*/ 5 w 19"/>
                <a:gd name="T3" fmla="*/ 6 h 12"/>
                <a:gd name="T4" fmla="*/ 5 w 19"/>
                <a:gd name="T5" fmla="*/ 8 h 12"/>
                <a:gd name="T6" fmla="*/ 5 w 19"/>
                <a:gd name="T7" fmla="*/ 9 h 12"/>
                <a:gd name="T8" fmla="*/ 6 w 19"/>
                <a:gd name="T9" fmla="*/ 10 h 12"/>
                <a:gd name="T10" fmla="*/ 8 w 19"/>
                <a:gd name="T11" fmla="*/ 10 h 12"/>
                <a:gd name="T12" fmla="*/ 11 w 19"/>
                <a:gd name="T13" fmla="*/ 11 h 12"/>
                <a:gd name="T14" fmla="*/ 13 w 19"/>
                <a:gd name="T15" fmla="*/ 11 h 12"/>
                <a:gd name="T16" fmla="*/ 15 w 19"/>
                <a:gd name="T17" fmla="*/ 11 h 12"/>
                <a:gd name="T18" fmla="*/ 16 w 19"/>
                <a:gd name="T19" fmla="*/ 9 h 12"/>
                <a:gd name="T20" fmla="*/ 17 w 19"/>
                <a:gd name="T21" fmla="*/ 8 h 12"/>
                <a:gd name="T22" fmla="*/ 15 w 19"/>
                <a:gd name="T23" fmla="*/ 6 h 12"/>
                <a:gd name="T24" fmla="*/ 12 w 19"/>
                <a:gd name="T25" fmla="*/ 6 h 12"/>
                <a:gd name="T26" fmla="*/ 9 w 19"/>
                <a:gd name="T27" fmla="*/ 6 h 12"/>
                <a:gd name="T28" fmla="*/ 7 w 19"/>
                <a:gd name="T29" fmla="*/ 5 h 12"/>
                <a:gd name="T30" fmla="*/ 6 w 19"/>
                <a:gd name="T31" fmla="*/ 4 h 12"/>
                <a:gd name="T32" fmla="*/ 6 w 19"/>
                <a:gd name="T33" fmla="*/ 3 h 12"/>
                <a:gd name="T34" fmla="*/ 5 w 19"/>
                <a:gd name="T35" fmla="*/ 2 h 12"/>
                <a:gd name="T36" fmla="*/ 3 w 19"/>
                <a:gd name="T37" fmla="*/ 2 h 12"/>
                <a:gd name="T38" fmla="*/ 2 w 19"/>
                <a:gd name="T39" fmla="*/ 2 h 12"/>
                <a:gd name="T40" fmla="*/ 1 w 19"/>
                <a:gd name="T41" fmla="*/ 4 h 12"/>
                <a:gd name="T42" fmla="*/ 3 w 19"/>
                <a:gd name="T4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3" y="4"/>
                  </a:moveTo>
                  <a:cubicBezTo>
                    <a:pt x="3" y="4"/>
                    <a:pt x="4" y="2"/>
                    <a:pt x="5" y="6"/>
                  </a:cubicBezTo>
                  <a:cubicBezTo>
                    <a:pt x="5" y="8"/>
                    <a:pt x="5" y="8"/>
                    <a:pt x="5" y="8"/>
                  </a:cubicBezTo>
                  <a:cubicBezTo>
                    <a:pt x="5" y="8"/>
                    <a:pt x="4" y="8"/>
                    <a:pt x="5" y="9"/>
                  </a:cubicBezTo>
                  <a:cubicBezTo>
                    <a:pt x="5" y="11"/>
                    <a:pt x="6" y="10"/>
                    <a:pt x="6" y="10"/>
                  </a:cubicBezTo>
                  <a:cubicBezTo>
                    <a:pt x="6" y="10"/>
                    <a:pt x="7" y="9"/>
                    <a:pt x="8" y="10"/>
                  </a:cubicBezTo>
                  <a:cubicBezTo>
                    <a:pt x="8" y="10"/>
                    <a:pt x="10" y="12"/>
                    <a:pt x="11" y="11"/>
                  </a:cubicBezTo>
                  <a:cubicBezTo>
                    <a:pt x="13" y="11"/>
                    <a:pt x="13" y="11"/>
                    <a:pt x="13" y="11"/>
                  </a:cubicBezTo>
                  <a:cubicBezTo>
                    <a:pt x="13" y="11"/>
                    <a:pt x="12" y="9"/>
                    <a:pt x="15" y="11"/>
                  </a:cubicBezTo>
                  <a:cubicBezTo>
                    <a:pt x="15" y="11"/>
                    <a:pt x="17" y="11"/>
                    <a:pt x="16" y="9"/>
                  </a:cubicBezTo>
                  <a:cubicBezTo>
                    <a:pt x="16" y="9"/>
                    <a:pt x="17" y="9"/>
                    <a:pt x="17" y="8"/>
                  </a:cubicBezTo>
                  <a:cubicBezTo>
                    <a:pt x="17" y="8"/>
                    <a:pt x="19" y="7"/>
                    <a:pt x="15" y="6"/>
                  </a:cubicBezTo>
                  <a:cubicBezTo>
                    <a:pt x="15" y="6"/>
                    <a:pt x="13" y="5"/>
                    <a:pt x="12" y="6"/>
                  </a:cubicBezTo>
                  <a:cubicBezTo>
                    <a:pt x="12" y="6"/>
                    <a:pt x="11" y="7"/>
                    <a:pt x="9" y="6"/>
                  </a:cubicBezTo>
                  <a:cubicBezTo>
                    <a:pt x="7" y="5"/>
                    <a:pt x="7" y="5"/>
                    <a:pt x="7" y="5"/>
                  </a:cubicBezTo>
                  <a:cubicBezTo>
                    <a:pt x="7" y="5"/>
                    <a:pt x="7" y="4"/>
                    <a:pt x="6" y="4"/>
                  </a:cubicBezTo>
                  <a:cubicBezTo>
                    <a:pt x="6" y="4"/>
                    <a:pt x="5" y="3"/>
                    <a:pt x="6" y="3"/>
                  </a:cubicBezTo>
                  <a:cubicBezTo>
                    <a:pt x="6" y="3"/>
                    <a:pt x="6" y="2"/>
                    <a:pt x="5" y="2"/>
                  </a:cubicBezTo>
                  <a:cubicBezTo>
                    <a:pt x="5" y="2"/>
                    <a:pt x="4" y="4"/>
                    <a:pt x="3" y="2"/>
                  </a:cubicBezTo>
                  <a:cubicBezTo>
                    <a:pt x="3" y="2"/>
                    <a:pt x="3" y="1"/>
                    <a:pt x="2" y="2"/>
                  </a:cubicBezTo>
                  <a:cubicBezTo>
                    <a:pt x="2" y="2"/>
                    <a:pt x="0" y="0"/>
                    <a:pt x="1" y="4"/>
                  </a:cubicBezTo>
                  <a:cubicBezTo>
                    <a:pt x="1" y="4"/>
                    <a:pt x="1" y="5"/>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2" name="Freeform 208"/>
            <p:cNvSpPr>
              <a:spLocks/>
            </p:cNvSpPr>
            <p:nvPr/>
          </p:nvSpPr>
          <p:spPr bwMode="auto">
            <a:xfrm>
              <a:off x="6757" y="3332"/>
              <a:ext cx="18" cy="20"/>
            </a:xfrm>
            <a:custGeom>
              <a:avLst/>
              <a:gdLst>
                <a:gd name="T0" fmla="*/ 2 w 10"/>
                <a:gd name="T1" fmla="*/ 3 h 11"/>
                <a:gd name="T2" fmla="*/ 4 w 10"/>
                <a:gd name="T3" fmla="*/ 4 h 11"/>
                <a:gd name="T4" fmla="*/ 5 w 10"/>
                <a:gd name="T5" fmla="*/ 6 h 11"/>
                <a:gd name="T6" fmla="*/ 7 w 10"/>
                <a:gd name="T7" fmla="*/ 8 h 11"/>
                <a:gd name="T8" fmla="*/ 8 w 10"/>
                <a:gd name="T9" fmla="*/ 10 h 11"/>
                <a:gd name="T10" fmla="*/ 10 w 10"/>
                <a:gd name="T11" fmla="*/ 9 h 11"/>
                <a:gd name="T12" fmla="*/ 10 w 10"/>
                <a:gd name="T13" fmla="*/ 4 h 11"/>
                <a:gd name="T14" fmla="*/ 8 w 10"/>
                <a:gd name="T15" fmla="*/ 3 h 11"/>
                <a:gd name="T16" fmla="*/ 7 w 10"/>
                <a:gd name="T17" fmla="*/ 4 h 11"/>
                <a:gd name="T18" fmla="*/ 7 w 10"/>
                <a:gd name="T19" fmla="*/ 1 h 11"/>
                <a:gd name="T20" fmla="*/ 5 w 10"/>
                <a:gd name="T21" fmla="*/ 3 h 11"/>
                <a:gd name="T22" fmla="*/ 4 w 10"/>
                <a:gd name="T23" fmla="*/ 2 h 11"/>
                <a:gd name="T24" fmla="*/ 2 w 10"/>
                <a:gd name="T25" fmla="*/ 0 h 11"/>
                <a:gd name="T26" fmla="*/ 2 w 10"/>
                <a:gd name="T2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2" y="3"/>
                  </a:moveTo>
                  <a:cubicBezTo>
                    <a:pt x="3" y="3"/>
                    <a:pt x="4" y="4"/>
                    <a:pt x="4" y="4"/>
                  </a:cubicBezTo>
                  <a:cubicBezTo>
                    <a:pt x="5" y="6"/>
                    <a:pt x="5" y="6"/>
                    <a:pt x="5" y="6"/>
                  </a:cubicBezTo>
                  <a:cubicBezTo>
                    <a:pt x="6" y="7"/>
                    <a:pt x="7" y="8"/>
                    <a:pt x="7" y="8"/>
                  </a:cubicBezTo>
                  <a:cubicBezTo>
                    <a:pt x="8" y="7"/>
                    <a:pt x="8" y="10"/>
                    <a:pt x="8" y="10"/>
                  </a:cubicBezTo>
                  <a:cubicBezTo>
                    <a:pt x="9" y="11"/>
                    <a:pt x="10" y="9"/>
                    <a:pt x="10" y="9"/>
                  </a:cubicBezTo>
                  <a:cubicBezTo>
                    <a:pt x="8" y="8"/>
                    <a:pt x="10" y="4"/>
                    <a:pt x="10" y="4"/>
                  </a:cubicBezTo>
                  <a:cubicBezTo>
                    <a:pt x="10" y="1"/>
                    <a:pt x="8" y="3"/>
                    <a:pt x="8" y="3"/>
                  </a:cubicBezTo>
                  <a:cubicBezTo>
                    <a:pt x="8" y="5"/>
                    <a:pt x="7" y="5"/>
                    <a:pt x="7" y="4"/>
                  </a:cubicBezTo>
                  <a:cubicBezTo>
                    <a:pt x="6" y="3"/>
                    <a:pt x="7" y="1"/>
                    <a:pt x="7" y="1"/>
                  </a:cubicBezTo>
                  <a:cubicBezTo>
                    <a:pt x="5" y="0"/>
                    <a:pt x="5" y="3"/>
                    <a:pt x="5" y="3"/>
                  </a:cubicBezTo>
                  <a:cubicBezTo>
                    <a:pt x="4" y="3"/>
                    <a:pt x="4" y="2"/>
                    <a:pt x="4" y="2"/>
                  </a:cubicBezTo>
                  <a:cubicBezTo>
                    <a:pt x="4" y="0"/>
                    <a:pt x="2" y="0"/>
                    <a:pt x="2" y="0"/>
                  </a:cubicBezTo>
                  <a:cubicBezTo>
                    <a:pt x="0" y="1"/>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3" name="Freeform 209"/>
            <p:cNvSpPr>
              <a:spLocks/>
            </p:cNvSpPr>
            <p:nvPr/>
          </p:nvSpPr>
          <p:spPr bwMode="auto">
            <a:xfrm>
              <a:off x="6776" y="3339"/>
              <a:ext cx="8" cy="13"/>
            </a:xfrm>
            <a:custGeom>
              <a:avLst/>
              <a:gdLst>
                <a:gd name="T0" fmla="*/ 4 w 4"/>
                <a:gd name="T1" fmla="*/ 4 h 7"/>
                <a:gd name="T2" fmla="*/ 2 w 4"/>
                <a:gd name="T3" fmla="*/ 0 h 7"/>
                <a:gd name="T4" fmla="*/ 0 w 4"/>
                <a:gd name="T5" fmla="*/ 3 h 7"/>
                <a:gd name="T6" fmla="*/ 0 w 4"/>
                <a:gd name="T7" fmla="*/ 5 h 7"/>
                <a:gd name="T8" fmla="*/ 4 w 4"/>
                <a:gd name="T9" fmla="*/ 4 h 7"/>
              </a:gdLst>
              <a:ahLst/>
              <a:cxnLst>
                <a:cxn ang="0">
                  <a:pos x="T0" y="T1"/>
                </a:cxn>
                <a:cxn ang="0">
                  <a:pos x="T2" y="T3"/>
                </a:cxn>
                <a:cxn ang="0">
                  <a:pos x="T4" y="T5"/>
                </a:cxn>
                <a:cxn ang="0">
                  <a:pos x="T6" y="T7"/>
                </a:cxn>
                <a:cxn ang="0">
                  <a:pos x="T8" y="T9"/>
                </a:cxn>
              </a:cxnLst>
              <a:rect l="0" t="0" r="r" b="b"/>
              <a:pathLst>
                <a:path w="4" h="7">
                  <a:moveTo>
                    <a:pt x="4" y="4"/>
                  </a:moveTo>
                  <a:cubicBezTo>
                    <a:pt x="2" y="0"/>
                    <a:pt x="2" y="0"/>
                    <a:pt x="2" y="0"/>
                  </a:cubicBezTo>
                  <a:cubicBezTo>
                    <a:pt x="2" y="0"/>
                    <a:pt x="0" y="0"/>
                    <a:pt x="0" y="3"/>
                  </a:cubicBezTo>
                  <a:cubicBezTo>
                    <a:pt x="0" y="5"/>
                    <a:pt x="0" y="5"/>
                    <a:pt x="0" y="5"/>
                  </a:cubicBezTo>
                  <a:cubicBezTo>
                    <a:pt x="0" y="5"/>
                    <a:pt x="4" y="7"/>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4" name="Freeform 210"/>
            <p:cNvSpPr>
              <a:spLocks/>
            </p:cNvSpPr>
            <p:nvPr/>
          </p:nvSpPr>
          <p:spPr bwMode="auto">
            <a:xfrm>
              <a:off x="6799" y="3341"/>
              <a:ext cx="13" cy="27"/>
            </a:xfrm>
            <a:custGeom>
              <a:avLst/>
              <a:gdLst>
                <a:gd name="T0" fmla="*/ 0 w 7"/>
                <a:gd name="T1" fmla="*/ 9 h 15"/>
                <a:gd name="T2" fmla="*/ 1 w 7"/>
                <a:gd name="T3" fmla="*/ 10 h 15"/>
                <a:gd name="T4" fmla="*/ 1 w 7"/>
                <a:gd name="T5" fmla="*/ 11 h 15"/>
                <a:gd name="T6" fmla="*/ 1 w 7"/>
                <a:gd name="T7" fmla="*/ 13 h 15"/>
                <a:gd name="T8" fmla="*/ 2 w 7"/>
                <a:gd name="T9" fmla="*/ 15 h 15"/>
                <a:gd name="T10" fmla="*/ 3 w 7"/>
                <a:gd name="T11" fmla="*/ 15 h 15"/>
                <a:gd name="T12" fmla="*/ 5 w 7"/>
                <a:gd name="T13" fmla="*/ 14 h 15"/>
                <a:gd name="T14" fmla="*/ 6 w 7"/>
                <a:gd name="T15" fmla="*/ 12 h 15"/>
                <a:gd name="T16" fmla="*/ 7 w 7"/>
                <a:gd name="T17" fmla="*/ 9 h 15"/>
                <a:gd name="T18" fmla="*/ 6 w 7"/>
                <a:gd name="T19" fmla="*/ 8 h 15"/>
                <a:gd name="T20" fmla="*/ 5 w 7"/>
                <a:gd name="T21" fmla="*/ 8 h 15"/>
                <a:gd name="T22" fmla="*/ 6 w 7"/>
                <a:gd name="T23" fmla="*/ 6 h 15"/>
                <a:gd name="T24" fmla="*/ 4 w 7"/>
                <a:gd name="T25" fmla="*/ 3 h 15"/>
                <a:gd name="T26" fmla="*/ 3 w 7"/>
                <a:gd name="T27" fmla="*/ 2 h 15"/>
                <a:gd name="T28" fmla="*/ 2 w 7"/>
                <a:gd name="T29" fmla="*/ 1 h 15"/>
                <a:gd name="T30" fmla="*/ 1 w 7"/>
                <a:gd name="T31" fmla="*/ 1 h 15"/>
                <a:gd name="T32" fmla="*/ 1 w 7"/>
                <a:gd name="T33" fmla="*/ 2 h 15"/>
                <a:gd name="T34" fmla="*/ 0 w 7"/>
                <a:gd name="T35" fmla="*/ 4 h 15"/>
                <a:gd name="T36" fmla="*/ 0 w 7"/>
                <a:gd name="T37" fmla="*/ 6 h 15"/>
                <a:gd name="T38" fmla="*/ 0 w 7"/>
                <a:gd name="T39" fmla="*/ 8 h 15"/>
                <a:gd name="T40" fmla="*/ 0 w 7"/>
                <a:gd name="T4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5">
                  <a:moveTo>
                    <a:pt x="0" y="9"/>
                  </a:moveTo>
                  <a:cubicBezTo>
                    <a:pt x="0" y="9"/>
                    <a:pt x="1" y="8"/>
                    <a:pt x="1" y="10"/>
                  </a:cubicBezTo>
                  <a:cubicBezTo>
                    <a:pt x="1" y="10"/>
                    <a:pt x="2" y="11"/>
                    <a:pt x="1" y="11"/>
                  </a:cubicBezTo>
                  <a:cubicBezTo>
                    <a:pt x="1" y="11"/>
                    <a:pt x="1" y="12"/>
                    <a:pt x="1" y="13"/>
                  </a:cubicBezTo>
                  <a:cubicBezTo>
                    <a:pt x="1" y="13"/>
                    <a:pt x="1" y="14"/>
                    <a:pt x="2" y="15"/>
                  </a:cubicBezTo>
                  <a:cubicBezTo>
                    <a:pt x="2" y="15"/>
                    <a:pt x="3" y="15"/>
                    <a:pt x="3" y="15"/>
                  </a:cubicBezTo>
                  <a:cubicBezTo>
                    <a:pt x="3" y="15"/>
                    <a:pt x="5" y="15"/>
                    <a:pt x="5" y="14"/>
                  </a:cubicBezTo>
                  <a:cubicBezTo>
                    <a:pt x="5" y="14"/>
                    <a:pt x="5" y="12"/>
                    <a:pt x="6" y="12"/>
                  </a:cubicBezTo>
                  <a:cubicBezTo>
                    <a:pt x="6" y="12"/>
                    <a:pt x="7" y="11"/>
                    <a:pt x="7" y="9"/>
                  </a:cubicBezTo>
                  <a:cubicBezTo>
                    <a:pt x="7" y="9"/>
                    <a:pt x="6" y="8"/>
                    <a:pt x="6" y="8"/>
                  </a:cubicBezTo>
                  <a:cubicBezTo>
                    <a:pt x="6" y="8"/>
                    <a:pt x="4" y="9"/>
                    <a:pt x="5" y="8"/>
                  </a:cubicBezTo>
                  <a:cubicBezTo>
                    <a:pt x="5" y="8"/>
                    <a:pt x="6" y="8"/>
                    <a:pt x="6" y="6"/>
                  </a:cubicBezTo>
                  <a:cubicBezTo>
                    <a:pt x="6" y="6"/>
                    <a:pt x="5" y="4"/>
                    <a:pt x="4" y="3"/>
                  </a:cubicBezTo>
                  <a:cubicBezTo>
                    <a:pt x="4" y="3"/>
                    <a:pt x="3" y="2"/>
                    <a:pt x="3" y="2"/>
                  </a:cubicBezTo>
                  <a:cubicBezTo>
                    <a:pt x="3" y="2"/>
                    <a:pt x="1" y="1"/>
                    <a:pt x="2" y="1"/>
                  </a:cubicBezTo>
                  <a:cubicBezTo>
                    <a:pt x="2" y="1"/>
                    <a:pt x="1" y="0"/>
                    <a:pt x="1" y="1"/>
                  </a:cubicBezTo>
                  <a:cubicBezTo>
                    <a:pt x="1" y="1"/>
                    <a:pt x="2" y="2"/>
                    <a:pt x="1" y="2"/>
                  </a:cubicBezTo>
                  <a:cubicBezTo>
                    <a:pt x="1" y="2"/>
                    <a:pt x="0" y="3"/>
                    <a:pt x="0" y="4"/>
                  </a:cubicBezTo>
                  <a:cubicBezTo>
                    <a:pt x="0" y="6"/>
                    <a:pt x="0" y="6"/>
                    <a:pt x="0" y="6"/>
                  </a:cubicBezTo>
                  <a:cubicBezTo>
                    <a:pt x="0" y="6"/>
                    <a:pt x="0" y="7"/>
                    <a:pt x="0" y="8"/>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5" name="Freeform 211"/>
            <p:cNvSpPr>
              <a:spLocks/>
            </p:cNvSpPr>
            <p:nvPr/>
          </p:nvSpPr>
          <p:spPr bwMode="auto">
            <a:xfrm>
              <a:off x="6757" y="3414"/>
              <a:ext cx="9" cy="9"/>
            </a:xfrm>
            <a:custGeom>
              <a:avLst/>
              <a:gdLst>
                <a:gd name="T0" fmla="*/ 3 w 5"/>
                <a:gd name="T1" fmla="*/ 5 h 5"/>
                <a:gd name="T2" fmla="*/ 5 w 5"/>
                <a:gd name="T3" fmla="*/ 5 h 5"/>
                <a:gd name="T4" fmla="*/ 4 w 5"/>
                <a:gd name="T5" fmla="*/ 3 h 5"/>
                <a:gd name="T6" fmla="*/ 3 w 5"/>
                <a:gd name="T7" fmla="*/ 1 h 5"/>
                <a:gd name="T8" fmla="*/ 3 w 5"/>
                <a:gd name="T9" fmla="*/ 3 h 5"/>
                <a:gd name="T10" fmla="*/ 1 w 5"/>
                <a:gd name="T11" fmla="*/ 3 h 5"/>
                <a:gd name="T12" fmla="*/ 0 w 5"/>
                <a:gd name="T13" fmla="*/ 4 h 5"/>
                <a:gd name="T14" fmla="*/ 3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5"/>
                  </a:moveTo>
                  <a:cubicBezTo>
                    <a:pt x="3" y="5"/>
                    <a:pt x="5" y="5"/>
                    <a:pt x="5" y="5"/>
                  </a:cubicBezTo>
                  <a:cubicBezTo>
                    <a:pt x="5" y="5"/>
                    <a:pt x="5" y="3"/>
                    <a:pt x="4" y="3"/>
                  </a:cubicBezTo>
                  <a:cubicBezTo>
                    <a:pt x="4" y="3"/>
                    <a:pt x="4" y="0"/>
                    <a:pt x="3" y="1"/>
                  </a:cubicBezTo>
                  <a:cubicBezTo>
                    <a:pt x="3" y="3"/>
                    <a:pt x="3" y="3"/>
                    <a:pt x="3" y="3"/>
                  </a:cubicBezTo>
                  <a:cubicBezTo>
                    <a:pt x="3" y="3"/>
                    <a:pt x="1" y="3"/>
                    <a:pt x="1" y="3"/>
                  </a:cubicBezTo>
                  <a:cubicBezTo>
                    <a:pt x="1" y="3"/>
                    <a:pt x="0" y="3"/>
                    <a:pt x="0" y="4"/>
                  </a:cubicBezTo>
                  <a:cubicBezTo>
                    <a:pt x="0" y="4"/>
                    <a:pt x="1"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6" name="Freeform 212"/>
            <p:cNvSpPr>
              <a:spLocks/>
            </p:cNvSpPr>
            <p:nvPr/>
          </p:nvSpPr>
          <p:spPr bwMode="auto">
            <a:xfrm>
              <a:off x="6762" y="3343"/>
              <a:ext cx="7" cy="7"/>
            </a:xfrm>
            <a:custGeom>
              <a:avLst/>
              <a:gdLst>
                <a:gd name="T0" fmla="*/ 3 w 4"/>
                <a:gd name="T1" fmla="*/ 3 h 4"/>
                <a:gd name="T2" fmla="*/ 2 w 4"/>
                <a:gd name="T3" fmla="*/ 1 h 4"/>
                <a:gd name="T4" fmla="*/ 0 w 4"/>
                <a:gd name="T5" fmla="*/ 1 h 4"/>
                <a:gd name="T6" fmla="*/ 1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1"/>
                    <a:pt x="2" y="1"/>
                    <a:pt x="2" y="1"/>
                  </a:cubicBezTo>
                  <a:cubicBezTo>
                    <a:pt x="2" y="1"/>
                    <a:pt x="1" y="0"/>
                    <a:pt x="0" y="1"/>
                  </a:cubicBezTo>
                  <a:cubicBezTo>
                    <a:pt x="0" y="1"/>
                    <a:pt x="0" y="2"/>
                    <a:pt x="1" y="3"/>
                  </a:cubicBezTo>
                  <a:cubicBezTo>
                    <a:pt x="1" y="3"/>
                    <a:pt x="4"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7" name="Oval 213"/>
            <p:cNvSpPr>
              <a:spLocks noChangeArrowheads="1"/>
            </p:cNvSpPr>
            <p:nvPr/>
          </p:nvSpPr>
          <p:spPr bwMode="auto">
            <a:xfrm>
              <a:off x="6755" y="3357"/>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8" name="Oval 214"/>
            <p:cNvSpPr>
              <a:spLocks noChangeArrowheads="1"/>
            </p:cNvSpPr>
            <p:nvPr/>
          </p:nvSpPr>
          <p:spPr bwMode="auto">
            <a:xfrm>
              <a:off x="6760" y="3359"/>
              <a:ext cx="4"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09" name="Oval 215"/>
            <p:cNvSpPr>
              <a:spLocks noChangeArrowheads="1"/>
            </p:cNvSpPr>
            <p:nvPr/>
          </p:nvSpPr>
          <p:spPr bwMode="auto">
            <a:xfrm>
              <a:off x="6766" y="3350"/>
              <a:ext cx="2"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0" name="Oval 216"/>
            <p:cNvSpPr>
              <a:spLocks noChangeArrowheads="1"/>
            </p:cNvSpPr>
            <p:nvPr/>
          </p:nvSpPr>
          <p:spPr bwMode="auto">
            <a:xfrm>
              <a:off x="6739" y="3363"/>
              <a:ext cx="4"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1" name="Freeform 217"/>
            <p:cNvSpPr>
              <a:spLocks/>
            </p:cNvSpPr>
            <p:nvPr/>
          </p:nvSpPr>
          <p:spPr bwMode="auto">
            <a:xfrm>
              <a:off x="6801" y="3386"/>
              <a:ext cx="11" cy="9"/>
            </a:xfrm>
            <a:custGeom>
              <a:avLst/>
              <a:gdLst>
                <a:gd name="T0" fmla="*/ 3 w 6"/>
                <a:gd name="T1" fmla="*/ 1 h 5"/>
                <a:gd name="T2" fmla="*/ 2 w 6"/>
                <a:gd name="T3" fmla="*/ 1 h 5"/>
                <a:gd name="T4" fmla="*/ 0 w 6"/>
                <a:gd name="T5" fmla="*/ 2 h 5"/>
                <a:gd name="T6" fmla="*/ 1 w 6"/>
                <a:gd name="T7" fmla="*/ 4 h 5"/>
                <a:gd name="T8" fmla="*/ 3 w 6"/>
                <a:gd name="T9" fmla="*/ 5 h 5"/>
                <a:gd name="T10" fmla="*/ 6 w 6"/>
                <a:gd name="T11" fmla="*/ 5 h 5"/>
                <a:gd name="T12" fmla="*/ 6 w 6"/>
                <a:gd name="T13" fmla="*/ 4 h 5"/>
                <a:gd name="T14" fmla="*/ 6 w 6"/>
                <a:gd name="T15" fmla="*/ 1 h 5"/>
                <a:gd name="T16" fmla="*/ 3 w 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3" y="1"/>
                  </a:moveTo>
                  <a:cubicBezTo>
                    <a:pt x="2" y="1"/>
                    <a:pt x="2" y="1"/>
                    <a:pt x="2" y="1"/>
                  </a:cubicBezTo>
                  <a:cubicBezTo>
                    <a:pt x="2" y="1"/>
                    <a:pt x="0" y="0"/>
                    <a:pt x="0" y="2"/>
                  </a:cubicBezTo>
                  <a:cubicBezTo>
                    <a:pt x="0" y="2"/>
                    <a:pt x="0" y="4"/>
                    <a:pt x="1" y="4"/>
                  </a:cubicBezTo>
                  <a:cubicBezTo>
                    <a:pt x="1" y="4"/>
                    <a:pt x="2" y="5"/>
                    <a:pt x="3" y="5"/>
                  </a:cubicBezTo>
                  <a:cubicBezTo>
                    <a:pt x="6" y="5"/>
                    <a:pt x="6" y="5"/>
                    <a:pt x="6" y="5"/>
                  </a:cubicBezTo>
                  <a:cubicBezTo>
                    <a:pt x="6" y="4"/>
                    <a:pt x="6" y="4"/>
                    <a:pt x="6" y="4"/>
                  </a:cubicBezTo>
                  <a:cubicBezTo>
                    <a:pt x="6" y="4"/>
                    <a:pt x="6" y="2"/>
                    <a:pt x="6" y="1"/>
                  </a:cubicBezTo>
                  <a:cubicBezTo>
                    <a:pt x="6" y="1"/>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2" name="Freeform 218"/>
            <p:cNvSpPr>
              <a:spLocks/>
            </p:cNvSpPr>
            <p:nvPr/>
          </p:nvSpPr>
          <p:spPr bwMode="auto">
            <a:xfrm>
              <a:off x="6808" y="3423"/>
              <a:ext cx="7" cy="7"/>
            </a:xfrm>
            <a:custGeom>
              <a:avLst/>
              <a:gdLst>
                <a:gd name="T0" fmla="*/ 3 w 4"/>
                <a:gd name="T1" fmla="*/ 3 h 4"/>
                <a:gd name="T2" fmla="*/ 2 w 4"/>
                <a:gd name="T3" fmla="*/ 0 h 4"/>
                <a:gd name="T4" fmla="*/ 0 w 4"/>
                <a:gd name="T5" fmla="*/ 2 h 4"/>
                <a:gd name="T6" fmla="*/ 1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3"/>
                    <a:pt x="4" y="0"/>
                    <a:pt x="2" y="0"/>
                  </a:cubicBezTo>
                  <a:cubicBezTo>
                    <a:pt x="2" y="0"/>
                    <a:pt x="0" y="0"/>
                    <a:pt x="0" y="2"/>
                  </a:cubicBezTo>
                  <a:cubicBezTo>
                    <a:pt x="0" y="2"/>
                    <a:pt x="0" y="3"/>
                    <a:pt x="1" y="3"/>
                  </a:cubicBezTo>
                  <a:cubicBezTo>
                    <a:pt x="1" y="3"/>
                    <a:pt x="3"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3" name="Oval 219"/>
            <p:cNvSpPr>
              <a:spLocks noChangeArrowheads="1"/>
            </p:cNvSpPr>
            <p:nvPr/>
          </p:nvSpPr>
          <p:spPr bwMode="auto">
            <a:xfrm>
              <a:off x="6796" y="3455"/>
              <a:ext cx="3" cy="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4" name="Oval 220"/>
            <p:cNvSpPr>
              <a:spLocks noChangeArrowheads="1"/>
            </p:cNvSpPr>
            <p:nvPr/>
          </p:nvSpPr>
          <p:spPr bwMode="auto">
            <a:xfrm>
              <a:off x="6803" y="3459"/>
              <a:ext cx="2" cy="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5" name="Oval 221"/>
            <p:cNvSpPr>
              <a:spLocks noChangeArrowheads="1"/>
            </p:cNvSpPr>
            <p:nvPr/>
          </p:nvSpPr>
          <p:spPr bwMode="auto">
            <a:xfrm>
              <a:off x="6808" y="3452"/>
              <a:ext cx="4" cy="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6" name="Freeform 222"/>
            <p:cNvSpPr>
              <a:spLocks/>
            </p:cNvSpPr>
            <p:nvPr/>
          </p:nvSpPr>
          <p:spPr bwMode="auto">
            <a:xfrm>
              <a:off x="6808" y="3338"/>
              <a:ext cx="39" cy="48"/>
            </a:xfrm>
            <a:custGeom>
              <a:avLst/>
              <a:gdLst>
                <a:gd name="T0" fmla="*/ 2 w 22"/>
                <a:gd name="T1" fmla="*/ 21 h 27"/>
                <a:gd name="T2" fmla="*/ 1 w 22"/>
                <a:gd name="T3" fmla="*/ 22 h 27"/>
                <a:gd name="T4" fmla="*/ 1 w 22"/>
                <a:gd name="T5" fmla="*/ 25 h 27"/>
                <a:gd name="T6" fmla="*/ 4 w 22"/>
                <a:gd name="T7" fmla="*/ 26 h 27"/>
                <a:gd name="T8" fmla="*/ 7 w 22"/>
                <a:gd name="T9" fmla="*/ 25 h 27"/>
                <a:gd name="T10" fmla="*/ 8 w 22"/>
                <a:gd name="T11" fmla="*/ 23 h 27"/>
                <a:gd name="T12" fmla="*/ 11 w 22"/>
                <a:gd name="T13" fmla="*/ 20 h 27"/>
                <a:gd name="T14" fmla="*/ 10 w 22"/>
                <a:gd name="T15" fmla="*/ 19 h 27"/>
                <a:gd name="T16" fmla="*/ 12 w 22"/>
                <a:gd name="T17" fmla="*/ 17 h 27"/>
                <a:gd name="T18" fmla="*/ 14 w 22"/>
                <a:gd name="T19" fmla="*/ 16 h 27"/>
                <a:gd name="T20" fmla="*/ 15 w 22"/>
                <a:gd name="T21" fmla="*/ 15 h 27"/>
                <a:gd name="T22" fmla="*/ 16 w 22"/>
                <a:gd name="T23" fmla="*/ 14 h 27"/>
                <a:gd name="T24" fmla="*/ 18 w 22"/>
                <a:gd name="T25" fmla="*/ 13 h 27"/>
                <a:gd name="T26" fmla="*/ 21 w 22"/>
                <a:gd name="T27" fmla="*/ 11 h 27"/>
                <a:gd name="T28" fmla="*/ 20 w 22"/>
                <a:gd name="T29" fmla="*/ 10 h 27"/>
                <a:gd name="T30" fmla="*/ 19 w 22"/>
                <a:gd name="T31" fmla="*/ 10 h 27"/>
                <a:gd name="T32" fmla="*/ 20 w 22"/>
                <a:gd name="T33" fmla="*/ 9 h 27"/>
                <a:gd name="T34" fmla="*/ 22 w 22"/>
                <a:gd name="T35" fmla="*/ 8 h 27"/>
                <a:gd name="T36" fmla="*/ 21 w 22"/>
                <a:gd name="T37" fmla="*/ 5 h 27"/>
                <a:gd name="T38" fmla="*/ 20 w 22"/>
                <a:gd name="T39" fmla="*/ 3 h 27"/>
                <a:gd name="T40" fmla="*/ 19 w 22"/>
                <a:gd name="T41" fmla="*/ 1 h 27"/>
                <a:gd name="T42" fmla="*/ 17 w 22"/>
                <a:gd name="T43" fmla="*/ 1 h 27"/>
                <a:gd name="T44" fmla="*/ 13 w 22"/>
                <a:gd name="T45" fmla="*/ 0 h 27"/>
                <a:gd name="T46" fmla="*/ 12 w 22"/>
                <a:gd name="T47" fmla="*/ 1 h 27"/>
                <a:gd name="T48" fmla="*/ 9 w 22"/>
                <a:gd name="T49" fmla="*/ 2 h 27"/>
                <a:gd name="T50" fmla="*/ 9 w 22"/>
                <a:gd name="T51" fmla="*/ 2 h 27"/>
                <a:gd name="T52" fmla="*/ 6 w 22"/>
                <a:gd name="T53" fmla="*/ 3 h 27"/>
                <a:gd name="T54" fmla="*/ 5 w 22"/>
                <a:gd name="T55" fmla="*/ 4 h 27"/>
                <a:gd name="T56" fmla="*/ 4 w 22"/>
                <a:gd name="T57" fmla="*/ 5 h 27"/>
                <a:gd name="T58" fmla="*/ 5 w 22"/>
                <a:gd name="T59" fmla="*/ 7 h 27"/>
                <a:gd name="T60" fmla="*/ 6 w 22"/>
                <a:gd name="T61" fmla="*/ 7 h 27"/>
                <a:gd name="T62" fmla="*/ 9 w 22"/>
                <a:gd name="T63" fmla="*/ 8 h 27"/>
                <a:gd name="T64" fmla="*/ 13 w 22"/>
                <a:gd name="T65" fmla="*/ 8 h 27"/>
                <a:gd name="T66" fmla="*/ 11 w 22"/>
                <a:gd name="T67" fmla="*/ 9 h 27"/>
                <a:gd name="T68" fmla="*/ 8 w 22"/>
                <a:gd name="T69" fmla="*/ 10 h 27"/>
                <a:gd name="T70" fmla="*/ 8 w 22"/>
                <a:gd name="T71" fmla="*/ 12 h 27"/>
                <a:gd name="T72" fmla="*/ 7 w 22"/>
                <a:gd name="T73" fmla="*/ 14 h 27"/>
                <a:gd name="T74" fmla="*/ 6 w 22"/>
                <a:gd name="T75" fmla="*/ 11 h 27"/>
                <a:gd name="T76" fmla="*/ 5 w 22"/>
                <a:gd name="T77" fmla="*/ 13 h 27"/>
                <a:gd name="T78" fmla="*/ 5 w 22"/>
                <a:gd name="T79" fmla="*/ 16 h 27"/>
                <a:gd name="T80" fmla="*/ 6 w 22"/>
                <a:gd name="T81" fmla="*/ 17 h 27"/>
                <a:gd name="T82" fmla="*/ 3 w 22"/>
                <a:gd name="T83" fmla="*/ 18 h 27"/>
                <a:gd name="T84" fmla="*/ 3 w 22"/>
                <a:gd name="T85" fmla="*/ 19 h 27"/>
                <a:gd name="T86" fmla="*/ 4 w 22"/>
                <a:gd name="T8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27">
                  <a:moveTo>
                    <a:pt x="4" y="22"/>
                  </a:moveTo>
                  <a:cubicBezTo>
                    <a:pt x="4" y="22"/>
                    <a:pt x="3" y="22"/>
                    <a:pt x="2" y="21"/>
                  </a:cubicBezTo>
                  <a:cubicBezTo>
                    <a:pt x="2" y="21"/>
                    <a:pt x="1" y="20"/>
                    <a:pt x="1" y="21"/>
                  </a:cubicBezTo>
                  <a:cubicBezTo>
                    <a:pt x="1" y="21"/>
                    <a:pt x="3" y="22"/>
                    <a:pt x="1" y="22"/>
                  </a:cubicBezTo>
                  <a:cubicBezTo>
                    <a:pt x="1" y="22"/>
                    <a:pt x="0" y="22"/>
                    <a:pt x="0" y="24"/>
                  </a:cubicBezTo>
                  <a:cubicBezTo>
                    <a:pt x="0" y="24"/>
                    <a:pt x="0" y="24"/>
                    <a:pt x="1" y="25"/>
                  </a:cubicBezTo>
                  <a:cubicBezTo>
                    <a:pt x="1" y="25"/>
                    <a:pt x="2" y="26"/>
                    <a:pt x="3" y="25"/>
                  </a:cubicBezTo>
                  <a:cubicBezTo>
                    <a:pt x="3" y="25"/>
                    <a:pt x="4" y="25"/>
                    <a:pt x="4" y="26"/>
                  </a:cubicBezTo>
                  <a:cubicBezTo>
                    <a:pt x="4" y="26"/>
                    <a:pt x="4" y="27"/>
                    <a:pt x="6" y="26"/>
                  </a:cubicBezTo>
                  <a:cubicBezTo>
                    <a:pt x="6" y="26"/>
                    <a:pt x="7" y="26"/>
                    <a:pt x="7" y="25"/>
                  </a:cubicBezTo>
                  <a:cubicBezTo>
                    <a:pt x="7" y="25"/>
                    <a:pt x="7" y="24"/>
                    <a:pt x="7" y="24"/>
                  </a:cubicBezTo>
                  <a:cubicBezTo>
                    <a:pt x="7" y="24"/>
                    <a:pt x="7" y="22"/>
                    <a:pt x="8" y="23"/>
                  </a:cubicBezTo>
                  <a:cubicBezTo>
                    <a:pt x="8" y="23"/>
                    <a:pt x="10" y="22"/>
                    <a:pt x="10" y="21"/>
                  </a:cubicBezTo>
                  <a:cubicBezTo>
                    <a:pt x="10" y="21"/>
                    <a:pt x="10" y="20"/>
                    <a:pt x="11" y="20"/>
                  </a:cubicBezTo>
                  <a:cubicBezTo>
                    <a:pt x="11" y="20"/>
                    <a:pt x="12" y="19"/>
                    <a:pt x="11" y="19"/>
                  </a:cubicBezTo>
                  <a:cubicBezTo>
                    <a:pt x="11" y="19"/>
                    <a:pt x="10" y="18"/>
                    <a:pt x="10" y="19"/>
                  </a:cubicBezTo>
                  <a:cubicBezTo>
                    <a:pt x="10" y="19"/>
                    <a:pt x="10" y="18"/>
                    <a:pt x="11" y="18"/>
                  </a:cubicBezTo>
                  <a:cubicBezTo>
                    <a:pt x="11" y="18"/>
                    <a:pt x="11" y="18"/>
                    <a:pt x="12" y="17"/>
                  </a:cubicBezTo>
                  <a:cubicBezTo>
                    <a:pt x="12" y="17"/>
                    <a:pt x="12" y="16"/>
                    <a:pt x="13" y="16"/>
                  </a:cubicBezTo>
                  <a:cubicBezTo>
                    <a:pt x="14" y="16"/>
                    <a:pt x="14" y="16"/>
                    <a:pt x="14" y="16"/>
                  </a:cubicBezTo>
                  <a:cubicBezTo>
                    <a:pt x="14" y="16"/>
                    <a:pt x="14" y="16"/>
                    <a:pt x="14" y="16"/>
                  </a:cubicBezTo>
                  <a:cubicBezTo>
                    <a:pt x="14" y="16"/>
                    <a:pt x="15" y="16"/>
                    <a:pt x="15" y="15"/>
                  </a:cubicBezTo>
                  <a:cubicBezTo>
                    <a:pt x="15" y="15"/>
                    <a:pt x="15" y="15"/>
                    <a:pt x="15" y="15"/>
                  </a:cubicBezTo>
                  <a:cubicBezTo>
                    <a:pt x="16" y="14"/>
                    <a:pt x="16" y="14"/>
                    <a:pt x="16" y="14"/>
                  </a:cubicBezTo>
                  <a:cubicBezTo>
                    <a:pt x="16" y="14"/>
                    <a:pt x="16" y="14"/>
                    <a:pt x="16" y="14"/>
                  </a:cubicBezTo>
                  <a:cubicBezTo>
                    <a:pt x="16" y="14"/>
                    <a:pt x="17" y="14"/>
                    <a:pt x="18" y="13"/>
                  </a:cubicBezTo>
                  <a:cubicBezTo>
                    <a:pt x="18" y="13"/>
                    <a:pt x="18" y="12"/>
                    <a:pt x="20" y="11"/>
                  </a:cubicBezTo>
                  <a:cubicBezTo>
                    <a:pt x="20" y="11"/>
                    <a:pt x="22" y="11"/>
                    <a:pt x="21" y="11"/>
                  </a:cubicBezTo>
                  <a:cubicBezTo>
                    <a:pt x="20" y="11"/>
                    <a:pt x="20" y="11"/>
                    <a:pt x="20" y="11"/>
                  </a:cubicBezTo>
                  <a:cubicBezTo>
                    <a:pt x="20" y="11"/>
                    <a:pt x="19" y="10"/>
                    <a:pt x="20" y="10"/>
                  </a:cubicBezTo>
                  <a:cubicBezTo>
                    <a:pt x="20" y="10"/>
                    <a:pt x="21" y="10"/>
                    <a:pt x="20" y="10"/>
                  </a:cubicBezTo>
                  <a:cubicBezTo>
                    <a:pt x="19" y="10"/>
                    <a:pt x="19" y="10"/>
                    <a:pt x="19" y="10"/>
                  </a:cubicBezTo>
                  <a:cubicBezTo>
                    <a:pt x="19" y="10"/>
                    <a:pt x="19" y="9"/>
                    <a:pt x="19" y="9"/>
                  </a:cubicBezTo>
                  <a:cubicBezTo>
                    <a:pt x="19" y="9"/>
                    <a:pt x="20" y="9"/>
                    <a:pt x="20" y="9"/>
                  </a:cubicBezTo>
                  <a:cubicBezTo>
                    <a:pt x="20" y="9"/>
                    <a:pt x="18" y="8"/>
                    <a:pt x="20" y="8"/>
                  </a:cubicBezTo>
                  <a:cubicBezTo>
                    <a:pt x="20" y="8"/>
                    <a:pt x="21" y="9"/>
                    <a:pt x="22" y="8"/>
                  </a:cubicBezTo>
                  <a:cubicBezTo>
                    <a:pt x="22" y="7"/>
                    <a:pt x="22" y="7"/>
                    <a:pt x="22" y="7"/>
                  </a:cubicBezTo>
                  <a:cubicBezTo>
                    <a:pt x="22" y="7"/>
                    <a:pt x="21" y="6"/>
                    <a:pt x="21" y="5"/>
                  </a:cubicBezTo>
                  <a:cubicBezTo>
                    <a:pt x="22" y="4"/>
                    <a:pt x="22" y="4"/>
                    <a:pt x="21" y="3"/>
                  </a:cubicBezTo>
                  <a:cubicBezTo>
                    <a:pt x="21" y="3"/>
                    <a:pt x="21" y="3"/>
                    <a:pt x="20" y="3"/>
                  </a:cubicBezTo>
                  <a:cubicBezTo>
                    <a:pt x="21" y="3"/>
                    <a:pt x="21" y="3"/>
                    <a:pt x="21" y="3"/>
                  </a:cubicBezTo>
                  <a:cubicBezTo>
                    <a:pt x="21" y="3"/>
                    <a:pt x="20" y="2"/>
                    <a:pt x="19" y="1"/>
                  </a:cubicBezTo>
                  <a:cubicBezTo>
                    <a:pt x="19" y="0"/>
                    <a:pt x="17" y="1"/>
                    <a:pt x="17" y="1"/>
                  </a:cubicBezTo>
                  <a:cubicBezTo>
                    <a:pt x="17" y="1"/>
                    <a:pt x="17" y="1"/>
                    <a:pt x="17" y="1"/>
                  </a:cubicBezTo>
                  <a:cubicBezTo>
                    <a:pt x="17" y="0"/>
                    <a:pt x="17" y="0"/>
                    <a:pt x="17" y="0"/>
                  </a:cubicBezTo>
                  <a:cubicBezTo>
                    <a:pt x="17" y="0"/>
                    <a:pt x="14" y="0"/>
                    <a:pt x="13" y="0"/>
                  </a:cubicBezTo>
                  <a:cubicBezTo>
                    <a:pt x="13" y="0"/>
                    <a:pt x="12" y="0"/>
                    <a:pt x="12" y="0"/>
                  </a:cubicBezTo>
                  <a:cubicBezTo>
                    <a:pt x="12" y="1"/>
                    <a:pt x="12" y="1"/>
                    <a:pt x="12" y="1"/>
                  </a:cubicBezTo>
                  <a:cubicBezTo>
                    <a:pt x="11" y="1"/>
                    <a:pt x="11" y="1"/>
                    <a:pt x="11" y="1"/>
                  </a:cubicBezTo>
                  <a:cubicBezTo>
                    <a:pt x="10" y="1"/>
                    <a:pt x="9" y="2"/>
                    <a:pt x="9" y="2"/>
                  </a:cubicBezTo>
                  <a:cubicBezTo>
                    <a:pt x="9" y="3"/>
                    <a:pt x="9" y="3"/>
                    <a:pt x="9" y="3"/>
                  </a:cubicBezTo>
                  <a:cubicBezTo>
                    <a:pt x="9" y="2"/>
                    <a:pt x="9" y="2"/>
                    <a:pt x="9" y="2"/>
                  </a:cubicBezTo>
                  <a:cubicBezTo>
                    <a:pt x="9" y="2"/>
                    <a:pt x="8" y="3"/>
                    <a:pt x="7" y="3"/>
                  </a:cubicBezTo>
                  <a:cubicBezTo>
                    <a:pt x="7" y="3"/>
                    <a:pt x="6" y="3"/>
                    <a:pt x="6" y="3"/>
                  </a:cubicBezTo>
                  <a:cubicBezTo>
                    <a:pt x="6" y="4"/>
                    <a:pt x="6" y="4"/>
                    <a:pt x="6" y="4"/>
                  </a:cubicBezTo>
                  <a:cubicBezTo>
                    <a:pt x="6" y="4"/>
                    <a:pt x="6" y="4"/>
                    <a:pt x="5" y="4"/>
                  </a:cubicBezTo>
                  <a:cubicBezTo>
                    <a:pt x="4" y="3"/>
                    <a:pt x="4" y="4"/>
                    <a:pt x="4" y="4"/>
                  </a:cubicBezTo>
                  <a:cubicBezTo>
                    <a:pt x="4" y="4"/>
                    <a:pt x="4" y="5"/>
                    <a:pt x="4" y="5"/>
                  </a:cubicBezTo>
                  <a:cubicBezTo>
                    <a:pt x="4" y="5"/>
                    <a:pt x="4" y="6"/>
                    <a:pt x="4" y="6"/>
                  </a:cubicBezTo>
                  <a:cubicBezTo>
                    <a:pt x="5" y="7"/>
                    <a:pt x="5" y="7"/>
                    <a:pt x="5" y="7"/>
                  </a:cubicBezTo>
                  <a:cubicBezTo>
                    <a:pt x="5" y="7"/>
                    <a:pt x="5" y="8"/>
                    <a:pt x="6" y="7"/>
                  </a:cubicBezTo>
                  <a:cubicBezTo>
                    <a:pt x="6" y="7"/>
                    <a:pt x="6" y="7"/>
                    <a:pt x="6" y="7"/>
                  </a:cubicBezTo>
                  <a:cubicBezTo>
                    <a:pt x="6" y="7"/>
                    <a:pt x="7" y="8"/>
                    <a:pt x="8" y="7"/>
                  </a:cubicBezTo>
                  <a:cubicBezTo>
                    <a:pt x="8" y="7"/>
                    <a:pt x="9" y="7"/>
                    <a:pt x="9" y="8"/>
                  </a:cubicBezTo>
                  <a:cubicBezTo>
                    <a:pt x="12" y="8"/>
                    <a:pt x="12" y="8"/>
                    <a:pt x="12" y="8"/>
                  </a:cubicBezTo>
                  <a:cubicBezTo>
                    <a:pt x="13" y="8"/>
                    <a:pt x="13" y="8"/>
                    <a:pt x="13" y="8"/>
                  </a:cubicBezTo>
                  <a:cubicBezTo>
                    <a:pt x="13" y="8"/>
                    <a:pt x="12" y="8"/>
                    <a:pt x="12" y="8"/>
                  </a:cubicBezTo>
                  <a:cubicBezTo>
                    <a:pt x="12" y="8"/>
                    <a:pt x="11" y="9"/>
                    <a:pt x="11" y="9"/>
                  </a:cubicBezTo>
                  <a:cubicBezTo>
                    <a:pt x="11" y="9"/>
                    <a:pt x="11" y="10"/>
                    <a:pt x="10" y="9"/>
                  </a:cubicBezTo>
                  <a:cubicBezTo>
                    <a:pt x="8" y="10"/>
                    <a:pt x="8" y="10"/>
                    <a:pt x="8" y="10"/>
                  </a:cubicBezTo>
                  <a:cubicBezTo>
                    <a:pt x="8" y="10"/>
                    <a:pt x="8" y="10"/>
                    <a:pt x="8" y="11"/>
                  </a:cubicBezTo>
                  <a:cubicBezTo>
                    <a:pt x="8" y="11"/>
                    <a:pt x="8" y="11"/>
                    <a:pt x="8" y="12"/>
                  </a:cubicBezTo>
                  <a:cubicBezTo>
                    <a:pt x="8" y="12"/>
                    <a:pt x="7" y="12"/>
                    <a:pt x="8" y="13"/>
                  </a:cubicBezTo>
                  <a:cubicBezTo>
                    <a:pt x="8" y="13"/>
                    <a:pt x="7" y="15"/>
                    <a:pt x="7" y="14"/>
                  </a:cubicBezTo>
                  <a:cubicBezTo>
                    <a:pt x="7" y="12"/>
                    <a:pt x="7" y="12"/>
                    <a:pt x="7" y="12"/>
                  </a:cubicBezTo>
                  <a:cubicBezTo>
                    <a:pt x="7" y="12"/>
                    <a:pt x="6" y="11"/>
                    <a:pt x="6" y="11"/>
                  </a:cubicBezTo>
                  <a:cubicBezTo>
                    <a:pt x="6" y="11"/>
                    <a:pt x="5" y="11"/>
                    <a:pt x="5" y="12"/>
                  </a:cubicBezTo>
                  <a:cubicBezTo>
                    <a:pt x="5" y="12"/>
                    <a:pt x="5" y="12"/>
                    <a:pt x="5" y="13"/>
                  </a:cubicBezTo>
                  <a:cubicBezTo>
                    <a:pt x="5" y="13"/>
                    <a:pt x="6" y="13"/>
                    <a:pt x="5" y="14"/>
                  </a:cubicBezTo>
                  <a:cubicBezTo>
                    <a:pt x="5" y="16"/>
                    <a:pt x="5" y="16"/>
                    <a:pt x="5" y="16"/>
                  </a:cubicBezTo>
                  <a:cubicBezTo>
                    <a:pt x="5" y="16"/>
                    <a:pt x="5" y="17"/>
                    <a:pt x="6" y="16"/>
                  </a:cubicBezTo>
                  <a:cubicBezTo>
                    <a:pt x="6" y="16"/>
                    <a:pt x="7" y="16"/>
                    <a:pt x="6" y="17"/>
                  </a:cubicBezTo>
                  <a:cubicBezTo>
                    <a:pt x="6" y="17"/>
                    <a:pt x="4" y="18"/>
                    <a:pt x="4" y="18"/>
                  </a:cubicBezTo>
                  <a:cubicBezTo>
                    <a:pt x="4" y="18"/>
                    <a:pt x="3" y="17"/>
                    <a:pt x="3" y="18"/>
                  </a:cubicBezTo>
                  <a:cubicBezTo>
                    <a:pt x="3" y="18"/>
                    <a:pt x="1" y="20"/>
                    <a:pt x="2" y="20"/>
                  </a:cubicBezTo>
                  <a:cubicBezTo>
                    <a:pt x="3" y="19"/>
                    <a:pt x="3" y="19"/>
                    <a:pt x="3" y="19"/>
                  </a:cubicBezTo>
                  <a:cubicBezTo>
                    <a:pt x="3" y="19"/>
                    <a:pt x="4" y="19"/>
                    <a:pt x="3" y="20"/>
                  </a:cubicBezTo>
                  <a:cubicBezTo>
                    <a:pt x="3" y="20"/>
                    <a:pt x="3" y="20"/>
                    <a:pt x="4" y="21"/>
                  </a:cubicBezTo>
                  <a:cubicBezTo>
                    <a:pt x="4" y="21"/>
                    <a:pt x="4" y="22"/>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7" name="Freeform 223"/>
            <p:cNvSpPr>
              <a:spLocks/>
            </p:cNvSpPr>
            <p:nvPr/>
          </p:nvSpPr>
          <p:spPr bwMode="auto">
            <a:xfrm>
              <a:off x="6677" y="3480"/>
              <a:ext cx="3" cy="6"/>
            </a:xfrm>
            <a:custGeom>
              <a:avLst/>
              <a:gdLst>
                <a:gd name="T0" fmla="*/ 0 w 2"/>
                <a:gd name="T1" fmla="*/ 2 h 3"/>
                <a:gd name="T2" fmla="*/ 1 w 2"/>
                <a:gd name="T3" fmla="*/ 1 h 3"/>
                <a:gd name="T4" fmla="*/ 0 w 2"/>
                <a:gd name="T5" fmla="*/ 2 h 3"/>
              </a:gdLst>
              <a:ahLst/>
              <a:cxnLst>
                <a:cxn ang="0">
                  <a:pos x="T0" y="T1"/>
                </a:cxn>
                <a:cxn ang="0">
                  <a:pos x="T2" y="T3"/>
                </a:cxn>
                <a:cxn ang="0">
                  <a:pos x="T4" y="T5"/>
                </a:cxn>
              </a:cxnLst>
              <a:rect l="0" t="0" r="r" b="b"/>
              <a:pathLst>
                <a:path w="2" h="3">
                  <a:moveTo>
                    <a:pt x="0" y="2"/>
                  </a:moveTo>
                  <a:cubicBezTo>
                    <a:pt x="0" y="2"/>
                    <a:pt x="2" y="3"/>
                    <a:pt x="1" y="1"/>
                  </a:cubicBezTo>
                  <a:cubicBezTo>
                    <a:pt x="1"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8" name="Freeform 224"/>
            <p:cNvSpPr>
              <a:spLocks/>
            </p:cNvSpPr>
            <p:nvPr/>
          </p:nvSpPr>
          <p:spPr bwMode="auto">
            <a:xfrm>
              <a:off x="6593" y="3452"/>
              <a:ext cx="8" cy="5"/>
            </a:xfrm>
            <a:custGeom>
              <a:avLst/>
              <a:gdLst>
                <a:gd name="T0" fmla="*/ 4 w 4"/>
                <a:gd name="T1" fmla="*/ 2 h 3"/>
                <a:gd name="T2" fmla="*/ 3 w 4"/>
                <a:gd name="T3" fmla="*/ 1 h 3"/>
                <a:gd name="T4" fmla="*/ 2 w 4"/>
                <a:gd name="T5" fmla="*/ 2 h 3"/>
                <a:gd name="T6" fmla="*/ 3 w 4"/>
                <a:gd name="T7" fmla="*/ 3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1"/>
                    <a:pt x="3" y="1"/>
                    <a:pt x="3" y="1"/>
                  </a:cubicBezTo>
                  <a:cubicBezTo>
                    <a:pt x="3" y="1"/>
                    <a:pt x="0" y="0"/>
                    <a:pt x="2" y="2"/>
                  </a:cubicBezTo>
                  <a:cubicBezTo>
                    <a:pt x="2" y="2"/>
                    <a:pt x="3" y="3"/>
                    <a:pt x="3" y="3"/>
                  </a:cubicBezTo>
                  <a:cubicBezTo>
                    <a:pt x="4" y="3"/>
                    <a:pt x="4" y="2"/>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19" name="Freeform 225"/>
            <p:cNvSpPr>
              <a:spLocks/>
            </p:cNvSpPr>
            <p:nvPr/>
          </p:nvSpPr>
          <p:spPr bwMode="auto">
            <a:xfrm>
              <a:off x="6633" y="3482"/>
              <a:ext cx="3" cy="5"/>
            </a:xfrm>
            <a:custGeom>
              <a:avLst/>
              <a:gdLst>
                <a:gd name="T0" fmla="*/ 1 w 2"/>
                <a:gd name="T1" fmla="*/ 0 h 3"/>
                <a:gd name="T2" fmla="*/ 1 w 2"/>
                <a:gd name="T3" fmla="*/ 1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1" y="0"/>
                    <a:pt x="1" y="1"/>
                  </a:cubicBezTo>
                  <a:cubicBezTo>
                    <a:pt x="1" y="1"/>
                    <a:pt x="0" y="3"/>
                    <a:pt x="2" y="2"/>
                  </a:cubicBezTo>
                  <a:cubicBezTo>
                    <a:pt x="2"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0" name="Freeform 226"/>
            <p:cNvSpPr>
              <a:spLocks/>
            </p:cNvSpPr>
            <p:nvPr/>
          </p:nvSpPr>
          <p:spPr bwMode="auto">
            <a:xfrm>
              <a:off x="6069" y="3607"/>
              <a:ext cx="9" cy="3"/>
            </a:xfrm>
            <a:custGeom>
              <a:avLst/>
              <a:gdLst>
                <a:gd name="T0" fmla="*/ 3 w 5"/>
                <a:gd name="T1" fmla="*/ 1 h 2"/>
                <a:gd name="T2" fmla="*/ 2 w 5"/>
                <a:gd name="T3" fmla="*/ 0 h 2"/>
                <a:gd name="T4" fmla="*/ 0 w 5"/>
                <a:gd name="T5" fmla="*/ 2 h 2"/>
                <a:gd name="T6" fmla="*/ 1 w 5"/>
                <a:gd name="T7" fmla="*/ 2 h 2"/>
                <a:gd name="T8" fmla="*/ 3 w 5"/>
                <a:gd name="T9" fmla="*/ 1 h 2"/>
                <a:gd name="T10" fmla="*/ 4 w 5"/>
                <a:gd name="T11" fmla="*/ 2 h 2"/>
                <a:gd name="T12" fmla="*/ 5 w 5"/>
                <a:gd name="T13" fmla="*/ 1 h 2"/>
                <a:gd name="T14" fmla="*/ 3 w 5"/>
                <a:gd name="T15" fmla="*/ 1 h 2"/>
                <a:gd name="T16" fmla="*/ 3 w 5"/>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3" y="1"/>
                  </a:moveTo>
                  <a:cubicBezTo>
                    <a:pt x="2" y="1"/>
                    <a:pt x="2" y="0"/>
                    <a:pt x="2" y="0"/>
                  </a:cubicBezTo>
                  <a:cubicBezTo>
                    <a:pt x="0" y="2"/>
                    <a:pt x="0" y="2"/>
                    <a:pt x="0" y="2"/>
                  </a:cubicBezTo>
                  <a:cubicBezTo>
                    <a:pt x="1" y="2"/>
                    <a:pt x="1" y="2"/>
                    <a:pt x="1" y="2"/>
                  </a:cubicBezTo>
                  <a:cubicBezTo>
                    <a:pt x="2" y="2"/>
                    <a:pt x="2" y="1"/>
                    <a:pt x="3" y="1"/>
                  </a:cubicBezTo>
                  <a:cubicBezTo>
                    <a:pt x="3" y="1"/>
                    <a:pt x="4" y="1"/>
                    <a:pt x="4" y="2"/>
                  </a:cubicBezTo>
                  <a:cubicBezTo>
                    <a:pt x="5" y="1"/>
                    <a:pt x="5" y="1"/>
                    <a:pt x="5" y="1"/>
                  </a:cubicBezTo>
                  <a:cubicBezTo>
                    <a:pt x="3" y="1"/>
                    <a:pt x="3" y="1"/>
                    <a:pt x="3" y="1"/>
                  </a:cubicBezTo>
                  <a:cubicBezTo>
                    <a:pt x="3" y="1"/>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1" name="Freeform 227"/>
            <p:cNvSpPr>
              <a:spLocks/>
            </p:cNvSpPr>
            <p:nvPr/>
          </p:nvSpPr>
          <p:spPr bwMode="auto">
            <a:xfrm>
              <a:off x="7045" y="3366"/>
              <a:ext cx="14" cy="9"/>
            </a:xfrm>
            <a:custGeom>
              <a:avLst/>
              <a:gdLst>
                <a:gd name="T0" fmla="*/ 8 w 8"/>
                <a:gd name="T1" fmla="*/ 2 h 5"/>
                <a:gd name="T2" fmla="*/ 5 w 8"/>
                <a:gd name="T3" fmla="*/ 0 h 5"/>
                <a:gd name="T4" fmla="*/ 0 w 8"/>
                <a:gd name="T5" fmla="*/ 0 h 5"/>
                <a:gd name="T6" fmla="*/ 0 w 8"/>
                <a:gd name="T7" fmla="*/ 5 h 5"/>
                <a:gd name="T8" fmla="*/ 5 w 8"/>
                <a:gd name="T9" fmla="*/ 5 h 5"/>
                <a:gd name="T10" fmla="*/ 8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8" y="2"/>
                  </a:moveTo>
                  <a:cubicBezTo>
                    <a:pt x="8" y="1"/>
                    <a:pt x="7" y="0"/>
                    <a:pt x="5" y="0"/>
                  </a:cubicBezTo>
                  <a:cubicBezTo>
                    <a:pt x="0" y="0"/>
                    <a:pt x="0" y="0"/>
                    <a:pt x="0" y="0"/>
                  </a:cubicBezTo>
                  <a:cubicBezTo>
                    <a:pt x="0" y="5"/>
                    <a:pt x="0" y="5"/>
                    <a:pt x="0" y="5"/>
                  </a:cubicBezTo>
                  <a:cubicBezTo>
                    <a:pt x="5" y="5"/>
                    <a:pt x="5" y="5"/>
                    <a:pt x="5" y="5"/>
                  </a:cubicBezTo>
                  <a:cubicBezTo>
                    <a:pt x="7" y="5"/>
                    <a:pt x="8" y="4"/>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2" name="Freeform 228"/>
            <p:cNvSpPr>
              <a:spLocks noEditPoints="1"/>
            </p:cNvSpPr>
            <p:nvPr/>
          </p:nvSpPr>
          <p:spPr bwMode="auto">
            <a:xfrm>
              <a:off x="5968" y="3259"/>
              <a:ext cx="1123" cy="633"/>
            </a:xfrm>
            <a:custGeom>
              <a:avLst/>
              <a:gdLst>
                <a:gd name="T0" fmla="*/ 546 w 632"/>
                <a:gd name="T1" fmla="*/ 109 h 355"/>
                <a:gd name="T2" fmla="*/ 523 w 632"/>
                <a:gd name="T3" fmla="*/ 95 h 355"/>
                <a:gd name="T4" fmla="*/ 586 w 632"/>
                <a:gd name="T5" fmla="*/ 75 h 355"/>
                <a:gd name="T6" fmla="*/ 67 w 632"/>
                <a:gd name="T7" fmla="*/ 196 h 355"/>
                <a:gd name="T8" fmla="*/ 83 w 632"/>
                <a:gd name="T9" fmla="*/ 198 h 355"/>
                <a:gd name="T10" fmla="*/ 29 w 632"/>
                <a:gd name="T11" fmla="*/ 199 h 355"/>
                <a:gd name="T12" fmla="*/ 50 w 632"/>
                <a:gd name="T13" fmla="*/ 199 h 355"/>
                <a:gd name="T14" fmla="*/ 13 w 632"/>
                <a:gd name="T15" fmla="*/ 190 h 355"/>
                <a:gd name="T16" fmla="*/ 62 w 632"/>
                <a:gd name="T17" fmla="*/ 194 h 355"/>
                <a:gd name="T18" fmla="*/ 84 w 632"/>
                <a:gd name="T19" fmla="*/ 192 h 355"/>
                <a:gd name="T20" fmla="*/ 23 w 632"/>
                <a:gd name="T21" fmla="*/ 119 h 355"/>
                <a:gd name="T22" fmla="*/ 56 w 632"/>
                <a:gd name="T23" fmla="*/ 90 h 355"/>
                <a:gd name="T24" fmla="*/ 32 w 632"/>
                <a:gd name="T25" fmla="*/ 119 h 355"/>
                <a:gd name="T26" fmla="*/ 72 w 632"/>
                <a:gd name="T27" fmla="*/ 119 h 355"/>
                <a:gd name="T28" fmla="*/ 10 w 632"/>
                <a:gd name="T29" fmla="*/ 323 h 355"/>
                <a:gd name="T30" fmla="*/ 353 w 632"/>
                <a:gd name="T31" fmla="*/ 329 h 355"/>
                <a:gd name="T32" fmla="*/ 128 w 632"/>
                <a:gd name="T33" fmla="*/ 200 h 355"/>
                <a:gd name="T34" fmla="*/ 127 w 632"/>
                <a:gd name="T35" fmla="*/ 221 h 355"/>
                <a:gd name="T36" fmla="*/ 146 w 632"/>
                <a:gd name="T37" fmla="*/ 260 h 355"/>
                <a:gd name="T38" fmla="*/ 160 w 632"/>
                <a:gd name="T39" fmla="*/ 226 h 355"/>
                <a:gd name="T40" fmla="*/ 164 w 632"/>
                <a:gd name="T41" fmla="*/ 199 h 355"/>
                <a:gd name="T42" fmla="*/ 131 w 632"/>
                <a:gd name="T43" fmla="*/ 172 h 355"/>
                <a:gd name="T44" fmla="*/ 116 w 632"/>
                <a:gd name="T45" fmla="*/ 155 h 355"/>
                <a:gd name="T46" fmla="*/ 134 w 632"/>
                <a:gd name="T47" fmla="*/ 160 h 355"/>
                <a:gd name="T48" fmla="*/ 137 w 632"/>
                <a:gd name="T49" fmla="*/ 160 h 355"/>
                <a:gd name="T50" fmla="*/ 149 w 632"/>
                <a:gd name="T51" fmla="*/ 149 h 355"/>
                <a:gd name="T52" fmla="*/ 163 w 632"/>
                <a:gd name="T53" fmla="*/ 157 h 355"/>
                <a:gd name="T54" fmla="*/ 157 w 632"/>
                <a:gd name="T55" fmla="*/ 165 h 355"/>
                <a:gd name="T56" fmla="*/ 165 w 632"/>
                <a:gd name="T57" fmla="*/ 194 h 355"/>
                <a:gd name="T58" fmla="*/ 185 w 632"/>
                <a:gd name="T59" fmla="*/ 183 h 355"/>
                <a:gd name="T60" fmla="*/ 182 w 632"/>
                <a:gd name="T61" fmla="*/ 180 h 355"/>
                <a:gd name="T62" fmla="*/ 197 w 632"/>
                <a:gd name="T63" fmla="*/ 186 h 355"/>
                <a:gd name="T64" fmla="*/ 226 w 632"/>
                <a:gd name="T65" fmla="*/ 186 h 355"/>
                <a:gd name="T66" fmla="*/ 236 w 632"/>
                <a:gd name="T67" fmla="*/ 202 h 355"/>
                <a:gd name="T68" fmla="*/ 249 w 632"/>
                <a:gd name="T69" fmla="*/ 190 h 355"/>
                <a:gd name="T70" fmla="*/ 261 w 632"/>
                <a:gd name="T71" fmla="*/ 160 h 355"/>
                <a:gd name="T72" fmla="*/ 280 w 632"/>
                <a:gd name="T73" fmla="*/ 148 h 355"/>
                <a:gd name="T74" fmla="*/ 312 w 632"/>
                <a:gd name="T75" fmla="*/ 115 h 355"/>
                <a:gd name="T76" fmla="*/ 331 w 632"/>
                <a:gd name="T77" fmla="*/ 114 h 355"/>
                <a:gd name="T78" fmla="*/ 331 w 632"/>
                <a:gd name="T79" fmla="*/ 88 h 355"/>
                <a:gd name="T80" fmla="*/ 296 w 632"/>
                <a:gd name="T81" fmla="*/ 78 h 355"/>
                <a:gd name="T82" fmla="*/ 255 w 632"/>
                <a:gd name="T83" fmla="*/ 70 h 355"/>
                <a:gd name="T84" fmla="*/ 238 w 632"/>
                <a:gd name="T85" fmla="*/ 59 h 355"/>
                <a:gd name="T86" fmla="*/ 214 w 632"/>
                <a:gd name="T87" fmla="*/ 80 h 355"/>
                <a:gd name="T88" fmla="*/ 209 w 632"/>
                <a:gd name="T89" fmla="*/ 101 h 355"/>
                <a:gd name="T90" fmla="*/ 202 w 632"/>
                <a:gd name="T91" fmla="*/ 76 h 355"/>
                <a:gd name="T92" fmla="*/ 171 w 632"/>
                <a:gd name="T93" fmla="*/ 97 h 355"/>
                <a:gd name="T94" fmla="*/ 159 w 632"/>
                <a:gd name="T95" fmla="*/ 107 h 355"/>
                <a:gd name="T96" fmla="*/ 150 w 632"/>
                <a:gd name="T97" fmla="*/ 87 h 355"/>
                <a:gd name="T98" fmla="*/ 120 w 632"/>
                <a:gd name="T99" fmla="*/ 110 h 355"/>
                <a:gd name="T100" fmla="*/ 135 w 632"/>
                <a:gd name="T101" fmla="*/ 116 h 355"/>
                <a:gd name="T102" fmla="*/ 147 w 632"/>
                <a:gd name="T103" fmla="*/ 119 h 355"/>
                <a:gd name="T104" fmla="*/ 126 w 632"/>
                <a:gd name="T105" fmla="*/ 132 h 355"/>
                <a:gd name="T106" fmla="*/ 118 w 632"/>
                <a:gd name="T107" fmla="*/ 135 h 355"/>
                <a:gd name="T108" fmla="*/ 140 w 632"/>
                <a:gd name="T109" fmla="*/ 69 h 355"/>
                <a:gd name="T110" fmla="*/ 504 w 632"/>
                <a:gd name="T111" fmla="*/ 58 h 355"/>
                <a:gd name="T112" fmla="*/ 489 w 632"/>
                <a:gd name="T113" fmla="*/ 75 h 355"/>
                <a:gd name="T114" fmla="*/ 500 w 632"/>
                <a:gd name="T115" fmla="*/ 94 h 355"/>
                <a:gd name="T116" fmla="*/ 510 w 632"/>
                <a:gd name="T117" fmla="*/ 113 h 355"/>
                <a:gd name="T118" fmla="*/ 569 w 632"/>
                <a:gd name="T119" fmla="*/ 212 h 355"/>
                <a:gd name="T120" fmla="*/ 603 w 632"/>
                <a:gd name="T121" fmla="*/ 32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2" h="355">
                  <a:moveTo>
                    <a:pt x="632" y="18"/>
                  </a:moveTo>
                  <a:cubicBezTo>
                    <a:pt x="632" y="8"/>
                    <a:pt x="623" y="0"/>
                    <a:pt x="614" y="0"/>
                  </a:cubicBezTo>
                  <a:cubicBezTo>
                    <a:pt x="18" y="0"/>
                    <a:pt x="18" y="0"/>
                    <a:pt x="18" y="0"/>
                  </a:cubicBezTo>
                  <a:cubicBezTo>
                    <a:pt x="8" y="0"/>
                    <a:pt x="0" y="8"/>
                    <a:pt x="0" y="18"/>
                  </a:cubicBezTo>
                  <a:cubicBezTo>
                    <a:pt x="0" y="337"/>
                    <a:pt x="0" y="337"/>
                    <a:pt x="0" y="337"/>
                  </a:cubicBezTo>
                  <a:cubicBezTo>
                    <a:pt x="0" y="347"/>
                    <a:pt x="8" y="355"/>
                    <a:pt x="18" y="355"/>
                  </a:cubicBezTo>
                  <a:cubicBezTo>
                    <a:pt x="614" y="355"/>
                    <a:pt x="614" y="355"/>
                    <a:pt x="614" y="355"/>
                  </a:cubicBezTo>
                  <a:cubicBezTo>
                    <a:pt x="623" y="355"/>
                    <a:pt x="632" y="347"/>
                    <a:pt x="632" y="337"/>
                  </a:cubicBezTo>
                  <a:lnTo>
                    <a:pt x="632" y="18"/>
                  </a:lnTo>
                  <a:close/>
                  <a:moveTo>
                    <a:pt x="603" y="92"/>
                  </a:moveTo>
                  <a:cubicBezTo>
                    <a:pt x="603" y="109"/>
                    <a:pt x="603" y="109"/>
                    <a:pt x="603" y="109"/>
                  </a:cubicBezTo>
                  <a:cubicBezTo>
                    <a:pt x="595" y="109"/>
                    <a:pt x="595" y="109"/>
                    <a:pt x="595" y="109"/>
                  </a:cubicBezTo>
                  <a:cubicBezTo>
                    <a:pt x="595" y="92"/>
                    <a:pt x="595" y="92"/>
                    <a:pt x="595" y="92"/>
                  </a:cubicBezTo>
                  <a:lnTo>
                    <a:pt x="603" y="92"/>
                  </a:lnTo>
                  <a:close/>
                  <a:moveTo>
                    <a:pt x="554" y="149"/>
                  </a:moveTo>
                  <a:cubicBezTo>
                    <a:pt x="569" y="149"/>
                    <a:pt x="569" y="149"/>
                    <a:pt x="569" y="149"/>
                  </a:cubicBezTo>
                  <a:cubicBezTo>
                    <a:pt x="574" y="149"/>
                    <a:pt x="577" y="153"/>
                    <a:pt x="577" y="157"/>
                  </a:cubicBezTo>
                  <a:cubicBezTo>
                    <a:pt x="577" y="172"/>
                    <a:pt x="577" y="172"/>
                    <a:pt x="577" y="172"/>
                  </a:cubicBezTo>
                  <a:cubicBezTo>
                    <a:pt x="577" y="176"/>
                    <a:pt x="574" y="179"/>
                    <a:pt x="569" y="179"/>
                  </a:cubicBezTo>
                  <a:cubicBezTo>
                    <a:pt x="554" y="179"/>
                    <a:pt x="554" y="179"/>
                    <a:pt x="554" y="179"/>
                  </a:cubicBezTo>
                  <a:cubicBezTo>
                    <a:pt x="550" y="179"/>
                    <a:pt x="546" y="176"/>
                    <a:pt x="546" y="172"/>
                  </a:cubicBezTo>
                  <a:cubicBezTo>
                    <a:pt x="546" y="157"/>
                    <a:pt x="546" y="157"/>
                    <a:pt x="546" y="157"/>
                  </a:cubicBezTo>
                  <a:cubicBezTo>
                    <a:pt x="546" y="153"/>
                    <a:pt x="550" y="149"/>
                    <a:pt x="554" y="149"/>
                  </a:cubicBezTo>
                  <a:close/>
                  <a:moveTo>
                    <a:pt x="546" y="109"/>
                  </a:moveTo>
                  <a:cubicBezTo>
                    <a:pt x="546" y="75"/>
                    <a:pt x="546" y="75"/>
                    <a:pt x="546" y="75"/>
                  </a:cubicBezTo>
                  <a:cubicBezTo>
                    <a:pt x="554" y="75"/>
                    <a:pt x="554" y="75"/>
                    <a:pt x="554" y="75"/>
                  </a:cubicBezTo>
                  <a:cubicBezTo>
                    <a:pt x="554" y="109"/>
                    <a:pt x="554" y="109"/>
                    <a:pt x="554" y="109"/>
                  </a:cubicBezTo>
                  <a:lnTo>
                    <a:pt x="546" y="109"/>
                  </a:lnTo>
                  <a:close/>
                  <a:moveTo>
                    <a:pt x="562" y="109"/>
                  </a:moveTo>
                  <a:cubicBezTo>
                    <a:pt x="562" y="81"/>
                    <a:pt x="562" y="81"/>
                    <a:pt x="562" y="81"/>
                  </a:cubicBezTo>
                  <a:cubicBezTo>
                    <a:pt x="571" y="81"/>
                    <a:pt x="571" y="81"/>
                    <a:pt x="571" y="81"/>
                  </a:cubicBezTo>
                  <a:cubicBezTo>
                    <a:pt x="571" y="109"/>
                    <a:pt x="571" y="109"/>
                    <a:pt x="571" y="109"/>
                  </a:cubicBezTo>
                  <a:lnTo>
                    <a:pt x="562" y="109"/>
                  </a:lnTo>
                  <a:close/>
                  <a:moveTo>
                    <a:pt x="522" y="95"/>
                  </a:moveTo>
                  <a:cubicBezTo>
                    <a:pt x="522" y="95"/>
                    <a:pt x="523" y="94"/>
                    <a:pt x="523" y="94"/>
                  </a:cubicBezTo>
                  <a:cubicBezTo>
                    <a:pt x="523" y="94"/>
                    <a:pt x="522" y="93"/>
                    <a:pt x="523" y="93"/>
                  </a:cubicBezTo>
                  <a:cubicBezTo>
                    <a:pt x="523" y="93"/>
                    <a:pt x="523" y="93"/>
                    <a:pt x="524" y="94"/>
                  </a:cubicBezTo>
                  <a:cubicBezTo>
                    <a:pt x="524" y="95"/>
                    <a:pt x="525" y="96"/>
                    <a:pt x="525" y="96"/>
                  </a:cubicBezTo>
                  <a:cubicBezTo>
                    <a:pt x="525" y="96"/>
                    <a:pt x="525" y="96"/>
                    <a:pt x="525" y="96"/>
                  </a:cubicBezTo>
                  <a:cubicBezTo>
                    <a:pt x="525" y="97"/>
                    <a:pt x="525" y="97"/>
                    <a:pt x="525" y="97"/>
                  </a:cubicBezTo>
                  <a:cubicBezTo>
                    <a:pt x="525" y="97"/>
                    <a:pt x="525" y="97"/>
                    <a:pt x="525" y="97"/>
                  </a:cubicBezTo>
                  <a:cubicBezTo>
                    <a:pt x="524" y="97"/>
                    <a:pt x="523" y="97"/>
                    <a:pt x="523" y="97"/>
                  </a:cubicBezTo>
                  <a:cubicBezTo>
                    <a:pt x="523" y="97"/>
                    <a:pt x="522" y="97"/>
                    <a:pt x="522" y="98"/>
                  </a:cubicBezTo>
                  <a:cubicBezTo>
                    <a:pt x="521" y="98"/>
                    <a:pt x="520" y="97"/>
                    <a:pt x="520" y="97"/>
                  </a:cubicBezTo>
                  <a:cubicBezTo>
                    <a:pt x="520" y="97"/>
                    <a:pt x="520" y="97"/>
                    <a:pt x="520" y="97"/>
                  </a:cubicBezTo>
                  <a:cubicBezTo>
                    <a:pt x="521" y="97"/>
                    <a:pt x="521" y="97"/>
                    <a:pt x="521" y="97"/>
                  </a:cubicBezTo>
                  <a:cubicBezTo>
                    <a:pt x="522" y="96"/>
                    <a:pt x="522" y="96"/>
                    <a:pt x="522" y="96"/>
                  </a:cubicBezTo>
                  <a:cubicBezTo>
                    <a:pt x="523" y="95"/>
                    <a:pt x="523" y="95"/>
                    <a:pt x="523" y="95"/>
                  </a:cubicBezTo>
                  <a:lnTo>
                    <a:pt x="522" y="95"/>
                  </a:lnTo>
                  <a:close/>
                  <a:moveTo>
                    <a:pt x="611" y="96"/>
                  </a:moveTo>
                  <a:cubicBezTo>
                    <a:pt x="619" y="96"/>
                    <a:pt x="619" y="96"/>
                    <a:pt x="619" y="96"/>
                  </a:cubicBezTo>
                  <a:cubicBezTo>
                    <a:pt x="619" y="109"/>
                    <a:pt x="619" y="109"/>
                    <a:pt x="619" y="109"/>
                  </a:cubicBezTo>
                  <a:cubicBezTo>
                    <a:pt x="611" y="109"/>
                    <a:pt x="611" y="109"/>
                    <a:pt x="611" y="109"/>
                  </a:cubicBezTo>
                  <a:lnTo>
                    <a:pt x="611" y="96"/>
                  </a:lnTo>
                  <a:close/>
                  <a:moveTo>
                    <a:pt x="603" y="57"/>
                  </a:moveTo>
                  <a:cubicBezTo>
                    <a:pt x="611" y="57"/>
                    <a:pt x="611" y="57"/>
                    <a:pt x="611" y="57"/>
                  </a:cubicBezTo>
                  <a:cubicBezTo>
                    <a:pt x="615" y="57"/>
                    <a:pt x="617" y="59"/>
                    <a:pt x="617" y="62"/>
                  </a:cubicBezTo>
                  <a:cubicBezTo>
                    <a:pt x="617" y="65"/>
                    <a:pt x="616" y="67"/>
                    <a:pt x="613" y="67"/>
                  </a:cubicBezTo>
                  <a:cubicBezTo>
                    <a:pt x="619" y="75"/>
                    <a:pt x="619" y="75"/>
                    <a:pt x="619" y="75"/>
                  </a:cubicBezTo>
                  <a:cubicBezTo>
                    <a:pt x="615" y="75"/>
                    <a:pt x="615" y="75"/>
                    <a:pt x="615" y="75"/>
                  </a:cubicBezTo>
                  <a:cubicBezTo>
                    <a:pt x="609" y="67"/>
                    <a:pt x="609" y="67"/>
                    <a:pt x="609" y="67"/>
                  </a:cubicBezTo>
                  <a:cubicBezTo>
                    <a:pt x="606" y="67"/>
                    <a:pt x="606" y="67"/>
                    <a:pt x="606" y="67"/>
                  </a:cubicBezTo>
                  <a:cubicBezTo>
                    <a:pt x="606" y="75"/>
                    <a:pt x="606" y="75"/>
                    <a:pt x="606" y="75"/>
                  </a:cubicBezTo>
                  <a:cubicBezTo>
                    <a:pt x="603" y="75"/>
                    <a:pt x="603" y="75"/>
                    <a:pt x="603" y="75"/>
                  </a:cubicBezTo>
                  <a:lnTo>
                    <a:pt x="603" y="57"/>
                  </a:lnTo>
                  <a:close/>
                  <a:moveTo>
                    <a:pt x="586" y="57"/>
                  </a:moveTo>
                  <a:cubicBezTo>
                    <a:pt x="594" y="57"/>
                    <a:pt x="594" y="57"/>
                    <a:pt x="594" y="57"/>
                  </a:cubicBezTo>
                  <a:cubicBezTo>
                    <a:pt x="598" y="57"/>
                    <a:pt x="600" y="59"/>
                    <a:pt x="600" y="62"/>
                  </a:cubicBezTo>
                  <a:cubicBezTo>
                    <a:pt x="600" y="66"/>
                    <a:pt x="598" y="68"/>
                    <a:pt x="594" y="68"/>
                  </a:cubicBezTo>
                  <a:cubicBezTo>
                    <a:pt x="589" y="68"/>
                    <a:pt x="589" y="68"/>
                    <a:pt x="589" y="68"/>
                  </a:cubicBezTo>
                  <a:cubicBezTo>
                    <a:pt x="589" y="75"/>
                    <a:pt x="589" y="75"/>
                    <a:pt x="589" y="75"/>
                  </a:cubicBezTo>
                  <a:cubicBezTo>
                    <a:pt x="586" y="75"/>
                    <a:pt x="586" y="75"/>
                    <a:pt x="586" y="75"/>
                  </a:cubicBezTo>
                  <a:lnTo>
                    <a:pt x="586" y="57"/>
                  </a:lnTo>
                  <a:close/>
                  <a:moveTo>
                    <a:pt x="241" y="15"/>
                  </a:moveTo>
                  <a:cubicBezTo>
                    <a:pt x="241" y="11"/>
                    <a:pt x="245" y="8"/>
                    <a:pt x="249" y="8"/>
                  </a:cubicBezTo>
                  <a:cubicBezTo>
                    <a:pt x="382" y="8"/>
                    <a:pt x="382" y="8"/>
                    <a:pt x="382" y="8"/>
                  </a:cubicBezTo>
                  <a:cubicBezTo>
                    <a:pt x="387" y="8"/>
                    <a:pt x="390" y="11"/>
                    <a:pt x="390" y="15"/>
                  </a:cubicBezTo>
                  <a:cubicBezTo>
                    <a:pt x="390" y="22"/>
                    <a:pt x="390" y="22"/>
                    <a:pt x="390" y="22"/>
                  </a:cubicBezTo>
                  <a:cubicBezTo>
                    <a:pt x="390" y="26"/>
                    <a:pt x="387" y="30"/>
                    <a:pt x="382" y="30"/>
                  </a:cubicBezTo>
                  <a:cubicBezTo>
                    <a:pt x="249" y="30"/>
                    <a:pt x="249" y="30"/>
                    <a:pt x="249" y="30"/>
                  </a:cubicBezTo>
                  <a:cubicBezTo>
                    <a:pt x="245" y="30"/>
                    <a:pt x="241" y="26"/>
                    <a:pt x="241" y="22"/>
                  </a:cubicBezTo>
                  <a:lnTo>
                    <a:pt x="241" y="15"/>
                  </a:lnTo>
                  <a:close/>
                  <a:moveTo>
                    <a:pt x="138" y="64"/>
                  </a:moveTo>
                  <a:cubicBezTo>
                    <a:pt x="138" y="64"/>
                    <a:pt x="138" y="64"/>
                    <a:pt x="138" y="65"/>
                  </a:cubicBezTo>
                  <a:lnTo>
                    <a:pt x="138" y="64"/>
                  </a:lnTo>
                  <a:close/>
                  <a:moveTo>
                    <a:pt x="96" y="65"/>
                  </a:moveTo>
                  <a:cubicBezTo>
                    <a:pt x="96" y="119"/>
                    <a:pt x="96" y="119"/>
                    <a:pt x="96" y="119"/>
                  </a:cubicBezTo>
                  <a:cubicBezTo>
                    <a:pt x="94" y="119"/>
                    <a:pt x="94" y="119"/>
                    <a:pt x="94" y="119"/>
                  </a:cubicBezTo>
                  <a:cubicBezTo>
                    <a:pt x="94" y="65"/>
                    <a:pt x="94" y="65"/>
                    <a:pt x="94" y="65"/>
                  </a:cubicBezTo>
                  <a:lnTo>
                    <a:pt x="96" y="65"/>
                  </a:lnTo>
                  <a:close/>
                  <a:moveTo>
                    <a:pt x="78" y="195"/>
                  </a:moveTo>
                  <a:cubicBezTo>
                    <a:pt x="78" y="196"/>
                    <a:pt x="77" y="196"/>
                    <a:pt x="76" y="196"/>
                  </a:cubicBezTo>
                  <a:cubicBezTo>
                    <a:pt x="75" y="196"/>
                    <a:pt x="75" y="196"/>
                    <a:pt x="74" y="195"/>
                  </a:cubicBezTo>
                  <a:cubicBezTo>
                    <a:pt x="70" y="195"/>
                    <a:pt x="70" y="195"/>
                    <a:pt x="70" y="195"/>
                  </a:cubicBezTo>
                  <a:cubicBezTo>
                    <a:pt x="69" y="196"/>
                    <a:pt x="69" y="196"/>
                    <a:pt x="68" y="196"/>
                  </a:cubicBezTo>
                  <a:cubicBezTo>
                    <a:pt x="67" y="196"/>
                    <a:pt x="67" y="196"/>
                    <a:pt x="67" y="196"/>
                  </a:cubicBezTo>
                  <a:cubicBezTo>
                    <a:pt x="64" y="197"/>
                    <a:pt x="64" y="197"/>
                    <a:pt x="64" y="197"/>
                  </a:cubicBezTo>
                  <a:cubicBezTo>
                    <a:pt x="67" y="198"/>
                    <a:pt x="67" y="198"/>
                    <a:pt x="67" y="198"/>
                  </a:cubicBezTo>
                  <a:cubicBezTo>
                    <a:pt x="67" y="198"/>
                    <a:pt x="67" y="197"/>
                    <a:pt x="68" y="197"/>
                  </a:cubicBezTo>
                  <a:cubicBezTo>
                    <a:pt x="69" y="197"/>
                    <a:pt x="70" y="198"/>
                    <a:pt x="70" y="199"/>
                  </a:cubicBezTo>
                  <a:cubicBezTo>
                    <a:pt x="74" y="200"/>
                    <a:pt x="74" y="200"/>
                    <a:pt x="74" y="200"/>
                  </a:cubicBezTo>
                  <a:cubicBezTo>
                    <a:pt x="75" y="200"/>
                    <a:pt x="75" y="199"/>
                    <a:pt x="76" y="199"/>
                  </a:cubicBezTo>
                  <a:cubicBezTo>
                    <a:pt x="76" y="199"/>
                    <a:pt x="77" y="199"/>
                    <a:pt x="77" y="200"/>
                  </a:cubicBezTo>
                  <a:cubicBezTo>
                    <a:pt x="82" y="197"/>
                    <a:pt x="82" y="197"/>
                    <a:pt x="82" y="197"/>
                  </a:cubicBezTo>
                  <a:cubicBezTo>
                    <a:pt x="83" y="196"/>
                    <a:pt x="83" y="196"/>
                    <a:pt x="84" y="196"/>
                  </a:cubicBezTo>
                  <a:cubicBezTo>
                    <a:pt x="85" y="196"/>
                    <a:pt x="85" y="196"/>
                    <a:pt x="86" y="197"/>
                  </a:cubicBezTo>
                  <a:cubicBezTo>
                    <a:pt x="90" y="197"/>
                    <a:pt x="90" y="197"/>
                    <a:pt x="90" y="197"/>
                  </a:cubicBezTo>
                  <a:cubicBezTo>
                    <a:pt x="91" y="196"/>
                    <a:pt x="91" y="196"/>
                    <a:pt x="92" y="196"/>
                  </a:cubicBezTo>
                  <a:cubicBezTo>
                    <a:pt x="93" y="196"/>
                    <a:pt x="94" y="196"/>
                    <a:pt x="94" y="197"/>
                  </a:cubicBezTo>
                  <a:cubicBezTo>
                    <a:pt x="99" y="198"/>
                    <a:pt x="99" y="198"/>
                    <a:pt x="99" y="198"/>
                  </a:cubicBezTo>
                  <a:cubicBezTo>
                    <a:pt x="99" y="198"/>
                    <a:pt x="100" y="197"/>
                    <a:pt x="100" y="197"/>
                  </a:cubicBezTo>
                  <a:cubicBezTo>
                    <a:pt x="101" y="197"/>
                    <a:pt x="102" y="198"/>
                    <a:pt x="102" y="199"/>
                  </a:cubicBezTo>
                  <a:cubicBezTo>
                    <a:pt x="102" y="200"/>
                    <a:pt x="101" y="201"/>
                    <a:pt x="100" y="201"/>
                  </a:cubicBezTo>
                  <a:cubicBezTo>
                    <a:pt x="99" y="201"/>
                    <a:pt x="99" y="200"/>
                    <a:pt x="98" y="200"/>
                  </a:cubicBezTo>
                  <a:cubicBezTo>
                    <a:pt x="93" y="199"/>
                    <a:pt x="93" y="199"/>
                    <a:pt x="93" y="199"/>
                  </a:cubicBezTo>
                  <a:cubicBezTo>
                    <a:pt x="93" y="199"/>
                    <a:pt x="93" y="199"/>
                    <a:pt x="92" y="199"/>
                  </a:cubicBezTo>
                  <a:cubicBezTo>
                    <a:pt x="91" y="199"/>
                    <a:pt x="91" y="199"/>
                    <a:pt x="90" y="198"/>
                  </a:cubicBezTo>
                  <a:cubicBezTo>
                    <a:pt x="86" y="198"/>
                    <a:pt x="86" y="198"/>
                    <a:pt x="86" y="198"/>
                  </a:cubicBezTo>
                  <a:cubicBezTo>
                    <a:pt x="86" y="199"/>
                    <a:pt x="85" y="199"/>
                    <a:pt x="84" y="199"/>
                  </a:cubicBezTo>
                  <a:cubicBezTo>
                    <a:pt x="83" y="199"/>
                    <a:pt x="83" y="199"/>
                    <a:pt x="83" y="198"/>
                  </a:cubicBezTo>
                  <a:cubicBezTo>
                    <a:pt x="78" y="201"/>
                    <a:pt x="78" y="201"/>
                    <a:pt x="78" y="201"/>
                  </a:cubicBezTo>
                  <a:cubicBezTo>
                    <a:pt x="78" y="201"/>
                    <a:pt x="78" y="201"/>
                    <a:pt x="78" y="201"/>
                  </a:cubicBezTo>
                  <a:cubicBezTo>
                    <a:pt x="78" y="202"/>
                    <a:pt x="77" y="203"/>
                    <a:pt x="76" y="203"/>
                  </a:cubicBezTo>
                  <a:cubicBezTo>
                    <a:pt x="75" y="203"/>
                    <a:pt x="75" y="202"/>
                    <a:pt x="74" y="202"/>
                  </a:cubicBezTo>
                  <a:cubicBezTo>
                    <a:pt x="69" y="200"/>
                    <a:pt x="69" y="200"/>
                    <a:pt x="69" y="200"/>
                  </a:cubicBezTo>
                  <a:cubicBezTo>
                    <a:pt x="69" y="201"/>
                    <a:pt x="68" y="201"/>
                    <a:pt x="68" y="201"/>
                  </a:cubicBezTo>
                  <a:cubicBezTo>
                    <a:pt x="67" y="201"/>
                    <a:pt x="66" y="200"/>
                    <a:pt x="66" y="199"/>
                  </a:cubicBezTo>
                  <a:cubicBezTo>
                    <a:pt x="63" y="197"/>
                    <a:pt x="63" y="197"/>
                    <a:pt x="63" y="197"/>
                  </a:cubicBezTo>
                  <a:cubicBezTo>
                    <a:pt x="62" y="198"/>
                    <a:pt x="62" y="198"/>
                    <a:pt x="62" y="198"/>
                  </a:cubicBezTo>
                  <a:cubicBezTo>
                    <a:pt x="62" y="198"/>
                    <a:pt x="62" y="198"/>
                    <a:pt x="62" y="198"/>
                  </a:cubicBezTo>
                  <a:cubicBezTo>
                    <a:pt x="62" y="199"/>
                    <a:pt x="61" y="200"/>
                    <a:pt x="60" y="200"/>
                  </a:cubicBezTo>
                  <a:cubicBezTo>
                    <a:pt x="59" y="200"/>
                    <a:pt x="58" y="199"/>
                    <a:pt x="58" y="199"/>
                  </a:cubicBezTo>
                  <a:cubicBezTo>
                    <a:pt x="55" y="198"/>
                    <a:pt x="55" y="198"/>
                    <a:pt x="55" y="198"/>
                  </a:cubicBezTo>
                  <a:cubicBezTo>
                    <a:pt x="53" y="199"/>
                    <a:pt x="53" y="199"/>
                    <a:pt x="53" y="199"/>
                  </a:cubicBezTo>
                  <a:cubicBezTo>
                    <a:pt x="53" y="199"/>
                    <a:pt x="54" y="200"/>
                    <a:pt x="54" y="200"/>
                  </a:cubicBezTo>
                  <a:cubicBezTo>
                    <a:pt x="54" y="201"/>
                    <a:pt x="53" y="202"/>
                    <a:pt x="52" y="202"/>
                  </a:cubicBezTo>
                  <a:cubicBezTo>
                    <a:pt x="51" y="202"/>
                    <a:pt x="50" y="201"/>
                    <a:pt x="50" y="201"/>
                  </a:cubicBezTo>
                  <a:cubicBezTo>
                    <a:pt x="45" y="200"/>
                    <a:pt x="45" y="200"/>
                    <a:pt x="45" y="200"/>
                  </a:cubicBezTo>
                  <a:cubicBezTo>
                    <a:pt x="45" y="201"/>
                    <a:pt x="44" y="201"/>
                    <a:pt x="44" y="201"/>
                  </a:cubicBezTo>
                  <a:cubicBezTo>
                    <a:pt x="43" y="201"/>
                    <a:pt x="42" y="200"/>
                    <a:pt x="42" y="200"/>
                  </a:cubicBezTo>
                  <a:cubicBezTo>
                    <a:pt x="37" y="199"/>
                    <a:pt x="37" y="199"/>
                    <a:pt x="37" y="199"/>
                  </a:cubicBezTo>
                  <a:cubicBezTo>
                    <a:pt x="37" y="199"/>
                    <a:pt x="36" y="199"/>
                    <a:pt x="36" y="199"/>
                  </a:cubicBezTo>
                  <a:cubicBezTo>
                    <a:pt x="35" y="199"/>
                    <a:pt x="34" y="199"/>
                    <a:pt x="34" y="198"/>
                  </a:cubicBezTo>
                  <a:cubicBezTo>
                    <a:pt x="29" y="199"/>
                    <a:pt x="29" y="199"/>
                    <a:pt x="29" y="199"/>
                  </a:cubicBezTo>
                  <a:cubicBezTo>
                    <a:pt x="29" y="199"/>
                    <a:pt x="29" y="199"/>
                    <a:pt x="29" y="199"/>
                  </a:cubicBezTo>
                  <a:cubicBezTo>
                    <a:pt x="29" y="200"/>
                    <a:pt x="29" y="201"/>
                    <a:pt x="28" y="201"/>
                  </a:cubicBezTo>
                  <a:cubicBezTo>
                    <a:pt x="27" y="201"/>
                    <a:pt x="26" y="200"/>
                    <a:pt x="26" y="199"/>
                  </a:cubicBezTo>
                  <a:cubicBezTo>
                    <a:pt x="21" y="200"/>
                    <a:pt x="21" y="200"/>
                    <a:pt x="21" y="200"/>
                  </a:cubicBezTo>
                  <a:cubicBezTo>
                    <a:pt x="21" y="200"/>
                    <a:pt x="20" y="201"/>
                    <a:pt x="20" y="201"/>
                  </a:cubicBezTo>
                  <a:cubicBezTo>
                    <a:pt x="19" y="201"/>
                    <a:pt x="18" y="201"/>
                    <a:pt x="18" y="200"/>
                  </a:cubicBezTo>
                  <a:cubicBezTo>
                    <a:pt x="13" y="200"/>
                    <a:pt x="13" y="200"/>
                    <a:pt x="13" y="200"/>
                  </a:cubicBezTo>
                  <a:cubicBezTo>
                    <a:pt x="13" y="201"/>
                    <a:pt x="12" y="201"/>
                    <a:pt x="11" y="201"/>
                  </a:cubicBezTo>
                  <a:cubicBezTo>
                    <a:pt x="11" y="201"/>
                    <a:pt x="10" y="200"/>
                    <a:pt x="10" y="199"/>
                  </a:cubicBezTo>
                  <a:cubicBezTo>
                    <a:pt x="10" y="198"/>
                    <a:pt x="11" y="197"/>
                    <a:pt x="11" y="197"/>
                  </a:cubicBezTo>
                  <a:cubicBezTo>
                    <a:pt x="12" y="197"/>
                    <a:pt x="13" y="198"/>
                    <a:pt x="13" y="199"/>
                  </a:cubicBezTo>
                  <a:cubicBezTo>
                    <a:pt x="18" y="199"/>
                    <a:pt x="18" y="199"/>
                    <a:pt x="18" y="199"/>
                  </a:cubicBezTo>
                  <a:cubicBezTo>
                    <a:pt x="18" y="198"/>
                    <a:pt x="19" y="197"/>
                    <a:pt x="20" y="197"/>
                  </a:cubicBezTo>
                  <a:cubicBezTo>
                    <a:pt x="20" y="197"/>
                    <a:pt x="21" y="198"/>
                    <a:pt x="21" y="198"/>
                  </a:cubicBezTo>
                  <a:cubicBezTo>
                    <a:pt x="26" y="198"/>
                    <a:pt x="26" y="198"/>
                    <a:pt x="26" y="198"/>
                  </a:cubicBezTo>
                  <a:cubicBezTo>
                    <a:pt x="27" y="198"/>
                    <a:pt x="27" y="197"/>
                    <a:pt x="28" y="197"/>
                  </a:cubicBezTo>
                  <a:cubicBezTo>
                    <a:pt x="28" y="197"/>
                    <a:pt x="28" y="198"/>
                    <a:pt x="28" y="198"/>
                  </a:cubicBezTo>
                  <a:cubicBezTo>
                    <a:pt x="34" y="197"/>
                    <a:pt x="34" y="197"/>
                    <a:pt x="34" y="197"/>
                  </a:cubicBezTo>
                  <a:cubicBezTo>
                    <a:pt x="34" y="196"/>
                    <a:pt x="35" y="196"/>
                    <a:pt x="36" y="196"/>
                  </a:cubicBezTo>
                  <a:cubicBezTo>
                    <a:pt x="37" y="196"/>
                    <a:pt x="37" y="196"/>
                    <a:pt x="37" y="197"/>
                  </a:cubicBezTo>
                  <a:cubicBezTo>
                    <a:pt x="42" y="198"/>
                    <a:pt x="42" y="198"/>
                    <a:pt x="42" y="198"/>
                  </a:cubicBezTo>
                  <a:cubicBezTo>
                    <a:pt x="43" y="198"/>
                    <a:pt x="43" y="197"/>
                    <a:pt x="44" y="197"/>
                  </a:cubicBezTo>
                  <a:cubicBezTo>
                    <a:pt x="45" y="197"/>
                    <a:pt x="45" y="198"/>
                    <a:pt x="45" y="199"/>
                  </a:cubicBezTo>
                  <a:cubicBezTo>
                    <a:pt x="50" y="199"/>
                    <a:pt x="50" y="199"/>
                    <a:pt x="50" y="199"/>
                  </a:cubicBezTo>
                  <a:cubicBezTo>
                    <a:pt x="50" y="199"/>
                    <a:pt x="51" y="198"/>
                    <a:pt x="52" y="198"/>
                  </a:cubicBezTo>
                  <a:cubicBezTo>
                    <a:pt x="52" y="198"/>
                    <a:pt x="52" y="198"/>
                    <a:pt x="52" y="198"/>
                  </a:cubicBezTo>
                  <a:cubicBezTo>
                    <a:pt x="54" y="197"/>
                    <a:pt x="54" y="197"/>
                    <a:pt x="54" y="197"/>
                  </a:cubicBezTo>
                  <a:cubicBezTo>
                    <a:pt x="53" y="197"/>
                    <a:pt x="53" y="197"/>
                    <a:pt x="53" y="197"/>
                  </a:cubicBezTo>
                  <a:cubicBezTo>
                    <a:pt x="53" y="197"/>
                    <a:pt x="52" y="197"/>
                    <a:pt x="52" y="197"/>
                  </a:cubicBezTo>
                  <a:cubicBezTo>
                    <a:pt x="51" y="197"/>
                    <a:pt x="50" y="197"/>
                    <a:pt x="50" y="196"/>
                  </a:cubicBezTo>
                  <a:cubicBezTo>
                    <a:pt x="45" y="194"/>
                    <a:pt x="45" y="194"/>
                    <a:pt x="45" y="194"/>
                  </a:cubicBezTo>
                  <a:cubicBezTo>
                    <a:pt x="45" y="194"/>
                    <a:pt x="44" y="195"/>
                    <a:pt x="44" y="195"/>
                  </a:cubicBezTo>
                  <a:cubicBezTo>
                    <a:pt x="43" y="195"/>
                    <a:pt x="42" y="194"/>
                    <a:pt x="42" y="193"/>
                  </a:cubicBezTo>
                  <a:cubicBezTo>
                    <a:pt x="37" y="192"/>
                    <a:pt x="37" y="192"/>
                    <a:pt x="37" y="192"/>
                  </a:cubicBezTo>
                  <a:cubicBezTo>
                    <a:pt x="36" y="192"/>
                    <a:pt x="36" y="192"/>
                    <a:pt x="36" y="192"/>
                  </a:cubicBezTo>
                  <a:cubicBezTo>
                    <a:pt x="35" y="192"/>
                    <a:pt x="34" y="192"/>
                    <a:pt x="34" y="191"/>
                  </a:cubicBezTo>
                  <a:cubicBezTo>
                    <a:pt x="29" y="193"/>
                    <a:pt x="29" y="193"/>
                    <a:pt x="29" y="193"/>
                  </a:cubicBezTo>
                  <a:cubicBezTo>
                    <a:pt x="29" y="194"/>
                    <a:pt x="29" y="194"/>
                    <a:pt x="29" y="194"/>
                  </a:cubicBezTo>
                  <a:cubicBezTo>
                    <a:pt x="29" y="195"/>
                    <a:pt x="29" y="196"/>
                    <a:pt x="28" y="196"/>
                  </a:cubicBezTo>
                  <a:cubicBezTo>
                    <a:pt x="27" y="196"/>
                    <a:pt x="26" y="195"/>
                    <a:pt x="26" y="195"/>
                  </a:cubicBezTo>
                  <a:cubicBezTo>
                    <a:pt x="21" y="195"/>
                    <a:pt x="21" y="195"/>
                    <a:pt x="21" y="195"/>
                  </a:cubicBezTo>
                  <a:cubicBezTo>
                    <a:pt x="21" y="196"/>
                    <a:pt x="20" y="196"/>
                    <a:pt x="20" y="196"/>
                  </a:cubicBezTo>
                  <a:cubicBezTo>
                    <a:pt x="19" y="196"/>
                    <a:pt x="18" y="196"/>
                    <a:pt x="18" y="195"/>
                  </a:cubicBezTo>
                  <a:cubicBezTo>
                    <a:pt x="12" y="192"/>
                    <a:pt x="12" y="192"/>
                    <a:pt x="12" y="192"/>
                  </a:cubicBezTo>
                  <a:cubicBezTo>
                    <a:pt x="12" y="192"/>
                    <a:pt x="12" y="192"/>
                    <a:pt x="11" y="192"/>
                  </a:cubicBezTo>
                  <a:cubicBezTo>
                    <a:pt x="11" y="192"/>
                    <a:pt x="10" y="191"/>
                    <a:pt x="10" y="190"/>
                  </a:cubicBezTo>
                  <a:cubicBezTo>
                    <a:pt x="10" y="189"/>
                    <a:pt x="11" y="188"/>
                    <a:pt x="11" y="188"/>
                  </a:cubicBezTo>
                  <a:cubicBezTo>
                    <a:pt x="12" y="188"/>
                    <a:pt x="13" y="189"/>
                    <a:pt x="13" y="190"/>
                  </a:cubicBezTo>
                  <a:cubicBezTo>
                    <a:pt x="13" y="190"/>
                    <a:pt x="13" y="191"/>
                    <a:pt x="13" y="191"/>
                  </a:cubicBezTo>
                  <a:cubicBezTo>
                    <a:pt x="18" y="193"/>
                    <a:pt x="18" y="193"/>
                    <a:pt x="18" y="193"/>
                  </a:cubicBezTo>
                  <a:cubicBezTo>
                    <a:pt x="19" y="193"/>
                    <a:pt x="19" y="193"/>
                    <a:pt x="20" y="193"/>
                  </a:cubicBezTo>
                  <a:cubicBezTo>
                    <a:pt x="20" y="193"/>
                    <a:pt x="21" y="193"/>
                    <a:pt x="21" y="194"/>
                  </a:cubicBezTo>
                  <a:cubicBezTo>
                    <a:pt x="26" y="193"/>
                    <a:pt x="26" y="193"/>
                    <a:pt x="26" y="193"/>
                  </a:cubicBezTo>
                  <a:cubicBezTo>
                    <a:pt x="26" y="193"/>
                    <a:pt x="27" y="192"/>
                    <a:pt x="28" y="192"/>
                  </a:cubicBezTo>
                  <a:cubicBezTo>
                    <a:pt x="28" y="192"/>
                    <a:pt x="28" y="192"/>
                    <a:pt x="28" y="192"/>
                  </a:cubicBezTo>
                  <a:cubicBezTo>
                    <a:pt x="34" y="190"/>
                    <a:pt x="34" y="190"/>
                    <a:pt x="34" y="190"/>
                  </a:cubicBezTo>
                  <a:cubicBezTo>
                    <a:pt x="34" y="190"/>
                    <a:pt x="34" y="190"/>
                    <a:pt x="34" y="190"/>
                  </a:cubicBezTo>
                  <a:cubicBezTo>
                    <a:pt x="34" y="189"/>
                    <a:pt x="35" y="188"/>
                    <a:pt x="36" y="188"/>
                  </a:cubicBezTo>
                  <a:cubicBezTo>
                    <a:pt x="37" y="188"/>
                    <a:pt x="37" y="189"/>
                    <a:pt x="37" y="190"/>
                  </a:cubicBezTo>
                  <a:cubicBezTo>
                    <a:pt x="37" y="190"/>
                    <a:pt x="37" y="190"/>
                    <a:pt x="37" y="190"/>
                  </a:cubicBezTo>
                  <a:cubicBezTo>
                    <a:pt x="42" y="192"/>
                    <a:pt x="42" y="192"/>
                    <a:pt x="42" y="192"/>
                  </a:cubicBezTo>
                  <a:cubicBezTo>
                    <a:pt x="43" y="191"/>
                    <a:pt x="43" y="191"/>
                    <a:pt x="44" y="191"/>
                  </a:cubicBezTo>
                  <a:cubicBezTo>
                    <a:pt x="45" y="191"/>
                    <a:pt x="46" y="192"/>
                    <a:pt x="46" y="193"/>
                  </a:cubicBezTo>
                  <a:cubicBezTo>
                    <a:pt x="46" y="193"/>
                    <a:pt x="46" y="193"/>
                    <a:pt x="46" y="193"/>
                  </a:cubicBezTo>
                  <a:cubicBezTo>
                    <a:pt x="50" y="195"/>
                    <a:pt x="50" y="195"/>
                    <a:pt x="50" y="195"/>
                  </a:cubicBezTo>
                  <a:cubicBezTo>
                    <a:pt x="51" y="194"/>
                    <a:pt x="51" y="194"/>
                    <a:pt x="52" y="194"/>
                  </a:cubicBezTo>
                  <a:cubicBezTo>
                    <a:pt x="53" y="194"/>
                    <a:pt x="54" y="195"/>
                    <a:pt x="54" y="196"/>
                  </a:cubicBezTo>
                  <a:cubicBezTo>
                    <a:pt x="54" y="196"/>
                    <a:pt x="54" y="196"/>
                    <a:pt x="54" y="196"/>
                  </a:cubicBezTo>
                  <a:cubicBezTo>
                    <a:pt x="55" y="196"/>
                    <a:pt x="55" y="196"/>
                    <a:pt x="55" y="196"/>
                  </a:cubicBezTo>
                  <a:cubicBezTo>
                    <a:pt x="58" y="194"/>
                    <a:pt x="58" y="194"/>
                    <a:pt x="58" y="194"/>
                  </a:cubicBezTo>
                  <a:cubicBezTo>
                    <a:pt x="58" y="193"/>
                    <a:pt x="59" y="192"/>
                    <a:pt x="60" y="192"/>
                  </a:cubicBezTo>
                  <a:cubicBezTo>
                    <a:pt x="61" y="192"/>
                    <a:pt x="62" y="193"/>
                    <a:pt x="62" y="194"/>
                  </a:cubicBezTo>
                  <a:cubicBezTo>
                    <a:pt x="62" y="194"/>
                    <a:pt x="62" y="194"/>
                    <a:pt x="61" y="195"/>
                  </a:cubicBezTo>
                  <a:cubicBezTo>
                    <a:pt x="63" y="196"/>
                    <a:pt x="63" y="196"/>
                    <a:pt x="63" y="196"/>
                  </a:cubicBezTo>
                  <a:cubicBezTo>
                    <a:pt x="66" y="194"/>
                    <a:pt x="66" y="194"/>
                    <a:pt x="66" y="194"/>
                  </a:cubicBezTo>
                  <a:cubicBezTo>
                    <a:pt x="66" y="193"/>
                    <a:pt x="67" y="193"/>
                    <a:pt x="68" y="193"/>
                  </a:cubicBezTo>
                  <a:cubicBezTo>
                    <a:pt x="69" y="193"/>
                    <a:pt x="69" y="193"/>
                    <a:pt x="70" y="194"/>
                  </a:cubicBezTo>
                  <a:cubicBezTo>
                    <a:pt x="74" y="194"/>
                    <a:pt x="74" y="194"/>
                    <a:pt x="74" y="194"/>
                  </a:cubicBezTo>
                  <a:cubicBezTo>
                    <a:pt x="75" y="193"/>
                    <a:pt x="75" y="193"/>
                    <a:pt x="76" y="193"/>
                  </a:cubicBezTo>
                  <a:cubicBezTo>
                    <a:pt x="76" y="193"/>
                    <a:pt x="77" y="193"/>
                    <a:pt x="77" y="193"/>
                  </a:cubicBezTo>
                  <a:cubicBezTo>
                    <a:pt x="82" y="190"/>
                    <a:pt x="82" y="190"/>
                    <a:pt x="82" y="190"/>
                  </a:cubicBezTo>
                  <a:cubicBezTo>
                    <a:pt x="82" y="189"/>
                    <a:pt x="83" y="188"/>
                    <a:pt x="84" y="188"/>
                  </a:cubicBezTo>
                  <a:cubicBezTo>
                    <a:pt x="85" y="188"/>
                    <a:pt x="86" y="189"/>
                    <a:pt x="86" y="190"/>
                  </a:cubicBezTo>
                  <a:cubicBezTo>
                    <a:pt x="91" y="191"/>
                    <a:pt x="91" y="191"/>
                    <a:pt x="91" y="191"/>
                  </a:cubicBezTo>
                  <a:cubicBezTo>
                    <a:pt x="91" y="191"/>
                    <a:pt x="91" y="190"/>
                    <a:pt x="92" y="190"/>
                  </a:cubicBezTo>
                  <a:cubicBezTo>
                    <a:pt x="93" y="190"/>
                    <a:pt x="94" y="191"/>
                    <a:pt x="94" y="192"/>
                  </a:cubicBezTo>
                  <a:cubicBezTo>
                    <a:pt x="99" y="193"/>
                    <a:pt x="99" y="193"/>
                    <a:pt x="99" y="193"/>
                  </a:cubicBezTo>
                  <a:cubicBezTo>
                    <a:pt x="99" y="192"/>
                    <a:pt x="100" y="192"/>
                    <a:pt x="100" y="192"/>
                  </a:cubicBezTo>
                  <a:cubicBezTo>
                    <a:pt x="101" y="192"/>
                    <a:pt x="102" y="193"/>
                    <a:pt x="102" y="194"/>
                  </a:cubicBezTo>
                  <a:cubicBezTo>
                    <a:pt x="102" y="195"/>
                    <a:pt x="101" y="196"/>
                    <a:pt x="100" y="196"/>
                  </a:cubicBezTo>
                  <a:cubicBezTo>
                    <a:pt x="99" y="196"/>
                    <a:pt x="99" y="195"/>
                    <a:pt x="98" y="194"/>
                  </a:cubicBezTo>
                  <a:cubicBezTo>
                    <a:pt x="93" y="193"/>
                    <a:pt x="93" y="193"/>
                    <a:pt x="93" y="193"/>
                  </a:cubicBezTo>
                  <a:cubicBezTo>
                    <a:pt x="93" y="194"/>
                    <a:pt x="93" y="194"/>
                    <a:pt x="92" y="194"/>
                  </a:cubicBezTo>
                  <a:cubicBezTo>
                    <a:pt x="91" y="194"/>
                    <a:pt x="91" y="193"/>
                    <a:pt x="90" y="193"/>
                  </a:cubicBezTo>
                  <a:cubicBezTo>
                    <a:pt x="85" y="191"/>
                    <a:pt x="85" y="191"/>
                    <a:pt x="85" y="191"/>
                  </a:cubicBezTo>
                  <a:cubicBezTo>
                    <a:pt x="85" y="192"/>
                    <a:pt x="85" y="192"/>
                    <a:pt x="84" y="192"/>
                  </a:cubicBezTo>
                  <a:cubicBezTo>
                    <a:pt x="83" y="192"/>
                    <a:pt x="83" y="192"/>
                    <a:pt x="83" y="191"/>
                  </a:cubicBezTo>
                  <a:cubicBezTo>
                    <a:pt x="78" y="194"/>
                    <a:pt x="78" y="194"/>
                    <a:pt x="78" y="194"/>
                  </a:cubicBezTo>
                  <a:cubicBezTo>
                    <a:pt x="78" y="194"/>
                    <a:pt x="78" y="194"/>
                    <a:pt x="78" y="195"/>
                  </a:cubicBezTo>
                  <a:close/>
                  <a:moveTo>
                    <a:pt x="57" y="274"/>
                  </a:moveTo>
                  <a:cubicBezTo>
                    <a:pt x="57" y="279"/>
                    <a:pt x="57" y="279"/>
                    <a:pt x="57" y="279"/>
                  </a:cubicBezTo>
                  <a:cubicBezTo>
                    <a:pt x="10" y="279"/>
                    <a:pt x="10" y="279"/>
                    <a:pt x="10" y="279"/>
                  </a:cubicBezTo>
                  <a:cubicBezTo>
                    <a:pt x="10" y="274"/>
                    <a:pt x="10" y="274"/>
                    <a:pt x="10" y="274"/>
                  </a:cubicBezTo>
                  <a:lnTo>
                    <a:pt x="57" y="274"/>
                  </a:lnTo>
                  <a:close/>
                  <a:moveTo>
                    <a:pt x="10" y="119"/>
                  </a:moveTo>
                  <a:cubicBezTo>
                    <a:pt x="10" y="83"/>
                    <a:pt x="10" y="83"/>
                    <a:pt x="10" y="83"/>
                  </a:cubicBezTo>
                  <a:cubicBezTo>
                    <a:pt x="12" y="83"/>
                    <a:pt x="12" y="83"/>
                    <a:pt x="12" y="83"/>
                  </a:cubicBezTo>
                  <a:cubicBezTo>
                    <a:pt x="12" y="119"/>
                    <a:pt x="12" y="119"/>
                    <a:pt x="12" y="119"/>
                  </a:cubicBezTo>
                  <a:lnTo>
                    <a:pt x="10" y="119"/>
                  </a:lnTo>
                  <a:close/>
                  <a:moveTo>
                    <a:pt x="14" y="119"/>
                  </a:moveTo>
                  <a:cubicBezTo>
                    <a:pt x="14" y="77"/>
                    <a:pt x="14" y="77"/>
                    <a:pt x="14" y="77"/>
                  </a:cubicBezTo>
                  <a:cubicBezTo>
                    <a:pt x="17" y="77"/>
                    <a:pt x="17" y="77"/>
                    <a:pt x="17" y="77"/>
                  </a:cubicBezTo>
                  <a:cubicBezTo>
                    <a:pt x="17" y="119"/>
                    <a:pt x="17" y="119"/>
                    <a:pt x="17" y="119"/>
                  </a:cubicBezTo>
                  <a:lnTo>
                    <a:pt x="14" y="119"/>
                  </a:lnTo>
                  <a:close/>
                  <a:moveTo>
                    <a:pt x="18" y="119"/>
                  </a:moveTo>
                  <a:cubicBezTo>
                    <a:pt x="18" y="81"/>
                    <a:pt x="18" y="81"/>
                    <a:pt x="18" y="81"/>
                  </a:cubicBezTo>
                  <a:cubicBezTo>
                    <a:pt x="21" y="81"/>
                    <a:pt x="21" y="81"/>
                    <a:pt x="21" y="81"/>
                  </a:cubicBezTo>
                  <a:cubicBezTo>
                    <a:pt x="21" y="119"/>
                    <a:pt x="21" y="119"/>
                    <a:pt x="21" y="119"/>
                  </a:cubicBezTo>
                  <a:lnTo>
                    <a:pt x="18" y="119"/>
                  </a:lnTo>
                  <a:close/>
                  <a:moveTo>
                    <a:pt x="23" y="119"/>
                  </a:moveTo>
                  <a:cubicBezTo>
                    <a:pt x="23" y="83"/>
                    <a:pt x="23" y="83"/>
                    <a:pt x="23" y="83"/>
                  </a:cubicBezTo>
                  <a:cubicBezTo>
                    <a:pt x="25" y="83"/>
                    <a:pt x="25" y="83"/>
                    <a:pt x="25" y="83"/>
                  </a:cubicBezTo>
                  <a:cubicBezTo>
                    <a:pt x="25" y="119"/>
                    <a:pt x="25" y="119"/>
                    <a:pt x="25" y="119"/>
                  </a:cubicBezTo>
                  <a:lnTo>
                    <a:pt x="23" y="119"/>
                  </a:lnTo>
                  <a:close/>
                  <a:moveTo>
                    <a:pt x="70" y="76"/>
                  </a:moveTo>
                  <a:cubicBezTo>
                    <a:pt x="70" y="119"/>
                    <a:pt x="70" y="119"/>
                    <a:pt x="70" y="119"/>
                  </a:cubicBezTo>
                  <a:cubicBezTo>
                    <a:pt x="67" y="119"/>
                    <a:pt x="67" y="119"/>
                    <a:pt x="67" y="119"/>
                  </a:cubicBezTo>
                  <a:cubicBezTo>
                    <a:pt x="67" y="76"/>
                    <a:pt x="67" y="76"/>
                    <a:pt x="67" y="76"/>
                  </a:cubicBezTo>
                  <a:lnTo>
                    <a:pt x="70" y="76"/>
                  </a:lnTo>
                  <a:close/>
                  <a:moveTo>
                    <a:pt x="65" y="85"/>
                  </a:moveTo>
                  <a:cubicBezTo>
                    <a:pt x="65" y="119"/>
                    <a:pt x="65" y="119"/>
                    <a:pt x="65" y="119"/>
                  </a:cubicBezTo>
                  <a:cubicBezTo>
                    <a:pt x="63" y="119"/>
                    <a:pt x="63" y="119"/>
                    <a:pt x="63" y="119"/>
                  </a:cubicBezTo>
                  <a:cubicBezTo>
                    <a:pt x="63" y="85"/>
                    <a:pt x="63" y="85"/>
                    <a:pt x="63" y="85"/>
                  </a:cubicBezTo>
                  <a:lnTo>
                    <a:pt x="65" y="85"/>
                  </a:lnTo>
                  <a:close/>
                  <a:moveTo>
                    <a:pt x="61" y="87"/>
                  </a:moveTo>
                  <a:cubicBezTo>
                    <a:pt x="61" y="119"/>
                    <a:pt x="61" y="119"/>
                    <a:pt x="61" y="119"/>
                  </a:cubicBezTo>
                  <a:cubicBezTo>
                    <a:pt x="58" y="119"/>
                    <a:pt x="58" y="119"/>
                    <a:pt x="58" y="119"/>
                  </a:cubicBezTo>
                  <a:cubicBezTo>
                    <a:pt x="58" y="87"/>
                    <a:pt x="58" y="87"/>
                    <a:pt x="58" y="87"/>
                  </a:cubicBezTo>
                  <a:lnTo>
                    <a:pt x="61" y="87"/>
                  </a:lnTo>
                  <a:close/>
                  <a:moveTo>
                    <a:pt x="56" y="90"/>
                  </a:moveTo>
                  <a:cubicBezTo>
                    <a:pt x="56" y="119"/>
                    <a:pt x="56" y="119"/>
                    <a:pt x="56" y="119"/>
                  </a:cubicBezTo>
                  <a:cubicBezTo>
                    <a:pt x="54" y="119"/>
                    <a:pt x="54" y="119"/>
                    <a:pt x="54" y="119"/>
                  </a:cubicBezTo>
                  <a:cubicBezTo>
                    <a:pt x="54" y="90"/>
                    <a:pt x="54" y="90"/>
                    <a:pt x="54" y="90"/>
                  </a:cubicBezTo>
                  <a:lnTo>
                    <a:pt x="56" y="90"/>
                  </a:lnTo>
                  <a:close/>
                  <a:moveTo>
                    <a:pt x="52" y="88"/>
                  </a:moveTo>
                  <a:cubicBezTo>
                    <a:pt x="52" y="119"/>
                    <a:pt x="52" y="119"/>
                    <a:pt x="52" y="119"/>
                  </a:cubicBezTo>
                  <a:cubicBezTo>
                    <a:pt x="49" y="119"/>
                    <a:pt x="49" y="119"/>
                    <a:pt x="49" y="119"/>
                  </a:cubicBezTo>
                  <a:cubicBezTo>
                    <a:pt x="49" y="88"/>
                    <a:pt x="49" y="88"/>
                    <a:pt x="49" y="88"/>
                  </a:cubicBezTo>
                  <a:lnTo>
                    <a:pt x="52" y="88"/>
                  </a:lnTo>
                  <a:close/>
                  <a:moveTo>
                    <a:pt x="48" y="87"/>
                  </a:moveTo>
                  <a:cubicBezTo>
                    <a:pt x="48" y="119"/>
                    <a:pt x="48" y="119"/>
                    <a:pt x="48" y="119"/>
                  </a:cubicBezTo>
                  <a:cubicBezTo>
                    <a:pt x="45" y="119"/>
                    <a:pt x="45" y="119"/>
                    <a:pt x="45" y="119"/>
                  </a:cubicBezTo>
                  <a:cubicBezTo>
                    <a:pt x="45" y="87"/>
                    <a:pt x="45" y="87"/>
                    <a:pt x="45" y="87"/>
                  </a:cubicBezTo>
                  <a:lnTo>
                    <a:pt x="48" y="87"/>
                  </a:lnTo>
                  <a:close/>
                  <a:moveTo>
                    <a:pt x="43" y="83"/>
                  </a:moveTo>
                  <a:cubicBezTo>
                    <a:pt x="43" y="119"/>
                    <a:pt x="43" y="119"/>
                    <a:pt x="43" y="119"/>
                  </a:cubicBezTo>
                  <a:cubicBezTo>
                    <a:pt x="40" y="119"/>
                    <a:pt x="40" y="119"/>
                    <a:pt x="40" y="119"/>
                  </a:cubicBezTo>
                  <a:cubicBezTo>
                    <a:pt x="40" y="83"/>
                    <a:pt x="40" y="83"/>
                    <a:pt x="40" y="83"/>
                  </a:cubicBezTo>
                  <a:lnTo>
                    <a:pt x="43" y="83"/>
                  </a:lnTo>
                  <a:close/>
                  <a:moveTo>
                    <a:pt x="39" y="81"/>
                  </a:moveTo>
                  <a:cubicBezTo>
                    <a:pt x="39" y="119"/>
                    <a:pt x="39" y="119"/>
                    <a:pt x="39" y="119"/>
                  </a:cubicBezTo>
                  <a:cubicBezTo>
                    <a:pt x="36" y="119"/>
                    <a:pt x="36" y="119"/>
                    <a:pt x="36" y="119"/>
                  </a:cubicBezTo>
                  <a:cubicBezTo>
                    <a:pt x="36" y="81"/>
                    <a:pt x="36" y="81"/>
                    <a:pt x="36" y="81"/>
                  </a:cubicBezTo>
                  <a:lnTo>
                    <a:pt x="39" y="81"/>
                  </a:lnTo>
                  <a:close/>
                  <a:moveTo>
                    <a:pt x="32" y="76"/>
                  </a:moveTo>
                  <a:cubicBezTo>
                    <a:pt x="34" y="76"/>
                    <a:pt x="34" y="76"/>
                    <a:pt x="34" y="76"/>
                  </a:cubicBezTo>
                  <a:cubicBezTo>
                    <a:pt x="34" y="119"/>
                    <a:pt x="34" y="119"/>
                    <a:pt x="34" y="119"/>
                  </a:cubicBezTo>
                  <a:cubicBezTo>
                    <a:pt x="32" y="119"/>
                    <a:pt x="32" y="119"/>
                    <a:pt x="32" y="119"/>
                  </a:cubicBezTo>
                  <a:lnTo>
                    <a:pt x="32" y="76"/>
                  </a:lnTo>
                  <a:close/>
                  <a:moveTo>
                    <a:pt x="88" y="76"/>
                  </a:moveTo>
                  <a:cubicBezTo>
                    <a:pt x="88" y="119"/>
                    <a:pt x="88" y="119"/>
                    <a:pt x="88" y="119"/>
                  </a:cubicBezTo>
                  <a:cubicBezTo>
                    <a:pt x="85" y="119"/>
                    <a:pt x="85" y="119"/>
                    <a:pt x="85" y="119"/>
                  </a:cubicBezTo>
                  <a:cubicBezTo>
                    <a:pt x="85" y="76"/>
                    <a:pt x="85" y="76"/>
                    <a:pt x="85" y="76"/>
                  </a:cubicBezTo>
                  <a:lnTo>
                    <a:pt x="88" y="76"/>
                  </a:lnTo>
                  <a:close/>
                  <a:moveTo>
                    <a:pt x="80" y="85"/>
                  </a:moveTo>
                  <a:cubicBezTo>
                    <a:pt x="83" y="85"/>
                    <a:pt x="83" y="85"/>
                    <a:pt x="83" y="85"/>
                  </a:cubicBezTo>
                  <a:cubicBezTo>
                    <a:pt x="83" y="119"/>
                    <a:pt x="83" y="119"/>
                    <a:pt x="83" y="119"/>
                  </a:cubicBezTo>
                  <a:cubicBezTo>
                    <a:pt x="80" y="119"/>
                    <a:pt x="80" y="119"/>
                    <a:pt x="80" y="119"/>
                  </a:cubicBezTo>
                  <a:lnTo>
                    <a:pt x="80" y="85"/>
                  </a:lnTo>
                  <a:close/>
                  <a:moveTo>
                    <a:pt x="92" y="71"/>
                  </a:moveTo>
                  <a:cubicBezTo>
                    <a:pt x="92" y="119"/>
                    <a:pt x="92" y="119"/>
                    <a:pt x="92" y="119"/>
                  </a:cubicBezTo>
                  <a:cubicBezTo>
                    <a:pt x="89" y="119"/>
                    <a:pt x="89" y="119"/>
                    <a:pt x="89" y="119"/>
                  </a:cubicBezTo>
                  <a:cubicBezTo>
                    <a:pt x="89" y="71"/>
                    <a:pt x="89" y="71"/>
                    <a:pt x="89" y="71"/>
                  </a:cubicBezTo>
                  <a:lnTo>
                    <a:pt x="92" y="71"/>
                  </a:lnTo>
                  <a:close/>
                  <a:moveTo>
                    <a:pt x="79" y="68"/>
                  </a:moveTo>
                  <a:cubicBezTo>
                    <a:pt x="79" y="119"/>
                    <a:pt x="79" y="119"/>
                    <a:pt x="79" y="119"/>
                  </a:cubicBezTo>
                  <a:cubicBezTo>
                    <a:pt x="76" y="119"/>
                    <a:pt x="76" y="119"/>
                    <a:pt x="76" y="119"/>
                  </a:cubicBezTo>
                  <a:cubicBezTo>
                    <a:pt x="76" y="68"/>
                    <a:pt x="76" y="68"/>
                    <a:pt x="76" y="68"/>
                  </a:cubicBezTo>
                  <a:lnTo>
                    <a:pt x="79" y="68"/>
                  </a:lnTo>
                  <a:close/>
                  <a:moveTo>
                    <a:pt x="74" y="71"/>
                  </a:moveTo>
                  <a:cubicBezTo>
                    <a:pt x="74" y="119"/>
                    <a:pt x="74" y="119"/>
                    <a:pt x="74" y="119"/>
                  </a:cubicBezTo>
                  <a:cubicBezTo>
                    <a:pt x="72" y="119"/>
                    <a:pt x="72" y="119"/>
                    <a:pt x="72" y="119"/>
                  </a:cubicBezTo>
                  <a:cubicBezTo>
                    <a:pt x="72" y="71"/>
                    <a:pt x="72" y="71"/>
                    <a:pt x="72" y="71"/>
                  </a:cubicBezTo>
                  <a:lnTo>
                    <a:pt x="74" y="71"/>
                  </a:lnTo>
                  <a:close/>
                  <a:moveTo>
                    <a:pt x="27" y="74"/>
                  </a:moveTo>
                  <a:cubicBezTo>
                    <a:pt x="30" y="74"/>
                    <a:pt x="30" y="74"/>
                    <a:pt x="30" y="74"/>
                  </a:cubicBezTo>
                  <a:cubicBezTo>
                    <a:pt x="30" y="119"/>
                    <a:pt x="30" y="119"/>
                    <a:pt x="30" y="119"/>
                  </a:cubicBezTo>
                  <a:cubicBezTo>
                    <a:pt x="27" y="119"/>
                    <a:pt x="27" y="119"/>
                    <a:pt x="27" y="119"/>
                  </a:cubicBezTo>
                  <a:lnTo>
                    <a:pt x="27" y="74"/>
                  </a:lnTo>
                  <a:close/>
                  <a:moveTo>
                    <a:pt x="10" y="304"/>
                  </a:moveTo>
                  <a:cubicBezTo>
                    <a:pt x="10" y="301"/>
                    <a:pt x="10" y="301"/>
                    <a:pt x="10" y="301"/>
                  </a:cubicBezTo>
                  <a:cubicBezTo>
                    <a:pt x="61" y="301"/>
                    <a:pt x="61" y="301"/>
                    <a:pt x="61" y="301"/>
                  </a:cubicBezTo>
                  <a:cubicBezTo>
                    <a:pt x="61" y="304"/>
                    <a:pt x="61" y="304"/>
                    <a:pt x="61" y="304"/>
                  </a:cubicBezTo>
                  <a:lnTo>
                    <a:pt x="10" y="304"/>
                  </a:lnTo>
                  <a:close/>
                  <a:moveTo>
                    <a:pt x="57" y="313"/>
                  </a:moveTo>
                  <a:cubicBezTo>
                    <a:pt x="57" y="318"/>
                    <a:pt x="57" y="318"/>
                    <a:pt x="57" y="318"/>
                  </a:cubicBezTo>
                  <a:cubicBezTo>
                    <a:pt x="10" y="318"/>
                    <a:pt x="10" y="318"/>
                    <a:pt x="10" y="318"/>
                  </a:cubicBezTo>
                  <a:cubicBezTo>
                    <a:pt x="10" y="313"/>
                    <a:pt x="10" y="313"/>
                    <a:pt x="10" y="313"/>
                  </a:cubicBezTo>
                  <a:lnTo>
                    <a:pt x="57" y="313"/>
                  </a:lnTo>
                  <a:close/>
                  <a:moveTo>
                    <a:pt x="57" y="299"/>
                  </a:moveTo>
                  <a:cubicBezTo>
                    <a:pt x="10" y="299"/>
                    <a:pt x="10" y="299"/>
                    <a:pt x="10" y="299"/>
                  </a:cubicBezTo>
                  <a:cubicBezTo>
                    <a:pt x="10" y="294"/>
                    <a:pt x="10" y="294"/>
                    <a:pt x="10" y="294"/>
                  </a:cubicBezTo>
                  <a:cubicBezTo>
                    <a:pt x="57" y="294"/>
                    <a:pt x="57" y="294"/>
                    <a:pt x="57" y="294"/>
                  </a:cubicBezTo>
                  <a:lnTo>
                    <a:pt x="57" y="299"/>
                  </a:lnTo>
                  <a:close/>
                  <a:moveTo>
                    <a:pt x="75" y="323"/>
                  </a:moveTo>
                  <a:cubicBezTo>
                    <a:pt x="10" y="323"/>
                    <a:pt x="10" y="323"/>
                    <a:pt x="10" y="323"/>
                  </a:cubicBezTo>
                  <a:cubicBezTo>
                    <a:pt x="10" y="320"/>
                    <a:pt x="10" y="320"/>
                    <a:pt x="10" y="320"/>
                  </a:cubicBezTo>
                  <a:cubicBezTo>
                    <a:pt x="75" y="320"/>
                    <a:pt x="75" y="320"/>
                    <a:pt x="75" y="320"/>
                  </a:cubicBezTo>
                  <a:lnTo>
                    <a:pt x="75" y="323"/>
                  </a:lnTo>
                  <a:close/>
                  <a:moveTo>
                    <a:pt x="106" y="285"/>
                  </a:moveTo>
                  <a:cubicBezTo>
                    <a:pt x="10" y="285"/>
                    <a:pt x="10" y="285"/>
                    <a:pt x="10" y="285"/>
                  </a:cubicBezTo>
                  <a:cubicBezTo>
                    <a:pt x="10" y="282"/>
                    <a:pt x="10" y="282"/>
                    <a:pt x="10" y="282"/>
                  </a:cubicBezTo>
                  <a:cubicBezTo>
                    <a:pt x="106" y="282"/>
                    <a:pt x="106" y="282"/>
                    <a:pt x="106" y="282"/>
                  </a:cubicBezTo>
                  <a:lnTo>
                    <a:pt x="106" y="285"/>
                  </a:lnTo>
                  <a:close/>
                  <a:moveTo>
                    <a:pt x="255" y="335"/>
                  </a:moveTo>
                  <a:cubicBezTo>
                    <a:pt x="255" y="338"/>
                    <a:pt x="253" y="339"/>
                    <a:pt x="251" y="339"/>
                  </a:cubicBezTo>
                  <a:cubicBezTo>
                    <a:pt x="176" y="339"/>
                    <a:pt x="176" y="339"/>
                    <a:pt x="176" y="339"/>
                  </a:cubicBezTo>
                  <a:cubicBezTo>
                    <a:pt x="174" y="339"/>
                    <a:pt x="172" y="338"/>
                    <a:pt x="172" y="335"/>
                  </a:cubicBezTo>
                  <a:cubicBezTo>
                    <a:pt x="172" y="333"/>
                    <a:pt x="172" y="333"/>
                    <a:pt x="172" y="333"/>
                  </a:cubicBezTo>
                  <a:cubicBezTo>
                    <a:pt x="172" y="331"/>
                    <a:pt x="174" y="329"/>
                    <a:pt x="176" y="329"/>
                  </a:cubicBezTo>
                  <a:cubicBezTo>
                    <a:pt x="251" y="329"/>
                    <a:pt x="251" y="329"/>
                    <a:pt x="251" y="329"/>
                  </a:cubicBezTo>
                  <a:cubicBezTo>
                    <a:pt x="253" y="329"/>
                    <a:pt x="255" y="331"/>
                    <a:pt x="255" y="333"/>
                  </a:cubicBezTo>
                  <a:lnTo>
                    <a:pt x="255" y="335"/>
                  </a:lnTo>
                  <a:close/>
                  <a:moveTo>
                    <a:pt x="357" y="335"/>
                  </a:moveTo>
                  <a:cubicBezTo>
                    <a:pt x="357" y="338"/>
                    <a:pt x="355" y="339"/>
                    <a:pt x="353" y="339"/>
                  </a:cubicBezTo>
                  <a:cubicBezTo>
                    <a:pt x="279" y="339"/>
                    <a:pt x="279" y="339"/>
                    <a:pt x="279" y="339"/>
                  </a:cubicBezTo>
                  <a:cubicBezTo>
                    <a:pt x="276" y="339"/>
                    <a:pt x="275" y="338"/>
                    <a:pt x="275" y="335"/>
                  </a:cubicBezTo>
                  <a:cubicBezTo>
                    <a:pt x="275" y="333"/>
                    <a:pt x="275" y="333"/>
                    <a:pt x="275" y="333"/>
                  </a:cubicBezTo>
                  <a:cubicBezTo>
                    <a:pt x="275" y="331"/>
                    <a:pt x="276" y="329"/>
                    <a:pt x="279" y="329"/>
                  </a:cubicBezTo>
                  <a:cubicBezTo>
                    <a:pt x="353" y="329"/>
                    <a:pt x="353" y="329"/>
                    <a:pt x="353" y="329"/>
                  </a:cubicBezTo>
                  <a:cubicBezTo>
                    <a:pt x="355" y="329"/>
                    <a:pt x="357" y="331"/>
                    <a:pt x="357" y="333"/>
                  </a:cubicBezTo>
                  <a:lnTo>
                    <a:pt x="357" y="335"/>
                  </a:lnTo>
                  <a:close/>
                  <a:moveTo>
                    <a:pt x="459" y="335"/>
                  </a:moveTo>
                  <a:cubicBezTo>
                    <a:pt x="459" y="338"/>
                    <a:pt x="457" y="339"/>
                    <a:pt x="455" y="339"/>
                  </a:cubicBezTo>
                  <a:cubicBezTo>
                    <a:pt x="381" y="339"/>
                    <a:pt x="381" y="339"/>
                    <a:pt x="381" y="339"/>
                  </a:cubicBezTo>
                  <a:cubicBezTo>
                    <a:pt x="379" y="339"/>
                    <a:pt x="377" y="338"/>
                    <a:pt x="377" y="335"/>
                  </a:cubicBezTo>
                  <a:cubicBezTo>
                    <a:pt x="377" y="333"/>
                    <a:pt x="377" y="333"/>
                    <a:pt x="377" y="333"/>
                  </a:cubicBezTo>
                  <a:cubicBezTo>
                    <a:pt x="377" y="331"/>
                    <a:pt x="379" y="329"/>
                    <a:pt x="381" y="329"/>
                  </a:cubicBezTo>
                  <a:cubicBezTo>
                    <a:pt x="455" y="329"/>
                    <a:pt x="455" y="329"/>
                    <a:pt x="455" y="329"/>
                  </a:cubicBezTo>
                  <a:cubicBezTo>
                    <a:pt x="457" y="329"/>
                    <a:pt x="459" y="331"/>
                    <a:pt x="459" y="333"/>
                  </a:cubicBezTo>
                  <a:lnTo>
                    <a:pt x="459" y="335"/>
                  </a:lnTo>
                  <a:close/>
                  <a:moveTo>
                    <a:pt x="533" y="238"/>
                  </a:moveTo>
                  <a:cubicBezTo>
                    <a:pt x="502" y="316"/>
                    <a:pt x="502" y="316"/>
                    <a:pt x="502" y="316"/>
                  </a:cubicBezTo>
                  <a:cubicBezTo>
                    <a:pt x="149" y="316"/>
                    <a:pt x="149" y="316"/>
                    <a:pt x="149" y="316"/>
                  </a:cubicBezTo>
                  <a:cubicBezTo>
                    <a:pt x="115" y="235"/>
                    <a:pt x="115" y="235"/>
                    <a:pt x="115" y="235"/>
                  </a:cubicBezTo>
                  <a:cubicBezTo>
                    <a:pt x="115" y="207"/>
                    <a:pt x="115" y="207"/>
                    <a:pt x="115" y="207"/>
                  </a:cubicBezTo>
                  <a:cubicBezTo>
                    <a:pt x="115" y="207"/>
                    <a:pt x="115" y="207"/>
                    <a:pt x="115" y="207"/>
                  </a:cubicBezTo>
                  <a:cubicBezTo>
                    <a:pt x="115" y="207"/>
                    <a:pt x="116" y="209"/>
                    <a:pt x="118" y="209"/>
                  </a:cubicBezTo>
                  <a:cubicBezTo>
                    <a:pt x="118" y="209"/>
                    <a:pt x="121" y="210"/>
                    <a:pt x="122" y="210"/>
                  </a:cubicBezTo>
                  <a:cubicBezTo>
                    <a:pt x="123" y="208"/>
                    <a:pt x="123" y="208"/>
                    <a:pt x="123" y="208"/>
                  </a:cubicBezTo>
                  <a:cubicBezTo>
                    <a:pt x="123" y="206"/>
                    <a:pt x="123" y="206"/>
                    <a:pt x="123" y="206"/>
                  </a:cubicBezTo>
                  <a:cubicBezTo>
                    <a:pt x="123" y="206"/>
                    <a:pt x="125" y="204"/>
                    <a:pt x="126" y="205"/>
                  </a:cubicBezTo>
                  <a:cubicBezTo>
                    <a:pt x="126" y="205"/>
                    <a:pt x="127" y="205"/>
                    <a:pt x="128" y="202"/>
                  </a:cubicBezTo>
                  <a:cubicBezTo>
                    <a:pt x="128" y="202"/>
                    <a:pt x="128" y="201"/>
                    <a:pt x="128" y="200"/>
                  </a:cubicBezTo>
                  <a:cubicBezTo>
                    <a:pt x="128" y="201"/>
                    <a:pt x="128" y="202"/>
                    <a:pt x="128" y="202"/>
                  </a:cubicBezTo>
                  <a:cubicBezTo>
                    <a:pt x="127" y="205"/>
                    <a:pt x="126" y="205"/>
                    <a:pt x="126" y="205"/>
                  </a:cubicBezTo>
                  <a:cubicBezTo>
                    <a:pt x="125" y="204"/>
                    <a:pt x="123" y="206"/>
                    <a:pt x="123" y="206"/>
                  </a:cubicBezTo>
                  <a:cubicBezTo>
                    <a:pt x="123" y="208"/>
                    <a:pt x="123" y="208"/>
                    <a:pt x="123" y="208"/>
                  </a:cubicBezTo>
                  <a:cubicBezTo>
                    <a:pt x="122" y="210"/>
                    <a:pt x="122" y="210"/>
                    <a:pt x="122" y="210"/>
                  </a:cubicBezTo>
                  <a:cubicBezTo>
                    <a:pt x="122" y="210"/>
                    <a:pt x="122" y="211"/>
                    <a:pt x="123" y="211"/>
                  </a:cubicBezTo>
                  <a:cubicBezTo>
                    <a:pt x="123" y="211"/>
                    <a:pt x="124" y="211"/>
                    <a:pt x="124" y="212"/>
                  </a:cubicBezTo>
                  <a:cubicBezTo>
                    <a:pt x="124" y="212"/>
                    <a:pt x="125" y="212"/>
                    <a:pt x="126" y="212"/>
                  </a:cubicBezTo>
                  <a:cubicBezTo>
                    <a:pt x="125" y="212"/>
                    <a:pt x="125" y="212"/>
                    <a:pt x="125" y="212"/>
                  </a:cubicBezTo>
                  <a:cubicBezTo>
                    <a:pt x="124" y="212"/>
                    <a:pt x="124" y="212"/>
                    <a:pt x="124" y="212"/>
                  </a:cubicBezTo>
                  <a:cubicBezTo>
                    <a:pt x="124" y="212"/>
                    <a:pt x="123" y="212"/>
                    <a:pt x="122" y="214"/>
                  </a:cubicBezTo>
                  <a:cubicBezTo>
                    <a:pt x="124" y="214"/>
                    <a:pt x="124" y="214"/>
                    <a:pt x="124" y="214"/>
                  </a:cubicBezTo>
                  <a:cubicBezTo>
                    <a:pt x="124" y="214"/>
                    <a:pt x="124" y="214"/>
                    <a:pt x="124" y="214"/>
                  </a:cubicBezTo>
                  <a:cubicBezTo>
                    <a:pt x="124" y="214"/>
                    <a:pt x="124" y="214"/>
                    <a:pt x="124" y="214"/>
                  </a:cubicBezTo>
                  <a:cubicBezTo>
                    <a:pt x="122" y="214"/>
                    <a:pt x="122" y="214"/>
                    <a:pt x="122" y="214"/>
                  </a:cubicBezTo>
                  <a:cubicBezTo>
                    <a:pt x="121" y="216"/>
                    <a:pt x="121" y="216"/>
                    <a:pt x="121" y="216"/>
                  </a:cubicBezTo>
                  <a:cubicBezTo>
                    <a:pt x="121" y="217"/>
                    <a:pt x="121" y="217"/>
                    <a:pt x="121" y="217"/>
                  </a:cubicBezTo>
                  <a:cubicBezTo>
                    <a:pt x="122" y="218"/>
                    <a:pt x="123" y="219"/>
                    <a:pt x="123" y="219"/>
                  </a:cubicBezTo>
                  <a:cubicBezTo>
                    <a:pt x="123" y="219"/>
                    <a:pt x="124" y="220"/>
                    <a:pt x="124" y="220"/>
                  </a:cubicBezTo>
                  <a:cubicBezTo>
                    <a:pt x="124" y="220"/>
                    <a:pt x="124" y="220"/>
                    <a:pt x="124" y="220"/>
                  </a:cubicBezTo>
                  <a:cubicBezTo>
                    <a:pt x="124" y="220"/>
                    <a:pt x="124" y="220"/>
                    <a:pt x="124" y="220"/>
                  </a:cubicBezTo>
                  <a:cubicBezTo>
                    <a:pt x="124" y="221"/>
                    <a:pt x="124" y="221"/>
                    <a:pt x="124" y="221"/>
                  </a:cubicBezTo>
                  <a:cubicBezTo>
                    <a:pt x="125" y="222"/>
                    <a:pt x="125" y="222"/>
                    <a:pt x="125" y="222"/>
                  </a:cubicBezTo>
                  <a:cubicBezTo>
                    <a:pt x="126" y="221"/>
                    <a:pt x="126" y="221"/>
                    <a:pt x="127" y="221"/>
                  </a:cubicBezTo>
                  <a:cubicBezTo>
                    <a:pt x="127" y="221"/>
                    <a:pt x="126" y="221"/>
                    <a:pt x="126" y="221"/>
                  </a:cubicBezTo>
                  <a:cubicBezTo>
                    <a:pt x="125" y="222"/>
                    <a:pt x="125" y="222"/>
                    <a:pt x="125" y="222"/>
                  </a:cubicBezTo>
                  <a:cubicBezTo>
                    <a:pt x="125" y="222"/>
                    <a:pt x="125" y="222"/>
                    <a:pt x="125" y="222"/>
                  </a:cubicBezTo>
                  <a:cubicBezTo>
                    <a:pt x="125" y="223"/>
                    <a:pt x="125" y="223"/>
                    <a:pt x="125" y="223"/>
                  </a:cubicBezTo>
                  <a:cubicBezTo>
                    <a:pt x="125" y="224"/>
                    <a:pt x="125" y="224"/>
                    <a:pt x="125" y="224"/>
                  </a:cubicBezTo>
                  <a:cubicBezTo>
                    <a:pt x="125" y="225"/>
                    <a:pt x="125" y="225"/>
                    <a:pt x="125" y="225"/>
                  </a:cubicBezTo>
                  <a:cubicBezTo>
                    <a:pt x="126" y="226"/>
                    <a:pt x="126" y="226"/>
                    <a:pt x="126" y="226"/>
                  </a:cubicBezTo>
                  <a:cubicBezTo>
                    <a:pt x="127" y="228"/>
                    <a:pt x="127" y="228"/>
                    <a:pt x="127" y="228"/>
                  </a:cubicBezTo>
                  <a:cubicBezTo>
                    <a:pt x="128" y="231"/>
                    <a:pt x="127" y="231"/>
                    <a:pt x="127" y="231"/>
                  </a:cubicBezTo>
                  <a:cubicBezTo>
                    <a:pt x="126" y="232"/>
                    <a:pt x="126" y="234"/>
                    <a:pt x="126" y="234"/>
                  </a:cubicBezTo>
                  <a:cubicBezTo>
                    <a:pt x="126" y="235"/>
                    <a:pt x="125" y="238"/>
                    <a:pt x="125" y="238"/>
                  </a:cubicBezTo>
                  <a:cubicBezTo>
                    <a:pt x="125" y="238"/>
                    <a:pt x="125" y="238"/>
                    <a:pt x="125" y="238"/>
                  </a:cubicBezTo>
                  <a:cubicBezTo>
                    <a:pt x="125" y="239"/>
                    <a:pt x="125" y="239"/>
                    <a:pt x="125" y="239"/>
                  </a:cubicBezTo>
                  <a:cubicBezTo>
                    <a:pt x="125" y="239"/>
                    <a:pt x="126" y="242"/>
                    <a:pt x="127" y="244"/>
                  </a:cubicBezTo>
                  <a:cubicBezTo>
                    <a:pt x="127" y="244"/>
                    <a:pt x="128" y="251"/>
                    <a:pt x="129" y="252"/>
                  </a:cubicBezTo>
                  <a:cubicBezTo>
                    <a:pt x="129" y="252"/>
                    <a:pt x="130" y="254"/>
                    <a:pt x="131" y="255"/>
                  </a:cubicBezTo>
                  <a:cubicBezTo>
                    <a:pt x="131" y="255"/>
                    <a:pt x="131" y="255"/>
                    <a:pt x="131" y="255"/>
                  </a:cubicBezTo>
                  <a:cubicBezTo>
                    <a:pt x="132" y="257"/>
                    <a:pt x="132" y="257"/>
                    <a:pt x="132" y="257"/>
                  </a:cubicBezTo>
                  <a:cubicBezTo>
                    <a:pt x="133" y="259"/>
                    <a:pt x="133" y="259"/>
                    <a:pt x="133" y="259"/>
                  </a:cubicBezTo>
                  <a:cubicBezTo>
                    <a:pt x="133" y="262"/>
                    <a:pt x="133" y="262"/>
                    <a:pt x="133" y="262"/>
                  </a:cubicBezTo>
                  <a:cubicBezTo>
                    <a:pt x="133" y="262"/>
                    <a:pt x="133" y="264"/>
                    <a:pt x="136" y="264"/>
                  </a:cubicBezTo>
                  <a:cubicBezTo>
                    <a:pt x="136" y="264"/>
                    <a:pt x="140" y="262"/>
                    <a:pt x="141" y="263"/>
                  </a:cubicBezTo>
                  <a:cubicBezTo>
                    <a:pt x="141" y="263"/>
                    <a:pt x="143" y="263"/>
                    <a:pt x="145" y="262"/>
                  </a:cubicBezTo>
                  <a:cubicBezTo>
                    <a:pt x="145" y="262"/>
                    <a:pt x="146" y="261"/>
                    <a:pt x="146" y="260"/>
                  </a:cubicBezTo>
                  <a:cubicBezTo>
                    <a:pt x="146" y="260"/>
                    <a:pt x="149" y="257"/>
                    <a:pt x="149" y="257"/>
                  </a:cubicBezTo>
                  <a:cubicBezTo>
                    <a:pt x="149" y="257"/>
                    <a:pt x="151" y="255"/>
                    <a:pt x="151" y="255"/>
                  </a:cubicBezTo>
                  <a:cubicBezTo>
                    <a:pt x="151" y="255"/>
                    <a:pt x="152" y="254"/>
                    <a:pt x="152" y="253"/>
                  </a:cubicBezTo>
                  <a:cubicBezTo>
                    <a:pt x="152" y="253"/>
                    <a:pt x="153" y="252"/>
                    <a:pt x="153" y="251"/>
                  </a:cubicBezTo>
                  <a:cubicBezTo>
                    <a:pt x="153" y="251"/>
                    <a:pt x="153" y="251"/>
                    <a:pt x="153" y="251"/>
                  </a:cubicBezTo>
                  <a:cubicBezTo>
                    <a:pt x="153" y="251"/>
                    <a:pt x="153" y="251"/>
                    <a:pt x="153" y="251"/>
                  </a:cubicBezTo>
                  <a:cubicBezTo>
                    <a:pt x="153" y="251"/>
                    <a:pt x="153" y="251"/>
                    <a:pt x="153" y="251"/>
                  </a:cubicBezTo>
                  <a:cubicBezTo>
                    <a:pt x="153" y="251"/>
                    <a:pt x="153" y="250"/>
                    <a:pt x="154" y="250"/>
                  </a:cubicBezTo>
                  <a:cubicBezTo>
                    <a:pt x="154" y="250"/>
                    <a:pt x="155" y="250"/>
                    <a:pt x="155" y="249"/>
                  </a:cubicBezTo>
                  <a:cubicBezTo>
                    <a:pt x="155" y="249"/>
                    <a:pt x="156" y="248"/>
                    <a:pt x="155" y="248"/>
                  </a:cubicBezTo>
                  <a:cubicBezTo>
                    <a:pt x="155" y="248"/>
                    <a:pt x="155" y="245"/>
                    <a:pt x="155" y="243"/>
                  </a:cubicBezTo>
                  <a:cubicBezTo>
                    <a:pt x="155" y="243"/>
                    <a:pt x="155" y="242"/>
                    <a:pt x="156" y="241"/>
                  </a:cubicBezTo>
                  <a:cubicBezTo>
                    <a:pt x="156" y="241"/>
                    <a:pt x="157" y="241"/>
                    <a:pt x="158" y="240"/>
                  </a:cubicBezTo>
                  <a:cubicBezTo>
                    <a:pt x="158" y="240"/>
                    <a:pt x="159" y="239"/>
                    <a:pt x="160" y="239"/>
                  </a:cubicBezTo>
                  <a:cubicBezTo>
                    <a:pt x="160" y="239"/>
                    <a:pt x="163" y="238"/>
                    <a:pt x="162" y="235"/>
                  </a:cubicBezTo>
                  <a:cubicBezTo>
                    <a:pt x="162" y="235"/>
                    <a:pt x="162" y="233"/>
                    <a:pt x="162" y="231"/>
                  </a:cubicBezTo>
                  <a:cubicBezTo>
                    <a:pt x="162" y="231"/>
                    <a:pt x="162" y="231"/>
                    <a:pt x="162" y="231"/>
                  </a:cubicBezTo>
                  <a:cubicBezTo>
                    <a:pt x="162" y="230"/>
                    <a:pt x="162" y="230"/>
                    <a:pt x="162" y="230"/>
                  </a:cubicBezTo>
                  <a:cubicBezTo>
                    <a:pt x="160" y="231"/>
                    <a:pt x="160" y="231"/>
                    <a:pt x="160" y="231"/>
                  </a:cubicBezTo>
                  <a:cubicBezTo>
                    <a:pt x="158" y="231"/>
                    <a:pt x="158" y="231"/>
                    <a:pt x="158" y="231"/>
                  </a:cubicBezTo>
                  <a:cubicBezTo>
                    <a:pt x="160" y="231"/>
                    <a:pt x="160" y="231"/>
                    <a:pt x="160" y="231"/>
                  </a:cubicBezTo>
                  <a:cubicBezTo>
                    <a:pt x="162" y="230"/>
                    <a:pt x="162" y="230"/>
                    <a:pt x="162" y="230"/>
                  </a:cubicBezTo>
                  <a:cubicBezTo>
                    <a:pt x="160" y="228"/>
                    <a:pt x="160" y="228"/>
                    <a:pt x="160" y="228"/>
                  </a:cubicBezTo>
                  <a:cubicBezTo>
                    <a:pt x="160" y="226"/>
                    <a:pt x="160" y="226"/>
                    <a:pt x="160" y="226"/>
                  </a:cubicBezTo>
                  <a:cubicBezTo>
                    <a:pt x="160" y="226"/>
                    <a:pt x="159" y="225"/>
                    <a:pt x="159" y="224"/>
                  </a:cubicBezTo>
                  <a:cubicBezTo>
                    <a:pt x="160" y="222"/>
                    <a:pt x="160" y="222"/>
                    <a:pt x="160" y="222"/>
                  </a:cubicBezTo>
                  <a:cubicBezTo>
                    <a:pt x="159" y="221"/>
                    <a:pt x="159" y="221"/>
                    <a:pt x="159" y="221"/>
                  </a:cubicBezTo>
                  <a:cubicBezTo>
                    <a:pt x="159" y="221"/>
                    <a:pt x="159" y="221"/>
                    <a:pt x="159" y="221"/>
                  </a:cubicBezTo>
                  <a:cubicBezTo>
                    <a:pt x="159" y="221"/>
                    <a:pt x="159" y="221"/>
                    <a:pt x="159" y="221"/>
                  </a:cubicBezTo>
                  <a:cubicBezTo>
                    <a:pt x="160" y="222"/>
                    <a:pt x="160" y="222"/>
                    <a:pt x="160" y="222"/>
                  </a:cubicBezTo>
                  <a:cubicBezTo>
                    <a:pt x="160" y="221"/>
                    <a:pt x="160" y="221"/>
                    <a:pt x="160" y="221"/>
                  </a:cubicBezTo>
                  <a:cubicBezTo>
                    <a:pt x="162" y="219"/>
                    <a:pt x="162" y="219"/>
                    <a:pt x="162" y="219"/>
                  </a:cubicBezTo>
                  <a:cubicBezTo>
                    <a:pt x="164" y="216"/>
                    <a:pt x="164" y="216"/>
                    <a:pt x="164" y="216"/>
                  </a:cubicBezTo>
                  <a:cubicBezTo>
                    <a:pt x="164" y="216"/>
                    <a:pt x="164" y="216"/>
                    <a:pt x="164" y="216"/>
                  </a:cubicBezTo>
                  <a:cubicBezTo>
                    <a:pt x="167" y="215"/>
                    <a:pt x="167" y="215"/>
                    <a:pt x="167" y="215"/>
                  </a:cubicBezTo>
                  <a:cubicBezTo>
                    <a:pt x="167" y="215"/>
                    <a:pt x="171" y="211"/>
                    <a:pt x="172" y="208"/>
                  </a:cubicBezTo>
                  <a:cubicBezTo>
                    <a:pt x="173" y="206"/>
                    <a:pt x="175" y="203"/>
                    <a:pt x="175" y="203"/>
                  </a:cubicBezTo>
                  <a:cubicBezTo>
                    <a:pt x="175" y="202"/>
                    <a:pt x="175" y="202"/>
                    <a:pt x="175" y="202"/>
                  </a:cubicBezTo>
                  <a:cubicBezTo>
                    <a:pt x="176" y="200"/>
                    <a:pt x="176" y="200"/>
                    <a:pt x="176" y="200"/>
                  </a:cubicBezTo>
                  <a:cubicBezTo>
                    <a:pt x="175" y="200"/>
                    <a:pt x="175" y="200"/>
                    <a:pt x="175" y="200"/>
                  </a:cubicBezTo>
                  <a:cubicBezTo>
                    <a:pt x="175" y="200"/>
                    <a:pt x="174" y="200"/>
                    <a:pt x="173" y="200"/>
                  </a:cubicBezTo>
                  <a:cubicBezTo>
                    <a:pt x="172" y="200"/>
                    <a:pt x="169" y="201"/>
                    <a:pt x="169" y="201"/>
                  </a:cubicBezTo>
                  <a:cubicBezTo>
                    <a:pt x="167" y="201"/>
                    <a:pt x="167" y="201"/>
                    <a:pt x="167" y="201"/>
                  </a:cubicBezTo>
                  <a:cubicBezTo>
                    <a:pt x="167" y="201"/>
                    <a:pt x="166" y="201"/>
                    <a:pt x="166" y="201"/>
                  </a:cubicBezTo>
                  <a:cubicBezTo>
                    <a:pt x="165" y="202"/>
                    <a:pt x="165" y="202"/>
                    <a:pt x="165" y="202"/>
                  </a:cubicBezTo>
                  <a:cubicBezTo>
                    <a:pt x="164" y="202"/>
                    <a:pt x="164" y="202"/>
                    <a:pt x="164" y="202"/>
                  </a:cubicBezTo>
                  <a:cubicBezTo>
                    <a:pt x="164" y="200"/>
                    <a:pt x="164" y="200"/>
                    <a:pt x="164" y="200"/>
                  </a:cubicBezTo>
                  <a:cubicBezTo>
                    <a:pt x="164" y="199"/>
                    <a:pt x="164" y="199"/>
                    <a:pt x="164" y="199"/>
                  </a:cubicBezTo>
                  <a:cubicBezTo>
                    <a:pt x="165" y="200"/>
                    <a:pt x="165" y="200"/>
                    <a:pt x="165" y="200"/>
                  </a:cubicBezTo>
                  <a:cubicBezTo>
                    <a:pt x="165" y="199"/>
                    <a:pt x="165" y="199"/>
                    <a:pt x="165" y="199"/>
                  </a:cubicBezTo>
                  <a:cubicBezTo>
                    <a:pt x="165" y="199"/>
                    <a:pt x="165" y="199"/>
                    <a:pt x="163" y="197"/>
                  </a:cubicBezTo>
                  <a:cubicBezTo>
                    <a:pt x="163" y="197"/>
                    <a:pt x="161" y="195"/>
                    <a:pt x="160" y="194"/>
                  </a:cubicBezTo>
                  <a:cubicBezTo>
                    <a:pt x="160" y="194"/>
                    <a:pt x="160" y="193"/>
                    <a:pt x="160" y="193"/>
                  </a:cubicBezTo>
                  <a:cubicBezTo>
                    <a:pt x="160" y="192"/>
                    <a:pt x="160" y="192"/>
                    <a:pt x="160" y="192"/>
                  </a:cubicBezTo>
                  <a:cubicBezTo>
                    <a:pt x="160" y="192"/>
                    <a:pt x="160" y="192"/>
                    <a:pt x="160" y="192"/>
                  </a:cubicBezTo>
                  <a:cubicBezTo>
                    <a:pt x="160" y="192"/>
                    <a:pt x="159" y="190"/>
                    <a:pt x="158" y="189"/>
                  </a:cubicBezTo>
                  <a:cubicBezTo>
                    <a:pt x="158" y="189"/>
                    <a:pt x="158" y="188"/>
                    <a:pt x="158" y="188"/>
                  </a:cubicBezTo>
                  <a:cubicBezTo>
                    <a:pt x="158" y="188"/>
                    <a:pt x="158" y="187"/>
                    <a:pt x="157" y="186"/>
                  </a:cubicBezTo>
                  <a:cubicBezTo>
                    <a:pt x="157" y="186"/>
                    <a:pt x="157" y="186"/>
                    <a:pt x="157" y="186"/>
                  </a:cubicBezTo>
                  <a:cubicBezTo>
                    <a:pt x="157" y="186"/>
                    <a:pt x="157" y="186"/>
                    <a:pt x="157" y="186"/>
                  </a:cubicBezTo>
                  <a:cubicBezTo>
                    <a:pt x="157" y="184"/>
                    <a:pt x="152" y="175"/>
                    <a:pt x="152" y="175"/>
                  </a:cubicBezTo>
                  <a:cubicBezTo>
                    <a:pt x="151" y="174"/>
                    <a:pt x="152" y="173"/>
                    <a:pt x="152" y="173"/>
                  </a:cubicBezTo>
                  <a:cubicBezTo>
                    <a:pt x="150" y="173"/>
                    <a:pt x="150" y="173"/>
                    <a:pt x="150" y="173"/>
                  </a:cubicBezTo>
                  <a:cubicBezTo>
                    <a:pt x="147" y="174"/>
                    <a:pt x="147" y="174"/>
                    <a:pt x="147" y="174"/>
                  </a:cubicBezTo>
                  <a:cubicBezTo>
                    <a:pt x="147" y="174"/>
                    <a:pt x="146" y="173"/>
                    <a:pt x="146" y="173"/>
                  </a:cubicBezTo>
                  <a:cubicBezTo>
                    <a:pt x="145" y="173"/>
                    <a:pt x="143" y="173"/>
                    <a:pt x="143" y="173"/>
                  </a:cubicBezTo>
                  <a:cubicBezTo>
                    <a:pt x="142" y="173"/>
                    <a:pt x="142" y="173"/>
                    <a:pt x="142" y="173"/>
                  </a:cubicBezTo>
                  <a:cubicBezTo>
                    <a:pt x="142" y="172"/>
                    <a:pt x="140" y="172"/>
                    <a:pt x="140" y="172"/>
                  </a:cubicBezTo>
                  <a:cubicBezTo>
                    <a:pt x="140" y="172"/>
                    <a:pt x="138" y="172"/>
                    <a:pt x="137" y="172"/>
                  </a:cubicBezTo>
                  <a:cubicBezTo>
                    <a:pt x="136" y="172"/>
                    <a:pt x="136" y="174"/>
                    <a:pt x="136" y="174"/>
                  </a:cubicBezTo>
                  <a:cubicBezTo>
                    <a:pt x="137" y="176"/>
                    <a:pt x="134" y="175"/>
                    <a:pt x="133" y="175"/>
                  </a:cubicBezTo>
                  <a:cubicBezTo>
                    <a:pt x="132" y="174"/>
                    <a:pt x="131" y="173"/>
                    <a:pt x="131" y="172"/>
                  </a:cubicBezTo>
                  <a:cubicBezTo>
                    <a:pt x="131" y="172"/>
                    <a:pt x="130" y="171"/>
                    <a:pt x="130" y="171"/>
                  </a:cubicBezTo>
                  <a:cubicBezTo>
                    <a:pt x="128" y="171"/>
                    <a:pt x="128" y="171"/>
                    <a:pt x="128" y="171"/>
                  </a:cubicBezTo>
                  <a:cubicBezTo>
                    <a:pt x="128" y="170"/>
                    <a:pt x="126" y="170"/>
                    <a:pt x="126" y="170"/>
                  </a:cubicBezTo>
                  <a:cubicBezTo>
                    <a:pt x="125" y="169"/>
                    <a:pt x="125" y="169"/>
                    <a:pt x="125" y="169"/>
                  </a:cubicBezTo>
                  <a:cubicBezTo>
                    <a:pt x="125" y="169"/>
                    <a:pt x="125" y="171"/>
                    <a:pt x="125" y="171"/>
                  </a:cubicBezTo>
                  <a:cubicBezTo>
                    <a:pt x="125" y="171"/>
                    <a:pt x="125" y="170"/>
                    <a:pt x="125" y="169"/>
                  </a:cubicBezTo>
                  <a:cubicBezTo>
                    <a:pt x="125" y="169"/>
                    <a:pt x="124" y="169"/>
                    <a:pt x="125" y="168"/>
                  </a:cubicBezTo>
                  <a:cubicBezTo>
                    <a:pt x="125" y="168"/>
                    <a:pt x="125" y="168"/>
                    <a:pt x="125" y="168"/>
                  </a:cubicBezTo>
                  <a:cubicBezTo>
                    <a:pt x="125" y="168"/>
                    <a:pt x="125" y="167"/>
                    <a:pt x="125" y="167"/>
                  </a:cubicBezTo>
                  <a:cubicBezTo>
                    <a:pt x="125" y="167"/>
                    <a:pt x="124" y="167"/>
                    <a:pt x="125" y="166"/>
                  </a:cubicBezTo>
                  <a:cubicBezTo>
                    <a:pt x="125" y="166"/>
                    <a:pt x="125" y="165"/>
                    <a:pt x="125" y="165"/>
                  </a:cubicBezTo>
                  <a:cubicBezTo>
                    <a:pt x="125" y="164"/>
                    <a:pt x="125" y="164"/>
                    <a:pt x="125" y="164"/>
                  </a:cubicBezTo>
                  <a:cubicBezTo>
                    <a:pt x="123" y="163"/>
                    <a:pt x="123" y="163"/>
                    <a:pt x="123" y="163"/>
                  </a:cubicBezTo>
                  <a:cubicBezTo>
                    <a:pt x="123" y="163"/>
                    <a:pt x="123" y="163"/>
                    <a:pt x="122" y="164"/>
                  </a:cubicBezTo>
                  <a:cubicBezTo>
                    <a:pt x="122" y="164"/>
                    <a:pt x="121" y="164"/>
                    <a:pt x="121" y="164"/>
                  </a:cubicBezTo>
                  <a:cubicBezTo>
                    <a:pt x="121" y="163"/>
                    <a:pt x="119" y="164"/>
                    <a:pt x="119" y="164"/>
                  </a:cubicBezTo>
                  <a:cubicBezTo>
                    <a:pt x="117" y="164"/>
                    <a:pt x="117" y="164"/>
                    <a:pt x="117" y="164"/>
                  </a:cubicBezTo>
                  <a:cubicBezTo>
                    <a:pt x="117" y="164"/>
                    <a:pt x="116" y="164"/>
                    <a:pt x="115" y="164"/>
                  </a:cubicBezTo>
                  <a:cubicBezTo>
                    <a:pt x="115" y="156"/>
                    <a:pt x="115" y="156"/>
                    <a:pt x="115" y="156"/>
                  </a:cubicBezTo>
                  <a:cubicBezTo>
                    <a:pt x="115" y="156"/>
                    <a:pt x="115" y="156"/>
                    <a:pt x="115" y="156"/>
                  </a:cubicBezTo>
                  <a:cubicBezTo>
                    <a:pt x="116" y="156"/>
                    <a:pt x="116" y="156"/>
                    <a:pt x="116" y="156"/>
                  </a:cubicBezTo>
                  <a:cubicBezTo>
                    <a:pt x="116" y="155"/>
                    <a:pt x="116" y="155"/>
                    <a:pt x="116" y="155"/>
                  </a:cubicBezTo>
                  <a:cubicBezTo>
                    <a:pt x="116" y="155"/>
                    <a:pt x="116" y="155"/>
                    <a:pt x="116" y="155"/>
                  </a:cubicBezTo>
                  <a:cubicBezTo>
                    <a:pt x="116" y="155"/>
                    <a:pt x="116" y="155"/>
                    <a:pt x="116" y="155"/>
                  </a:cubicBezTo>
                  <a:cubicBezTo>
                    <a:pt x="116" y="154"/>
                    <a:pt x="116" y="154"/>
                    <a:pt x="116" y="154"/>
                  </a:cubicBezTo>
                  <a:cubicBezTo>
                    <a:pt x="117" y="153"/>
                    <a:pt x="117" y="153"/>
                    <a:pt x="117" y="153"/>
                  </a:cubicBezTo>
                  <a:cubicBezTo>
                    <a:pt x="118" y="153"/>
                    <a:pt x="120" y="153"/>
                    <a:pt x="120" y="153"/>
                  </a:cubicBezTo>
                  <a:cubicBezTo>
                    <a:pt x="121" y="153"/>
                    <a:pt x="121" y="153"/>
                    <a:pt x="121" y="153"/>
                  </a:cubicBezTo>
                  <a:cubicBezTo>
                    <a:pt x="121" y="153"/>
                    <a:pt x="121" y="153"/>
                    <a:pt x="121" y="153"/>
                  </a:cubicBezTo>
                  <a:cubicBezTo>
                    <a:pt x="121" y="153"/>
                    <a:pt x="121" y="153"/>
                    <a:pt x="121" y="153"/>
                  </a:cubicBezTo>
                  <a:cubicBezTo>
                    <a:pt x="122" y="153"/>
                    <a:pt x="122" y="153"/>
                    <a:pt x="122" y="153"/>
                  </a:cubicBezTo>
                  <a:cubicBezTo>
                    <a:pt x="124" y="152"/>
                    <a:pt x="124" y="152"/>
                    <a:pt x="124" y="152"/>
                  </a:cubicBezTo>
                  <a:cubicBezTo>
                    <a:pt x="125" y="152"/>
                    <a:pt x="125" y="153"/>
                    <a:pt x="125" y="153"/>
                  </a:cubicBezTo>
                  <a:cubicBezTo>
                    <a:pt x="127" y="155"/>
                    <a:pt x="127" y="155"/>
                    <a:pt x="127" y="155"/>
                  </a:cubicBezTo>
                  <a:cubicBezTo>
                    <a:pt x="128" y="156"/>
                    <a:pt x="128" y="156"/>
                    <a:pt x="128" y="156"/>
                  </a:cubicBezTo>
                  <a:cubicBezTo>
                    <a:pt x="129" y="157"/>
                    <a:pt x="129" y="157"/>
                    <a:pt x="129" y="157"/>
                  </a:cubicBezTo>
                  <a:cubicBezTo>
                    <a:pt x="131" y="159"/>
                    <a:pt x="131" y="159"/>
                    <a:pt x="131" y="159"/>
                  </a:cubicBezTo>
                  <a:cubicBezTo>
                    <a:pt x="132" y="159"/>
                    <a:pt x="132" y="159"/>
                    <a:pt x="132" y="159"/>
                  </a:cubicBezTo>
                  <a:cubicBezTo>
                    <a:pt x="132" y="159"/>
                    <a:pt x="132" y="159"/>
                    <a:pt x="132" y="159"/>
                  </a:cubicBezTo>
                  <a:cubicBezTo>
                    <a:pt x="132" y="161"/>
                    <a:pt x="132" y="161"/>
                    <a:pt x="132" y="161"/>
                  </a:cubicBezTo>
                  <a:cubicBezTo>
                    <a:pt x="131" y="161"/>
                    <a:pt x="132" y="161"/>
                    <a:pt x="132" y="161"/>
                  </a:cubicBezTo>
                  <a:cubicBezTo>
                    <a:pt x="132" y="162"/>
                    <a:pt x="132" y="162"/>
                    <a:pt x="132" y="162"/>
                  </a:cubicBezTo>
                  <a:cubicBezTo>
                    <a:pt x="132" y="163"/>
                    <a:pt x="132" y="163"/>
                    <a:pt x="132" y="163"/>
                  </a:cubicBezTo>
                  <a:cubicBezTo>
                    <a:pt x="133" y="162"/>
                    <a:pt x="133" y="162"/>
                    <a:pt x="133" y="162"/>
                  </a:cubicBezTo>
                  <a:cubicBezTo>
                    <a:pt x="133" y="161"/>
                    <a:pt x="133" y="161"/>
                    <a:pt x="133" y="161"/>
                  </a:cubicBezTo>
                  <a:cubicBezTo>
                    <a:pt x="134" y="161"/>
                    <a:pt x="134" y="161"/>
                    <a:pt x="134" y="161"/>
                  </a:cubicBezTo>
                  <a:cubicBezTo>
                    <a:pt x="133" y="160"/>
                    <a:pt x="133" y="160"/>
                    <a:pt x="133" y="160"/>
                  </a:cubicBezTo>
                  <a:cubicBezTo>
                    <a:pt x="134" y="160"/>
                    <a:pt x="134" y="160"/>
                    <a:pt x="134" y="160"/>
                  </a:cubicBezTo>
                  <a:cubicBezTo>
                    <a:pt x="134" y="160"/>
                    <a:pt x="134" y="160"/>
                    <a:pt x="134" y="160"/>
                  </a:cubicBezTo>
                  <a:cubicBezTo>
                    <a:pt x="135" y="161"/>
                    <a:pt x="135" y="161"/>
                    <a:pt x="135" y="161"/>
                  </a:cubicBezTo>
                  <a:cubicBezTo>
                    <a:pt x="136" y="160"/>
                    <a:pt x="136" y="160"/>
                    <a:pt x="136" y="160"/>
                  </a:cubicBezTo>
                  <a:cubicBezTo>
                    <a:pt x="135" y="158"/>
                    <a:pt x="135" y="158"/>
                    <a:pt x="135" y="158"/>
                  </a:cubicBezTo>
                  <a:cubicBezTo>
                    <a:pt x="134" y="157"/>
                    <a:pt x="134" y="157"/>
                    <a:pt x="134" y="157"/>
                  </a:cubicBezTo>
                  <a:cubicBezTo>
                    <a:pt x="131" y="154"/>
                    <a:pt x="131" y="154"/>
                    <a:pt x="131" y="154"/>
                  </a:cubicBezTo>
                  <a:cubicBezTo>
                    <a:pt x="130" y="154"/>
                    <a:pt x="130" y="153"/>
                    <a:pt x="130" y="153"/>
                  </a:cubicBezTo>
                  <a:cubicBezTo>
                    <a:pt x="129" y="153"/>
                    <a:pt x="128" y="151"/>
                    <a:pt x="128" y="151"/>
                  </a:cubicBezTo>
                  <a:cubicBezTo>
                    <a:pt x="129" y="150"/>
                    <a:pt x="129" y="150"/>
                    <a:pt x="129" y="150"/>
                  </a:cubicBezTo>
                  <a:cubicBezTo>
                    <a:pt x="129" y="150"/>
                    <a:pt x="129" y="150"/>
                    <a:pt x="129" y="150"/>
                  </a:cubicBezTo>
                  <a:cubicBezTo>
                    <a:pt x="129" y="150"/>
                    <a:pt x="129" y="150"/>
                    <a:pt x="129" y="150"/>
                  </a:cubicBezTo>
                  <a:cubicBezTo>
                    <a:pt x="129" y="150"/>
                    <a:pt x="129" y="150"/>
                    <a:pt x="129" y="150"/>
                  </a:cubicBezTo>
                  <a:cubicBezTo>
                    <a:pt x="129" y="150"/>
                    <a:pt x="129" y="150"/>
                    <a:pt x="129" y="150"/>
                  </a:cubicBezTo>
                  <a:cubicBezTo>
                    <a:pt x="130" y="151"/>
                    <a:pt x="130" y="151"/>
                    <a:pt x="130" y="151"/>
                  </a:cubicBezTo>
                  <a:cubicBezTo>
                    <a:pt x="131" y="152"/>
                    <a:pt x="131" y="152"/>
                    <a:pt x="131" y="152"/>
                  </a:cubicBezTo>
                  <a:cubicBezTo>
                    <a:pt x="132" y="151"/>
                    <a:pt x="132" y="151"/>
                    <a:pt x="132" y="151"/>
                  </a:cubicBezTo>
                  <a:cubicBezTo>
                    <a:pt x="132" y="152"/>
                    <a:pt x="133" y="153"/>
                    <a:pt x="133" y="153"/>
                  </a:cubicBezTo>
                  <a:cubicBezTo>
                    <a:pt x="134" y="153"/>
                    <a:pt x="134" y="153"/>
                    <a:pt x="134" y="153"/>
                  </a:cubicBezTo>
                  <a:cubicBezTo>
                    <a:pt x="136" y="155"/>
                    <a:pt x="136" y="155"/>
                    <a:pt x="136" y="155"/>
                  </a:cubicBezTo>
                  <a:cubicBezTo>
                    <a:pt x="137" y="156"/>
                    <a:pt x="137" y="156"/>
                    <a:pt x="137" y="156"/>
                  </a:cubicBezTo>
                  <a:cubicBezTo>
                    <a:pt x="137" y="156"/>
                    <a:pt x="137" y="157"/>
                    <a:pt x="137" y="158"/>
                  </a:cubicBezTo>
                  <a:cubicBezTo>
                    <a:pt x="137" y="158"/>
                    <a:pt x="137" y="158"/>
                    <a:pt x="137" y="158"/>
                  </a:cubicBezTo>
                  <a:cubicBezTo>
                    <a:pt x="137" y="159"/>
                    <a:pt x="137" y="159"/>
                    <a:pt x="137" y="159"/>
                  </a:cubicBezTo>
                  <a:cubicBezTo>
                    <a:pt x="137" y="159"/>
                    <a:pt x="137" y="160"/>
                    <a:pt x="137" y="160"/>
                  </a:cubicBezTo>
                  <a:cubicBezTo>
                    <a:pt x="137" y="160"/>
                    <a:pt x="137" y="159"/>
                    <a:pt x="138" y="159"/>
                  </a:cubicBezTo>
                  <a:cubicBezTo>
                    <a:pt x="137" y="159"/>
                    <a:pt x="137" y="159"/>
                    <a:pt x="137" y="160"/>
                  </a:cubicBezTo>
                  <a:cubicBezTo>
                    <a:pt x="137" y="160"/>
                    <a:pt x="137" y="160"/>
                    <a:pt x="137" y="161"/>
                  </a:cubicBezTo>
                  <a:cubicBezTo>
                    <a:pt x="137" y="161"/>
                    <a:pt x="139" y="164"/>
                    <a:pt x="140" y="165"/>
                  </a:cubicBezTo>
                  <a:cubicBezTo>
                    <a:pt x="141" y="165"/>
                    <a:pt x="141" y="165"/>
                    <a:pt x="141" y="165"/>
                  </a:cubicBezTo>
                  <a:cubicBezTo>
                    <a:pt x="141" y="163"/>
                    <a:pt x="141" y="163"/>
                    <a:pt x="141" y="163"/>
                  </a:cubicBezTo>
                  <a:cubicBezTo>
                    <a:pt x="141" y="163"/>
                    <a:pt x="142" y="163"/>
                    <a:pt x="143" y="161"/>
                  </a:cubicBezTo>
                  <a:cubicBezTo>
                    <a:pt x="143" y="161"/>
                    <a:pt x="142" y="160"/>
                    <a:pt x="143" y="159"/>
                  </a:cubicBezTo>
                  <a:cubicBezTo>
                    <a:pt x="143" y="159"/>
                    <a:pt x="144" y="157"/>
                    <a:pt x="145" y="158"/>
                  </a:cubicBezTo>
                  <a:cubicBezTo>
                    <a:pt x="145" y="159"/>
                    <a:pt x="145" y="159"/>
                    <a:pt x="145" y="159"/>
                  </a:cubicBezTo>
                  <a:cubicBezTo>
                    <a:pt x="145" y="159"/>
                    <a:pt x="146" y="159"/>
                    <a:pt x="146" y="159"/>
                  </a:cubicBezTo>
                  <a:cubicBezTo>
                    <a:pt x="146" y="159"/>
                    <a:pt x="147" y="158"/>
                    <a:pt x="147" y="158"/>
                  </a:cubicBezTo>
                  <a:cubicBezTo>
                    <a:pt x="147" y="158"/>
                    <a:pt x="147" y="158"/>
                    <a:pt x="147" y="158"/>
                  </a:cubicBezTo>
                  <a:cubicBezTo>
                    <a:pt x="147" y="158"/>
                    <a:pt x="148" y="158"/>
                    <a:pt x="148" y="158"/>
                  </a:cubicBezTo>
                  <a:cubicBezTo>
                    <a:pt x="149" y="158"/>
                    <a:pt x="149" y="157"/>
                    <a:pt x="149" y="157"/>
                  </a:cubicBezTo>
                  <a:cubicBezTo>
                    <a:pt x="148" y="155"/>
                    <a:pt x="148" y="155"/>
                    <a:pt x="148" y="155"/>
                  </a:cubicBezTo>
                  <a:cubicBezTo>
                    <a:pt x="148" y="155"/>
                    <a:pt x="147" y="155"/>
                    <a:pt x="147" y="155"/>
                  </a:cubicBezTo>
                  <a:cubicBezTo>
                    <a:pt x="148" y="155"/>
                    <a:pt x="148" y="155"/>
                    <a:pt x="148" y="155"/>
                  </a:cubicBezTo>
                  <a:cubicBezTo>
                    <a:pt x="147" y="154"/>
                    <a:pt x="148" y="153"/>
                    <a:pt x="148" y="153"/>
                  </a:cubicBezTo>
                  <a:cubicBezTo>
                    <a:pt x="148" y="153"/>
                    <a:pt x="149" y="152"/>
                    <a:pt x="149" y="152"/>
                  </a:cubicBezTo>
                  <a:cubicBezTo>
                    <a:pt x="149" y="152"/>
                    <a:pt x="149" y="151"/>
                    <a:pt x="149" y="151"/>
                  </a:cubicBezTo>
                  <a:cubicBezTo>
                    <a:pt x="149" y="151"/>
                    <a:pt x="149" y="151"/>
                    <a:pt x="149" y="150"/>
                  </a:cubicBezTo>
                  <a:cubicBezTo>
                    <a:pt x="149" y="151"/>
                    <a:pt x="149" y="151"/>
                    <a:pt x="149" y="151"/>
                  </a:cubicBezTo>
                  <a:cubicBezTo>
                    <a:pt x="149" y="151"/>
                    <a:pt x="149" y="149"/>
                    <a:pt x="149" y="149"/>
                  </a:cubicBezTo>
                  <a:cubicBezTo>
                    <a:pt x="149" y="149"/>
                    <a:pt x="149" y="149"/>
                    <a:pt x="149" y="149"/>
                  </a:cubicBezTo>
                  <a:cubicBezTo>
                    <a:pt x="150" y="148"/>
                    <a:pt x="150" y="148"/>
                    <a:pt x="150" y="148"/>
                  </a:cubicBezTo>
                  <a:cubicBezTo>
                    <a:pt x="150" y="148"/>
                    <a:pt x="151" y="148"/>
                    <a:pt x="151" y="148"/>
                  </a:cubicBezTo>
                  <a:cubicBezTo>
                    <a:pt x="152" y="147"/>
                    <a:pt x="154" y="149"/>
                    <a:pt x="154" y="149"/>
                  </a:cubicBezTo>
                  <a:cubicBezTo>
                    <a:pt x="154" y="149"/>
                    <a:pt x="154" y="149"/>
                    <a:pt x="154" y="149"/>
                  </a:cubicBezTo>
                  <a:cubicBezTo>
                    <a:pt x="155" y="149"/>
                    <a:pt x="155" y="149"/>
                    <a:pt x="155" y="149"/>
                  </a:cubicBezTo>
                  <a:cubicBezTo>
                    <a:pt x="156" y="148"/>
                    <a:pt x="156" y="149"/>
                    <a:pt x="156" y="149"/>
                  </a:cubicBezTo>
                  <a:cubicBezTo>
                    <a:pt x="156" y="149"/>
                    <a:pt x="156" y="149"/>
                    <a:pt x="156" y="149"/>
                  </a:cubicBezTo>
                  <a:cubicBezTo>
                    <a:pt x="156" y="150"/>
                    <a:pt x="156" y="150"/>
                    <a:pt x="156" y="150"/>
                  </a:cubicBezTo>
                  <a:cubicBezTo>
                    <a:pt x="156" y="151"/>
                    <a:pt x="156" y="151"/>
                    <a:pt x="156" y="151"/>
                  </a:cubicBezTo>
                  <a:cubicBezTo>
                    <a:pt x="156" y="151"/>
                    <a:pt x="156" y="151"/>
                    <a:pt x="156" y="151"/>
                  </a:cubicBezTo>
                  <a:cubicBezTo>
                    <a:pt x="157" y="151"/>
                    <a:pt x="158" y="150"/>
                    <a:pt x="158" y="150"/>
                  </a:cubicBezTo>
                  <a:cubicBezTo>
                    <a:pt x="157" y="150"/>
                    <a:pt x="157" y="150"/>
                    <a:pt x="157" y="150"/>
                  </a:cubicBezTo>
                  <a:cubicBezTo>
                    <a:pt x="157" y="149"/>
                    <a:pt x="157" y="149"/>
                    <a:pt x="157" y="149"/>
                  </a:cubicBezTo>
                  <a:cubicBezTo>
                    <a:pt x="157" y="149"/>
                    <a:pt x="157" y="149"/>
                    <a:pt x="157" y="148"/>
                  </a:cubicBezTo>
                  <a:cubicBezTo>
                    <a:pt x="157" y="148"/>
                    <a:pt x="158" y="147"/>
                    <a:pt x="158" y="147"/>
                  </a:cubicBezTo>
                  <a:cubicBezTo>
                    <a:pt x="159" y="147"/>
                    <a:pt x="160" y="147"/>
                    <a:pt x="160" y="148"/>
                  </a:cubicBezTo>
                  <a:cubicBezTo>
                    <a:pt x="160" y="149"/>
                    <a:pt x="159" y="149"/>
                    <a:pt x="159" y="149"/>
                  </a:cubicBezTo>
                  <a:cubicBezTo>
                    <a:pt x="158" y="149"/>
                    <a:pt x="158" y="149"/>
                    <a:pt x="158" y="149"/>
                  </a:cubicBezTo>
                  <a:cubicBezTo>
                    <a:pt x="158" y="150"/>
                    <a:pt x="158" y="150"/>
                    <a:pt x="159" y="151"/>
                  </a:cubicBezTo>
                  <a:cubicBezTo>
                    <a:pt x="159" y="151"/>
                    <a:pt x="160" y="151"/>
                    <a:pt x="160" y="151"/>
                  </a:cubicBezTo>
                  <a:cubicBezTo>
                    <a:pt x="160" y="152"/>
                    <a:pt x="161" y="153"/>
                    <a:pt x="161" y="153"/>
                  </a:cubicBezTo>
                  <a:cubicBezTo>
                    <a:pt x="161" y="153"/>
                    <a:pt x="164" y="154"/>
                    <a:pt x="164" y="154"/>
                  </a:cubicBezTo>
                  <a:cubicBezTo>
                    <a:pt x="164" y="155"/>
                    <a:pt x="164" y="157"/>
                    <a:pt x="163" y="157"/>
                  </a:cubicBezTo>
                  <a:cubicBezTo>
                    <a:pt x="162" y="157"/>
                    <a:pt x="161" y="156"/>
                    <a:pt x="161" y="156"/>
                  </a:cubicBezTo>
                  <a:cubicBezTo>
                    <a:pt x="161" y="156"/>
                    <a:pt x="159" y="156"/>
                    <a:pt x="159" y="156"/>
                  </a:cubicBezTo>
                  <a:cubicBezTo>
                    <a:pt x="159" y="156"/>
                    <a:pt x="158" y="156"/>
                    <a:pt x="158" y="156"/>
                  </a:cubicBezTo>
                  <a:cubicBezTo>
                    <a:pt x="157" y="156"/>
                    <a:pt x="156" y="155"/>
                    <a:pt x="156" y="155"/>
                  </a:cubicBezTo>
                  <a:cubicBezTo>
                    <a:pt x="154" y="154"/>
                    <a:pt x="154" y="155"/>
                    <a:pt x="154" y="155"/>
                  </a:cubicBezTo>
                  <a:cubicBezTo>
                    <a:pt x="153" y="156"/>
                    <a:pt x="151" y="156"/>
                    <a:pt x="151" y="156"/>
                  </a:cubicBezTo>
                  <a:cubicBezTo>
                    <a:pt x="151" y="156"/>
                    <a:pt x="150" y="156"/>
                    <a:pt x="150" y="156"/>
                  </a:cubicBezTo>
                  <a:cubicBezTo>
                    <a:pt x="149" y="157"/>
                    <a:pt x="149" y="158"/>
                    <a:pt x="149" y="158"/>
                  </a:cubicBezTo>
                  <a:cubicBezTo>
                    <a:pt x="149" y="159"/>
                    <a:pt x="150" y="159"/>
                    <a:pt x="150" y="159"/>
                  </a:cubicBezTo>
                  <a:cubicBezTo>
                    <a:pt x="149" y="159"/>
                    <a:pt x="149" y="159"/>
                    <a:pt x="149" y="159"/>
                  </a:cubicBezTo>
                  <a:cubicBezTo>
                    <a:pt x="149" y="159"/>
                    <a:pt x="148" y="159"/>
                    <a:pt x="148" y="159"/>
                  </a:cubicBezTo>
                  <a:cubicBezTo>
                    <a:pt x="147" y="159"/>
                    <a:pt x="147" y="159"/>
                    <a:pt x="147" y="159"/>
                  </a:cubicBezTo>
                  <a:cubicBezTo>
                    <a:pt x="146" y="159"/>
                    <a:pt x="145" y="160"/>
                    <a:pt x="145" y="160"/>
                  </a:cubicBezTo>
                  <a:cubicBezTo>
                    <a:pt x="145" y="160"/>
                    <a:pt x="145" y="162"/>
                    <a:pt x="145" y="162"/>
                  </a:cubicBezTo>
                  <a:cubicBezTo>
                    <a:pt x="146" y="162"/>
                    <a:pt x="146" y="162"/>
                    <a:pt x="146" y="162"/>
                  </a:cubicBezTo>
                  <a:cubicBezTo>
                    <a:pt x="146" y="163"/>
                    <a:pt x="147" y="164"/>
                    <a:pt x="147" y="164"/>
                  </a:cubicBezTo>
                  <a:cubicBezTo>
                    <a:pt x="147" y="164"/>
                    <a:pt x="149" y="165"/>
                    <a:pt x="149" y="165"/>
                  </a:cubicBezTo>
                  <a:cubicBezTo>
                    <a:pt x="149" y="165"/>
                    <a:pt x="150" y="166"/>
                    <a:pt x="150" y="166"/>
                  </a:cubicBezTo>
                  <a:cubicBezTo>
                    <a:pt x="151" y="166"/>
                    <a:pt x="151" y="165"/>
                    <a:pt x="151" y="165"/>
                  </a:cubicBezTo>
                  <a:cubicBezTo>
                    <a:pt x="152" y="165"/>
                    <a:pt x="154" y="166"/>
                    <a:pt x="154" y="166"/>
                  </a:cubicBezTo>
                  <a:cubicBezTo>
                    <a:pt x="154" y="166"/>
                    <a:pt x="155" y="165"/>
                    <a:pt x="155" y="165"/>
                  </a:cubicBezTo>
                  <a:cubicBezTo>
                    <a:pt x="155" y="165"/>
                    <a:pt x="155" y="165"/>
                    <a:pt x="155" y="165"/>
                  </a:cubicBezTo>
                  <a:cubicBezTo>
                    <a:pt x="156" y="165"/>
                    <a:pt x="156" y="165"/>
                    <a:pt x="156" y="165"/>
                  </a:cubicBezTo>
                  <a:cubicBezTo>
                    <a:pt x="157" y="165"/>
                    <a:pt x="157" y="165"/>
                    <a:pt x="157" y="165"/>
                  </a:cubicBezTo>
                  <a:cubicBezTo>
                    <a:pt x="157" y="165"/>
                    <a:pt x="157" y="165"/>
                    <a:pt x="157" y="165"/>
                  </a:cubicBezTo>
                  <a:cubicBezTo>
                    <a:pt x="157" y="165"/>
                    <a:pt x="157" y="165"/>
                    <a:pt x="157" y="166"/>
                  </a:cubicBezTo>
                  <a:cubicBezTo>
                    <a:pt x="157" y="166"/>
                    <a:pt x="157" y="166"/>
                    <a:pt x="157" y="166"/>
                  </a:cubicBezTo>
                  <a:cubicBezTo>
                    <a:pt x="157" y="166"/>
                    <a:pt x="157" y="166"/>
                    <a:pt x="157" y="167"/>
                  </a:cubicBezTo>
                  <a:cubicBezTo>
                    <a:pt x="157" y="167"/>
                    <a:pt x="157" y="167"/>
                    <a:pt x="157" y="167"/>
                  </a:cubicBezTo>
                  <a:cubicBezTo>
                    <a:pt x="157" y="167"/>
                    <a:pt x="156" y="167"/>
                    <a:pt x="156" y="168"/>
                  </a:cubicBezTo>
                  <a:cubicBezTo>
                    <a:pt x="156" y="168"/>
                    <a:pt x="157" y="167"/>
                    <a:pt x="157" y="168"/>
                  </a:cubicBezTo>
                  <a:cubicBezTo>
                    <a:pt x="157" y="168"/>
                    <a:pt x="157" y="168"/>
                    <a:pt x="157" y="168"/>
                  </a:cubicBezTo>
                  <a:cubicBezTo>
                    <a:pt x="157" y="168"/>
                    <a:pt x="157" y="169"/>
                    <a:pt x="157" y="169"/>
                  </a:cubicBezTo>
                  <a:cubicBezTo>
                    <a:pt x="157" y="169"/>
                    <a:pt x="156" y="170"/>
                    <a:pt x="156" y="170"/>
                  </a:cubicBezTo>
                  <a:cubicBezTo>
                    <a:pt x="156" y="170"/>
                    <a:pt x="156" y="170"/>
                    <a:pt x="156" y="170"/>
                  </a:cubicBezTo>
                  <a:cubicBezTo>
                    <a:pt x="156" y="173"/>
                    <a:pt x="156" y="173"/>
                    <a:pt x="156" y="173"/>
                  </a:cubicBezTo>
                  <a:cubicBezTo>
                    <a:pt x="156" y="176"/>
                    <a:pt x="156" y="176"/>
                    <a:pt x="156" y="176"/>
                  </a:cubicBezTo>
                  <a:cubicBezTo>
                    <a:pt x="156" y="176"/>
                    <a:pt x="156" y="176"/>
                    <a:pt x="156" y="176"/>
                  </a:cubicBezTo>
                  <a:cubicBezTo>
                    <a:pt x="157" y="176"/>
                    <a:pt x="158" y="176"/>
                    <a:pt x="158" y="176"/>
                  </a:cubicBezTo>
                  <a:cubicBezTo>
                    <a:pt x="158" y="176"/>
                    <a:pt x="158" y="176"/>
                    <a:pt x="158" y="176"/>
                  </a:cubicBezTo>
                  <a:cubicBezTo>
                    <a:pt x="156" y="176"/>
                    <a:pt x="156" y="176"/>
                    <a:pt x="156" y="176"/>
                  </a:cubicBezTo>
                  <a:cubicBezTo>
                    <a:pt x="156" y="177"/>
                    <a:pt x="156" y="177"/>
                    <a:pt x="156" y="177"/>
                  </a:cubicBezTo>
                  <a:cubicBezTo>
                    <a:pt x="156" y="178"/>
                    <a:pt x="156" y="178"/>
                    <a:pt x="156" y="178"/>
                  </a:cubicBezTo>
                  <a:cubicBezTo>
                    <a:pt x="156" y="178"/>
                    <a:pt x="157" y="180"/>
                    <a:pt x="158" y="181"/>
                  </a:cubicBezTo>
                  <a:cubicBezTo>
                    <a:pt x="158" y="181"/>
                    <a:pt x="160" y="184"/>
                    <a:pt x="160" y="184"/>
                  </a:cubicBezTo>
                  <a:cubicBezTo>
                    <a:pt x="160" y="184"/>
                    <a:pt x="161" y="186"/>
                    <a:pt x="161" y="187"/>
                  </a:cubicBezTo>
                  <a:cubicBezTo>
                    <a:pt x="162" y="189"/>
                    <a:pt x="162" y="189"/>
                    <a:pt x="162" y="189"/>
                  </a:cubicBezTo>
                  <a:cubicBezTo>
                    <a:pt x="163" y="190"/>
                    <a:pt x="165" y="194"/>
                    <a:pt x="165" y="194"/>
                  </a:cubicBezTo>
                  <a:cubicBezTo>
                    <a:pt x="165" y="194"/>
                    <a:pt x="165" y="194"/>
                    <a:pt x="165" y="194"/>
                  </a:cubicBezTo>
                  <a:cubicBezTo>
                    <a:pt x="165" y="194"/>
                    <a:pt x="165" y="194"/>
                    <a:pt x="165" y="194"/>
                  </a:cubicBezTo>
                  <a:cubicBezTo>
                    <a:pt x="165" y="195"/>
                    <a:pt x="165" y="196"/>
                    <a:pt x="165" y="196"/>
                  </a:cubicBezTo>
                  <a:cubicBezTo>
                    <a:pt x="166" y="197"/>
                    <a:pt x="166" y="197"/>
                    <a:pt x="166" y="197"/>
                  </a:cubicBezTo>
                  <a:cubicBezTo>
                    <a:pt x="166" y="199"/>
                    <a:pt x="166" y="199"/>
                    <a:pt x="166" y="199"/>
                  </a:cubicBezTo>
                  <a:cubicBezTo>
                    <a:pt x="166" y="199"/>
                    <a:pt x="166" y="199"/>
                    <a:pt x="167" y="199"/>
                  </a:cubicBezTo>
                  <a:cubicBezTo>
                    <a:pt x="167" y="199"/>
                    <a:pt x="167" y="199"/>
                    <a:pt x="167" y="199"/>
                  </a:cubicBezTo>
                  <a:cubicBezTo>
                    <a:pt x="167" y="199"/>
                    <a:pt x="168" y="199"/>
                    <a:pt x="168" y="199"/>
                  </a:cubicBezTo>
                  <a:cubicBezTo>
                    <a:pt x="168" y="198"/>
                    <a:pt x="168" y="198"/>
                    <a:pt x="168" y="198"/>
                  </a:cubicBezTo>
                  <a:cubicBezTo>
                    <a:pt x="168" y="199"/>
                    <a:pt x="168" y="199"/>
                    <a:pt x="168" y="199"/>
                  </a:cubicBezTo>
                  <a:cubicBezTo>
                    <a:pt x="168" y="199"/>
                    <a:pt x="168" y="199"/>
                    <a:pt x="168" y="199"/>
                  </a:cubicBezTo>
                  <a:cubicBezTo>
                    <a:pt x="168" y="199"/>
                    <a:pt x="167" y="199"/>
                    <a:pt x="167" y="199"/>
                  </a:cubicBezTo>
                  <a:cubicBezTo>
                    <a:pt x="167" y="199"/>
                    <a:pt x="167" y="199"/>
                    <a:pt x="167" y="199"/>
                  </a:cubicBezTo>
                  <a:cubicBezTo>
                    <a:pt x="167" y="199"/>
                    <a:pt x="167" y="199"/>
                    <a:pt x="168" y="199"/>
                  </a:cubicBezTo>
                  <a:cubicBezTo>
                    <a:pt x="171" y="199"/>
                    <a:pt x="171" y="199"/>
                    <a:pt x="171" y="199"/>
                  </a:cubicBezTo>
                  <a:cubicBezTo>
                    <a:pt x="172" y="197"/>
                    <a:pt x="172" y="197"/>
                    <a:pt x="172" y="197"/>
                  </a:cubicBezTo>
                  <a:cubicBezTo>
                    <a:pt x="172" y="197"/>
                    <a:pt x="174" y="197"/>
                    <a:pt x="175" y="196"/>
                  </a:cubicBezTo>
                  <a:cubicBezTo>
                    <a:pt x="176" y="195"/>
                    <a:pt x="176" y="194"/>
                    <a:pt x="179" y="194"/>
                  </a:cubicBezTo>
                  <a:cubicBezTo>
                    <a:pt x="182" y="193"/>
                    <a:pt x="183" y="191"/>
                    <a:pt x="183" y="191"/>
                  </a:cubicBezTo>
                  <a:cubicBezTo>
                    <a:pt x="183" y="191"/>
                    <a:pt x="182" y="190"/>
                    <a:pt x="184" y="190"/>
                  </a:cubicBezTo>
                  <a:cubicBezTo>
                    <a:pt x="184" y="190"/>
                    <a:pt x="185" y="189"/>
                    <a:pt x="185" y="188"/>
                  </a:cubicBezTo>
                  <a:cubicBezTo>
                    <a:pt x="185" y="188"/>
                    <a:pt x="188" y="187"/>
                    <a:pt x="187" y="186"/>
                  </a:cubicBezTo>
                  <a:cubicBezTo>
                    <a:pt x="187" y="186"/>
                    <a:pt x="185" y="186"/>
                    <a:pt x="185" y="184"/>
                  </a:cubicBezTo>
                  <a:cubicBezTo>
                    <a:pt x="185" y="184"/>
                    <a:pt x="185" y="184"/>
                    <a:pt x="185" y="183"/>
                  </a:cubicBezTo>
                  <a:cubicBezTo>
                    <a:pt x="184" y="184"/>
                    <a:pt x="184" y="184"/>
                    <a:pt x="184" y="184"/>
                  </a:cubicBezTo>
                  <a:cubicBezTo>
                    <a:pt x="184" y="183"/>
                    <a:pt x="184" y="184"/>
                    <a:pt x="184" y="184"/>
                  </a:cubicBezTo>
                  <a:cubicBezTo>
                    <a:pt x="183" y="184"/>
                    <a:pt x="183" y="185"/>
                    <a:pt x="183" y="185"/>
                  </a:cubicBezTo>
                  <a:cubicBezTo>
                    <a:pt x="183" y="185"/>
                    <a:pt x="183" y="185"/>
                    <a:pt x="183" y="185"/>
                  </a:cubicBezTo>
                  <a:cubicBezTo>
                    <a:pt x="183" y="185"/>
                    <a:pt x="183" y="185"/>
                    <a:pt x="183" y="185"/>
                  </a:cubicBezTo>
                  <a:cubicBezTo>
                    <a:pt x="181" y="185"/>
                    <a:pt x="181" y="185"/>
                    <a:pt x="181" y="185"/>
                  </a:cubicBezTo>
                  <a:cubicBezTo>
                    <a:pt x="179" y="185"/>
                    <a:pt x="179" y="185"/>
                    <a:pt x="179" y="185"/>
                  </a:cubicBezTo>
                  <a:cubicBezTo>
                    <a:pt x="179" y="185"/>
                    <a:pt x="178" y="185"/>
                    <a:pt x="179" y="183"/>
                  </a:cubicBezTo>
                  <a:cubicBezTo>
                    <a:pt x="178" y="183"/>
                    <a:pt x="178" y="183"/>
                    <a:pt x="178" y="183"/>
                  </a:cubicBezTo>
                  <a:cubicBezTo>
                    <a:pt x="178" y="183"/>
                    <a:pt x="176" y="184"/>
                    <a:pt x="176" y="183"/>
                  </a:cubicBezTo>
                  <a:cubicBezTo>
                    <a:pt x="176" y="182"/>
                    <a:pt x="175" y="180"/>
                    <a:pt x="175" y="180"/>
                  </a:cubicBezTo>
                  <a:cubicBezTo>
                    <a:pt x="173" y="178"/>
                    <a:pt x="173" y="178"/>
                    <a:pt x="173" y="178"/>
                  </a:cubicBezTo>
                  <a:cubicBezTo>
                    <a:pt x="171" y="178"/>
                    <a:pt x="171" y="178"/>
                    <a:pt x="171" y="178"/>
                  </a:cubicBezTo>
                  <a:cubicBezTo>
                    <a:pt x="171" y="178"/>
                    <a:pt x="171" y="177"/>
                    <a:pt x="170" y="177"/>
                  </a:cubicBezTo>
                  <a:cubicBezTo>
                    <a:pt x="170" y="177"/>
                    <a:pt x="169" y="176"/>
                    <a:pt x="168" y="176"/>
                  </a:cubicBezTo>
                  <a:cubicBezTo>
                    <a:pt x="169" y="176"/>
                    <a:pt x="169" y="176"/>
                    <a:pt x="169" y="176"/>
                  </a:cubicBezTo>
                  <a:cubicBezTo>
                    <a:pt x="171" y="175"/>
                    <a:pt x="171" y="175"/>
                    <a:pt x="171" y="175"/>
                  </a:cubicBezTo>
                  <a:cubicBezTo>
                    <a:pt x="171" y="175"/>
                    <a:pt x="172" y="175"/>
                    <a:pt x="172" y="175"/>
                  </a:cubicBezTo>
                  <a:cubicBezTo>
                    <a:pt x="173" y="175"/>
                    <a:pt x="173" y="175"/>
                    <a:pt x="173" y="175"/>
                  </a:cubicBezTo>
                  <a:cubicBezTo>
                    <a:pt x="174" y="175"/>
                    <a:pt x="174" y="175"/>
                    <a:pt x="174" y="175"/>
                  </a:cubicBezTo>
                  <a:cubicBezTo>
                    <a:pt x="174" y="175"/>
                    <a:pt x="175" y="176"/>
                    <a:pt x="176" y="177"/>
                  </a:cubicBezTo>
                  <a:cubicBezTo>
                    <a:pt x="178" y="179"/>
                    <a:pt x="178" y="179"/>
                    <a:pt x="178" y="179"/>
                  </a:cubicBezTo>
                  <a:cubicBezTo>
                    <a:pt x="178" y="179"/>
                    <a:pt x="179" y="180"/>
                    <a:pt x="180" y="180"/>
                  </a:cubicBezTo>
                  <a:cubicBezTo>
                    <a:pt x="181" y="180"/>
                    <a:pt x="182" y="180"/>
                    <a:pt x="182" y="180"/>
                  </a:cubicBezTo>
                  <a:cubicBezTo>
                    <a:pt x="182" y="179"/>
                    <a:pt x="182" y="179"/>
                    <a:pt x="182" y="179"/>
                  </a:cubicBezTo>
                  <a:cubicBezTo>
                    <a:pt x="183" y="180"/>
                    <a:pt x="183" y="180"/>
                    <a:pt x="183" y="180"/>
                  </a:cubicBezTo>
                  <a:cubicBezTo>
                    <a:pt x="183" y="181"/>
                    <a:pt x="183" y="181"/>
                    <a:pt x="183" y="181"/>
                  </a:cubicBezTo>
                  <a:cubicBezTo>
                    <a:pt x="184" y="182"/>
                    <a:pt x="184" y="182"/>
                    <a:pt x="184" y="182"/>
                  </a:cubicBezTo>
                  <a:cubicBezTo>
                    <a:pt x="184" y="182"/>
                    <a:pt x="186" y="181"/>
                    <a:pt x="186" y="183"/>
                  </a:cubicBezTo>
                  <a:cubicBezTo>
                    <a:pt x="187" y="184"/>
                    <a:pt x="187" y="184"/>
                    <a:pt x="187" y="184"/>
                  </a:cubicBezTo>
                  <a:cubicBezTo>
                    <a:pt x="189" y="183"/>
                    <a:pt x="189" y="183"/>
                    <a:pt x="189" y="183"/>
                  </a:cubicBezTo>
                  <a:cubicBezTo>
                    <a:pt x="189" y="183"/>
                    <a:pt x="189" y="181"/>
                    <a:pt x="189" y="181"/>
                  </a:cubicBezTo>
                  <a:cubicBezTo>
                    <a:pt x="189" y="181"/>
                    <a:pt x="189" y="181"/>
                    <a:pt x="189" y="181"/>
                  </a:cubicBezTo>
                  <a:cubicBezTo>
                    <a:pt x="189" y="181"/>
                    <a:pt x="189" y="181"/>
                    <a:pt x="189" y="181"/>
                  </a:cubicBezTo>
                  <a:cubicBezTo>
                    <a:pt x="189" y="181"/>
                    <a:pt x="189" y="182"/>
                    <a:pt x="189" y="183"/>
                  </a:cubicBezTo>
                  <a:cubicBezTo>
                    <a:pt x="189" y="183"/>
                    <a:pt x="190" y="182"/>
                    <a:pt x="191" y="182"/>
                  </a:cubicBezTo>
                  <a:cubicBezTo>
                    <a:pt x="191" y="182"/>
                    <a:pt x="193" y="182"/>
                    <a:pt x="193" y="182"/>
                  </a:cubicBezTo>
                  <a:cubicBezTo>
                    <a:pt x="193" y="182"/>
                    <a:pt x="195" y="182"/>
                    <a:pt x="195" y="183"/>
                  </a:cubicBezTo>
                  <a:cubicBezTo>
                    <a:pt x="196" y="184"/>
                    <a:pt x="196" y="184"/>
                    <a:pt x="196" y="184"/>
                  </a:cubicBezTo>
                  <a:cubicBezTo>
                    <a:pt x="196" y="184"/>
                    <a:pt x="196" y="184"/>
                    <a:pt x="196" y="184"/>
                  </a:cubicBezTo>
                  <a:cubicBezTo>
                    <a:pt x="196" y="184"/>
                    <a:pt x="196" y="184"/>
                    <a:pt x="196" y="184"/>
                  </a:cubicBezTo>
                  <a:cubicBezTo>
                    <a:pt x="197" y="182"/>
                    <a:pt x="197" y="182"/>
                    <a:pt x="197" y="182"/>
                  </a:cubicBezTo>
                  <a:cubicBezTo>
                    <a:pt x="197" y="182"/>
                    <a:pt x="197" y="182"/>
                    <a:pt x="197" y="182"/>
                  </a:cubicBezTo>
                  <a:cubicBezTo>
                    <a:pt x="196" y="184"/>
                    <a:pt x="196" y="184"/>
                    <a:pt x="196" y="184"/>
                  </a:cubicBezTo>
                  <a:cubicBezTo>
                    <a:pt x="196" y="184"/>
                    <a:pt x="196" y="184"/>
                    <a:pt x="196" y="184"/>
                  </a:cubicBezTo>
                  <a:cubicBezTo>
                    <a:pt x="196" y="184"/>
                    <a:pt x="197" y="185"/>
                    <a:pt x="198" y="184"/>
                  </a:cubicBezTo>
                  <a:cubicBezTo>
                    <a:pt x="198" y="184"/>
                    <a:pt x="200" y="184"/>
                    <a:pt x="199" y="184"/>
                  </a:cubicBezTo>
                  <a:cubicBezTo>
                    <a:pt x="199" y="184"/>
                    <a:pt x="198" y="186"/>
                    <a:pt x="197" y="186"/>
                  </a:cubicBezTo>
                  <a:cubicBezTo>
                    <a:pt x="197" y="186"/>
                    <a:pt x="197" y="188"/>
                    <a:pt x="200" y="189"/>
                  </a:cubicBezTo>
                  <a:cubicBezTo>
                    <a:pt x="200" y="189"/>
                    <a:pt x="200" y="189"/>
                    <a:pt x="201" y="188"/>
                  </a:cubicBezTo>
                  <a:cubicBezTo>
                    <a:pt x="201" y="188"/>
                    <a:pt x="201" y="187"/>
                    <a:pt x="202" y="187"/>
                  </a:cubicBezTo>
                  <a:cubicBezTo>
                    <a:pt x="202" y="187"/>
                    <a:pt x="201" y="188"/>
                    <a:pt x="202" y="188"/>
                  </a:cubicBezTo>
                  <a:cubicBezTo>
                    <a:pt x="202" y="188"/>
                    <a:pt x="201" y="189"/>
                    <a:pt x="201" y="189"/>
                  </a:cubicBezTo>
                  <a:cubicBezTo>
                    <a:pt x="201" y="190"/>
                    <a:pt x="201" y="190"/>
                    <a:pt x="201" y="190"/>
                  </a:cubicBezTo>
                  <a:cubicBezTo>
                    <a:pt x="202" y="193"/>
                    <a:pt x="202" y="193"/>
                    <a:pt x="202" y="193"/>
                  </a:cubicBezTo>
                  <a:cubicBezTo>
                    <a:pt x="203" y="198"/>
                    <a:pt x="203" y="198"/>
                    <a:pt x="203" y="198"/>
                  </a:cubicBezTo>
                  <a:cubicBezTo>
                    <a:pt x="205" y="201"/>
                    <a:pt x="205" y="201"/>
                    <a:pt x="205" y="201"/>
                  </a:cubicBezTo>
                  <a:cubicBezTo>
                    <a:pt x="205" y="201"/>
                    <a:pt x="206" y="201"/>
                    <a:pt x="206" y="203"/>
                  </a:cubicBezTo>
                  <a:cubicBezTo>
                    <a:pt x="206" y="203"/>
                    <a:pt x="207" y="203"/>
                    <a:pt x="207" y="204"/>
                  </a:cubicBezTo>
                  <a:cubicBezTo>
                    <a:pt x="207" y="204"/>
                    <a:pt x="207" y="205"/>
                    <a:pt x="208" y="205"/>
                  </a:cubicBezTo>
                  <a:cubicBezTo>
                    <a:pt x="209" y="205"/>
                    <a:pt x="209" y="204"/>
                    <a:pt x="209" y="204"/>
                  </a:cubicBezTo>
                  <a:cubicBezTo>
                    <a:pt x="209" y="204"/>
                    <a:pt x="210" y="203"/>
                    <a:pt x="210" y="203"/>
                  </a:cubicBezTo>
                  <a:cubicBezTo>
                    <a:pt x="210" y="203"/>
                    <a:pt x="211" y="202"/>
                    <a:pt x="211" y="202"/>
                  </a:cubicBezTo>
                  <a:cubicBezTo>
                    <a:pt x="211" y="202"/>
                    <a:pt x="212" y="199"/>
                    <a:pt x="212" y="198"/>
                  </a:cubicBezTo>
                  <a:cubicBezTo>
                    <a:pt x="211" y="197"/>
                    <a:pt x="211" y="195"/>
                    <a:pt x="212" y="195"/>
                  </a:cubicBezTo>
                  <a:cubicBezTo>
                    <a:pt x="212" y="195"/>
                    <a:pt x="214" y="194"/>
                    <a:pt x="214" y="194"/>
                  </a:cubicBezTo>
                  <a:cubicBezTo>
                    <a:pt x="215" y="193"/>
                    <a:pt x="218" y="191"/>
                    <a:pt x="218" y="191"/>
                  </a:cubicBezTo>
                  <a:cubicBezTo>
                    <a:pt x="219" y="190"/>
                    <a:pt x="220" y="189"/>
                    <a:pt x="221" y="188"/>
                  </a:cubicBezTo>
                  <a:cubicBezTo>
                    <a:pt x="221" y="188"/>
                    <a:pt x="221" y="187"/>
                    <a:pt x="222" y="187"/>
                  </a:cubicBezTo>
                  <a:cubicBezTo>
                    <a:pt x="223" y="187"/>
                    <a:pt x="223" y="187"/>
                    <a:pt x="223" y="187"/>
                  </a:cubicBezTo>
                  <a:cubicBezTo>
                    <a:pt x="224" y="187"/>
                    <a:pt x="224" y="186"/>
                    <a:pt x="224" y="186"/>
                  </a:cubicBezTo>
                  <a:cubicBezTo>
                    <a:pt x="225" y="186"/>
                    <a:pt x="226" y="186"/>
                    <a:pt x="226" y="186"/>
                  </a:cubicBezTo>
                  <a:cubicBezTo>
                    <a:pt x="227" y="186"/>
                    <a:pt x="227" y="187"/>
                    <a:pt x="227" y="187"/>
                  </a:cubicBezTo>
                  <a:cubicBezTo>
                    <a:pt x="227" y="188"/>
                    <a:pt x="227" y="188"/>
                    <a:pt x="227" y="188"/>
                  </a:cubicBezTo>
                  <a:cubicBezTo>
                    <a:pt x="227" y="188"/>
                    <a:pt x="227" y="188"/>
                    <a:pt x="227" y="188"/>
                  </a:cubicBezTo>
                  <a:cubicBezTo>
                    <a:pt x="228" y="189"/>
                    <a:pt x="228" y="189"/>
                    <a:pt x="228" y="189"/>
                  </a:cubicBezTo>
                  <a:cubicBezTo>
                    <a:pt x="228" y="189"/>
                    <a:pt x="230" y="192"/>
                    <a:pt x="230" y="192"/>
                  </a:cubicBezTo>
                  <a:cubicBezTo>
                    <a:pt x="230" y="193"/>
                    <a:pt x="230" y="195"/>
                    <a:pt x="230" y="195"/>
                  </a:cubicBezTo>
                  <a:cubicBezTo>
                    <a:pt x="231" y="196"/>
                    <a:pt x="231" y="196"/>
                    <a:pt x="231" y="196"/>
                  </a:cubicBezTo>
                  <a:cubicBezTo>
                    <a:pt x="234" y="194"/>
                    <a:pt x="234" y="194"/>
                    <a:pt x="234" y="194"/>
                  </a:cubicBezTo>
                  <a:cubicBezTo>
                    <a:pt x="235" y="196"/>
                    <a:pt x="235" y="201"/>
                    <a:pt x="235" y="201"/>
                  </a:cubicBezTo>
                  <a:cubicBezTo>
                    <a:pt x="234" y="205"/>
                    <a:pt x="235" y="206"/>
                    <a:pt x="235" y="206"/>
                  </a:cubicBezTo>
                  <a:cubicBezTo>
                    <a:pt x="235" y="206"/>
                    <a:pt x="235" y="206"/>
                    <a:pt x="236" y="208"/>
                  </a:cubicBezTo>
                  <a:cubicBezTo>
                    <a:pt x="237" y="208"/>
                    <a:pt x="237" y="208"/>
                    <a:pt x="237" y="208"/>
                  </a:cubicBezTo>
                  <a:cubicBezTo>
                    <a:pt x="236" y="208"/>
                    <a:pt x="236" y="208"/>
                    <a:pt x="236" y="208"/>
                  </a:cubicBezTo>
                  <a:cubicBezTo>
                    <a:pt x="238" y="210"/>
                    <a:pt x="238" y="210"/>
                    <a:pt x="238" y="210"/>
                  </a:cubicBezTo>
                  <a:cubicBezTo>
                    <a:pt x="238" y="210"/>
                    <a:pt x="242" y="214"/>
                    <a:pt x="243" y="214"/>
                  </a:cubicBezTo>
                  <a:cubicBezTo>
                    <a:pt x="243" y="214"/>
                    <a:pt x="243" y="214"/>
                    <a:pt x="243" y="214"/>
                  </a:cubicBezTo>
                  <a:cubicBezTo>
                    <a:pt x="243" y="214"/>
                    <a:pt x="243" y="214"/>
                    <a:pt x="243" y="214"/>
                  </a:cubicBezTo>
                  <a:cubicBezTo>
                    <a:pt x="243" y="214"/>
                    <a:pt x="243" y="213"/>
                    <a:pt x="243" y="213"/>
                  </a:cubicBezTo>
                  <a:cubicBezTo>
                    <a:pt x="242" y="212"/>
                    <a:pt x="242" y="212"/>
                    <a:pt x="242" y="212"/>
                  </a:cubicBezTo>
                  <a:cubicBezTo>
                    <a:pt x="242" y="212"/>
                    <a:pt x="242" y="210"/>
                    <a:pt x="241" y="210"/>
                  </a:cubicBezTo>
                  <a:cubicBezTo>
                    <a:pt x="241" y="209"/>
                    <a:pt x="241" y="209"/>
                    <a:pt x="241" y="209"/>
                  </a:cubicBezTo>
                  <a:cubicBezTo>
                    <a:pt x="239" y="207"/>
                    <a:pt x="239" y="207"/>
                    <a:pt x="239" y="207"/>
                  </a:cubicBezTo>
                  <a:cubicBezTo>
                    <a:pt x="237" y="205"/>
                    <a:pt x="237" y="205"/>
                    <a:pt x="237" y="205"/>
                  </a:cubicBezTo>
                  <a:cubicBezTo>
                    <a:pt x="237" y="205"/>
                    <a:pt x="236" y="204"/>
                    <a:pt x="236" y="202"/>
                  </a:cubicBezTo>
                  <a:cubicBezTo>
                    <a:pt x="236" y="202"/>
                    <a:pt x="237" y="198"/>
                    <a:pt x="237" y="197"/>
                  </a:cubicBezTo>
                  <a:cubicBezTo>
                    <a:pt x="237" y="197"/>
                    <a:pt x="237" y="196"/>
                    <a:pt x="238" y="197"/>
                  </a:cubicBezTo>
                  <a:cubicBezTo>
                    <a:pt x="238" y="197"/>
                    <a:pt x="238" y="197"/>
                    <a:pt x="238" y="198"/>
                  </a:cubicBezTo>
                  <a:cubicBezTo>
                    <a:pt x="239" y="199"/>
                    <a:pt x="239" y="199"/>
                    <a:pt x="239" y="199"/>
                  </a:cubicBezTo>
                  <a:cubicBezTo>
                    <a:pt x="240" y="200"/>
                    <a:pt x="240" y="200"/>
                    <a:pt x="240" y="200"/>
                  </a:cubicBezTo>
                  <a:cubicBezTo>
                    <a:pt x="240" y="200"/>
                    <a:pt x="240" y="199"/>
                    <a:pt x="240" y="198"/>
                  </a:cubicBezTo>
                  <a:cubicBezTo>
                    <a:pt x="240" y="199"/>
                    <a:pt x="240" y="200"/>
                    <a:pt x="240" y="200"/>
                  </a:cubicBezTo>
                  <a:cubicBezTo>
                    <a:pt x="242" y="202"/>
                    <a:pt x="242" y="202"/>
                    <a:pt x="242" y="202"/>
                  </a:cubicBezTo>
                  <a:cubicBezTo>
                    <a:pt x="244" y="201"/>
                    <a:pt x="244" y="201"/>
                    <a:pt x="244" y="201"/>
                  </a:cubicBezTo>
                  <a:cubicBezTo>
                    <a:pt x="244" y="201"/>
                    <a:pt x="244" y="201"/>
                    <a:pt x="244" y="201"/>
                  </a:cubicBezTo>
                  <a:cubicBezTo>
                    <a:pt x="246" y="202"/>
                    <a:pt x="246" y="202"/>
                    <a:pt x="246" y="202"/>
                  </a:cubicBezTo>
                  <a:cubicBezTo>
                    <a:pt x="246" y="202"/>
                    <a:pt x="249" y="199"/>
                    <a:pt x="249" y="198"/>
                  </a:cubicBezTo>
                  <a:cubicBezTo>
                    <a:pt x="249" y="198"/>
                    <a:pt x="249" y="197"/>
                    <a:pt x="249" y="197"/>
                  </a:cubicBezTo>
                  <a:cubicBezTo>
                    <a:pt x="248" y="195"/>
                    <a:pt x="248" y="195"/>
                    <a:pt x="248" y="195"/>
                  </a:cubicBezTo>
                  <a:cubicBezTo>
                    <a:pt x="248" y="195"/>
                    <a:pt x="249" y="193"/>
                    <a:pt x="247" y="193"/>
                  </a:cubicBezTo>
                  <a:cubicBezTo>
                    <a:pt x="246" y="192"/>
                    <a:pt x="246" y="192"/>
                    <a:pt x="246" y="192"/>
                  </a:cubicBezTo>
                  <a:cubicBezTo>
                    <a:pt x="245" y="190"/>
                    <a:pt x="245" y="190"/>
                    <a:pt x="245" y="190"/>
                  </a:cubicBezTo>
                  <a:cubicBezTo>
                    <a:pt x="245" y="189"/>
                    <a:pt x="245" y="189"/>
                    <a:pt x="245" y="189"/>
                  </a:cubicBezTo>
                  <a:cubicBezTo>
                    <a:pt x="245" y="189"/>
                    <a:pt x="245" y="188"/>
                    <a:pt x="246" y="188"/>
                  </a:cubicBezTo>
                  <a:cubicBezTo>
                    <a:pt x="246" y="188"/>
                    <a:pt x="247" y="188"/>
                    <a:pt x="247" y="187"/>
                  </a:cubicBezTo>
                  <a:cubicBezTo>
                    <a:pt x="247" y="187"/>
                    <a:pt x="247" y="187"/>
                    <a:pt x="247" y="187"/>
                  </a:cubicBezTo>
                  <a:cubicBezTo>
                    <a:pt x="247" y="187"/>
                    <a:pt x="247" y="187"/>
                    <a:pt x="248" y="187"/>
                  </a:cubicBezTo>
                  <a:cubicBezTo>
                    <a:pt x="248" y="187"/>
                    <a:pt x="248" y="187"/>
                    <a:pt x="249" y="187"/>
                  </a:cubicBezTo>
                  <a:cubicBezTo>
                    <a:pt x="250" y="187"/>
                    <a:pt x="250" y="189"/>
                    <a:pt x="249" y="190"/>
                  </a:cubicBezTo>
                  <a:cubicBezTo>
                    <a:pt x="248" y="190"/>
                    <a:pt x="249" y="191"/>
                    <a:pt x="249" y="191"/>
                  </a:cubicBezTo>
                  <a:cubicBezTo>
                    <a:pt x="251" y="191"/>
                    <a:pt x="251" y="191"/>
                    <a:pt x="251" y="191"/>
                  </a:cubicBezTo>
                  <a:cubicBezTo>
                    <a:pt x="251" y="191"/>
                    <a:pt x="251" y="189"/>
                    <a:pt x="251" y="188"/>
                  </a:cubicBezTo>
                  <a:cubicBezTo>
                    <a:pt x="250" y="187"/>
                    <a:pt x="252" y="187"/>
                    <a:pt x="252" y="187"/>
                  </a:cubicBezTo>
                  <a:cubicBezTo>
                    <a:pt x="253" y="187"/>
                    <a:pt x="253" y="187"/>
                    <a:pt x="253" y="187"/>
                  </a:cubicBezTo>
                  <a:cubicBezTo>
                    <a:pt x="254" y="186"/>
                    <a:pt x="254" y="186"/>
                    <a:pt x="254" y="186"/>
                  </a:cubicBezTo>
                  <a:cubicBezTo>
                    <a:pt x="255" y="186"/>
                    <a:pt x="258" y="186"/>
                    <a:pt x="258" y="186"/>
                  </a:cubicBezTo>
                  <a:cubicBezTo>
                    <a:pt x="258" y="185"/>
                    <a:pt x="258" y="185"/>
                    <a:pt x="258" y="185"/>
                  </a:cubicBezTo>
                  <a:cubicBezTo>
                    <a:pt x="260" y="184"/>
                    <a:pt x="260" y="184"/>
                    <a:pt x="260" y="184"/>
                  </a:cubicBezTo>
                  <a:cubicBezTo>
                    <a:pt x="262" y="182"/>
                    <a:pt x="262" y="182"/>
                    <a:pt x="262" y="182"/>
                  </a:cubicBezTo>
                  <a:cubicBezTo>
                    <a:pt x="263" y="179"/>
                    <a:pt x="263" y="179"/>
                    <a:pt x="263" y="179"/>
                  </a:cubicBezTo>
                  <a:cubicBezTo>
                    <a:pt x="264" y="177"/>
                    <a:pt x="264" y="177"/>
                    <a:pt x="264" y="177"/>
                  </a:cubicBezTo>
                  <a:cubicBezTo>
                    <a:pt x="264" y="177"/>
                    <a:pt x="265" y="176"/>
                    <a:pt x="265" y="175"/>
                  </a:cubicBezTo>
                  <a:cubicBezTo>
                    <a:pt x="265" y="174"/>
                    <a:pt x="265" y="173"/>
                    <a:pt x="265" y="173"/>
                  </a:cubicBezTo>
                  <a:cubicBezTo>
                    <a:pt x="264" y="170"/>
                    <a:pt x="264" y="170"/>
                    <a:pt x="264" y="170"/>
                  </a:cubicBezTo>
                  <a:cubicBezTo>
                    <a:pt x="264" y="170"/>
                    <a:pt x="263" y="168"/>
                    <a:pt x="262" y="167"/>
                  </a:cubicBezTo>
                  <a:cubicBezTo>
                    <a:pt x="261" y="166"/>
                    <a:pt x="263" y="165"/>
                    <a:pt x="263" y="165"/>
                  </a:cubicBezTo>
                  <a:cubicBezTo>
                    <a:pt x="263" y="165"/>
                    <a:pt x="264" y="165"/>
                    <a:pt x="265" y="164"/>
                  </a:cubicBezTo>
                  <a:cubicBezTo>
                    <a:pt x="266" y="164"/>
                    <a:pt x="266" y="164"/>
                    <a:pt x="266" y="163"/>
                  </a:cubicBezTo>
                  <a:cubicBezTo>
                    <a:pt x="266" y="163"/>
                    <a:pt x="264" y="163"/>
                    <a:pt x="263" y="163"/>
                  </a:cubicBezTo>
                  <a:cubicBezTo>
                    <a:pt x="262" y="163"/>
                    <a:pt x="262" y="163"/>
                    <a:pt x="262" y="163"/>
                  </a:cubicBezTo>
                  <a:cubicBezTo>
                    <a:pt x="262" y="163"/>
                    <a:pt x="260" y="162"/>
                    <a:pt x="259" y="161"/>
                  </a:cubicBezTo>
                  <a:cubicBezTo>
                    <a:pt x="258" y="161"/>
                    <a:pt x="259" y="160"/>
                    <a:pt x="259" y="160"/>
                  </a:cubicBezTo>
                  <a:cubicBezTo>
                    <a:pt x="259" y="160"/>
                    <a:pt x="260" y="160"/>
                    <a:pt x="261" y="160"/>
                  </a:cubicBezTo>
                  <a:cubicBezTo>
                    <a:pt x="263" y="160"/>
                    <a:pt x="263" y="158"/>
                    <a:pt x="264" y="159"/>
                  </a:cubicBezTo>
                  <a:cubicBezTo>
                    <a:pt x="265" y="159"/>
                    <a:pt x="264" y="160"/>
                    <a:pt x="264" y="160"/>
                  </a:cubicBezTo>
                  <a:cubicBezTo>
                    <a:pt x="263" y="161"/>
                    <a:pt x="264" y="161"/>
                    <a:pt x="264" y="161"/>
                  </a:cubicBezTo>
                  <a:cubicBezTo>
                    <a:pt x="265" y="161"/>
                    <a:pt x="267" y="160"/>
                    <a:pt x="267" y="160"/>
                  </a:cubicBezTo>
                  <a:cubicBezTo>
                    <a:pt x="267" y="160"/>
                    <a:pt x="267" y="160"/>
                    <a:pt x="267" y="160"/>
                  </a:cubicBezTo>
                  <a:cubicBezTo>
                    <a:pt x="268" y="159"/>
                    <a:pt x="268" y="159"/>
                    <a:pt x="268" y="159"/>
                  </a:cubicBezTo>
                  <a:cubicBezTo>
                    <a:pt x="269" y="160"/>
                    <a:pt x="269" y="160"/>
                    <a:pt x="269" y="160"/>
                  </a:cubicBezTo>
                  <a:cubicBezTo>
                    <a:pt x="268" y="162"/>
                    <a:pt x="268" y="162"/>
                    <a:pt x="268" y="162"/>
                  </a:cubicBezTo>
                  <a:cubicBezTo>
                    <a:pt x="268" y="162"/>
                    <a:pt x="269" y="163"/>
                    <a:pt x="270" y="163"/>
                  </a:cubicBezTo>
                  <a:cubicBezTo>
                    <a:pt x="271" y="163"/>
                    <a:pt x="271" y="164"/>
                    <a:pt x="271" y="164"/>
                  </a:cubicBezTo>
                  <a:cubicBezTo>
                    <a:pt x="271" y="164"/>
                    <a:pt x="271" y="165"/>
                    <a:pt x="270" y="166"/>
                  </a:cubicBezTo>
                  <a:cubicBezTo>
                    <a:pt x="270" y="167"/>
                    <a:pt x="272" y="168"/>
                    <a:pt x="272" y="168"/>
                  </a:cubicBezTo>
                  <a:cubicBezTo>
                    <a:pt x="273" y="168"/>
                    <a:pt x="274" y="166"/>
                    <a:pt x="274" y="166"/>
                  </a:cubicBezTo>
                  <a:cubicBezTo>
                    <a:pt x="274" y="164"/>
                    <a:pt x="274" y="164"/>
                    <a:pt x="274" y="164"/>
                  </a:cubicBezTo>
                  <a:cubicBezTo>
                    <a:pt x="274" y="161"/>
                    <a:pt x="273" y="161"/>
                    <a:pt x="273" y="161"/>
                  </a:cubicBezTo>
                  <a:cubicBezTo>
                    <a:pt x="271" y="159"/>
                    <a:pt x="272" y="159"/>
                    <a:pt x="272" y="159"/>
                  </a:cubicBezTo>
                  <a:cubicBezTo>
                    <a:pt x="274" y="157"/>
                    <a:pt x="276" y="155"/>
                    <a:pt x="276" y="155"/>
                  </a:cubicBezTo>
                  <a:cubicBezTo>
                    <a:pt x="277" y="153"/>
                    <a:pt x="278" y="151"/>
                    <a:pt x="278" y="151"/>
                  </a:cubicBezTo>
                  <a:cubicBezTo>
                    <a:pt x="278" y="151"/>
                    <a:pt x="278" y="151"/>
                    <a:pt x="278" y="151"/>
                  </a:cubicBezTo>
                  <a:cubicBezTo>
                    <a:pt x="278" y="150"/>
                    <a:pt x="278" y="150"/>
                    <a:pt x="278" y="150"/>
                  </a:cubicBezTo>
                  <a:cubicBezTo>
                    <a:pt x="279" y="149"/>
                    <a:pt x="279" y="149"/>
                    <a:pt x="279" y="149"/>
                  </a:cubicBezTo>
                  <a:cubicBezTo>
                    <a:pt x="280" y="148"/>
                    <a:pt x="280" y="148"/>
                    <a:pt x="280" y="148"/>
                  </a:cubicBezTo>
                  <a:cubicBezTo>
                    <a:pt x="281" y="147"/>
                    <a:pt x="281" y="146"/>
                    <a:pt x="282" y="145"/>
                  </a:cubicBezTo>
                  <a:cubicBezTo>
                    <a:pt x="281" y="146"/>
                    <a:pt x="281" y="147"/>
                    <a:pt x="280" y="148"/>
                  </a:cubicBezTo>
                  <a:cubicBezTo>
                    <a:pt x="278" y="150"/>
                    <a:pt x="278" y="150"/>
                    <a:pt x="278" y="150"/>
                  </a:cubicBezTo>
                  <a:cubicBezTo>
                    <a:pt x="278" y="151"/>
                    <a:pt x="278" y="151"/>
                    <a:pt x="278" y="151"/>
                  </a:cubicBezTo>
                  <a:cubicBezTo>
                    <a:pt x="279" y="150"/>
                    <a:pt x="278" y="152"/>
                    <a:pt x="278" y="152"/>
                  </a:cubicBezTo>
                  <a:cubicBezTo>
                    <a:pt x="278" y="154"/>
                    <a:pt x="280" y="155"/>
                    <a:pt x="280" y="155"/>
                  </a:cubicBezTo>
                  <a:cubicBezTo>
                    <a:pt x="282" y="153"/>
                    <a:pt x="288" y="143"/>
                    <a:pt x="288" y="143"/>
                  </a:cubicBezTo>
                  <a:cubicBezTo>
                    <a:pt x="288" y="140"/>
                    <a:pt x="289" y="138"/>
                    <a:pt x="289" y="138"/>
                  </a:cubicBezTo>
                  <a:cubicBezTo>
                    <a:pt x="290" y="136"/>
                    <a:pt x="290" y="136"/>
                    <a:pt x="290" y="136"/>
                  </a:cubicBezTo>
                  <a:cubicBezTo>
                    <a:pt x="290" y="136"/>
                    <a:pt x="290" y="133"/>
                    <a:pt x="289" y="132"/>
                  </a:cubicBezTo>
                  <a:cubicBezTo>
                    <a:pt x="288" y="131"/>
                    <a:pt x="287" y="132"/>
                    <a:pt x="286" y="132"/>
                  </a:cubicBezTo>
                  <a:cubicBezTo>
                    <a:pt x="285" y="132"/>
                    <a:pt x="284" y="131"/>
                    <a:pt x="284" y="131"/>
                  </a:cubicBezTo>
                  <a:cubicBezTo>
                    <a:pt x="283" y="130"/>
                    <a:pt x="283" y="130"/>
                    <a:pt x="283" y="130"/>
                  </a:cubicBezTo>
                  <a:cubicBezTo>
                    <a:pt x="285" y="128"/>
                    <a:pt x="285" y="128"/>
                    <a:pt x="285" y="128"/>
                  </a:cubicBezTo>
                  <a:cubicBezTo>
                    <a:pt x="285" y="127"/>
                    <a:pt x="285" y="127"/>
                    <a:pt x="285" y="127"/>
                  </a:cubicBezTo>
                  <a:cubicBezTo>
                    <a:pt x="288" y="125"/>
                    <a:pt x="288" y="125"/>
                    <a:pt x="288" y="125"/>
                  </a:cubicBezTo>
                  <a:cubicBezTo>
                    <a:pt x="292" y="120"/>
                    <a:pt x="292" y="120"/>
                    <a:pt x="292" y="120"/>
                  </a:cubicBezTo>
                  <a:cubicBezTo>
                    <a:pt x="292" y="120"/>
                    <a:pt x="299" y="121"/>
                    <a:pt x="299" y="121"/>
                  </a:cubicBezTo>
                  <a:cubicBezTo>
                    <a:pt x="300" y="121"/>
                    <a:pt x="299" y="120"/>
                    <a:pt x="299" y="120"/>
                  </a:cubicBezTo>
                  <a:cubicBezTo>
                    <a:pt x="300" y="119"/>
                    <a:pt x="300" y="119"/>
                    <a:pt x="300" y="119"/>
                  </a:cubicBezTo>
                  <a:cubicBezTo>
                    <a:pt x="302" y="119"/>
                    <a:pt x="302" y="119"/>
                    <a:pt x="302" y="119"/>
                  </a:cubicBezTo>
                  <a:cubicBezTo>
                    <a:pt x="303" y="119"/>
                    <a:pt x="303" y="119"/>
                    <a:pt x="303" y="119"/>
                  </a:cubicBezTo>
                  <a:cubicBezTo>
                    <a:pt x="303" y="121"/>
                    <a:pt x="303" y="121"/>
                    <a:pt x="303" y="121"/>
                  </a:cubicBezTo>
                  <a:cubicBezTo>
                    <a:pt x="308" y="120"/>
                    <a:pt x="308" y="120"/>
                    <a:pt x="308" y="120"/>
                  </a:cubicBezTo>
                  <a:cubicBezTo>
                    <a:pt x="308" y="119"/>
                    <a:pt x="308" y="119"/>
                    <a:pt x="308" y="119"/>
                  </a:cubicBezTo>
                  <a:cubicBezTo>
                    <a:pt x="312" y="115"/>
                    <a:pt x="312" y="115"/>
                    <a:pt x="312" y="115"/>
                  </a:cubicBezTo>
                  <a:cubicBezTo>
                    <a:pt x="312" y="115"/>
                    <a:pt x="313" y="114"/>
                    <a:pt x="314" y="114"/>
                  </a:cubicBezTo>
                  <a:cubicBezTo>
                    <a:pt x="315" y="113"/>
                    <a:pt x="315" y="114"/>
                    <a:pt x="314" y="116"/>
                  </a:cubicBezTo>
                  <a:cubicBezTo>
                    <a:pt x="313" y="117"/>
                    <a:pt x="315" y="117"/>
                    <a:pt x="315" y="116"/>
                  </a:cubicBezTo>
                  <a:cubicBezTo>
                    <a:pt x="316" y="116"/>
                    <a:pt x="318" y="113"/>
                    <a:pt x="318" y="113"/>
                  </a:cubicBezTo>
                  <a:cubicBezTo>
                    <a:pt x="317" y="114"/>
                    <a:pt x="318" y="116"/>
                    <a:pt x="318" y="116"/>
                  </a:cubicBezTo>
                  <a:cubicBezTo>
                    <a:pt x="315" y="119"/>
                    <a:pt x="315" y="119"/>
                    <a:pt x="315" y="119"/>
                  </a:cubicBezTo>
                  <a:cubicBezTo>
                    <a:pt x="314" y="122"/>
                    <a:pt x="314" y="122"/>
                    <a:pt x="314" y="122"/>
                  </a:cubicBezTo>
                  <a:cubicBezTo>
                    <a:pt x="310" y="125"/>
                    <a:pt x="310" y="125"/>
                    <a:pt x="310" y="125"/>
                  </a:cubicBezTo>
                  <a:cubicBezTo>
                    <a:pt x="308" y="129"/>
                    <a:pt x="308" y="129"/>
                    <a:pt x="308" y="129"/>
                  </a:cubicBezTo>
                  <a:cubicBezTo>
                    <a:pt x="308" y="129"/>
                    <a:pt x="307" y="130"/>
                    <a:pt x="308" y="132"/>
                  </a:cubicBezTo>
                  <a:cubicBezTo>
                    <a:pt x="309" y="134"/>
                    <a:pt x="310" y="138"/>
                    <a:pt x="310" y="138"/>
                  </a:cubicBezTo>
                  <a:cubicBezTo>
                    <a:pt x="312" y="136"/>
                    <a:pt x="312" y="136"/>
                    <a:pt x="312" y="136"/>
                  </a:cubicBezTo>
                  <a:cubicBezTo>
                    <a:pt x="315" y="131"/>
                    <a:pt x="315" y="131"/>
                    <a:pt x="315" y="131"/>
                  </a:cubicBezTo>
                  <a:cubicBezTo>
                    <a:pt x="316" y="131"/>
                    <a:pt x="316" y="131"/>
                    <a:pt x="316" y="131"/>
                  </a:cubicBezTo>
                  <a:cubicBezTo>
                    <a:pt x="316" y="131"/>
                    <a:pt x="316" y="129"/>
                    <a:pt x="317" y="127"/>
                  </a:cubicBezTo>
                  <a:cubicBezTo>
                    <a:pt x="318" y="125"/>
                    <a:pt x="317" y="124"/>
                    <a:pt x="317" y="124"/>
                  </a:cubicBezTo>
                  <a:cubicBezTo>
                    <a:pt x="317" y="124"/>
                    <a:pt x="317" y="123"/>
                    <a:pt x="317" y="122"/>
                  </a:cubicBezTo>
                  <a:cubicBezTo>
                    <a:pt x="317" y="122"/>
                    <a:pt x="318" y="121"/>
                    <a:pt x="319" y="121"/>
                  </a:cubicBezTo>
                  <a:cubicBezTo>
                    <a:pt x="321" y="121"/>
                    <a:pt x="320" y="119"/>
                    <a:pt x="321" y="119"/>
                  </a:cubicBezTo>
                  <a:cubicBezTo>
                    <a:pt x="322" y="119"/>
                    <a:pt x="322" y="119"/>
                    <a:pt x="324" y="117"/>
                  </a:cubicBezTo>
                  <a:cubicBezTo>
                    <a:pt x="326" y="116"/>
                    <a:pt x="327" y="118"/>
                    <a:pt x="327" y="118"/>
                  </a:cubicBezTo>
                  <a:cubicBezTo>
                    <a:pt x="329" y="117"/>
                    <a:pt x="329" y="117"/>
                    <a:pt x="329" y="117"/>
                  </a:cubicBezTo>
                  <a:cubicBezTo>
                    <a:pt x="330" y="115"/>
                    <a:pt x="330" y="115"/>
                    <a:pt x="330" y="115"/>
                  </a:cubicBezTo>
                  <a:cubicBezTo>
                    <a:pt x="331" y="114"/>
                    <a:pt x="331" y="114"/>
                    <a:pt x="331" y="114"/>
                  </a:cubicBezTo>
                  <a:cubicBezTo>
                    <a:pt x="333" y="113"/>
                    <a:pt x="333" y="113"/>
                    <a:pt x="333" y="113"/>
                  </a:cubicBezTo>
                  <a:cubicBezTo>
                    <a:pt x="333" y="112"/>
                    <a:pt x="333" y="112"/>
                    <a:pt x="333" y="112"/>
                  </a:cubicBezTo>
                  <a:cubicBezTo>
                    <a:pt x="335" y="112"/>
                    <a:pt x="335" y="112"/>
                    <a:pt x="335" y="112"/>
                  </a:cubicBezTo>
                  <a:cubicBezTo>
                    <a:pt x="335" y="112"/>
                    <a:pt x="336" y="112"/>
                    <a:pt x="337" y="112"/>
                  </a:cubicBezTo>
                  <a:cubicBezTo>
                    <a:pt x="337" y="113"/>
                    <a:pt x="339" y="111"/>
                    <a:pt x="339" y="111"/>
                  </a:cubicBezTo>
                  <a:cubicBezTo>
                    <a:pt x="339" y="111"/>
                    <a:pt x="337" y="108"/>
                    <a:pt x="336" y="107"/>
                  </a:cubicBezTo>
                  <a:cubicBezTo>
                    <a:pt x="335" y="107"/>
                    <a:pt x="335" y="105"/>
                    <a:pt x="336" y="106"/>
                  </a:cubicBezTo>
                  <a:cubicBezTo>
                    <a:pt x="337" y="106"/>
                    <a:pt x="338" y="105"/>
                    <a:pt x="338" y="105"/>
                  </a:cubicBezTo>
                  <a:cubicBezTo>
                    <a:pt x="340" y="103"/>
                    <a:pt x="340" y="103"/>
                    <a:pt x="340" y="103"/>
                  </a:cubicBezTo>
                  <a:cubicBezTo>
                    <a:pt x="340" y="101"/>
                    <a:pt x="340" y="101"/>
                    <a:pt x="340" y="101"/>
                  </a:cubicBezTo>
                  <a:cubicBezTo>
                    <a:pt x="341" y="101"/>
                    <a:pt x="341" y="101"/>
                    <a:pt x="341" y="101"/>
                  </a:cubicBezTo>
                  <a:cubicBezTo>
                    <a:pt x="342" y="102"/>
                    <a:pt x="342" y="102"/>
                    <a:pt x="342" y="102"/>
                  </a:cubicBezTo>
                  <a:cubicBezTo>
                    <a:pt x="343" y="103"/>
                    <a:pt x="343" y="103"/>
                    <a:pt x="343" y="103"/>
                  </a:cubicBezTo>
                  <a:cubicBezTo>
                    <a:pt x="343" y="103"/>
                    <a:pt x="346" y="105"/>
                    <a:pt x="347" y="106"/>
                  </a:cubicBezTo>
                  <a:cubicBezTo>
                    <a:pt x="347" y="107"/>
                    <a:pt x="348" y="106"/>
                    <a:pt x="348" y="106"/>
                  </a:cubicBezTo>
                  <a:cubicBezTo>
                    <a:pt x="348" y="104"/>
                    <a:pt x="348" y="104"/>
                    <a:pt x="348" y="104"/>
                  </a:cubicBezTo>
                  <a:cubicBezTo>
                    <a:pt x="348" y="103"/>
                    <a:pt x="348" y="103"/>
                    <a:pt x="348" y="103"/>
                  </a:cubicBezTo>
                  <a:cubicBezTo>
                    <a:pt x="348" y="103"/>
                    <a:pt x="351" y="103"/>
                    <a:pt x="351" y="102"/>
                  </a:cubicBezTo>
                  <a:cubicBezTo>
                    <a:pt x="352" y="101"/>
                    <a:pt x="349" y="100"/>
                    <a:pt x="348" y="99"/>
                  </a:cubicBezTo>
                  <a:cubicBezTo>
                    <a:pt x="346" y="98"/>
                    <a:pt x="346" y="99"/>
                    <a:pt x="346" y="99"/>
                  </a:cubicBezTo>
                  <a:cubicBezTo>
                    <a:pt x="345" y="98"/>
                    <a:pt x="345" y="98"/>
                    <a:pt x="345" y="98"/>
                  </a:cubicBezTo>
                  <a:cubicBezTo>
                    <a:pt x="343" y="94"/>
                    <a:pt x="338" y="92"/>
                    <a:pt x="338" y="92"/>
                  </a:cubicBezTo>
                  <a:cubicBezTo>
                    <a:pt x="334" y="89"/>
                    <a:pt x="334" y="89"/>
                    <a:pt x="334" y="89"/>
                  </a:cubicBezTo>
                  <a:cubicBezTo>
                    <a:pt x="334" y="89"/>
                    <a:pt x="331" y="89"/>
                    <a:pt x="331" y="88"/>
                  </a:cubicBezTo>
                  <a:cubicBezTo>
                    <a:pt x="330" y="88"/>
                    <a:pt x="328" y="88"/>
                    <a:pt x="328" y="88"/>
                  </a:cubicBezTo>
                  <a:cubicBezTo>
                    <a:pt x="328" y="90"/>
                    <a:pt x="328" y="90"/>
                    <a:pt x="328" y="90"/>
                  </a:cubicBezTo>
                  <a:cubicBezTo>
                    <a:pt x="328" y="92"/>
                    <a:pt x="328" y="92"/>
                    <a:pt x="328" y="92"/>
                  </a:cubicBezTo>
                  <a:cubicBezTo>
                    <a:pt x="328" y="93"/>
                    <a:pt x="328" y="93"/>
                    <a:pt x="328" y="93"/>
                  </a:cubicBezTo>
                  <a:cubicBezTo>
                    <a:pt x="327" y="93"/>
                    <a:pt x="327" y="93"/>
                    <a:pt x="327" y="93"/>
                  </a:cubicBezTo>
                  <a:cubicBezTo>
                    <a:pt x="327" y="92"/>
                    <a:pt x="327" y="92"/>
                    <a:pt x="327" y="92"/>
                  </a:cubicBezTo>
                  <a:cubicBezTo>
                    <a:pt x="325" y="90"/>
                    <a:pt x="325" y="90"/>
                    <a:pt x="325" y="90"/>
                  </a:cubicBezTo>
                  <a:cubicBezTo>
                    <a:pt x="326" y="89"/>
                    <a:pt x="326" y="89"/>
                    <a:pt x="326" y="89"/>
                  </a:cubicBezTo>
                  <a:cubicBezTo>
                    <a:pt x="326" y="88"/>
                    <a:pt x="326" y="88"/>
                    <a:pt x="326" y="88"/>
                  </a:cubicBezTo>
                  <a:cubicBezTo>
                    <a:pt x="322" y="90"/>
                    <a:pt x="322" y="90"/>
                    <a:pt x="322" y="90"/>
                  </a:cubicBezTo>
                  <a:cubicBezTo>
                    <a:pt x="322" y="89"/>
                    <a:pt x="322" y="89"/>
                    <a:pt x="322" y="89"/>
                  </a:cubicBezTo>
                  <a:cubicBezTo>
                    <a:pt x="317" y="89"/>
                    <a:pt x="317" y="89"/>
                    <a:pt x="317" y="89"/>
                  </a:cubicBezTo>
                  <a:cubicBezTo>
                    <a:pt x="316" y="91"/>
                    <a:pt x="316" y="91"/>
                    <a:pt x="316" y="91"/>
                  </a:cubicBezTo>
                  <a:cubicBezTo>
                    <a:pt x="314" y="89"/>
                    <a:pt x="314" y="89"/>
                    <a:pt x="314" y="89"/>
                  </a:cubicBezTo>
                  <a:cubicBezTo>
                    <a:pt x="314" y="89"/>
                    <a:pt x="315" y="88"/>
                    <a:pt x="314" y="85"/>
                  </a:cubicBezTo>
                  <a:cubicBezTo>
                    <a:pt x="313" y="83"/>
                    <a:pt x="309" y="84"/>
                    <a:pt x="309" y="84"/>
                  </a:cubicBezTo>
                  <a:cubicBezTo>
                    <a:pt x="309" y="84"/>
                    <a:pt x="306" y="85"/>
                    <a:pt x="305" y="84"/>
                  </a:cubicBezTo>
                  <a:cubicBezTo>
                    <a:pt x="304" y="83"/>
                    <a:pt x="303" y="83"/>
                    <a:pt x="303" y="83"/>
                  </a:cubicBezTo>
                  <a:cubicBezTo>
                    <a:pt x="303" y="83"/>
                    <a:pt x="303" y="83"/>
                    <a:pt x="303" y="83"/>
                  </a:cubicBezTo>
                  <a:cubicBezTo>
                    <a:pt x="302" y="82"/>
                    <a:pt x="302" y="82"/>
                    <a:pt x="302" y="82"/>
                  </a:cubicBezTo>
                  <a:cubicBezTo>
                    <a:pt x="302" y="82"/>
                    <a:pt x="302" y="81"/>
                    <a:pt x="302" y="79"/>
                  </a:cubicBezTo>
                  <a:cubicBezTo>
                    <a:pt x="301" y="78"/>
                    <a:pt x="299" y="80"/>
                    <a:pt x="299" y="80"/>
                  </a:cubicBezTo>
                  <a:cubicBezTo>
                    <a:pt x="299" y="80"/>
                    <a:pt x="298" y="80"/>
                    <a:pt x="298" y="80"/>
                  </a:cubicBezTo>
                  <a:cubicBezTo>
                    <a:pt x="298" y="79"/>
                    <a:pt x="298" y="78"/>
                    <a:pt x="296" y="78"/>
                  </a:cubicBezTo>
                  <a:cubicBezTo>
                    <a:pt x="294" y="78"/>
                    <a:pt x="291" y="77"/>
                    <a:pt x="291" y="77"/>
                  </a:cubicBezTo>
                  <a:cubicBezTo>
                    <a:pt x="291" y="78"/>
                    <a:pt x="291" y="78"/>
                    <a:pt x="289" y="78"/>
                  </a:cubicBezTo>
                  <a:cubicBezTo>
                    <a:pt x="288" y="78"/>
                    <a:pt x="289" y="82"/>
                    <a:pt x="289" y="82"/>
                  </a:cubicBezTo>
                  <a:cubicBezTo>
                    <a:pt x="288" y="82"/>
                    <a:pt x="288" y="82"/>
                    <a:pt x="288" y="82"/>
                  </a:cubicBezTo>
                  <a:cubicBezTo>
                    <a:pt x="287" y="83"/>
                    <a:pt x="287" y="83"/>
                    <a:pt x="287" y="83"/>
                  </a:cubicBezTo>
                  <a:cubicBezTo>
                    <a:pt x="284" y="82"/>
                    <a:pt x="284" y="82"/>
                    <a:pt x="284" y="82"/>
                  </a:cubicBezTo>
                  <a:cubicBezTo>
                    <a:pt x="283" y="82"/>
                    <a:pt x="283" y="82"/>
                    <a:pt x="283" y="82"/>
                  </a:cubicBezTo>
                  <a:cubicBezTo>
                    <a:pt x="282" y="82"/>
                    <a:pt x="282" y="82"/>
                    <a:pt x="282" y="82"/>
                  </a:cubicBezTo>
                  <a:cubicBezTo>
                    <a:pt x="281" y="80"/>
                    <a:pt x="281" y="80"/>
                    <a:pt x="281" y="80"/>
                  </a:cubicBezTo>
                  <a:cubicBezTo>
                    <a:pt x="281" y="80"/>
                    <a:pt x="279" y="82"/>
                    <a:pt x="279" y="83"/>
                  </a:cubicBezTo>
                  <a:cubicBezTo>
                    <a:pt x="279" y="83"/>
                    <a:pt x="278" y="85"/>
                    <a:pt x="278" y="85"/>
                  </a:cubicBezTo>
                  <a:cubicBezTo>
                    <a:pt x="277" y="83"/>
                    <a:pt x="277" y="83"/>
                    <a:pt x="277" y="83"/>
                  </a:cubicBezTo>
                  <a:cubicBezTo>
                    <a:pt x="277" y="82"/>
                    <a:pt x="277" y="82"/>
                    <a:pt x="277" y="82"/>
                  </a:cubicBezTo>
                  <a:cubicBezTo>
                    <a:pt x="277" y="79"/>
                    <a:pt x="277" y="79"/>
                    <a:pt x="277" y="79"/>
                  </a:cubicBezTo>
                  <a:cubicBezTo>
                    <a:pt x="277" y="77"/>
                    <a:pt x="277" y="77"/>
                    <a:pt x="277" y="77"/>
                  </a:cubicBezTo>
                  <a:cubicBezTo>
                    <a:pt x="277" y="75"/>
                    <a:pt x="275" y="76"/>
                    <a:pt x="275" y="76"/>
                  </a:cubicBezTo>
                  <a:cubicBezTo>
                    <a:pt x="275" y="76"/>
                    <a:pt x="274" y="74"/>
                    <a:pt x="272" y="74"/>
                  </a:cubicBezTo>
                  <a:cubicBezTo>
                    <a:pt x="270" y="74"/>
                    <a:pt x="270" y="74"/>
                    <a:pt x="269" y="75"/>
                  </a:cubicBezTo>
                  <a:cubicBezTo>
                    <a:pt x="268" y="76"/>
                    <a:pt x="264" y="74"/>
                    <a:pt x="264" y="74"/>
                  </a:cubicBezTo>
                  <a:cubicBezTo>
                    <a:pt x="261" y="73"/>
                    <a:pt x="261" y="73"/>
                    <a:pt x="261" y="73"/>
                  </a:cubicBezTo>
                  <a:cubicBezTo>
                    <a:pt x="258" y="73"/>
                    <a:pt x="255" y="71"/>
                    <a:pt x="255" y="71"/>
                  </a:cubicBezTo>
                  <a:cubicBezTo>
                    <a:pt x="254" y="71"/>
                    <a:pt x="254" y="71"/>
                    <a:pt x="254" y="71"/>
                  </a:cubicBezTo>
                  <a:cubicBezTo>
                    <a:pt x="254" y="70"/>
                    <a:pt x="254" y="70"/>
                    <a:pt x="254" y="70"/>
                  </a:cubicBezTo>
                  <a:cubicBezTo>
                    <a:pt x="255" y="70"/>
                    <a:pt x="255" y="70"/>
                    <a:pt x="255" y="70"/>
                  </a:cubicBezTo>
                  <a:cubicBezTo>
                    <a:pt x="255" y="70"/>
                    <a:pt x="255" y="69"/>
                    <a:pt x="255" y="68"/>
                  </a:cubicBezTo>
                  <a:cubicBezTo>
                    <a:pt x="254" y="68"/>
                    <a:pt x="253" y="68"/>
                    <a:pt x="253" y="68"/>
                  </a:cubicBezTo>
                  <a:cubicBezTo>
                    <a:pt x="253" y="68"/>
                    <a:pt x="252" y="71"/>
                    <a:pt x="251" y="71"/>
                  </a:cubicBezTo>
                  <a:cubicBezTo>
                    <a:pt x="250" y="72"/>
                    <a:pt x="249" y="74"/>
                    <a:pt x="249" y="74"/>
                  </a:cubicBezTo>
                  <a:cubicBezTo>
                    <a:pt x="248" y="74"/>
                    <a:pt x="248" y="74"/>
                    <a:pt x="248" y="74"/>
                  </a:cubicBezTo>
                  <a:cubicBezTo>
                    <a:pt x="248" y="72"/>
                    <a:pt x="248" y="72"/>
                    <a:pt x="248" y="72"/>
                  </a:cubicBezTo>
                  <a:cubicBezTo>
                    <a:pt x="247" y="71"/>
                    <a:pt x="247" y="71"/>
                    <a:pt x="247" y="71"/>
                  </a:cubicBezTo>
                  <a:cubicBezTo>
                    <a:pt x="249" y="70"/>
                    <a:pt x="249" y="70"/>
                    <a:pt x="249" y="70"/>
                  </a:cubicBezTo>
                  <a:cubicBezTo>
                    <a:pt x="252" y="67"/>
                    <a:pt x="252" y="67"/>
                    <a:pt x="252" y="67"/>
                  </a:cubicBezTo>
                  <a:cubicBezTo>
                    <a:pt x="254" y="65"/>
                    <a:pt x="255" y="63"/>
                    <a:pt x="255" y="63"/>
                  </a:cubicBezTo>
                  <a:cubicBezTo>
                    <a:pt x="255" y="61"/>
                    <a:pt x="255" y="61"/>
                    <a:pt x="255" y="61"/>
                  </a:cubicBezTo>
                  <a:cubicBezTo>
                    <a:pt x="255" y="59"/>
                    <a:pt x="254" y="57"/>
                    <a:pt x="253" y="57"/>
                  </a:cubicBezTo>
                  <a:cubicBezTo>
                    <a:pt x="252" y="56"/>
                    <a:pt x="251" y="57"/>
                    <a:pt x="249" y="58"/>
                  </a:cubicBezTo>
                  <a:cubicBezTo>
                    <a:pt x="247" y="58"/>
                    <a:pt x="246" y="58"/>
                    <a:pt x="246" y="58"/>
                  </a:cubicBezTo>
                  <a:cubicBezTo>
                    <a:pt x="246" y="56"/>
                    <a:pt x="246" y="56"/>
                    <a:pt x="246" y="56"/>
                  </a:cubicBezTo>
                  <a:cubicBezTo>
                    <a:pt x="245" y="56"/>
                    <a:pt x="245" y="56"/>
                    <a:pt x="245" y="56"/>
                  </a:cubicBezTo>
                  <a:cubicBezTo>
                    <a:pt x="246" y="53"/>
                    <a:pt x="246" y="53"/>
                    <a:pt x="246" y="53"/>
                  </a:cubicBezTo>
                  <a:cubicBezTo>
                    <a:pt x="246" y="53"/>
                    <a:pt x="248" y="52"/>
                    <a:pt x="246" y="52"/>
                  </a:cubicBezTo>
                  <a:cubicBezTo>
                    <a:pt x="245" y="51"/>
                    <a:pt x="243" y="52"/>
                    <a:pt x="243" y="53"/>
                  </a:cubicBezTo>
                  <a:cubicBezTo>
                    <a:pt x="242" y="54"/>
                    <a:pt x="240" y="57"/>
                    <a:pt x="240" y="57"/>
                  </a:cubicBezTo>
                  <a:cubicBezTo>
                    <a:pt x="240" y="57"/>
                    <a:pt x="240" y="57"/>
                    <a:pt x="240" y="57"/>
                  </a:cubicBezTo>
                  <a:cubicBezTo>
                    <a:pt x="239" y="59"/>
                    <a:pt x="239" y="59"/>
                    <a:pt x="239" y="59"/>
                  </a:cubicBezTo>
                  <a:cubicBezTo>
                    <a:pt x="237" y="58"/>
                    <a:pt x="237" y="58"/>
                    <a:pt x="237" y="58"/>
                  </a:cubicBezTo>
                  <a:cubicBezTo>
                    <a:pt x="236" y="58"/>
                    <a:pt x="238" y="59"/>
                    <a:pt x="238" y="59"/>
                  </a:cubicBezTo>
                  <a:cubicBezTo>
                    <a:pt x="240" y="61"/>
                    <a:pt x="240" y="61"/>
                    <a:pt x="240" y="61"/>
                  </a:cubicBezTo>
                  <a:cubicBezTo>
                    <a:pt x="240" y="61"/>
                    <a:pt x="240" y="62"/>
                    <a:pt x="240" y="63"/>
                  </a:cubicBezTo>
                  <a:cubicBezTo>
                    <a:pt x="240" y="65"/>
                    <a:pt x="239" y="64"/>
                    <a:pt x="238" y="62"/>
                  </a:cubicBezTo>
                  <a:cubicBezTo>
                    <a:pt x="238" y="60"/>
                    <a:pt x="235" y="60"/>
                    <a:pt x="233" y="60"/>
                  </a:cubicBezTo>
                  <a:cubicBezTo>
                    <a:pt x="231" y="61"/>
                    <a:pt x="231" y="60"/>
                    <a:pt x="231" y="60"/>
                  </a:cubicBezTo>
                  <a:cubicBezTo>
                    <a:pt x="231" y="60"/>
                    <a:pt x="229" y="61"/>
                    <a:pt x="229" y="61"/>
                  </a:cubicBezTo>
                  <a:cubicBezTo>
                    <a:pt x="228" y="62"/>
                    <a:pt x="227" y="63"/>
                    <a:pt x="226" y="63"/>
                  </a:cubicBezTo>
                  <a:cubicBezTo>
                    <a:pt x="224" y="63"/>
                    <a:pt x="223" y="67"/>
                    <a:pt x="223" y="67"/>
                  </a:cubicBezTo>
                  <a:cubicBezTo>
                    <a:pt x="222" y="68"/>
                    <a:pt x="221" y="69"/>
                    <a:pt x="220" y="69"/>
                  </a:cubicBezTo>
                  <a:cubicBezTo>
                    <a:pt x="220" y="70"/>
                    <a:pt x="220" y="70"/>
                    <a:pt x="220" y="71"/>
                  </a:cubicBezTo>
                  <a:cubicBezTo>
                    <a:pt x="220" y="72"/>
                    <a:pt x="219" y="72"/>
                    <a:pt x="217" y="73"/>
                  </a:cubicBezTo>
                  <a:cubicBezTo>
                    <a:pt x="214" y="73"/>
                    <a:pt x="215" y="78"/>
                    <a:pt x="215" y="78"/>
                  </a:cubicBezTo>
                  <a:cubicBezTo>
                    <a:pt x="215" y="79"/>
                    <a:pt x="217" y="79"/>
                    <a:pt x="217" y="79"/>
                  </a:cubicBezTo>
                  <a:cubicBezTo>
                    <a:pt x="217" y="80"/>
                    <a:pt x="219" y="81"/>
                    <a:pt x="219" y="81"/>
                  </a:cubicBezTo>
                  <a:cubicBezTo>
                    <a:pt x="219" y="86"/>
                    <a:pt x="219" y="86"/>
                    <a:pt x="219" y="86"/>
                  </a:cubicBezTo>
                  <a:cubicBezTo>
                    <a:pt x="217" y="88"/>
                    <a:pt x="219" y="89"/>
                    <a:pt x="219" y="89"/>
                  </a:cubicBezTo>
                  <a:cubicBezTo>
                    <a:pt x="219" y="89"/>
                    <a:pt x="219" y="89"/>
                    <a:pt x="219" y="89"/>
                  </a:cubicBezTo>
                  <a:cubicBezTo>
                    <a:pt x="218" y="89"/>
                    <a:pt x="218" y="89"/>
                    <a:pt x="218" y="89"/>
                  </a:cubicBezTo>
                  <a:cubicBezTo>
                    <a:pt x="217" y="89"/>
                    <a:pt x="216" y="88"/>
                    <a:pt x="216" y="87"/>
                  </a:cubicBezTo>
                  <a:cubicBezTo>
                    <a:pt x="216" y="86"/>
                    <a:pt x="217" y="86"/>
                    <a:pt x="216" y="85"/>
                  </a:cubicBezTo>
                  <a:cubicBezTo>
                    <a:pt x="216" y="85"/>
                    <a:pt x="216" y="85"/>
                    <a:pt x="216" y="84"/>
                  </a:cubicBezTo>
                  <a:cubicBezTo>
                    <a:pt x="217" y="84"/>
                    <a:pt x="217" y="83"/>
                    <a:pt x="217" y="82"/>
                  </a:cubicBezTo>
                  <a:cubicBezTo>
                    <a:pt x="217" y="81"/>
                    <a:pt x="217" y="81"/>
                    <a:pt x="216" y="81"/>
                  </a:cubicBezTo>
                  <a:cubicBezTo>
                    <a:pt x="214" y="81"/>
                    <a:pt x="215" y="80"/>
                    <a:pt x="214" y="80"/>
                  </a:cubicBezTo>
                  <a:cubicBezTo>
                    <a:pt x="214" y="80"/>
                    <a:pt x="212" y="80"/>
                    <a:pt x="211" y="79"/>
                  </a:cubicBezTo>
                  <a:cubicBezTo>
                    <a:pt x="210" y="78"/>
                    <a:pt x="210" y="79"/>
                    <a:pt x="210" y="79"/>
                  </a:cubicBezTo>
                  <a:cubicBezTo>
                    <a:pt x="209" y="79"/>
                    <a:pt x="209" y="77"/>
                    <a:pt x="209" y="76"/>
                  </a:cubicBezTo>
                  <a:cubicBezTo>
                    <a:pt x="209" y="75"/>
                    <a:pt x="207" y="76"/>
                    <a:pt x="207" y="76"/>
                  </a:cubicBezTo>
                  <a:cubicBezTo>
                    <a:pt x="206" y="76"/>
                    <a:pt x="207" y="77"/>
                    <a:pt x="207" y="78"/>
                  </a:cubicBezTo>
                  <a:cubicBezTo>
                    <a:pt x="207" y="79"/>
                    <a:pt x="208" y="80"/>
                    <a:pt x="206" y="80"/>
                  </a:cubicBezTo>
                  <a:cubicBezTo>
                    <a:pt x="205" y="81"/>
                    <a:pt x="205" y="82"/>
                    <a:pt x="205" y="83"/>
                  </a:cubicBezTo>
                  <a:cubicBezTo>
                    <a:pt x="206" y="84"/>
                    <a:pt x="206" y="84"/>
                    <a:pt x="206" y="84"/>
                  </a:cubicBezTo>
                  <a:cubicBezTo>
                    <a:pt x="206" y="85"/>
                    <a:pt x="206" y="86"/>
                    <a:pt x="206" y="87"/>
                  </a:cubicBezTo>
                  <a:cubicBezTo>
                    <a:pt x="205" y="87"/>
                    <a:pt x="205" y="91"/>
                    <a:pt x="205" y="91"/>
                  </a:cubicBezTo>
                  <a:cubicBezTo>
                    <a:pt x="207" y="91"/>
                    <a:pt x="207" y="91"/>
                    <a:pt x="207" y="91"/>
                  </a:cubicBezTo>
                  <a:cubicBezTo>
                    <a:pt x="208" y="90"/>
                    <a:pt x="208" y="90"/>
                    <a:pt x="208" y="90"/>
                  </a:cubicBezTo>
                  <a:cubicBezTo>
                    <a:pt x="210" y="89"/>
                    <a:pt x="210" y="91"/>
                    <a:pt x="210" y="91"/>
                  </a:cubicBezTo>
                  <a:cubicBezTo>
                    <a:pt x="210" y="91"/>
                    <a:pt x="211" y="94"/>
                    <a:pt x="211" y="95"/>
                  </a:cubicBezTo>
                  <a:cubicBezTo>
                    <a:pt x="211" y="96"/>
                    <a:pt x="212" y="96"/>
                    <a:pt x="212" y="96"/>
                  </a:cubicBezTo>
                  <a:cubicBezTo>
                    <a:pt x="212" y="96"/>
                    <a:pt x="214" y="96"/>
                    <a:pt x="214" y="96"/>
                  </a:cubicBezTo>
                  <a:cubicBezTo>
                    <a:pt x="214" y="97"/>
                    <a:pt x="216" y="97"/>
                    <a:pt x="216" y="97"/>
                  </a:cubicBezTo>
                  <a:cubicBezTo>
                    <a:pt x="215" y="98"/>
                    <a:pt x="214" y="98"/>
                    <a:pt x="214" y="98"/>
                  </a:cubicBezTo>
                  <a:cubicBezTo>
                    <a:pt x="213" y="98"/>
                    <a:pt x="213" y="99"/>
                    <a:pt x="213" y="100"/>
                  </a:cubicBezTo>
                  <a:cubicBezTo>
                    <a:pt x="214" y="100"/>
                    <a:pt x="214" y="102"/>
                    <a:pt x="213" y="103"/>
                  </a:cubicBezTo>
                  <a:cubicBezTo>
                    <a:pt x="213" y="104"/>
                    <a:pt x="212" y="103"/>
                    <a:pt x="212" y="102"/>
                  </a:cubicBezTo>
                  <a:cubicBezTo>
                    <a:pt x="212" y="101"/>
                    <a:pt x="211" y="99"/>
                    <a:pt x="211" y="99"/>
                  </a:cubicBezTo>
                  <a:cubicBezTo>
                    <a:pt x="211" y="98"/>
                    <a:pt x="210" y="99"/>
                    <a:pt x="210" y="99"/>
                  </a:cubicBezTo>
                  <a:cubicBezTo>
                    <a:pt x="210" y="100"/>
                    <a:pt x="209" y="101"/>
                    <a:pt x="209" y="101"/>
                  </a:cubicBezTo>
                  <a:cubicBezTo>
                    <a:pt x="208" y="101"/>
                    <a:pt x="209" y="100"/>
                    <a:pt x="209" y="100"/>
                  </a:cubicBezTo>
                  <a:cubicBezTo>
                    <a:pt x="210" y="99"/>
                    <a:pt x="209" y="92"/>
                    <a:pt x="209" y="92"/>
                  </a:cubicBezTo>
                  <a:cubicBezTo>
                    <a:pt x="209" y="91"/>
                    <a:pt x="209" y="91"/>
                    <a:pt x="209" y="91"/>
                  </a:cubicBezTo>
                  <a:cubicBezTo>
                    <a:pt x="208" y="92"/>
                    <a:pt x="208" y="92"/>
                    <a:pt x="208" y="92"/>
                  </a:cubicBezTo>
                  <a:cubicBezTo>
                    <a:pt x="208" y="92"/>
                    <a:pt x="208" y="92"/>
                    <a:pt x="207" y="92"/>
                  </a:cubicBezTo>
                  <a:cubicBezTo>
                    <a:pt x="206" y="92"/>
                    <a:pt x="206" y="93"/>
                    <a:pt x="206" y="93"/>
                  </a:cubicBezTo>
                  <a:cubicBezTo>
                    <a:pt x="206" y="93"/>
                    <a:pt x="206" y="97"/>
                    <a:pt x="206" y="98"/>
                  </a:cubicBezTo>
                  <a:cubicBezTo>
                    <a:pt x="206" y="99"/>
                    <a:pt x="205" y="100"/>
                    <a:pt x="204" y="100"/>
                  </a:cubicBezTo>
                  <a:cubicBezTo>
                    <a:pt x="204" y="100"/>
                    <a:pt x="203" y="100"/>
                    <a:pt x="203" y="100"/>
                  </a:cubicBezTo>
                  <a:cubicBezTo>
                    <a:pt x="201" y="101"/>
                    <a:pt x="198" y="100"/>
                    <a:pt x="198" y="100"/>
                  </a:cubicBezTo>
                  <a:cubicBezTo>
                    <a:pt x="199" y="99"/>
                    <a:pt x="202" y="99"/>
                    <a:pt x="202" y="99"/>
                  </a:cubicBezTo>
                  <a:cubicBezTo>
                    <a:pt x="203" y="99"/>
                    <a:pt x="203" y="98"/>
                    <a:pt x="203" y="98"/>
                  </a:cubicBezTo>
                  <a:cubicBezTo>
                    <a:pt x="203" y="97"/>
                    <a:pt x="203" y="97"/>
                    <a:pt x="203" y="97"/>
                  </a:cubicBezTo>
                  <a:cubicBezTo>
                    <a:pt x="203" y="96"/>
                    <a:pt x="205" y="94"/>
                    <a:pt x="205" y="94"/>
                  </a:cubicBezTo>
                  <a:cubicBezTo>
                    <a:pt x="205" y="93"/>
                    <a:pt x="205" y="93"/>
                    <a:pt x="205" y="93"/>
                  </a:cubicBezTo>
                  <a:cubicBezTo>
                    <a:pt x="204" y="93"/>
                    <a:pt x="204" y="92"/>
                    <a:pt x="204" y="92"/>
                  </a:cubicBezTo>
                  <a:cubicBezTo>
                    <a:pt x="204" y="91"/>
                    <a:pt x="204" y="86"/>
                    <a:pt x="204" y="86"/>
                  </a:cubicBezTo>
                  <a:cubicBezTo>
                    <a:pt x="204" y="84"/>
                    <a:pt x="203" y="83"/>
                    <a:pt x="203" y="83"/>
                  </a:cubicBezTo>
                  <a:cubicBezTo>
                    <a:pt x="203" y="80"/>
                    <a:pt x="203" y="80"/>
                    <a:pt x="203" y="80"/>
                  </a:cubicBezTo>
                  <a:cubicBezTo>
                    <a:pt x="204" y="80"/>
                    <a:pt x="204" y="80"/>
                    <a:pt x="204" y="80"/>
                  </a:cubicBezTo>
                  <a:cubicBezTo>
                    <a:pt x="204" y="79"/>
                    <a:pt x="204" y="79"/>
                    <a:pt x="204" y="79"/>
                  </a:cubicBezTo>
                  <a:cubicBezTo>
                    <a:pt x="205" y="77"/>
                    <a:pt x="205" y="77"/>
                    <a:pt x="205" y="77"/>
                  </a:cubicBezTo>
                  <a:cubicBezTo>
                    <a:pt x="206" y="77"/>
                    <a:pt x="204" y="76"/>
                    <a:pt x="204" y="76"/>
                  </a:cubicBezTo>
                  <a:cubicBezTo>
                    <a:pt x="202" y="76"/>
                    <a:pt x="202" y="76"/>
                    <a:pt x="202" y="76"/>
                  </a:cubicBezTo>
                  <a:cubicBezTo>
                    <a:pt x="201" y="76"/>
                    <a:pt x="201" y="76"/>
                    <a:pt x="201" y="76"/>
                  </a:cubicBezTo>
                  <a:cubicBezTo>
                    <a:pt x="199" y="76"/>
                    <a:pt x="199" y="79"/>
                    <a:pt x="199" y="79"/>
                  </a:cubicBezTo>
                  <a:cubicBezTo>
                    <a:pt x="199" y="80"/>
                    <a:pt x="197" y="82"/>
                    <a:pt x="197" y="82"/>
                  </a:cubicBezTo>
                  <a:cubicBezTo>
                    <a:pt x="196" y="83"/>
                    <a:pt x="196" y="88"/>
                    <a:pt x="196" y="88"/>
                  </a:cubicBezTo>
                  <a:cubicBezTo>
                    <a:pt x="196" y="88"/>
                    <a:pt x="197" y="90"/>
                    <a:pt x="197" y="91"/>
                  </a:cubicBezTo>
                  <a:cubicBezTo>
                    <a:pt x="197" y="92"/>
                    <a:pt x="197" y="91"/>
                    <a:pt x="197" y="91"/>
                  </a:cubicBezTo>
                  <a:cubicBezTo>
                    <a:pt x="193" y="88"/>
                    <a:pt x="193" y="88"/>
                    <a:pt x="193" y="88"/>
                  </a:cubicBezTo>
                  <a:cubicBezTo>
                    <a:pt x="190" y="88"/>
                    <a:pt x="190" y="88"/>
                    <a:pt x="190" y="88"/>
                  </a:cubicBezTo>
                  <a:cubicBezTo>
                    <a:pt x="189" y="89"/>
                    <a:pt x="189" y="89"/>
                    <a:pt x="189" y="89"/>
                  </a:cubicBezTo>
                  <a:cubicBezTo>
                    <a:pt x="190" y="90"/>
                    <a:pt x="190" y="90"/>
                    <a:pt x="190" y="90"/>
                  </a:cubicBezTo>
                  <a:cubicBezTo>
                    <a:pt x="190" y="91"/>
                    <a:pt x="190" y="91"/>
                    <a:pt x="190" y="91"/>
                  </a:cubicBezTo>
                  <a:cubicBezTo>
                    <a:pt x="188" y="93"/>
                    <a:pt x="188" y="93"/>
                    <a:pt x="188" y="93"/>
                  </a:cubicBezTo>
                  <a:cubicBezTo>
                    <a:pt x="188" y="91"/>
                    <a:pt x="188" y="91"/>
                    <a:pt x="188" y="91"/>
                  </a:cubicBezTo>
                  <a:cubicBezTo>
                    <a:pt x="187" y="91"/>
                    <a:pt x="187" y="91"/>
                    <a:pt x="187" y="91"/>
                  </a:cubicBezTo>
                  <a:cubicBezTo>
                    <a:pt x="186" y="91"/>
                    <a:pt x="186" y="91"/>
                    <a:pt x="186" y="91"/>
                  </a:cubicBezTo>
                  <a:cubicBezTo>
                    <a:pt x="186" y="93"/>
                    <a:pt x="186" y="93"/>
                    <a:pt x="186" y="93"/>
                  </a:cubicBezTo>
                  <a:cubicBezTo>
                    <a:pt x="184" y="92"/>
                    <a:pt x="184" y="92"/>
                    <a:pt x="184" y="92"/>
                  </a:cubicBezTo>
                  <a:cubicBezTo>
                    <a:pt x="182" y="92"/>
                    <a:pt x="181" y="93"/>
                    <a:pt x="181" y="93"/>
                  </a:cubicBezTo>
                  <a:cubicBezTo>
                    <a:pt x="181" y="91"/>
                    <a:pt x="181" y="91"/>
                    <a:pt x="181" y="91"/>
                  </a:cubicBezTo>
                  <a:cubicBezTo>
                    <a:pt x="181" y="91"/>
                    <a:pt x="181" y="91"/>
                    <a:pt x="181" y="91"/>
                  </a:cubicBezTo>
                  <a:cubicBezTo>
                    <a:pt x="180" y="91"/>
                    <a:pt x="177" y="93"/>
                    <a:pt x="177" y="93"/>
                  </a:cubicBezTo>
                  <a:cubicBezTo>
                    <a:pt x="174" y="94"/>
                    <a:pt x="173" y="97"/>
                    <a:pt x="173" y="97"/>
                  </a:cubicBezTo>
                  <a:cubicBezTo>
                    <a:pt x="173" y="99"/>
                    <a:pt x="172" y="98"/>
                    <a:pt x="172" y="98"/>
                  </a:cubicBezTo>
                  <a:cubicBezTo>
                    <a:pt x="171" y="97"/>
                    <a:pt x="171" y="97"/>
                    <a:pt x="171" y="97"/>
                  </a:cubicBezTo>
                  <a:cubicBezTo>
                    <a:pt x="171" y="96"/>
                    <a:pt x="171" y="96"/>
                    <a:pt x="171" y="96"/>
                  </a:cubicBezTo>
                  <a:cubicBezTo>
                    <a:pt x="172" y="95"/>
                    <a:pt x="172" y="94"/>
                    <a:pt x="172" y="94"/>
                  </a:cubicBezTo>
                  <a:cubicBezTo>
                    <a:pt x="172" y="92"/>
                    <a:pt x="169" y="91"/>
                    <a:pt x="169" y="91"/>
                  </a:cubicBezTo>
                  <a:cubicBezTo>
                    <a:pt x="169" y="92"/>
                    <a:pt x="167" y="92"/>
                    <a:pt x="167" y="92"/>
                  </a:cubicBezTo>
                  <a:cubicBezTo>
                    <a:pt x="168" y="93"/>
                    <a:pt x="168" y="93"/>
                    <a:pt x="168" y="93"/>
                  </a:cubicBezTo>
                  <a:cubicBezTo>
                    <a:pt x="168" y="95"/>
                    <a:pt x="168" y="95"/>
                    <a:pt x="168" y="95"/>
                  </a:cubicBezTo>
                  <a:cubicBezTo>
                    <a:pt x="168" y="97"/>
                    <a:pt x="168" y="97"/>
                    <a:pt x="168" y="97"/>
                  </a:cubicBezTo>
                  <a:cubicBezTo>
                    <a:pt x="168" y="97"/>
                    <a:pt x="169" y="98"/>
                    <a:pt x="169" y="98"/>
                  </a:cubicBezTo>
                  <a:cubicBezTo>
                    <a:pt x="169" y="99"/>
                    <a:pt x="168" y="100"/>
                    <a:pt x="168" y="100"/>
                  </a:cubicBezTo>
                  <a:cubicBezTo>
                    <a:pt x="168" y="100"/>
                    <a:pt x="168" y="100"/>
                    <a:pt x="168" y="100"/>
                  </a:cubicBezTo>
                  <a:cubicBezTo>
                    <a:pt x="167" y="99"/>
                    <a:pt x="167" y="99"/>
                    <a:pt x="167" y="99"/>
                  </a:cubicBezTo>
                  <a:cubicBezTo>
                    <a:pt x="166" y="99"/>
                    <a:pt x="166" y="99"/>
                    <a:pt x="166" y="99"/>
                  </a:cubicBezTo>
                  <a:cubicBezTo>
                    <a:pt x="164" y="101"/>
                    <a:pt x="164" y="101"/>
                    <a:pt x="164" y="101"/>
                  </a:cubicBezTo>
                  <a:cubicBezTo>
                    <a:pt x="163" y="102"/>
                    <a:pt x="163" y="102"/>
                    <a:pt x="163" y="102"/>
                  </a:cubicBezTo>
                  <a:cubicBezTo>
                    <a:pt x="162" y="103"/>
                    <a:pt x="164" y="104"/>
                    <a:pt x="164" y="104"/>
                  </a:cubicBezTo>
                  <a:cubicBezTo>
                    <a:pt x="164" y="105"/>
                    <a:pt x="164" y="105"/>
                    <a:pt x="164" y="105"/>
                  </a:cubicBezTo>
                  <a:cubicBezTo>
                    <a:pt x="161" y="105"/>
                    <a:pt x="161" y="105"/>
                    <a:pt x="161" y="105"/>
                  </a:cubicBezTo>
                  <a:cubicBezTo>
                    <a:pt x="160" y="104"/>
                    <a:pt x="160" y="104"/>
                    <a:pt x="160" y="104"/>
                  </a:cubicBezTo>
                  <a:cubicBezTo>
                    <a:pt x="160" y="102"/>
                    <a:pt x="160" y="102"/>
                    <a:pt x="160" y="102"/>
                  </a:cubicBezTo>
                  <a:cubicBezTo>
                    <a:pt x="159" y="102"/>
                    <a:pt x="159" y="102"/>
                    <a:pt x="159" y="102"/>
                  </a:cubicBezTo>
                  <a:cubicBezTo>
                    <a:pt x="159" y="103"/>
                    <a:pt x="159" y="103"/>
                    <a:pt x="159" y="103"/>
                  </a:cubicBezTo>
                  <a:cubicBezTo>
                    <a:pt x="159" y="105"/>
                    <a:pt x="159" y="105"/>
                    <a:pt x="159" y="105"/>
                  </a:cubicBezTo>
                  <a:cubicBezTo>
                    <a:pt x="160" y="107"/>
                    <a:pt x="160" y="107"/>
                    <a:pt x="160" y="107"/>
                  </a:cubicBezTo>
                  <a:cubicBezTo>
                    <a:pt x="160" y="108"/>
                    <a:pt x="159" y="107"/>
                    <a:pt x="159" y="107"/>
                  </a:cubicBezTo>
                  <a:cubicBezTo>
                    <a:pt x="158" y="106"/>
                    <a:pt x="158" y="106"/>
                    <a:pt x="158" y="106"/>
                  </a:cubicBezTo>
                  <a:cubicBezTo>
                    <a:pt x="157" y="105"/>
                    <a:pt x="157" y="105"/>
                    <a:pt x="157" y="105"/>
                  </a:cubicBezTo>
                  <a:cubicBezTo>
                    <a:pt x="157" y="105"/>
                    <a:pt x="156" y="104"/>
                    <a:pt x="157" y="103"/>
                  </a:cubicBezTo>
                  <a:cubicBezTo>
                    <a:pt x="157" y="103"/>
                    <a:pt x="157" y="102"/>
                    <a:pt x="157" y="102"/>
                  </a:cubicBezTo>
                  <a:cubicBezTo>
                    <a:pt x="154" y="99"/>
                    <a:pt x="154" y="99"/>
                    <a:pt x="154" y="99"/>
                  </a:cubicBezTo>
                  <a:cubicBezTo>
                    <a:pt x="154" y="98"/>
                    <a:pt x="154" y="98"/>
                    <a:pt x="154" y="98"/>
                  </a:cubicBezTo>
                  <a:cubicBezTo>
                    <a:pt x="156" y="99"/>
                    <a:pt x="156" y="99"/>
                    <a:pt x="156" y="99"/>
                  </a:cubicBezTo>
                  <a:cubicBezTo>
                    <a:pt x="157" y="99"/>
                    <a:pt x="157" y="99"/>
                    <a:pt x="157" y="99"/>
                  </a:cubicBezTo>
                  <a:cubicBezTo>
                    <a:pt x="158" y="100"/>
                    <a:pt x="158" y="100"/>
                    <a:pt x="158" y="100"/>
                  </a:cubicBezTo>
                  <a:cubicBezTo>
                    <a:pt x="159" y="101"/>
                    <a:pt x="159" y="101"/>
                    <a:pt x="159" y="101"/>
                  </a:cubicBezTo>
                  <a:cubicBezTo>
                    <a:pt x="160" y="102"/>
                    <a:pt x="163" y="101"/>
                    <a:pt x="163" y="101"/>
                  </a:cubicBezTo>
                  <a:cubicBezTo>
                    <a:pt x="164" y="99"/>
                    <a:pt x="164" y="99"/>
                    <a:pt x="164" y="99"/>
                  </a:cubicBezTo>
                  <a:cubicBezTo>
                    <a:pt x="165" y="98"/>
                    <a:pt x="165" y="96"/>
                    <a:pt x="165" y="96"/>
                  </a:cubicBezTo>
                  <a:cubicBezTo>
                    <a:pt x="165" y="95"/>
                    <a:pt x="162" y="94"/>
                    <a:pt x="162" y="94"/>
                  </a:cubicBezTo>
                  <a:cubicBezTo>
                    <a:pt x="161" y="92"/>
                    <a:pt x="161" y="92"/>
                    <a:pt x="161" y="92"/>
                  </a:cubicBezTo>
                  <a:cubicBezTo>
                    <a:pt x="159" y="89"/>
                    <a:pt x="155" y="89"/>
                    <a:pt x="155" y="89"/>
                  </a:cubicBezTo>
                  <a:cubicBezTo>
                    <a:pt x="154" y="89"/>
                    <a:pt x="153" y="88"/>
                    <a:pt x="153" y="88"/>
                  </a:cubicBezTo>
                  <a:cubicBezTo>
                    <a:pt x="153" y="88"/>
                    <a:pt x="153" y="88"/>
                    <a:pt x="153" y="88"/>
                  </a:cubicBezTo>
                  <a:cubicBezTo>
                    <a:pt x="154" y="88"/>
                    <a:pt x="154" y="88"/>
                    <a:pt x="154" y="88"/>
                  </a:cubicBezTo>
                  <a:cubicBezTo>
                    <a:pt x="155" y="88"/>
                    <a:pt x="155" y="88"/>
                    <a:pt x="155" y="88"/>
                  </a:cubicBezTo>
                  <a:cubicBezTo>
                    <a:pt x="153" y="87"/>
                    <a:pt x="153" y="87"/>
                    <a:pt x="153" y="87"/>
                  </a:cubicBezTo>
                  <a:cubicBezTo>
                    <a:pt x="152" y="88"/>
                    <a:pt x="152" y="88"/>
                    <a:pt x="152" y="88"/>
                  </a:cubicBezTo>
                  <a:cubicBezTo>
                    <a:pt x="151" y="87"/>
                    <a:pt x="151" y="87"/>
                    <a:pt x="151" y="87"/>
                  </a:cubicBezTo>
                  <a:cubicBezTo>
                    <a:pt x="150" y="87"/>
                    <a:pt x="150" y="87"/>
                    <a:pt x="150" y="87"/>
                  </a:cubicBezTo>
                  <a:cubicBezTo>
                    <a:pt x="149" y="86"/>
                    <a:pt x="148" y="86"/>
                    <a:pt x="148" y="86"/>
                  </a:cubicBezTo>
                  <a:cubicBezTo>
                    <a:pt x="150" y="86"/>
                    <a:pt x="150" y="86"/>
                    <a:pt x="150" y="86"/>
                  </a:cubicBezTo>
                  <a:cubicBezTo>
                    <a:pt x="150" y="86"/>
                    <a:pt x="149" y="86"/>
                    <a:pt x="150" y="86"/>
                  </a:cubicBezTo>
                  <a:cubicBezTo>
                    <a:pt x="152" y="86"/>
                    <a:pt x="152" y="84"/>
                    <a:pt x="152" y="84"/>
                  </a:cubicBezTo>
                  <a:cubicBezTo>
                    <a:pt x="150" y="84"/>
                    <a:pt x="150" y="84"/>
                    <a:pt x="150" y="84"/>
                  </a:cubicBezTo>
                  <a:cubicBezTo>
                    <a:pt x="150" y="83"/>
                    <a:pt x="150" y="83"/>
                    <a:pt x="150" y="83"/>
                  </a:cubicBezTo>
                  <a:cubicBezTo>
                    <a:pt x="149" y="82"/>
                    <a:pt x="149" y="82"/>
                    <a:pt x="149" y="82"/>
                  </a:cubicBezTo>
                  <a:cubicBezTo>
                    <a:pt x="147" y="83"/>
                    <a:pt x="147" y="83"/>
                    <a:pt x="147" y="83"/>
                  </a:cubicBezTo>
                  <a:cubicBezTo>
                    <a:pt x="145" y="82"/>
                    <a:pt x="145" y="82"/>
                    <a:pt x="145" y="82"/>
                  </a:cubicBezTo>
                  <a:cubicBezTo>
                    <a:pt x="144" y="83"/>
                    <a:pt x="142" y="83"/>
                    <a:pt x="142" y="83"/>
                  </a:cubicBezTo>
                  <a:cubicBezTo>
                    <a:pt x="141" y="83"/>
                    <a:pt x="140" y="84"/>
                    <a:pt x="140" y="84"/>
                  </a:cubicBezTo>
                  <a:cubicBezTo>
                    <a:pt x="140" y="84"/>
                    <a:pt x="140" y="86"/>
                    <a:pt x="139" y="86"/>
                  </a:cubicBezTo>
                  <a:cubicBezTo>
                    <a:pt x="138" y="86"/>
                    <a:pt x="138" y="85"/>
                    <a:pt x="138" y="85"/>
                  </a:cubicBezTo>
                  <a:cubicBezTo>
                    <a:pt x="137" y="85"/>
                    <a:pt x="136" y="87"/>
                    <a:pt x="136" y="87"/>
                  </a:cubicBezTo>
                  <a:cubicBezTo>
                    <a:pt x="135" y="87"/>
                    <a:pt x="135" y="87"/>
                    <a:pt x="135" y="87"/>
                  </a:cubicBezTo>
                  <a:cubicBezTo>
                    <a:pt x="134" y="87"/>
                    <a:pt x="133" y="90"/>
                    <a:pt x="133" y="90"/>
                  </a:cubicBezTo>
                  <a:cubicBezTo>
                    <a:pt x="132" y="93"/>
                    <a:pt x="132" y="93"/>
                    <a:pt x="132" y="93"/>
                  </a:cubicBezTo>
                  <a:cubicBezTo>
                    <a:pt x="130" y="97"/>
                    <a:pt x="130" y="97"/>
                    <a:pt x="130" y="97"/>
                  </a:cubicBezTo>
                  <a:cubicBezTo>
                    <a:pt x="130" y="97"/>
                    <a:pt x="129" y="100"/>
                    <a:pt x="129" y="100"/>
                  </a:cubicBezTo>
                  <a:cubicBezTo>
                    <a:pt x="129" y="101"/>
                    <a:pt x="127" y="104"/>
                    <a:pt x="127" y="104"/>
                  </a:cubicBezTo>
                  <a:cubicBezTo>
                    <a:pt x="126" y="105"/>
                    <a:pt x="126" y="105"/>
                    <a:pt x="126" y="105"/>
                  </a:cubicBezTo>
                  <a:cubicBezTo>
                    <a:pt x="124" y="107"/>
                    <a:pt x="124" y="107"/>
                    <a:pt x="124" y="107"/>
                  </a:cubicBezTo>
                  <a:cubicBezTo>
                    <a:pt x="122" y="109"/>
                    <a:pt x="122" y="109"/>
                    <a:pt x="122" y="109"/>
                  </a:cubicBezTo>
                  <a:cubicBezTo>
                    <a:pt x="121" y="110"/>
                    <a:pt x="120" y="110"/>
                    <a:pt x="120" y="110"/>
                  </a:cubicBezTo>
                  <a:cubicBezTo>
                    <a:pt x="120" y="111"/>
                    <a:pt x="119" y="112"/>
                    <a:pt x="119" y="112"/>
                  </a:cubicBezTo>
                  <a:cubicBezTo>
                    <a:pt x="118" y="113"/>
                    <a:pt x="119" y="116"/>
                    <a:pt x="119" y="116"/>
                  </a:cubicBezTo>
                  <a:cubicBezTo>
                    <a:pt x="120" y="116"/>
                    <a:pt x="120" y="116"/>
                    <a:pt x="120" y="116"/>
                  </a:cubicBezTo>
                  <a:cubicBezTo>
                    <a:pt x="119" y="116"/>
                    <a:pt x="119" y="118"/>
                    <a:pt x="119" y="118"/>
                  </a:cubicBezTo>
                  <a:cubicBezTo>
                    <a:pt x="118" y="119"/>
                    <a:pt x="119" y="121"/>
                    <a:pt x="119" y="121"/>
                  </a:cubicBezTo>
                  <a:cubicBezTo>
                    <a:pt x="119" y="123"/>
                    <a:pt x="122" y="123"/>
                    <a:pt x="122" y="123"/>
                  </a:cubicBezTo>
                  <a:cubicBezTo>
                    <a:pt x="123" y="123"/>
                    <a:pt x="124" y="121"/>
                    <a:pt x="124" y="121"/>
                  </a:cubicBezTo>
                  <a:cubicBezTo>
                    <a:pt x="124" y="120"/>
                    <a:pt x="124" y="119"/>
                    <a:pt x="124" y="119"/>
                  </a:cubicBezTo>
                  <a:cubicBezTo>
                    <a:pt x="125" y="119"/>
                    <a:pt x="126" y="118"/>
                    <a:pt x="126" y="118"/>
                  </a:cubicBezTo>
                  <a:cubicBezTo>
                    <a:pt x="127" y="117"/>
                    <a:pt x="127" y="116"/>
                    <a:pt x="127" y="116"/>
                  </a:cubicBezTo>
                  <a:cubicBezTo>
                    <a:pt x="127" y="118"/>
                    <a:pt x="127" y="118"/>
                    <a:pt x="127" y="118"/>
                  </a:cubicBezTo>
                  <a:cubicBezTo>
                    <a:pt x="127" y="118"/>
                    <a:pt x="127" y="119"/>
                    <a:pt x="127" y="120"/>
                  </a:cubicBezTo>
                  <a:cubicBezTo>
                    <a:pt x="127" y="120"/>
                    <a:pt x="127" y="122"/>
                    <a:pt x="127" y="122"/>
                  </a:cubicBezTo>
                  <a:cubicBezTo>
                    <a:pt x="127" y="125"/>
                    <a:pt x="127" y="125"/>
                    <a:pt x="127" y="125"/>
                  </a:cubicBezTo>
                  <a:cubicBezTo>
                    <a:pt x="129" y="126"/>
                    <a:pt x="129" y="126"/>
                    <a:pt x="129" y="126"/>
                  </a:cubicBezTo>
                  <a:cubicBezTo>
                    <a:pt x="129" y="128"/>
                    <a:pt x="129" y="128"/>
                    <a:pt x="129" y="128"/>
                  </a:cubicBezTo>
                  <a:cubicBezTo>
                    <a:pt x="130" y="129"/>
                    <a:pt x="130" y="129"/>
                    <a:pt x="130" y="129"/>
                  </a:cubicBezTo>
                  <a:cubicBezTo>
                    <a:pt x="131" y="128"/>
                    <a:pt x="131" y="128"/>
                    <a:pt x="131" y="128"/>
                  </a:cubicBezTo>
                  <a:cubicBezTo>
                    <a:pt x="131" y="127"/>
                    <a:pt x="133" y="127"/>
                    <a:pt x="133" y="127"/>
                  </a:cubicBezTo>
                  <a:cubicBezTo>
                    <a:pt x="133" y="125"/>
                    <a:pt x="134" y="122"/>
                    <a:pt x="134" y="122"/>
                  </a:cubicBezTo>
                  <a:cubicBezTo>
                    <a:pt x="134" y="122"/>
                    <a:pt x="134" y="122"/>
                    <a:pt x="134" y="122"/>
                  </a:cubicBezTo>
                  <a:cubicBezTo>
                    <a:pt x="136" y="120"/>
                    <a:pt x="136" y="120"/>
                    <a:pt x="136" y="120"/>
                  </a:cubicBezTo>
                  <a:cubicBezTo>
                    <a:pt x="137" y="119"/>
                    <a:pt x="137" y="117"/>
                    <a:pt x="137" y="117"/>
                  </a:cubicBezTo>
                  <a:cubicBezTo>
                    <a:pt x="136" y="116"/>
                    <a:pt x="135" y="116"/>
                    <a:pt x="135" y="116"/>
                  </a:cubicBezTo>
                  <a:cubicBezTo>
                    <a:pt x="135" y="112"/>
                    <a:pt x="135" y="112"/>
                    <a:pt x="135" y="112"/>
                  </a:cubicBezTo>
                  <a:cubicBezTo>
                    <a:pt x="135" y="112"/>
                    <a:pt x="135" y="113"/>
                    <a:pt x="135" y="112"/>
                  </a:cubicBezTo>
                  <a:cubicBezTo>
                    <a:pt x="135" y="111"/>
                    <a:pt x="136" y="110"/>
                    <a:pt x="136" y="110"/>
                  </a:cubicBezTo>
                  <a:cubicBezTo>
                    <a:pt x="136" y="109"/>
                    <a:pt x="138" y="108"/>
                    <a:pt x="138" y="108"/>
                  </a:cubicBezTo>
                  <a:cubicBezTo>
                    <a:pt x="140" y="107"/>
                    <a:pt x="140" y="105"/>
                    <a:pt x="140" y="105"/>
                  </a:cubicBezTo>
                  <a:cubicBezTo>
                    <a:pt x="140" y="104"/>
                    <a:pt x="140" y="104"/>
                    <a:pt x="140" y="104"/>
                  </a:cubicBezTo>
                  <a:cubicBezTo>
                    <a:pt x="141" y="102"/>
                    <a:pt x="141" y="102"/>
                    <a:pt x="141" y="102"/>
                  </a:cubicBezTo>
                  <a:cubicBezTo>
                    <a:pt x="142" y="101"/>
                    <a:pt x="143" y="101"/>
                    <a:pt x="144" y="102"/>
                  </a:cubicBezTo>
                  <a:cubicBezTo>
                    <a:pt x="146" y="103"/>
                    <a:pt x="143" y="105"/>
                    <a:pt x="143" y="105"/>
                  </a:cubicBezTo>
                  <a:cubicBezTo>
                    <a:pt x="141" y="107"/>
                    <a:pt x="141" y="107"/>
                    <a:pt x="141" y="107"/>
                  </a:cubicBezTo>
                  <a:cubicBezTo>
                    <a:pt x="140" y="108"/>
                    <a:pt x="139" y="110"/>
                    <a:pt x="139" y="110"/>
                  </a:cubicBezTo>
                  <a:cubicBezTo>
                    <a:pt x="140" y="113"/>
                    <a:pt x="140" y="113"/>
                    <a:pt x="140" y="113"/>
                  </a:cubicBezTo>
                  <a:cubicBezTo>
                    <a:pt x="139" y="114"/>
                    <a:pt x="140" y="116"/>
                    <a:pt x="140" y="116"/>
                  </a:cubicBezTo>
                  <a:cubicBezTo>
                    <a:pt x="140" y="116"/>
                    <a:pt x="141" y="117"/>
                    <a:pt x="141" y="117"/>
                  </a:cubicBezTo>
                  <a:cubicBezTo>
                    <a:pt x="143" y="118"/>
                    <a:pt x="143" y="118"/>
                    <a:pt x="143" y="118"/>
                  </a:cubicBezTo>
                  <a:cubicBezTo>
                    <a:pt x="143" y="117"/>
                    <a:pt x="144" y="117"/>
                    <a:pt x="144" y="117"/>
                  </a:cubicBezTo>
                  <a:cubicBezTo>
                    <a:pt x="146" y="117"/>
                    <a:pt x="146" y="117"/>
                    <a:pt x="146" y="117"/>
                  </a:cubicBezTo>
                  <a:cubicBezTo>
                    <a:pt x="146" y="116"/>
                    <a:pt x="147" y="116"/>
                    <a:pt x="148" y="116"/>
                  </a:cubicBezTo>
                  <a:cubicBezTo>
                    <a:pt x="148" y="116"/>
                    <a:pt x="148" y="116"/>
                    <a:pt x="148" y="116"/>
                  </a:cubicBezTo>
                  <a:cubicBezTo>
                    <a:pt x="148" y="117"/>
                    <a:pt x="150" y="117"/>
                    <a:pt x="151" y="117"/>
                  </a:cubicBezTo>
                  <a:cubicBezTo>
                    <a:pt x="151" y="117"/>
                    <a:pt x="151" y="117"/>
                    <a:pt x="151" y="117"/>
                  </a:cubicBezTo>
                  <a:cubicBezTo>
                    <a:pt x="151" y="117"/>
                    <a:pt x="151" y="117"/>
                    <a:pt x="151" y="117"/>
                  </a:cubicBezTo>
                  <a:cubicBezTo>
                    <a:pt x="150" y="117"/>
                    <a:pt x="149" y="118"/>
                    <a:pt x="149" y="118"/>
                  </a:cubicBezTo>
                  <a:cubicBezTo>
                    <a:pt x="148" y="118"/>
                    <a:pt x="147" y="119"/>
                    <a:pt x="147" y="119"/>
                  </a:cubicBezTo>
                  <a:cubicBezTo>
                    <a:pt x="146" y="119"/>
                    <a:pt x="146" y="119"/>
                    <a:pt x="146" y="119"/>
                  </a:cubicBezTo>
                  <a:cubicBezTo>
                    <a:pt x="145" y="118"/>
                    <a:pt x="145" y="118"/>
                    <a:pt x="145" y="118"/>
                  </a:cubicBezTo>
                  <a:cubicBezTo>
                    <a:pt x="143" y="118"/>
                    <a:pt x="143" y="120"/>
                    <a:pt x="143" y="120"/>
                  </a:cubicBezTo>
                  <a:cubicBezTo>
                    <a:pt x="142" y="120"/>
                    <a:pt x="142" y="122"/>
                    <a:pt x="142" y="122"/>
                  </a:cubicBezTo>
                  <a:cubicBezTo>
                    <a:pt x="143" y="122"/>
                    <a:pt x="143" y="122"/>
                    <a:pt x="143" y="122"/>
                  </a:cubicBezTo>
                  <a:cubicBezTo>
                    <a:pt x="143" y="123"/>
                    <a:pt x="143" y="123"/>
                    <a:pt x="143" y="123"/>
                  </a:cubicBezTo>
                  <a:cubicBezTo>
                    <a:pt x="143" y="125"/>
                    <a:pt x="143" y="125"/>
                    <a:pt x="143" y="125"/>
                  </a:cubicBezTo>
                  <a:cubicBezTo>
                    <a:pt x="141" y="125"/>
                    <a:pt x="141" y="124"/>
                    <a:pt x="141" y="124"/>
                  </a:cubicBezTo>
                  <a:cubicBezTo>
                    <a:pt x="140" y="123"/>
                    <a:pt x="140" y="123"/>
                    <a:pt x="140" y="123"/>
                  </a:cubicBezTo>
                  <a:cubicBezTo>
                    <a:pt x="139" y="125"/>
                    <a:pt x="139" y="125"/>
                    <a:pt x="139" y="125"/>
                  </a:cubicBezTo>
                  <a:cubicBezTo>
                    <a:pt x="138" y="125"/>
                    <a:pt x="138" y="126"/>
                    <a:pt x="138" y="127"/>
                  </a:cubicBezTo>
                  <a:cubicBezTo>
                    <a:pt x="138" y="129"/>
                    <a:pt x="138" y="129"/>
                    <a:pt x="138" y="129"/>
                  </a:cubicBezTo>
                  <a:cubicBezTo>
                    <a:pt x="138" y="129"/>
                    <a:pt x="138" y="129"/>
                    <a:pt x="138" y="129"/>
                  </a:cubicBezTo>
                  <a:cubicBezTo>
                    <a:pt x="138" y="129"/>
                    <a:pt x="137" y="130"/>
                    <a:pt x="137" y="130"/>
                  </a:cubicBezTo>
                  <a:cubicBezTo>
                    <a:pt x="135" y="130"/>
                    <a:pt x="135" y="130"/>
                    <a:pt x="135" y="130"/>
                  </a:cubicBezTo>
                  <a:cubicBezTo>
                    <a:pt x="135" y="130"/>
                    <a:pt x="134" y="130"/>
                    <a:pt x="134" y="130"/>
                  </a:cubicBezTo>
                  <a:cubicBezTo>
                    <a:pt x="134" y="130"/>
                    <a:pt x="132" y="131"/>
                    <a:pt x="132" y="131"/>
                  </a:cubicBezTo>
                  <a:cubicBezTo>
                    <a:pt x="130" y="132"/>
                    <a:pt x="130" y="132"/>
                    <a:pt x="130" y="132"/>
                  </a:cubicBezTo>
                  <a:cubicBezTo>
                    <a:pt x="129" y="131"/>
                    <a:pt x="129" y="131"/>
                    <a:pt x="129" y="131"/>
                  </a:cubicBezTo>
                  <a:cubicBezTo>
                    <a:pt x="128" y="131"/>
                    <a:pt x="128" y="131"/>
                    <a:pt x="128" y="131"/>
                  </a:cubicBezTo>
                  <a:cubicBezTo>
                    <a:pt x="127" y="132"/>
                    <a:pt x="127" y="132"/>
                    <a:pt x="127" y="132"/>
                  </a:cubicBezTo>
                  <a:cubicBezTo>
                    <a:pt x="127" y="132"/>
                    <a:pt x="127" y="132"/>
                    <a:pt x="127" y="132"/>
                  </a:cubicBezTo>
                  <a:cubicBezTo>
                    <a:pt x="126" y="132"/>
                    <a:pt x="126" y="132"/>
                    <a:pt x="126" y="132"/>
                  </a:cubicBezTo>
                  <a:cubicBezTo>
                    <a:pt x="126" y="132"/>
                    <a:pt x="126" y="132"/>
                    <a:pt x="126" y="132"/>
                  </a:cubicBezTo>
                  <a:cubicBezTo>
                    <a:pt x="126" y="132"/>
                    <a:pt x="126" y="132"/>
                    <a:pt x="126" y="132"/>
                  </a:cubicBezTo>
                  <a:cubicBezTo>
                    <a:pt x="126" y="132"/>
                    <a:pt x="126" y="131"/>
                    <a:pt x="126" y="131"/>
                  </a:cubicBezTo>
                  <a:cubicBezTo>
                    <a:pt x="126" y="130"/>
                    <a:pt x="126" y="130"/>
                    <a:pt x="126" y="130"/>
                  </a:cubicBezTo>
                  <a:cubicBezTo>
                    <a:pt x="125" y="130"/>
                    <a:pt x="125" y="130"/>
                    <a:pt x="125" y="130"/>
                  </a:cubicBezTo>
                  <a:cubicBezTo>
                    <a:pt x="125" y="130"/>
                    <a:pt x="125" y="130"/>
                    <a:pt x="125" y="130"/>
                  </a:cubicBezTo>
                  <a:cubicBezTo>
                    <a:pt x="125" y="129"/>
                    <a:pt x="125" y="129"/>
                    <a:pt x="125" y="129"/>
                  </a:cubicBezTo>
                  <a:cubicBezTo>
                    <a:pt x="125" y="128"/>
                    <a:pt x="125" y="128"/>
                    <a:pt x="125" y="128"/>
                  </a:cubicBezTo>
                  <a:cubicBezTo>
                    <a:pt x="125" y="128"/>
                    <a:pt x="125" y="127"/>
                    <a:pt x="125" y="127"/>
                  </a:cubicBezTo>
                  <a:cubicBezTo>
                    <a:pt x="125" y="127"/>
                    <a:pt x="125" y="126"/>
                    <a:pt x="126" y="126"/>
                  </a:cubicBezTo>
                  <a:cubicBezTo>
                    <a:pt x="126" y="126"/>
                    <a:pt x="125" y="125"/>
                    <a:pt x="125" y="125"/>
                  </a:cubicBezTo>
                  <a:cubicBezTo>
                    <a:pt x="125" y="124"/>
                    <a:pt x="125" y="123"/>
                    <a:pt x="125" y="123"/>
                  </a:cubicBezTo>
                  <a:cubicBezTo>
                    <a:pt x="125" y="123"/>
                    <a:pt x="125" y="123"/>
                    <a:pt x="125" y="123"/>
                  </a:cubicBezTo>
                  <a:cubicBezTo>
                    <a:pt x="123" y="125"/>
                    <a:pt x="123" y="125"/>
                    <a:pt x="123" y="125"/>
                  </a:cubicBezTo>
                  <a:cubicBezTo>
                    <a:pt x="122" y="126"/>
                    <a:pt x="122" y="128"/>
                    <a:pt x="122" y="128"/>
                  </a:cubicBezTo>
                  <a:cubicBezTo>
                    <a:pt x="123" y="129"/>
                    <a:pt x="123" y="129"/>
                    <a:pt x="123" y="129"/>
                  </a:cubicBezTo>
                  <a:cubicBezTo>
                    <a:pt x="123" y="130"/>
                    <a:pt x="123" y="130"/>
                    <a:pt x="123" y="130"/>
                  </a:cubicBezTo>
                  <a:cubicBezTo>
                    <a:pt x="123" y="132"/>
                    <a:pt x="123" y="132"/>
                    <a:pt x="123" y="132"/>
                  </a:cubicBezTo>
                  <a:cubicBezTo>
                    <a:pt x="123" y="132"/>
                    <a:pt x="123" y="132"/>
                    <a:pt x="123" y="132"/>
                  </a:cubicBezTo>
                  <a:cubicBezTo>
                    <a:pt x="122" y="132"/>
                    <a:pt x="122" y="132"/>
                    <a:pt x="122" y="132"/>
                  </a:cubicBezTo>
                  <a:cubicBezTo>
                    <a:pt x="122" y="132"/>
                    <a:pt x="122" y="132"/>
                    <a:pt x="122" y="132"/>
                  </a:cubicBezTo>
                  <a:cubicBezTo>
                    <a:pt x="121" y="133"/>
                    <a:pt x="121" y="133"/>
                    <a:pt x="121" y="133"/>
                  </a:cubicBezTo>
                  <a:cubicBezTo>
                    <a:pt x="121" y="133"/>
                    <a:pt x="121" y="133"/>
                    <a:pt x="121" y="133"/>
                  </a:cubicBezTo>
                  <a:cubicBezTo>
                    <a:pt x="120" y="133"/>
                    <a:pt x="120" y="133"/>
                    <a:pt x="120" y="133"/>
                  </a:cubicBezTo>
                  <a:cubicBezTo>
                    <a:pt x="118" y="133"/>
                    <a:pt x="118" y="135"/>
                    <a:pt x="118" y="135"/>
                  </a:cubicBezTo>
                  <a:cubicBezTo>
                    <a:pt x="118" y="136"/>
                    <a:pt x="117" y="137"/>
                    <a:pt x="117" y="137"/>
                  </a:cubicBezTo>
                  <a:cubicBezTo>
                    <a:pt x="116" y="137"/>
                    <a:pt x="116" y="137"/>
                    <a:pt x="116" y="137"/>
                  </a:cubicBezTo>
                  <a:cubicBezTo>
                    <a:pt x="116" y="138"/>
                    <a:pt x="116" y="138"/>
                    <a:pt x="116" y="138"/>
                  </a:cubicBezTo>
                  <a:cubicBezTo>
                    <a:pt x="117" y="140"/>
                    <a:pt x="117" y="140"/>
                    <a:pt x="117" y="140"/>
                  </a:cubicBezTo>
                  <a:cubicBezTo>
                    <a:pt x="117" y="140"/>
                    <a:pt x="117" y="141"/>
                    <a:pt x="118" y="141"/>
                  </a:cubicBezTo>
                  <a:cubicBezTo>
                    <a:pt x="118" y="141"/>
                    <a:pt x="118" y="141"/>
                    <a:pt x="118" y="142"/>
                  </a:cubicBezTo>
                  <a:cubicBezTo>
                    <a:pt x="118" y="142"/>
                    <a:pt x="118" y="142"/>
                    <a:pt x="119" y="142"/>
                  </a:cubicBezTo>
                  <a:cubicBezTo>
                    <a:pt x="119" y="142"/>
                    <a:pt x="118" y="142"/>
                    <a:pt x="118" y="142"/>
                  </a:cubicBezTo>
                  <a:cubicBezTo>
                    <a:pt x="118" y="142"/>
                    <a:pt x="118" y="143"/>
                    <a:pt x="119" y="143"/>
                  </a:cubicBezTo>
                  <a:cubicBezTo>
                    <a:pt x="120" y="143"/>
                    <a:pt x="120" y="143"/>
                    <a:pt x="120" y="143"/>
                  </a:cubicBezTo>
                  <a:cubicBezTo>
                    <a:pt x="120" y="143"/>
                    <a:pt x="120" y="143"/>
                    <a:pt x="120" y="143"/>
                  </a:cubicBezTo>
                  <a:cubicBezTo>
                    <a:pt x="120" y="143"/>
                    <a:pt x="120" y="143"/>
                    <a:pt x="120" y="143"/>
                  </a:cubicBezTo>
                  <a:cubicBezTo>
                    <a:pt x="119" y="143"/>
                    <a:pt x="119" y="142"/>
                    <a:pt x="119" y="142"/>
                  </a:cubicBezTo>
                  <a:cubicBezTo>
                    <a:pt x="118" y="142"/>
                    <a:pt x="118" y="141"/>
                    <a:pt x="118" y="141"/>
                  </a:cubicBezTo>
                  <a:cubicBezTo>
                    <a:pt x="117" y="141"/>
                    <a:pt x="117" y="140"/>
                    <a:pt x="117" y="140"/>
                  </a:cubicBezTo>
                  <a:cubicBezTo>
                    <a:pt x="117" y="140"/>
                    <a:pt x="116" y="138"/>
                    <a:pt x="116" y="138"/>
                  </a:cubicBezTo>
                  <a:cubicBezTo>
                    <a:pt x="115" y="138"/>
                    <a:pt x="115" y="138"/>
                    <a:pt x="115" y="139"/>
                  </a:cubicBezTo>
                  <a:cubicBezTo>
                    <a:pt x="115" y="116"/>
                    <a:pt x="115" y="116"/>
                    <a:pt x="115" y="116"/>
                  </a:cubicBezTo>
                  <a:cubicBezTo>
                    <a:pt x="135" y="71"/>
                    <a:pt x="135" y="71"/>
                    <a:pt x="135" y="71"/>
                  </a:cubicBezTo>
                  <a:cubicBezTo>
                    <a:pt x="135" y="71"/>
                    <a:pt x="136" y="72"/>
                    <a:pt x="136" y="73"/>
                  </a:cubicBezTo>
                  <a:cubicBezTo>
                    <a:pt x="137" y="73"/>
                    <a:pt x="138" y="75"/>
                    <a:pt x="138" y="75"/>
                  </a:cubicBezTo>
                  <a:cubicBezTo>
                    <a:pt x="139" y="75"/>
                    <a:pt x="139" y="75"/>
                    <a:pt x="139" y="75"/>
                  </a:cubicBezTo>
                  <a:cubicBezTo>
                    <a:pt x="140" y="71"/>
                    <a:pt x="140" y="71"/>
                    <a:pt x="140" y="71"/>
                  </a:cubicBezTo>
                  <a:cubicBezTo>
                    <a:pt x="140" y="69"/>
                    <a:pt x="140" y="69"/>
                    <a:pt x="140" y="69"/>
                  </a:cubicBezTo>
                  <a:cubicBezTo>
                    <a:pt x="141" y="66"/>
                    <a:pt x="141" y="66"/>
                    <a:pt x="141" y="66"/>
                  </a:cubicBezTo>
                  <a:cubicBezTo>
                    <a:pt x="142" y="63"/>
                    <a:pt x="142" y="63"/>
                    <a:pt x="142" y="63"/>
                  </a:cubicBezTo>
                  <a:cubicBezTo>
                    <a:pt x="142" y="63"/>
                    <a:pt x="142" y="61"/>
                    <a:pt x="142" y="60"/>
                  </a:cubicBezTo>
                  <a:cubicBezTo>
                    <a:pt x="141" y="58"/>
                    <a:pt x="141" y="58"/>
                    <a:pt x="141" y="58"/>
                  </a:cubicBezTo>
                  <a:cubicBezTo>
                    <a:pt x="141" y="57"/>
                    <a:pt x="141" y="57"/>
                    <a:pt x="141" y="57"/>
                  </a:cubicBezTo>
                  <a:cubicBezTo>
                    <a:pt x="142" y="55"/>
                    <a:pt x="142" y="55"/>
                    <a:pt x="142" y="55"/>
                  </a:cubicBezTo>
                  <a:cubicBezTo>
                    <a:pt x="143" y="55"/>
                    <a:pt x="144" y="55"/>
                    <a:pt x="143" y="56"/>
                  </a:cubicBezTo>
                  <a:cubicBezTo>
                    <a:pt x="142" y="57"/>
                    <a:pt x="143" y="58"/>
                    <a:pt x="144" y="58"/>
                  </a:cubicBezTo>
                  <a:cubicBezTo>
                    <a:pt x="145" y="58"/>
                    <a:pt x="146" y="58"/>
                    <a:pt x="148" y="59"/>
                  </a:cubicBezTo>
                  <a:cubicBezTo>
                    <a:pt x="152" y="54"/>
                    <a:pt x="152" y="54"/>
                    <a:pt x="152" y="54"/>
                  </a:cubicBezTo>
                  <a:cubicBezTo>
                    <a:pt x="151" y="52"/>
                    <a:pt x="151" y="52"/>
                    <a:pt x="151" y="52"/>
                  </a:cubicBezTo>
                  <a:cubicBezTo>
                    <a:pt x="149" y="51"/>
                    <a:pt x="149" y="51"/>
                    <a:pt x="149" y="51"/>
                  </a:cubicBezTo>
                  <a:cubicBezTo>
                    <a:pt x="146" y="49"/>
                    <a:pt x="146" y="49"/>
                    <a:pt x="146" y="49"/>
                  </a:cubicBezTo>
                  <a:cubicBezTo>
                    <a:pt x="145" y="51"/>
                    <a:pt x="145" y="51"/>
                    <a:pt x="145" y="51"/>
                  </a:cubicBezTo>
                  <a:cubicBezTo>
                    <a:pt x="144" y="50"/>
                    <a:pt x="144" y="50"/>
                    <a:pt x="144" y="50"/>
                  </a:cubicBezTo>
                  <a:cubicBezTo>
                    <a:pt x="149" y="38"/>
                    <a:pt x="149" y="38"/>
                    <a:pt x="149" y="38"/>
                  </a:cubicBezTo>
                  <a:cubicBezTo>
                    <a:pt x="502" y="38"/>
                    <a:pt x="502" y="38"/>
                    <a:pt x="502" y="38"/>
                  </a:cubicBezTo>
                  <a:cubicBezTo>
                    <a:pt x="508" y="55"/>
                    <a:pt x="508" y="55"/>
                    <a:pt x="508" y="55"/>
                  </a:cubicBezTo>
                  <a:cubicBezTo>
                    <a:pt x="507" y="54"/>
                    <a:pt x="507" y="54"/>
                    <a:pt x="507" y="54"/>
                  </a:cubicBezTo>
                  <a:cubicBezTo>
                    <a:pt x="506" y="54"/>
                    <a:pt x="506" y="54"/>
                    <a:pt x="506" y="54"/>
                  </a:cubicBezTo>
                  <a:cubicBezTo>
                    <a:pt x="507" y="56"/>
                    <a:pt x="507" y="56"/>
                    <a:pt x="507" y="56"/>
                  </a:cubicBezTo>
                  <a:cubicBezTo>
                    <a:pt x="505" y="55"/>
                    <a:pt x="505" y="55"/>
                    <a:pt x="505" y="55"/>
                  </a:cubicBezTo>
                  <a:cubicBezTo>
                    <a:pt x="503" y="56"/>
                    <a:pt x="503" y="56"/>
                    <a:pt x="503" y="56"/>
                  </a:cubicBezTo>
                  <a:cubicBezTo>
                    <a:pt x="503" y="56"/>
                    <a:pt x="502" y="57"/>
                    <a:pt x="504" y="58"/>
                  </a:cubicBezTo>
                  <a:cubicBezTo>
                    <a:pt x="502" y="56"/>
                    <a:pt x="502" y="56"/>
                    <a:pt x="502" y="56"/>
                  </a:cubicBezTo>
                  <a:cubicBezTo>
                    <a:pt x="500" y="57"/>
                    <a:pt x="500" y="57"/>
                    <a:pt x="500" y="57"/>
                  </a:cubicBezTo>
                  <a:cubicBezTo>
                    <a:pt x="497" y="58"/>
                    <a:pt x="497" y="58"/>
                    <a:pt x="497" y="58"/>
                  </a:cubicBezTo>
                  <a:cubicBezTo>
                    <a:pt x="497" y="58"/>
                    <a:pt x="496" y="59"/>
                    <a:pt x="496" y="59"/>
                  </a:cubicBezTo>
                  <a:cubicBezTo>
                    <a:pt x="496" y="59"/>
                    <a:pt x="496" y="60"/>
                    <a:pt x="496" y="61"/>
                  </a:cubicBezTo>
                  <a:cubicBezTo>
                    <a:pt x="496" y="61"/>
                    <a:pt x="497" y="62"/>
                    <a:pt x="496" y="62"/>
                  </a:cubicBezTo>
                  <a:cubicBezTo>
                    <a:pt x="494" y="62"/>
                    <a:pt x="494" y="62"/>
                    <a:pt x="494" y="62"/>
                  </a:cubicBezTo>
                  <a:cubicBezTo>
                    <a:pt x="494" y="62"/>
                    <a:pt x="494" y="63"/>
                    <a:pt x="493" y="63"/>
                  </a:cubicBezTo>
                  <a:cubicBezTo>
                    <a:pt x="492" y="63"/>
                    <a:pt x="492" y="63"/>
                    <a:pt x="492" y="63"/>
                  </a:cubicBezTo>
                  <a:cubicBezTo>
                    <a:pt x="492" y="63"/>
                    <a:pt x="493" y="64"/>
                    <a:pt x="492" y="64"/>
                  </a:cubicBezTo>
                  <a:cubicBezTo>
                    <a:pt x="492" y="64"/>
                    <a:pt x="491" y="65"/>
                    <a:pt x="492" y="66"/>
                  </a:cubicBezTo>
                  <a:cubicBezTo>
                    <a:pt x="492" y="66"/>
                    <a:pt x="493" y="66"/>
                    <a:pt x="493" y="66"/>
                  </a:cubicBezTo>
                  <a:cubicBezTo>
                    <a:pt x="493" y="66"/>
                    <a:pt x="494" y="66"/>
                    <a:pt x="493" y="67"/>
                  </a:cubicBezTo>
                  <a:cubicBezTo>
                    <a:pt x="493" y="67"/>
                    <a:pt x="493" y="68"/>
                    <a:pt x="494" y="68"/>
                  </a:cubicBezTo>
                  <a:cubicBezTo>
                    <a:pt x="494" y="69"/>
                    <a:pt x="494" y="69"/>
                    <a:pt x="493" y="69"/>
                  </a:cubicBezTo>
                  <a:cubicBezTo>
                    <a:pt x="493" y="69"/>
                    <a:pt x="492" y="70"/>
                    <a:pt x="492" y="70"/>
                  </a:cubicBezTo>
                  <a:cubicBezTo>
                    <a:pt x="492" y="71"/>
                    <a:pt x="492" y="70"/>
                    <a:pt x="491" y="70"/>
                  </a:cubicBezTo>
                  <a:cubicBezTo>
                    <a:pt x="491" y="70"/>
                    <a:pt x="491" y="70"/>
                    <a:pt x="491" y="71"/>
                  </a:cubicBezTo>
                  <a:cubicBezTo>
                    <a:pt x="490" y="72"/>
                    <a:pt x="489" y="72"/>
                    <a:pt x="489" y="72"/>
                  </a:cubicBezTo>
                  <a:cubicBezTo>
                    <a:pt x="489" y="72"/>
                    <a:pt x="488" y="72"/>
                    <a:pt x="488" y="72"/>
                  </a:cubicBezTo>
                  <a:cubicBezTo>
                    <a:pt x="488" y="72"/>
                    <a:pt x="487" y="72"/>
                    <a:pt x="487" y="73"/>
                  </a:cubicBezTo>
                  <a:cubicBezTo>
                    <a:pt x="487" y="74"/>
                    <a:pt x="487" y="74"/>
                    <a:pt x="488" y="74"/>
                  </a:cubicBezTo>
                  <a:cubicBezTo>
                    <a:pt x="489" y="75"/>
                    <a:pt x="489" y="75"/>
                    <a:pt x="489" y="75"/>
                  </a:cubicBezTo>
                  <a:cubicBezTo>
                    <a:pt x="489" y="75"/>
                    <a:pt x="489" y="75"/>
                    <a:pt x="489" y="75"/>
                  </a:cubicBezTo>
                  <a:cubicBezTo>
                    <a:pt x="489" y="75"/>
                    <a:pt x="490" y="76"/>
                    <a:pt x="491" y="76"/>
                  </a:cubicBezTo>
                  <a:cubicBezTo>
                    <a:pt x="491" y="76"/>
                    <a:pt x="491" y="75"/>
                    <a:pt x="491" y="75"/>
                  </a:cubicBezTo>
                  <a:cubicBezTo>
                    <a:pt x="492" y="76"/>
                    <a:pt x="492" y="76"/>
                    <a:pt x="492" y="76"/>
                  </a:cubicBezTo>
                  <a:cubicBezTo>
                    <a:pt x="491" y="77"/>
                    <a:pt x="491" y="77"/>
                    <a:pt x="491" y="77"/>
                  </a:cubicBezTo>
                  <a:cubicBezTo>
                    <a:pt x="491" y="78"/>
                    <a:pt x="491" y="78"/>
                    <a:pt x="491" y="77"/>
                  </a:cubicBezTo>
                  <a:cubicBezTo>
                    <a:pt x="490" y="77"/>
                    <a:pt x="490" y="77"/>
                    <a:pt x="490" y="77"/>
                  </a:cubicBezTo>
                  <a:cubicBezTo>
                    <a:pt x="490" y="78"/>
                    <a:pt x="490" y="78"/>
                    <a:pt x="489" y="78"/>
                  </a:cubicBezTo>
                  <a:cubicBezTo>
                    <a:pt x="489" y="77"/>
                    <a:pt x="488" y="77"/>
                    <a:pt x="488" y="78"/>
                  </a:cubicBezTo>
                  <a:cubicBezTo>
                    <a:pt x="487" y="78"/>
                    <a:pt x="487" y="78"/>
                    <a:pt x="488" y="79"/>
                  </a:cubicBezTo>
                  <a:cubicBezTo>
                    <a:pt x="488" y="79"/>
                    <a:pt x="489" y="80"/>
                    <a:pt x="489" y="80"/>
                  </a:cubicBezTo>
                  <a:cubicBezTo>
                    <a:pt x="489" y="80"/>
                    <a:pt x="489" y="80"/>
                    <a:pt x="489" y="80"/>
                  </a:cubicBezTo>
                  <a:cubicBezTo>
                    <a:pt x="489" y="80"/>
                    <a:pt x="491" y="81"/>
                    <a:pt x="491" y="81"/>
                  </a:cubicBezTo>
                  <a:cubicBezTo>
                    <a:pt x="491" y="82"/>
                    <a:pt x="491" y="82"/>
                    <a:pt x="493" y="82"/>
                  </a:cubicBezTo>
                  <a:cubicBezTo>
                    <a:pt x="494" y="81"/>
                    <a:pt x="494" y="81"/>
                    <a:pt x="495" y="81"/>
                  </a:cubicBezTo>
                  <a:cubicBezTo>
                    <a:pt x="496" y="81"/>
                    <a:pt x="498" y="80"/>
                    <a:pt x="498" y="80"/>
                  </a:cubicBezTo>
                  <a:cubicBezTo>
                    <a:pt x="498" y="80"/>
                    <a:pt x="498" y="81"/>
                    <a:pt x="498" y="82"/>
                  </a:cubicBezTo>
                  <a:cubicBezTo>
                    <a:pt x="498" y="82"/>
                    <a:pt x="499" y="82"/>
                    <a:pt x="500" y="83"/>
                  </a:cubicBezTo>
                  <a:cubicBezTo>
                    <a:pt x="500" y="85"/>
                    <a:pt x="500" y="85"/>
                    <a:pt x="500" y="85"/>
                  </a:cubicBezTo>
                  <a:cubicBezTo>
                    <a:pt x="500" y="85"/>
                    <a:pt x="501" y="86"/>
                    <a:pt x="501" y="87"/>
                  </a:cubicBezTo>
                  <a:cubicBezTo>
                    <a:pt x="501" y="89"/>
                    <a:pt x="500" y="89"/>
                    <a:pt x="501" y="90"/>
                  </a:cubicBezTo>
                  <a:cubicBezTo>
                    <a:pt x="502" y="91"/>
                    <a:pt x="501" y="91"/>
                    <a:pt x="501" y="91"/>
                  </a:cubicBezTo>
                  <a:cubicBezTo>
                    <a:pt x="501" y="91"/>
                    <a:pt x="500" y="91"/>
                    <a:pt x="501" y="92"/>
                  </a:cubicBezTo>
                  <a:cubicBezTo>
                    <a:pt x="501" y="92"/>
                    <a:pt x="502" y="92"/>
                    <a:pt x="501" y="93"/>
                  </a:cubicBezTo>
                  <a:cubicBezTo>
                    <a:pt x="500" y="94"/>
                    <a:pt x="499" y="94"/>
                    <a:pt x="500" y="94"/>
                  </a:cubicBezTo>
                  <a:cubicBezTo>
                    <a:pt x="502" y="94"/>
                    <a:pt x="501" y="94"/>
                    <a:pt x="502" y="93"/>
                  </a:cubicBezTo>
                  <a:cubicBezTo>
                    <a:pt x="502" y="92"/>
                    <a:pt x="502" y="92"/>
                    <a:pt x="503" y="93"/>
                  </a:cubicBezTo>
                  <a:cubicBezTo>
                    <a:pt x="503" y="94"/>
                    <a:pt x="503" y="95"/>
                    <a:pt x="504" y="95"/>
                  </a:cubicBezTo>
                  <a:cubicBezTo>
                    <a:pt x="504" y="95"/>
                    <a:pt x="505" y="96"/>
                    <a:pt x="505" y="96"/>
                  </a:cubicBezTo>
                  <a:cubicBezTo>
                    <a:pt x="505" y="97"/>
                    <a:pt x="504" y="97"/>
                    <a:pt x="503" y="96"/>
                  </a:cubicBezTo>
                  <a:cubicBezTo>
                    <a:pt x="502" y="95"/>
                    <a:pt x="501" y="96"/>
                    <a:pt x="501" y="96"/>
                  </a:cubicBezTo>
                  <a:cubicBezTo>
                    <a:pt x="501" y="96"/>
                    <a:pt x="501" y="96"/>
                    <a:pt x="502" y="97"/>
                  </a:cubicBezTo>
                  <a:cubicBezTo>
                    <a:pt x="503" y="97"/>
                    <a:pt x="504" y="97"/>
                    <a:pt x="504" y="97"/>
                  </a:cubicBezTo>
                  <a:cubicBezTo>
                    <a:pt x="504" y="98"/>
                    <a:pt x="505" y="98"/>
                    <a:pt x="504" y="99"/>
                  </a:cubicBezTo>
                  <a:cubicBezTo>
                    <a:pt x="503" y="100"/>
                    <a:pt x="503" y="100"/>
                    <a:pt x="502" y="100"/>
                  </a:cubicBezTo>
                  <a:cubicBezTo>
                    <a:pt x="502" y="101"/>
                    <a:pt x="503" y="101"/>
                    <a:pt x="503" y="101"/>
                  </a:cubicBezTo>
                  <a:cubicBezTo>
                    <a:pt x="502" y="102"/>
                    <a:pt x="502" y="102"/>
                    <a:pt x="502" y="102"/>
                  </a:cubicBezTo>
                  <a:cubicBezTo>
                    <a:pt x="502" y="103"/>
                    <a:pt x="502" y="103"/>
                    <a:pt x="502" y="103"/>
                  </a:cubicBezTo>
                  <a:cubicBezTo>
                    <a:pt x="502" y="103"/>
                    <a:pt x="502" y="104"/>
                    <a:pt x="502" y="104"/>
                  </a:cubicBezTo>
                  <a:cubicBezTo>
                    <a:pt x="502" y="105"/>
                    <a:pt x="502" y="107"/>
                    <a:pt x="503" y="107"/>
                  </a:cubicBezTo>
                  <a:cubicBezTo>
                    <a:pt x="503" y="108"/>
                    <a:pt x="503" y="110"/>
                    <a:pt x="503" y="110"/>
                  </a:cubicBezTo>
                  <a:cubicBezTo>
                    <a:pt x="505" y="112"/>
                    <a:pt x="505" y="112"/>
                    <a:pt x="505" y="112"/>
                  </a:cubicBezTo>
                  <a:cubicBezTo>
                    <a:pt x="505" y="112"/>
                    <a:pt x="505" y="113"/>
                    <a:pt x="505" y="114"/>
                  </a:cubicBezTo>
                  <a:cubicBezTo>
                    <a:pt x="505" y="114"/>
                    <a:pt x="505" y="115"/>
                    <a:pt x="506" y="115"/>
                  </a:cubicBezTo>
                  <a:cubicBezTo>
                    <a:pt x="507" y="115"/>
                    <a:pt x="507" y="115"/>
                    <a:pt x="508" y="114"/>
                  </a:cubicBezTo>
                  <a:cubicBezTo>
                    <a:pt x="508" y="114"/>
                    <a:pt x="509" y="114"/>
                    <a:pt x="509" y="115"/>
                  </a:cubicBezTo>
                  <a:cubicBezTo>
                    <a:pt x="508" y="115"/>
                    <a:pt x="507" y="115"/>
                    <a:pt x="508" y="115"/>
                  </a:cubicBezTo>
                  <a:cubicBezTo>
                    <a:pt x="509" y="116"/>
                    <a:pt x="510" y="116"/>
                    <a:pt x="510" y="115"/>
                  </a:cubicBezTo>
                  <a:cubicBezTo>
                    <a:pt x="510" y="114"/>
                    <a:pt x="510" y="113"/>
                    <a:pt x="510" y="113"/>
                  </a:cubicBezTo>
                  <a:cubicBezTo>
                    <a:pt x="511" y="113"/>
                    <a:pt x="511" y="112"/>
                    <a:pt x="510" y="112"/>
                  </a:cubicBezTo>
                  <a:cubicBezTo>
                    <a:pt x="510" y="112"/>
                    <a:pt x="511" y="111"/>
                    <a:pt x="511" y="111"/>
                  </a:cubicBezTo>
                  <a:cubicBezTo>
                    <a:pt x="512" y="109"/>
                    <a:pt x="512" y="109"/>
                    <a:pt x="512" y="109"/>
                  </a:cubicBezTo>
                  <a:cubicBezTo>
                    <a:pt x="512" y="108"/>
                    <a:pt x="512" y="108"/>
                    <a:pt x="512" y="108"/>
                  </a:cubicBezTo>
                  <a:cubicBezTo>
                    <a:pt x="512" y="108"/>
                    <a:pt x="512" y="107"/>
                    <a:pt x="512" y="107"/>
                  </a:cubicBezTo>
                  <a:cubicBezTo>
                    <a:pt x="512" y="107"/>
                    <a:pt x="513" y="107"/>
                    <a:pt x="513" y="107"/>
                  </a:cubicBezTo>
                  <a:cubicBezTo>
                    <a:pt x="513" y="107"/>
                    <a:pt x="513" y="107"/>
                    <a:pt x="514" y="106"/>
                  </a:cubicBezTo>
                  <a:cubicBezTo>
                    <a:pt x="514" y="106"/>
                    <a:pt x="515" y="106"/>
                    <a:pt x="515" y="106"/>
                  </a:cubicBezTo>
                  <a:cubicBezTo>
                    <a:pt x="515" y="106"/>
                    <a:pt x="518" y="102"/>
                    <a:pt x="519" y="102"/>
                  </a:cubicBezTo>
                  <a:cubicBezTo>
                    <a:pt x="519" y="102"/>
                    <a:pt x="519" y="101"/>
                    <a:pt x="520" y="101"/>
                  </a:cubicBezTo>
                  <a:cubicBezTo>
                    <a:pt x="520" y="100"/>
                    <a:pt x="520" y="100"/>
                    <a:pt x="521" y="100"/>
                  </a:cubicBezTo>
                  <a:cubicBezTo>
                    <a:pt x="521" y="101"/>
                    <a:pt x="521" y="101"/>
                    <a:pt x="522" y="100"/>
                  </a:cubicBezTo>
                  <a:cubicBezTo>
                    <a:pt x="522" y="100"/>
                    <a:pt x="523" y="100"/>
                    <a:pt x="523" y="100"/>
                  </a:cubicBezTo>
                  <a:cubicBezTo>
                    <a:pt x="523" y="100"/>
                    <a:pt x="523" y="99"/>
                    <a:pt x="524" y="99"/>
                  </a:cubicBezTo>
                  <a:cubicBezTo>
                    <a:pt x="524" y="99"/>
                    <a:pt x="525" y="98"/>
                    <a:pt x="525" y="98"/>
                  </a:cubicBezTo>
                  <a:cubicBezTo>
                    <a:pt x="533" y="116"/>
                    <a:pt x="533" y="116"/>
                    <a:pt x="533" y="116"/>
                  </a:cubicBezTo>
                  <a:lnTo>
                    <a:pt x="533" y="238"/>
                  </a:lnTo>
                  <a:close/>
                  <a:moveTo>
                    <a:pt x="129" y="150"/>
                  </a:moveTo>
                  <a:cubicBezTo>
                    <a:pt x="129" y="150"/>
                    <a:pt x="129" y="150"/>
                    <a:pt x="129" y="150"/>
                  </a:cubicBezTo>
                  <a:cubicBezTo>
                    <a:pt x="129" y="150"/>
                    <a:pt x="129" y="150"/>
                    <a:pt x="129" y="150"/>
                  </a:cubicBezTo>
                  <a:close/>
                  <a:moveTo>
                    <a:pt x="546" y="234"/>
                  </a:moveTo>
                  <a:cubicBezTo>
                    <a:pt x="546" y="220"/>
                    <a:pt x="546" y="220"/>
                    <a:pt x="546" y="220"/>
                  </a:cubicBezTo>
                  <a:cubicBezTo>
                    <a:pt x="546" y="215"/>
                    <a:pt x="550" y="212"/>
                    <a:pt x="554" y="212"/>
                  </a:cubicBezTo>
                  <a:cubicBezTo>
                    <a:pt x="569" y="212"/>
                    <a:pt x="569" y="212"/>
                    <a:pt x="569" y="212"/>
                  </a:cubicBezTo>
                  <a:cubicBezTo>
                    <a:pt x="574" y="212"/>
                    <a:pt x="577" y="215"/>
                    <a:pt x="577" y="220"/>
                  </a:cubicBezTo>
                  <a:cubicBezTo>
                    <a:pt x="577" y="234"/>
                    <a:pt x="577" y="234"/>
                    <a:pt x="577" y="234"/>
                  </a:cubicBezTo>
                  <a:cubicBezTo>
                    <a:pt x="577" y="238"/>
                    <a:pt x="574" y="242"/>
                    <a:pt x="569" y="242"/>
                  </a:cubicBezTo>
                  <a:cubicBezTo>
                    <a:pt x="554" y="242"/>
                    <a:pt x="554" y="242"/>
                    <a:pt x="554" y="242"/>
                  </a:cubicBezTo>
                  <a:cubicBezTo>
                    <a:pt x="550" y="242"/>
                    <a:pt x="546" y="238"/>
                    <a:pt x="546" y="234"/>
                  </a:cubicBezTo>
                  <a:close/>
                  <a:moveTo>
                    <a:pt x="585" y="333"/>
                  </a:moveTo>
                  <a:cubicBezTo>
                    <a:pt x="566" y="333"/>
                    <a:pt x="551" y="317"/>
                    <a:pt x="551" y="299"/>
                  </a:cubicBezTo>
                  <a:cubicBezTo>
                    <a:pt x="551" y="286"/>
                    <a:pt x="558" y="275"/>
                    <a:pt x="568" y="269"/>
                  </a:cubicBezTo>
                  <a:cubicBezTo>
                    <a:pt x="573" y="266"/>
                    <a:pt x="579" y="264"/>
                    <a:pt x="585" y="264"/>
                  </a:cubicBezTo>
                  <a:lnTo>
                    <a:pt x="585" y="333"/>
                  </a:lnTo>
                  <a:close/>
                  <a:moveTo>
                    <a:pt x="587" y="109"/>
                  </a:moveTo>
                  <a:cubicBezTo>
                    <a:pt x="579" y="109"/>
                    <a:pt x="579" y="109"/>
                    <a:pt x="579" y="109"/>
                  </a:cubicBezTo>
                  <a:cubicBezTo>
                    <a:pt x="579" y="87"/>
                    <a:pt x="579" y="87"/>
                    <a:pt x="579" y="87"/>
                  </a:cubicBezTo>
                  <a:cubicBezTo>
                    <a:pt x="587" y="87"/>
                    <a:pt x="587" y="87"/>
                    <a:pt x="587" y="87"/>
                  </a:cubicBezTo>
                  <a:lnTo>
                    <a:pt x="587" y="109"/>
                  </a:lnTo>
                  <a:close/>
                  <a:moveTo>
                    <a:pt x="587" y="320"/>
                  </a:moveTo>
                  <a:cubicBezTo>
                    <a:pt x="587" y="301"/>
                    <a:pt x="587" y="301"/>
                    <a:pt x="587" y="301"/>
                  </a:cubicBezTo>
                  <a:cubicBezTo>
                    <a:pt x="597" y="316"/>
                    <a:pt x="597" y="316"/>
                    <a:pt x="597" y="316"/>
                  </a:cubicBezTo>
                  <a:cubicBezTo>
                    <a:pt x="594" y="318"/>
                    <a:pt x="591" y="319"/>
                    <a:pt x="587" y="320"/>
                  </a:cubicBezTo>
                  <a:close/>
                  <a:moveTo>
                    <a:pt x="603" y="321"/>
                  </a:moveTo>
                  <a:cubicBezTo>
                    <a:pt x="587" y="297"/>
                    <a:pt x="587" y="297"/>
                    <a:pt x="587" y="297"/>
                  </a:cubicBezTo>
                  <a:cubicBezTo>
                    <a:pt x="587" y="271"/>
                    <a:pt x="587" y="271"/>
                    <a:pt x="587" y="271"/>
                  </a:cubicBezTo>
                  <a:cubicBezTo>
                    <a:pt x="602" y="271"/>
                    <a:pt x="614" y="284"/>
                    <a:pt x="614" y="299"/>
                  </a:cubicBezTo>
                  <a:cubicBezTo>
                    <a:pt x="614" y="307"/>
                    <a:pt x="610" y="316"/>
                    <a:pt x="603" y="321"/>
                  </a:cubicBezTo>
                  <a:close/>
                  <a:moveTo>
                    <a:pt x="619" y="203"/>
                  </a:moveTo>
                  <a:cubicBezTo>
                    <a:pt x="619" y="207"/>
                    <a:pt x="616" y="211"/>
                    <a:pt x="611" y="211"/>
                  </a:cubicBezTo>
                  <a:cubicBezTo>
                    <a:pt x="596" y="211"/>
                    <a:pt x="596" y="211"/>
                    <a:pt x="596" y="211"/>
                  </a:cubicBezTo>
                  <a:cubicBezTo>
                    <a:pt x="592" y="211"/>
                    <a:pt x="588" y="207"/>
                    <a:pt x="588" y="203"/>
                  </a:cubicBezTo>
                  <a:cubicBezTo>
                    <a:pt x="588" y="188"/>
                    <a:pt x="588" y="188"/>
                    <a:pt x="588" y="188"/>
                  </a:cubicBezTo>
                  <a:cubicBezTo>
                    <a:pt x="588" y="184"/>
                    <a:pt x="592" y="181"/>
                    <a:pt x="596" y="181"/>
                  </a:cubicBezTo>
                  <a:cubicBezTo>
                    <a:pt x="611" y="181"/>
                    <a:pt x="611" y="181"/>
                    <a:pt x="611" y="181"/>
                  </a:cubicBezTo>
                  <a:cubicBezTo>
                    <a:pt x="616" y="181"/>
                    <a:pt x="619" y="184"/>
                    <a:pt x="619" y="188"/>
                  </a:cubicBezTo>
                  <a:lnTo>
                    <a:pt x="619"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3" name="Freeform 229"/>
            <p:cNvSpPr>
              <a:spLocks/>
            </p:cNvSpPr>
            <p:nvPr/>
          </p:nvSpPr>
          <p:spPr bwMode="auto">
            <a:xfrm>
              <a:off x="7014" y="3366"/>
              <a:ext cx="15" cy="9"/>
            </a:xfrm>
            <a:custGeom>
              <a:avLst/>
              <a:gdLst>
                <a:gd name="T0" fmla="*/ 8 w 8"/>
                <a:gd name="T1" fmla="*/ 2 h 5"/>
                <a:gd name="T2" fmla="*/ 5 w 8"/>
                <a:gd name="T3" fmla="*/ 0 h 5"/>
                <a:gd name="T4" fmla="*/ 0 w 8"/>
                <a:gd name="T5" fmla="*/ 0 h 5"/>
                <a:gd name="T6" fmla="*/ 0 w 8"/>
                <a:gd name="T7" fmla="*/ 5 h 5"/>
                <a:gd name="T8" fmla="*/ 5 w 8"/>
                <a:gd name="T9" fmla="*/ 5 h 5"/>
                <a:gd name="T10" fmla="*/ 8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8" y="2"/>
                  </a:moveTo>
                  <a:cubicBezTo>
                    <a:pt x="8" y="1"/>
                    <a:pt x="7" y="0"/>
                    <a:pt x="5" y="0"/>
                  </a:cubicBezTo>
                  <a:cubicBezTo>
                    <a:pt x="0" y="0"/>
                    <a:pt x="0" y="0"/>
                    <a:pt x="0" y="0"/>
                  </a:cubicBezTo>
                  <a:cubicBezTo>
                    <a:pt x="0" y="5"/>
                    <a:pt x="0" y="5"/>
                    <a:pt x="0" y="5"/>
                  </a:cubicBezTo>
                  <a:cubicBezTo>
                    <a:pt x="5" y="5"/>
                    <a:pt x="5" y="5"/>
                    <a:pt x="5" y="5"/>
                  </a:cubicBezTo>
                  <a:cubicBezTo>
                    <a:pt x="7" y="5"/>
                    <a:pt x="8" y="4"/>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4" name="Freeform 230"/>
            <p:cNvSpPr>
              <a:spLocks/>
            </p:cNvSpPr>
            <p:nvPr/>
          </p:nvSpPr>
          <p:spPr bwMode="auto">
            <a:xfrm>
              <a:off x="6633" y="3617"/>
              <a:ext cx="47" cy="47"/>
            </a:xfrm>
            <a:custGeom>
              <a:avLst/>
              <a:gdLst>
                <a:gd name="T0" fmla="*/ 40 w 47"/>
                <a:gd name="T1" fmla="*/ 13 h 47"/>
                <a:gd name="T2" fmla="*/ 0 w 47"/>
                <a:gd name="T3" fmla="*/ 0 h 47"/>
                <a:gd name="T4" fmla="*/ 12 w 47"/>
                <a:gd name="T5" fmla="*/ 40 h 47"/>
                <a:gd name="T6" fmla="*/ 21 w 47"/>
                <a:gd name="T7" fmla="*/ 31 h 47"/>
                <a:gd name="T8" fmla="*/ 37 w 47"/>
                <a:gd name="T9" fmla="*/ 47 h 47"/>
                <a:gd name="T10" fmla="*/ 47 w 47"/>
                <a:gd name="T11" fmla="*/ 36 h 47"/>
                <a:gd name="T12" fmla="*/ 31 w 47"/>
                <a:gd name="T13" fmla="*/ 20 h 47"/>
                <a:gd name="T14" fmla="*/ 40 w 47"/>
                <a:gd name="T15" fmla="*/ 1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7">
                  <a:moveTo>
                    <a:pt x="40" y="13"/>
                  </a:moveTo>
                  <a:lnTo>
                    <a:pt x="0" y="0"/>
                  </a:lnTo>
                  <a:lnTo>
                    <a:pt x="12" y="40"/>
                  </a:lnTo>
                  <a:lnTo>
                    <a:pt x="21" y="31"/>
                  </a:lnTo>
                  <a:lnTo>
                    <a:pt x="37" y="47"/>
                  </a:lnTo>
                  <a:lnTo>
                    <a:pt x="47" y="36"/>
                  </a:lnTo>
                  <a:lnTo>
                    <a:pt x="31" y="20"/>
                  </a:lnTo>
                  <a:lnTo>
                    <a:pt x="4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grpSp>
        <p:nvGrpSpPr>
          <p:cNvPr id="225" name="组合 398"/>
          <p:cNvGrpSpPr>
            <a:grpSpLocks noChangeAspect="1"/>
          </p:cNvGrpSpPr>
          <p:nvPr/>
        </p:nvGrpSpPr>
        <p:grpSpPr>
          <a:xfrm>
            <a:off x="7788088" y="1340988"/>
            <a:ext cx="743324" cy="900000"/>
            <a:chOff x="10287403" y="1826574"/>
            <a:chExt cx="2327275" cy="2817813"/>
          </a:xfrm>
          <a:solidFill>
            <a:srgbClr val="595959"/>
          </a:solidFill>
        </p:grpSpPr>
        <p:sp>
          <p:nvSpPr>
            <p:cNvPr id="226" name="Freeform 21"/>
            <p:cNvSpPr>
              <a:spLocks/>
            </p:cNvSpPr>
            <p:nvPr/>
          </p:nvSpPr>
          <p:spPr bwMode="auto">
            <a:xfrm>
              <a:off x="11073215" y="2025012"/>
              <a:ext cx="203200" cy="33338"/>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7" name="Freeform 22"/>
            <p:cNvSpPr>
              <a:spLocks/>
            </p:cNvSpPr>
            <p:nvPr/>
          </p:nvSpPr>
          <p:spPr bwMode="auto">
            <a:xfrm>
              <a:off x="10455678" y="2025012"/>
              <a:ext cx="28575" cy="30163"/>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8" name="Freeform 23"/>
            <p:cNvSpPr>
              <a:spLocks/>
            </p:cNvSpPr>
            <p:nvPr/>
          </p:nvSpPr>
          <p:spPr bwMode="auto">
            <a:xfrm>
              <a:off x="10495365" y="2025012"/>
              <a:ext cx="30163" cy="30163"/>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29" name="Freeform 24"/>
            <p:cNvSpPr>
              <a:spLocks/>
            </p:cNvSpPr>
            <p:nvPr/>
          </p:nvSpPr>
          <p:spPr bwMode="auto">
            <a:xfrm>
              <a:off x="10536640" y="2025012"/>
              <a:ext cx="28575" cy="30163"/>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0" name="Freeform 25"/>
            <p:cNvSpPr>
              <a:spLocks/>
            </p:cNvSpPr>
            <p:nvPr/>
          </p:nvSpPr>
          <p:spPr bwMode="auto">
            <a:xfrm>
              <a:off x="10576328" y="2025012"/>
              <a:ext cx="28575" cy="30163"/>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1" name="Freeform 26"/>
            <p:cNvSpPr>
              <a:spLocks/>
            </p:cNvSpPr>
            <p:nvPr/>
          </p:nvSpPr>
          <p:spPr bwMode="auto">
            <a:xfrm>
              <a:off x="10616015" y="2025012"/>
              <a:ext cx="28575" cy="30163"/>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2" name="Freeform 27"/>
            <p:cNvSpPr>
              <a:spLocks/>
            </p:cNvSpPr>
            <p:nvPr/>
          </p:nvSpPr>
          <p:spPr bwMode="auto">
            <a:xfrm>
              <a:off x="11073215" y="2212337"/>
              <a:ext cx="203200" cy="34925"/>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3" name="Freeform 28"/>
            <p:cNvSpPr>
              <a:spLocks/>
            </p:cNvSpPr>
            <p:nvPr/>
          </p:nvSpPr>
          <p:spPr bwMode="auto">
            <a:xfrm>
              <a:off x="10455678" y="2213924"/>
              <a:ext cx="28575" cy="28575"/>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4" name="Freeform 29"/>
            <p:cNvSpPr>
              <a:spLocks/>
            </p:cNvSpPr>
            <p:nvPr/>
          </p:nvSpPr>
          <p:spPr bwMode="auto">
            <a:xfrm>
              <a:off x="10495365" y="2213924"/>
              <a:ext cx="30163" cy="28575"/>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5" name="Freeform 30"/>
            <p:cNvSpPr>
              <a:spLocks/>
            </p:cNvSpPr>
            <p:nvPr/>
          </p:nvSpPr>
          <p:spPr bwMode="auto">
            <a:xfrm>
              <a:off x="10536640" y="2213924"/>
              <a:ext cx="28575" cy="28575"/>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6" name="Freeform 31"/>
            <p:cNvSpPr>
              <a:spLocks/>
            </p:cNvSpPr>
            <p:nvPr/>
          </p:nvSpPr>
          <p:spPr bwMode="auto">
            <a:xfrm>
              <a:off x="10576328" y="2213924"/>
              <a:ext cx="28575" cy="28575"/>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7" name="Freeform 32"/>
            <p:cNvSpPr>
              <a:spLocks/>
            </p:cNvSpPr>
            <p:nvPr/>
          </p:nvSpPr>
          <p:spPr bwMode="auto">
            <a:xfrm>
              <a:off x="10616015" y="2213924"/>
              <a:ext cx="28575" cy="28575"/>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8" name="Freeform 33"/>
            <p:cNvSpPr>
              <a:spLocks/>
            </p:cNvSpPr>
            <p:nvPr/>
          </p:nvSpPr>
          <p:spPr bwMode="auto">
            <a:xfrm>
              <a:off x="11073215" y="2399662"/>
              <a:ext cx="203200" cy="34925"/>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39" name="Freeform 34"/>
            <p:cNvSpPr>
              <a:spLocks/>
            </p:cNvSpPr>
            <p:nvPr/>
          </p:nvSpPr>
          <p:spPr bwMode="auto">
            <a:xfrm>
              <a:off x="10455678" y="2401249"/>
              <a:ext cx="28575" cy="28575"/>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0" name="Freeform 35"/>
            <p:cNvSpPr>
              <a:spLocks/>
            </p:cNvSpPr>
            <p:nvPr/>
          </p:nvSpPr>
          <p:spPr bwMode="auto">
            <a:xfrm>
              <a:off x="10495365" y="2401249"/>
              <a:ext cx="30163" cy="28575"/>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1" name="Freeform 36"/>
            <p:cNvSpPr>
              <a:spLocks/>
            </p:cNvSpPr>
            <p:nvPr/>
          </p:nvSpPr>
          <p:spPr bwMode="auto">
            <a:xfrm>
              <a:off x="10536640" y="2401249"/>
              <a:ext cx="28575" cy="28575"/>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2" name="Freeform 37"/>
            <p:cNvSpPr>
              <a:spLocks/>
            </p:cNvSpPr>
            <p:nvPr/>
          </p:nvSpPr>
          <p:spPr bwMode="auto">
            <a:xfrm>
              <a:off x="10576328" y="2401249"/>
              <a:ext cx="28575" cy="28575"/>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3" name="Freeform 38"/>
            <p:cNvSpPr>
              <a:spLocks/>
            </p:cNvSpPr>
            <p:nvPr/>
          </p:nvSpPr>
          <p:spPr bwMode="auto">
            <a:xfrm>
              <a:off x="10616015" y="2401249"/>
              <a:ext cx="28575" cy="28575"/>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4" name="Freeform 39"/>
            <p:cNvSpPr>
              <a:spLocks/>
            </p:cNvSpPr>
            <p:nvPr/>
          </p:nvSpPr>
          <p:spPr bwMode="auto">
            <a:xfrm>
              <a:off x="11073215" y="3714112"/>
              <a:ext cx="203200" cy="34925"/>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5" name="Freeform 40"/>
            <p:cNvSpPr>
              <a:spLocks/>
            </p:cNvSpPr>
            <p:nvPr/>
          </p:nvSpPr>
          <p:spPr bwMode="auto">
            <a:xfrm>
              <a:off x="10455678" y="3715699"/>
              <a:ext cx="28575" cy="28575"/>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6" name="Freeform 41"/>
            <p:cNvSpPr>
              <a:spLocks/>
            </p:cNvSpPr>
            <p:nvPr/>
          </p:nvSpPr>
          <p:spPr bwMode="auto">
            <a:xfrm>
              <a:off x="10495365" y="3715699"/>
              <a:ext cx="30163" cy="28575"/>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7" name="Freeform 42"/>
            <p:cNvSpPr>
              <a:spLocks/>
            </p:cNvSpPr>
            <p:nvPr/>
          </p:nvSpPr>
          <p:spPr bwMode="auto">
            <a:xfrm>
              <a:off x="10536640" y="3715699"/>
              <a:ext cx="28575" cy="28575"/>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8" name="Freeform 43"/>
            <p:cNvSpPr>
              <a:spLocks/>
            </p:cNvSpPr>
            <p:nvPr/>
          </p:nvSpPr>
          <p:spPr bwMode="auto">
            <a:xfrm>
              <a:off x="10576328" y="3715699"/>
              <a:ext cx="28575" cy="28575"/>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49" name="Freeform 44"/>
            <p:cNvSpPr>
              <a:spLocks/>
            </p:cNvSpPr>
            <p:nvPr/>
          </p:nvSpPr>
          <p:spPr bwMode="auto">
            <a:xfrm>
              <a:off x="10616015" y="3715699"/>
              <a:ext cx="28575" cy="28575"/>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0" name="Freeform 45"/>
            <p:cNvSpPr>
              <a:spLocks/>
            </p:cNvSpPr>
            <p:nvPr/>
          </p:nvSpPr>
          <p:spPr bwMode="auto">
            <a:xfrm>
              <a:off x="11073215" y="2775899"/>
              <a:ext cx="203200" cy="33338"/>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1" name="Freeform 46"/>
            <p:cNvSpPr>
              <a:spLocks/>
            </p:cNvSpPr>
            <p:nvPr/>
          </p:nvSpPr>
          <p:spPr bwMode="auto">
            <a:xfrm>
              <a:off x="10455678" y="2775899"/>
              <a:ext cx="28575" cy="30163"/>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2" name="Freeform 47"/>
            <p:cNvSpPr>
              <a:spLocks/>
            </p:cNvSpPr>
            <p:nvPr/>
          </p:nvSpPr>
          <p:spPr bwMode="auto">
            <a:xfrm>
              <a:off x="10495365" y="2775899"/>
              <a:ext cx="30163" cy="30163"/>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3" name="Freeform 48"/>
            <p:cNvSpPr>
              <a:spLocks/>
            </p:cNvSpPr>
            <p:nvPr/>
          </p:nvSpPr>
          <p:spPr bwMode="auto">
            <a:xfrm>
              <a:off x="10536640" y="2775899"/>
              <a:ext cx="28575" cy="30163"/>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4" name="Freeform 49"/>
            <p:cNvSpPr>
              <a:spLocks/>
            </p:cNvSpPr>
            <p:nvPr/>
          </p:nvSpPr>
          <p:spPr bwMode="auto">
            <a:xfrm>
              <a:off x="10576328" y="2775899"/>
              <a:ext cx="28575" cy="30163"/>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5" name="Freeform 50"/>
            <p:cNvSpPr>
              <a:spLocks/>
            </p:cNvSpPr>
            <p:nvPr/>
          </p:nvSpPr>
          <p:spPr bwMode="auto">
            <a:xfrm>
              <a:off x="10616015" y="2775899"/>
              <a:ext cx="28575" cy="30163"/>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6" name="Freeform 51"/>
            <p:cNvSpPr>
              <a:spLocks/>
            </p:cNvSpPr>
            <p:nvPr/>
          </p:nvSpPr>
          <p:spPr bwMode="auto">
            <a:xfrm>
              <a:off x="11073215" y="2963224"/>
              <a:ext cx="203200" cy="34925"/>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7" name="Freeform 52"/>
            <p:cNvSpPr>
              <a:spLocks/>
            </p:cNvSpPr>
            <p:nvPr/>
          </p:nvSpPr>
          <p:spPr bwMode="auto">
            <a:xfrm>
              <a:off x="10455678" y="2964812"/>
              <a:ext cx="28575" cy="28575"/>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8" name="Freeform 53"/>
            <p:cNvSpPr>
              <a:spLocks/>
            </p:cNvSpPr>
            <p:nvPr/>
          </p:nvSpPr>
          <p:spPr bwMode="auto">
            <a:xfrm>
              <a:off x="10495365" y="2964812"/>
              <a:ext cx="30163" cy="28575"/>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59" name="Freeform 54"/>
            <p:cNvSpPr>
              <a:spLocks/>
            </p:cNvSpPr>
            <p:nvPr/>
          </p:nvSpPr>
          <p:spPr bwMode="auto">
            <a:xfrm>
              <a:off x="10536640" y="2964812"/>
              <a:ext cx="28575" cy="28575"/>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0" name="Freeform 55"/>
            <p:cNvSpPr>
              <a:spLocks/>
            </p:cNvSpPr>
            <p:nvPr/>
          </p:nvSpPr>
          <p:spPr bwMode="auto">
            <a:xfrm>
              <a:off x="10576328" y="2964812"/>
              <a:ext cx="28575" cy="28575"/>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1" name="Freeform 56"/>
            <p:cNvSpPr>
              <a:spLocks/>
            </p:cNvSpPr>
            <p:nvPr/>
          </p:nvSpPr>
          <p:spPr bwMode="auto">
            <a:xfrm>
              <a:off x="10616015" y="2964812"/>
              <a:ext cx="28575" cy="28575"/>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2" name="Freeform 57"/>
            <p:cNvSpPr>
              <a:spLocks/>
            </p:cNvSpPr>
            <p:nvPr/>
          </p:nvSpPr>
          <p:spPr bwMode="auto">
            <a:xfrm>
              <a:off x="11073215" y="3150549"/>
              <a:ext cx="203200" cy="34925"/>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3" name="Freeform 58"/>
            <p:cNvSpPr>
              <a:spLocks/>
            </p:cNvSpPr>
            <p:nvPr/>
          </p:nvSpPr>
          <p:spPr bwMode="auto">
            <a:xfrm>
              <a:off x="10455678" y="3152137"/>
              <a:ext cx="28575" cy="28575"/>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4" name="Freeform 59"/>
            <p:cNvSpPr>
              <a:spLocks/>
            </p:cNvSpPr>
            <p:nvPr/>
          </p:nvSpPr>
          <p:spPr bwMode="auto">
            <a:xfrm>
              <a:off x="10495365" y="3152137"/>
              <a:ext cx="30163" cy="28575"/>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5" name="Freeform 60"/>
            <p:cNvSpPr>
              <a:spLocks/>
            </p:cNvSpPr>
            <p:nvPr/>
          </p:nvSpPr>
          <p:spPr bwMode="auto">
            <a:xfrm>
              <a:off x="10536640" y="3152137"/>
              <a:ext cx="28575" cy="28575"/>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6" name="Freeform 61"/>
            <p:cNvSpPr>
              <a:spLocks/>
            </p:cNvSpPr>
            <p:nvPr/>
          </p:nvSpPr>
          <p:spPr bwMode="auto">
            <a:xfrm>
              <a:off x="10576328" y="3152137"/>
              <a:ext cx="28575" cy="28575"/>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7" name="Freeform 62"/>
            <p:cNvSpPr>
              <a:spLocks/>
            </p:cNvSpPr>
            <p:nvPr/>
          </p:nvSpPr>
          <p:spPr bwMode="auto">
            <a:xfrm>
              <a:off x="10616015" y="3152137"/>
              <a:ext cx="28575" cy="28575"/>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8" name="Freeform 63"/>
            <p:cNvSpPr>
              <a:spLocks/>
            </p:cNvSpPr>
            <p:nvPr/>
          </p:nvSpPr>
          <p:spPr bwMode="auto">
            <a:xfrm>
              <a:off x="11073215" y="3337874"/>
              <a:ext cx="203200" cy="34925"/>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69" name="Freeform 64"/>
            <p:cNvSpPr>
              <a:spLocks/>
            </p:cNvSpPr>
            <p:nvPr/>
          </p:nvSpPr>
          <p:spPr bwMode="auto">
            <a:xfrm>
              <a:off x="10455678" y="3339462"/>
              <a:ext cx="28575" cy="28575"/>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0" name="Freeform 65"/>
            <p:cNvSpPr>
              <a:spLocks/>
            </p:cNvSpPr>
            <p:nvPr/>
          </p:nvSpPr>
          <p:spPr bwMode="auto">
            <a:xfrm>
              <a:off x="10495365" y="3339462"/>
              <a:ext cx="30163" cy="28575"/>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1" name="Freeform 66"/>
            <p:cNvSpPr>
              <a:spLocks/>
            </p:cNvSpPr>
            <p:nvPr/>
          </p:nvSpPr>
          <p:spPr bwMode="auto">
            <a:xfrm>
              <a:off x="10536640" y="3339462"/>
              <a:ext cx="28575" cy="28575"/>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2" name="Freeform 67"/>
            <p:cNvSpPr>
              <a:spLocks/>
            </p:cNvSpPr>
            <p:nvPr/>
          </p:nvSpPr>
          <p:spPr bwMode="auto">
            <a:xfrm>
              <a:off x="10576328" y="3339462"/>
              <a:ext cx="28575" cy="28575"/>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3" name="Freeform 68"/>
            <p:cNvSpPr>
              <a:spLocks/>
            </p:cNvSpPr>
            <p:nvPr/>
          </p:nvSpPr>
          <p:spPr bwMode="auto">
            <a:xfrm>
              <a:off x="10616015" y="3339462"/>
              <a:ext cx="28575" cy="28575"/>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4" name="Freeform 69"/>
            <p:cNvSpPr>
              <a:spLocks/>
            </p:cNvSpPr>
            <p:nvPr/>
          </p:nvSpPr>
          <p:spPr bwMode="auto">
            <a:xfrm>
              <a:off x="11073215" y="3526787"/>
              <a:ext cx="203200" cy="33338"/>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5" name="Freeform 70"/>
            <p:cNvSpPr>
              <a:spLocks/>
            </p:cNvSpPr>
            <p:nvPr/>
          </p:nvSpPr>
          <p:spPr bwMode="auto">
            <a:xfrm>
              <a:off x="10455678" y="3526787"/>
              <a:ext cx="28575" cy="30163"/>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6" name="Freeform 71"/>
            <p:cNvSpPr>
              <a:spLocks/>
            </p:cNvSpPr>
            <p:nvPr/>
          </p:nvSpPr>
          <p:spPr bwMode="auto">
            <a:xfrm>
              <a:off x="10495365" y="3526787"/>
              <a:ext cx="30163" cy="30163"/>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7" name="Freeform 72"/>
            <p:cNvSpPr>
              <a:spLocks/>
            </p:cNvSpPr>
            <p:nvPr/>
          </p:nvSpPr>
          <p:spPr bwMode="auto">
            <a:xfrm>
              <a:off x="10536640" y="3526787"/>
              <a:ext cx="28575" cy="30163"/>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8" name="Freeform 73"/>
            <p:cNvSpPr>
              <a:spLocks/>
            </p:cNvSpPr>
            <p:nvPr/>
          </p:nvSpPr>
          <p:spPr bwMode="auto">
            <a:xfrm>
              <a:off x="10576328" y="3526787"/>
              <a:ext cx="28575" cy="30163"/>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79" name="Freeform 74"/>
            <p:cNvSpPr>
              <a:spLocks/>
            </p:cNvSpPr>
            <p:nvPr/>
          </p:nvSpPr>
          <p:spPr bwMode="auto">
            <a:xfrm>
              <a:off x="10616015" y="3526787"/>
              <a:ext cx="28575" cy="30163"/>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0" name="Freeform 75"/>
            <p:cNvSpPr>
              <a:spLocks/>
            </p:cNvSpPr>
            <p:nvPr/>
          </p:nvSpPr>
          <p:spPr bwMode="auto">
            <a:xfrm>
              <a:off x="11073215" y="2586987"/>
              <a:ext cx="203200" cy="34925"/>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1" name="Freeform 76"/>
            <p:cNvSpPr>
              <a:spLocks/>
            </p:cNvSpPr>
            <p:nvPr/>
          </p:nvSpPr>
          <p:spPr bwMode="auto">
            <a:xfrm>
              <a:off x="10455678" y="2588574"/>
              <a:ext cx="28575" cy="28575"/>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2" name="Freeform 77"/>
            <p:cNvSpPr>
              <a:spLocks/>
            </p:cNvSpPr>
            <p:nvPr/>
          </p:nvSpPr>
          <p:spPr bwMode="auto">
            <a:xfrm>
              <a:off x="10495365" y="2588574"/>
              <a:ext cx="30163" cy="28575"/>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3" name="Freeform 78"/>
            <p:cNvSpPr>
              <a:spLocks/>
            </p:cNvSpPr>
            <p:nvPr/>
          </p:nvSpPr>
          <p:spPr bwMode="auto">
            <a:xfrm>
              <a:off x="10536640" y="2588574"/>
              <a:ext cx="28575" cy="28575"/>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4" name="Freeform 79"/>
            <p:cNvSpPr>
              <a:spLocks/>
            </p:cNvSpPr>
            <p:nvPr/>
          </p:nvSpPr>
          <p:spPr bwMode="auto">
            <a:xfrm>
              <a:off x="10576328" y="2588574"/>
              <a:ext cx="28575" cy="28575"/>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5" name="Freeform 80"/>
            <p:cNvSpPr>
              <a:spLocks/>
            </p:cNvSpPr>
            <p:nvPr/>
          </p:nvSpPr>
          <p:spPr bwMode="auto">
            <a:xfrm>
              <a:off x="10616015" y="2588574"/>
              <a:ext cx="28575" cy="28575"/>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6" name="Freeform 81"/>
            <p:cNvSpPr>
              <a:spLocks noEditPoints="1"/>
            </p:cNvSpPr>
            <p:nvPr/>
          </p:nvSpPr>
          <p:spPr bwMode="auto">
            <a:xfrm>
              <a:off x="10287403" y="1826574"/>
              <a:ext cx="1163638" cy="2817813"/>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7" name="Freeform 82"/>
            <p:cNvSpPr>
              <a:spLocks/>
            </p:cNvSpPr>
            <p:nvPr/>
          </p:nvSpPr>
          <p:spPr bwMode="auto">
            <a:xfrm>
              <a:off x="12235265" y="2025012"/>
              <a:ext cx="203200" cy="33338"/>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8" name="Freeform 83"/>
            <p:cNvSpPr>
              <a:spLocks/>
            </p:cNvSpPr>
            <p:nvPr/>
          </p:nvSpPr>
          <p:spPr bwMode="auto">
            <a:xfrm>
              <a:off x="11619315" y="2025012"/>
              <a:ext cx="28575" cy="30163"/>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89" name="Freeform 84"/>
            <p:cNvSpPr>
              <a:spLocks/>
            </p:cNvSpPr>
            <p:nvPr/>
          </p:nvSpPr>
          <p:spPr bwMode="auto">
            <a:xfrm>
              <a:off x="11659003" y="2025012"/>
              <a:ext cx="28575" cy="30163"/>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0" name="Freeform 85"/>
            <p:cNvSpPr>
              <a:spLocks/>
            </p:cNvSpPr>
            <p:nvPr/>
          </p:nvSpPr>
          <p:spPr bwMode="auto">
            <a:xfrm>
              <a:off x="11698690" y="2025012"/>
              <a:ext cx="30163" cy="30163"/>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1" name="Freeform 86"/>
            <p:cNvSpPr>
              <a:spLocks/>
            </p:cNvSpPr>
            <p:nvPr/>
          </p:nvSpPr>
          <p:spPr bwMode="auto">
            <a:xfrm>
              <a:off x="11739965" y="2025012"/>
              <a:ext cx="28575" cy="30163"/>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2" name="Freeform 87"/>
            <p:cNvSpPr>
              <a:spLocks/>
            </p:cNvSpPr>
            <p:nvPr/>
          </p:nvSpPr>
          <p:spPr bwMode="auto">
            <a:xfrm>
              <a:off x="11779653" y="2025012"/>
              <a:ext cx="28575" cy="30163"/>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3" name="Freeform 88"/>
            <p:cNvSpPr>
              <a:spLocks/>
            </p:cNvSpPr>
            <p:nvPr/>
          </p:nvSpPr>
          <p:spPr bwMode="auto">
            <a:xfrm>
              <a:off x="12235265" y="2212337"/>
              <a:ext cx="203200" cy="34925"/>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4" name="Freeform 89"/>
            <p:cNvSpPr>
              <a:spLocks/>
            </p:cNvSpPr>
            <p:nvPr/>
          </p:nvSpPr>
          <p:spPr bwMode="auto">
            <a:xfrm>
              <a:off x="11619315" y="2213924"/>
              <a:ext cx="28575" cy="28575"/>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5" name="Freeform 90"/>
            <p:cNvSpPr>
              <a:spLocks/>
            </p:cNvSpPr>
            <p:nvPr/>
          </p:nvSpPr>
          <p:spPr bwMode="auto">
            <a:xfrm>
              <a:off x="11659003" y="2213924"/>
              <a:ext cx="28575" cy="28575"/>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6" name="Freeform 91"/>
            <p:cNvSpPr>
              <a:spLocks/>
            </p:cNvSpPr>
            <p:nvPr/>
          </p:nvSpPr>
          <p:spPr bwMode="auto">
            <a:xfrm>
              <a:off x="11698690" y="2213924"/>
              <a:ext cx="30163" cy="28575"/>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7" name="Freeform 92"/>
            <p:cNvSpPr>
              <a:spLocks/>
            </p:cNvSpPr>
            <p:nvPr/>
          </p:nvSpPr>
          <p:spPr bwMode="auto">
            <a:xfrm>
              <a:off x="11739965" y="2213924"/>
              <a:ext cx="28575" cy="28575"/>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8" name="Freeform 93"/>
            <p:cNvSpPr>
              <a:spLocks/>
            </p:cNvSpPr>
            <p:nvPr/>
          </p:nvSpPr>
          <p:spPr bwMode="auto">
            <a:xfrm>
              <a:off x="11779653" y="2213924"/>
              <a:ext cx="28575" cy="28575"/>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299" name="Freeform 94"/>
            <p:cNvSpPr>
              <a:spLocks/>
            </p:cNvSpPr>
            <p:nvPr/>
          </p:nvSpPr>
          <p:spPr bwMode="auto">
            <a:xfrm>
              <a:off x="12235265" y="2399662"/>
              <a:ext cx="203200" cy="34925"/>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0" name="Freeform 95"/>
            <p:cNvSpPr>
              <a:spLocks/>
            </p:cNvSpPr>
            <p:nvPr/>
          </p:nvSpPr>
          <p:spPr bwMode="auto">
            <a:xfrm>
              <a:off x="11619315" y="2401249"/>
              <a:ext cx="28575" cy="28575"/>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1" name="Freeform 96"/>
            <p:cNvSpPr>
              <a:spLocks/>
            </p:cNvSpPr>
            <p:nvPr/>
          </p:nvSpPr>
          <p:spPr bwMode="auto">
            <a:xfrm>
              <a:off x="11659003" y="2401249"/>
              <a:ext cx="28575" cy="28575"/>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2" name="Freeform 97"/>
            <p:cNvSpPr>
              <a:spLocks/>
            </p:cNvSpPr>
            <p:nvPr/>
          </p:nvSpPr>
          <p:spPr bwMode="auto">
            <a:xfrm>
              <a:off x="11698690" y="2401249"/>
              <a:ext cx="30163" cy="28575"/>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3" name="Freeform 98"/>
            <p:cNvSpPr>
              <a:spLocks/>
            </p:cNvSpPr>
            <p:nvPr/>
          </p:nvSpPr>
          <p:spPr bwMode="auto">
            <a:xfrm>
              <a:off x="11739965" y="2401249"/>
              <a:ext cx="28575" cy="28575"/>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4" name="Freeform 99"/>
            <p:cNvSpPr>
              <a:spLocks/>
            </p:cNvSpPr>
            <p:nvPr/>
          </p:nvSpPr>
          <p:spPr bwMode="auto">
            <a:xfrm>
              <a:off x="11779653" y="2401249"/>
              <a:ext cx="28575" cy="28575"/>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5" name="Freeform 100"/>
            <p:cNvSpPr>
              <a:spLocks/>
            </p:cNvSpPr>
            <p:nvPr/>
          </p:nvSpPr>
          <p:spPr bwMode="auto">
            <a:xfrm>
              <a:off x="12235265" y="3714112"/>
              <a:ext cx="203200" cy="34925"/>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6" name="Freeform 101"/>
            <p:cNvSpPr>
              <a:spLocks/>
            </p:cNvSpPr>
            <p:nvPr/>
          </p:nvSpPr>
          <p:spPr bwMode="auto">
            <a:xfrm>
              <a:off x="11619315" y="3715699"/>
              <a:ext cx="28575" cy="28575"/>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7" name="Freeform 102"/>
            <p:cNvSpPr>
              <a:spLocks/>
            </p:cNvSpPr>
            <p:nvPr/>
          </p:nvSpPr>
          <p:spPr bwMode="auto">
            <a:xfrm>
              <a:off x="11659003" y="3715699"/>
              <a:ext cx="28575" cy="28575"/>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8" name="Freeform 103"/>
            <p:cNvSpPr>
              <a:spLocks/>
            </p:cNvSpPr>
            <p:nvPr/>
          </p:nvSpPr>
          <p:spPr bwMode="auto">
            <a:xfrm>
              <a:off x="11698690" y="3715699"/>
              <a:ext cx="30163" cy="28575"/>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09" name="Freeform 104"/>
            <p:cNvSpPr>
              <a:spLocks/>
            </p:cNvSpPr>
            <p:nvPr/>
          </p:nvSpPr>
          <p:spPr bwMode="auto">
            <a:xfrm>
              <a:off x="11739965" y="3715699"/>
              <a:ext cx="28575" cy="28575"/>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0" name="Freeform 105"/>
            <p:cNvSpPr>
              <a:spLocks/>
            </p:cNvSpPr>
            <p:nvPr/>
          </p:nvSpPr>
          <p:spPr bwMode="auto">
            <a:xfrm>
              <a:off x="11779653" y="3715699"/>
              <a:ext cx="28575" cy="28575"/>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1" name="Freeform 106"/>
            <p:cNvSpPr>
              <a:spLocks/>
            </p:cNvSpPr>
            <p:nvPr/>
          </p:nvSpPr>
          <p:spPr bwMode="auto">
            <a:xfrm>
              <a:off x="12235265" y="2775899"/>
              <a:ext cx="203200" cy="33338"/>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2" name="Freeform 107"/>
            <p:cNvSpPr>
              <a:spLocks/>
            </p:cNvSpPr>
            <p:nvPr/>
          </p:nvSpPr>
          <p:spPr bwMode="auto">
            <a:xfrm>
              <a:off x="11619315" y="2775899"/>
              <a:ext cx="28575" cy="30163"/>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3" name="Freeform 108"/>
            <p:cNvSpPr>
              <a:spLocks/>
            </p:cNvSpPr>
            <p:nvPr/>
          </p:nvSpPr>
          <p:spPr bwMode="auto">
            <a:xfrm>
              <a:off x="11659003" y="2775899"/>
              <a:ext cx="28575" cy="30163"/>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4" name="Freeform 109"/>
            <p:cNvSpPr>
              <a:spLocks/>
            </p:cNvSpPr>
            <p:nvPr/>
          </p:nvSpPr>
          <p:spPr bwMode="auto">
            <a:xfrm>
              <a:off x="11698690" y="2775899"/>
              <a:ext cx="30163" cy="30163"/>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5" name="Freeform 110"/>
            <p:cNvSpPr>
              <a:spLocks/>
            </p:cNvSpPr>
            <p:nvPr/>
          </p:nvSpPr>
          <p:spPr bwMode="auto">
            <a:xfrm>
              <a:off x="11739965" y="2775899"/>
              <a:ext cx="28575" cy="30163"/>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6" name="Freeform 111"/>
            <p:cNvSpPr>
              <a:spLocks/>
            </p:cNvSpPr>
            <p:nvPr/>
          </p:nvSpPr>
          <p:spPr bwMode="auto">
            <a:xfrm>
              <a:off x="11779653" y="2775899"/>
              <a:ext cx="28575" cy="30163"/>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7" name="Freeform 112"/>
            <p:cNvSpPr>
              <a:spLocks/>
            </p:cNvSpPr>
            <p:nvPr/>
          </p:nvSpPr>
          <p:spPr bwMode="auto">
            <a:xfrm>
              <a:off x="12235265" y="2963224"/>
              <a:ext cx="203200" cy="34925"/>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8" name="Freeform 113"/>
            <p:cNvSpPr>
              <a:spLocks/>
            </p:cNvSpPr>
            <p:nvPr/>
          </p:nvSpPr>
          <p:spPr bwMode="auto">
            <a:xfrm>
              <a:off x="11619315" y="2964812"/>
              <a:ext cx="28575" cy="28575"/>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19" name="Freeform 114"/>
            <p:cNvSpPr>
              <a:spLocks/>
            </p:cNvSpPr>
            <p:nvPr/>
          </p:nvSpPr>
          <p:spPr bwMode="auto">
            <a:xfrm>
              <a:off x="11659003" y="2964812"/>
              <a:ext cx="28575" cy="28575"/>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0" name="Freeform 115"/>
            <p:cNvSpPr>
              <a:spLocks/>
            </p:cNvSpPr>
            <p:nvPr/>
          </p:nvSpPr>
          <p:spPr bwMode="auto">
            <a:xfrm>
              <a:off x="11698690" y="2964812"/>
              <a:ext cx="30163" cy="28575"/>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1" name="Freeform 116"/>
            <p:cNvSpPr>
              <a:spLocks/>
            </p:cNvSpPr>
            <p:nvPr/>
          </p:nvSpPr>
          <p:spPr bwMode="auto">
            <a:xfrm>
              <a:off x="11739965" y="2964812"/>
              <a:ext cx="28575" cy="28575"/>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2" name="Freeform 117"/>
            <p:cNvSpPr>
              <a:spLocks/>
            </p:cNvSpPr>
            <p:nvPr/>
          </p:nvSpPr>
          <p:spPr bwMode="auto">
            <a:xfrm>
              <a:off x="11779653" y="2964812"/>
              <a:ext cx="28575" cy="28575"/>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3" name="Freeform 118"/>
            <p:cNvSpPr>
              <a:spLocks/>
            </p:cNvSpPr>
            <p:nvPr/>
          </p:nvSpPr>
          <p:spPr bwMode="auto">
            <a:xfrm>
              <a:off x="12235265" y="3150549"/>
              <a:ext cx="203200" cy="34925"/>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4" name="Freeform 119"/>
            <p:cNvSpPr>
              <a:spLocks/>
            </p:cNvSpPr>
            <p:nvPr/>
          </p:nvSpPr>
          <p:spPr bwMode="auto">
            <a:xfrm>
              <a:off x="11619315" y="3152137"/>
              <a:ext cx="28575" cy="28575"/>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5" name="Freeform 120"/>
            <p:cNvSpPr>
              <a:spLocks/>
            </p:cNvSpPr>
            <p:nvPr/>
          </p:nvSpPr>
          <p:spPr bwMode="auto">
            <a:xfrm>
              <a:off x="11659003" y="3152137"/>
              <a:ext cx="28575" cy="28575"/>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6" name="Freeform 121"/>
            <p:cNvSpPr>
              <a:spLocks/>
            </p:cNvSpPr>
            <p:nvPr/>
          </p:nvSpPr>
          <p:spPr bwMode="auto">
            <a:xfrm>
              <a:off x="11698690" y="3152137"/>
              <a:ext cx="30163" cy="28575"/>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7" name="Freeform 122"/>
            <p:cNvSpPr>
              <a:spLocks/>
            </p:cNvSpPr>
            <p:nvPr/>
          </p:nvSpPr>
          <p:spPr bwMode="auto">
            <a:xfrm>
              <a:off x="11739965" y="3152137"/>
              <a:ext cx="28575" cy="28575"/>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8" name="Freeform 123"/>
            <p:cNvSpPr>
              <a:spLocks/>
            </p:cNvSpPr>
            <p:nvPr/>
          </p:nvSpPr>
          <p:spPr bwMode="auto">
            <a:xfrm>
              <a:off x="11779653" y="3152137"/>
              <a:ext cx="28575" cy="28575"/>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29" name="Freeform 124"/>
            <p:cNvSpPr>
              <a:spLocks/>
            </p:cNvSpPr>
            <p:nvPr/>
          </p:nvSpPr>
          <p:spPr bwMode="auto">
            <a:xfrm>
              <a:off x="12235265" y="3337874"/>
              <a:ext cx="203200" cy="34925"/>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0" name="Freeform 125"/>
            <p:cNvSpPr>
              <a:spLocks/>
            </p:cNvSpPr>
            <p:nvPr/>
          </p:nvSpPr>
          <p:spPr bwMode="auto">
            <a:xfrm>
              <a:off x="11619315" y="3339462"/>
              <a:ext cx="28575" cy="28575"/>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1" name="Freeform 126"/>
            <p:cNvSpPr>
              <a:spLocks/>
            </p:cNvSpPr>
            <p:nvPr/>
          </p:nvSpPr>
          <p:spPr bwMode="auto">
            <a:xfrm>
              <a:off x="11659003" y="3339462"/>
              <a:ext cx="28575" cy="28575"/>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2" name="Freeform 127"/>
            <p:cNvSpPr>
              <a:spLocks/>
            </p:cNvSpPr>
            <p:nvPr/>
          </p:nvSpPr>
          <p:spPr bwMode="auto">
            <a:xfrm>
              <a:off x="11698690" y="3339462"/>
              <a:ext cx="30163" cy="28575"/>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3" name="Freeform 128"/>
            <p:cNvSpPr>
              <a:spLocks/>
            </p:cNvSpPr>
            <p:nvPr/>
          </p:nvSpPr>
          <p:spPr bwMode="auto">
            <a:xfrm>
              <a:off x="11739965" y="3339462"/>
              <a:ext cx="28575" cy="28575"/>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4" name="Freeform 129"/>
            <p:cNvSpPr>
              <a:spLocks/>
            </p:cNvSpPr>
            <p:nvPr/>
          </p:nvSpPr>
          <p:spPr bwMode="auto">
            <a:xfrm>
              <a:off x="11779653" y="3339462"/>
              <a:ext cx="28575" cy="28575"/>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5" name="Freeform 130"/>
            <p:cNvSpPr>
              <a:spLocks/>
            </p:cNvSpPr>
            <p:nvPr/>
          </p:nvSpPr>
          <p:spPr bwMode="auto">
            <a:xfrm>
              <a:off x="12235265" y="3526787"/>
              <a:ext cx="203200" cy="33338"/>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6" name="Freeform 131"/>
            <p:cNvSpPr>
              <a:spLocks/>
            </p:cNvSpPr>
            <p:nvPr/>
          </p:nvSpPr>
          <p:spPr bwMode="auto">
            <a:xfrm>
              <a:off x="11619315" y="3526787"/>
              <a:ext cx="28575" cy="30163"/>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7" name="Freeform 132"/>
            <p:cNvSpPr>
              <a:spLocks/>
            </p:cNvSpPr>
            <p:nvPr/>
          </p:nvSpPr>
          <p:spPr bwMode="auto">
            <a:xfrm>
              <a:off x="11659003" y="3526787"/>
              <a:ext cx="28575" cy="30163"/>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8" name="Freeform 133"/>
            <p:cNvSpPr>
              <a:spLocks/>
            </p:cNvSpPr>
            <p:nvPr/>
          </p:nvSpPr>
          <p:spPr bwMode="auto">
            <a:xfrm>
              <a:off x="11698690" y="3526787"/>
              <a:ext cx="30163" cy="30163"/>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39" name="Freeform 134"/>
            <p:cNvSpPr>
              <a:spLocks/>
            </p:cNvSpPr>
            <p:nvPr/>
          </p:nvSpPr>
          <p:spPr bwMode="auto">
            <a:xfrm>
              <a:off x="11739965" y="3526787"/>
              <a:ext cx="28575" cy="30163"/>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0" name="Freeform 135"/>
            <p:cNvSpPr>
              <a:spLocks/>
            </p:cNvSpPr>
            <p:nvPr/>
          </p:nvSpPr>
          <p:spPr bwMode="auto">
            <a:xfrm>
              <a:off x="11779653" y="3526787"/>
              <a:ext cx="28575" cy="30163"/>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1" name="Freeform 136"/>
            <p:cNvSpPr>
              <a:spLocks/>
            </p:cNvSpPr>
            <p:nvPr/>
          </p:nvSpPr>
          <p:spPr bwMode="auto">
            <a:xfrm>
              <a:off x="12235265" y="2586987"/>
              <a:ext cx="203200" cy="34925"/>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2" name="Freeform 137"/>
            <p:cNvSpPr>
              <a:spLocks/>
            </p:cNvSpPr>
            <p:nvPr/>
          </p:nvSpPr>
          <p:spPr bwMode="auto">
            <a:xfrm>
              <a:off x="11619315" y="2588574"/>
              <a:ext cx="28575" cy="28575"/>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3" name="Freeform 138"/>
            <p:cNvSpPr>
              <a:spLocks/>
            </p:cNvSpPr>
            <p:nvPr/>
          </p:nvSpPr>
          <p:spPr bwMode="auto">
            <a:xfrm>
              <a:off x="11659003" y="2588574"/>
              <a:ext cx="28575" cy="28575"/>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4" name="Freeform 139"/>
            <p:cNvSpPr>
              <a:spLocks/>
            </p:cNvSpPr>
            <p:nvPr/>
          </p:nvSpPr>
          <p:spPr bwMode="auto">
            <a:xfrm>
              <a:off x="11698690" y="2588574"/>
              <a:ext cx="30163" cy="28575"/>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5" name="Freeform 140"/>
            <p:cNvSpPr>
              <a:spLocks/>
            </p:cNvSpPr>
            <p:nvPr/>
          </p:nvSpPr>
          <p:spPr bwMode="auto">
            <a:xfrm>
              <a:off x="11739965" y="2588574"/>
              <a:ext cx="28575" cy="28575"/>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6" name="Freeform 141"/>
            <p:cNvSpPr>
              <a:spLocks/>
            </p:cNvSpPr>
            <p:nvPr/>
          </p:nvSpPr>
          <p:spPr bwMode="auto">
            <a:xfrm>
              <a:off x="11779653" y="2588574"/>
              <a:ext cx="28575" cy="28575"/>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347" name="Freeform 142"/>
            <p:cNvSpPr>
              <a:spLocks noEditPoints="1"/>
            </p:cNvSpPr>
            <p:nvPr/>
          </p:nvSpPr>
          <p:spPr bwMode="auto">
            <a:xfrm>
              <a:off x="11451040" y="1826574"/>
              <a:ext cx="1163638" cy="2817813"/>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sp>
        <p:nvSpPr>
          <p:cNvPr id="348" name="文本框 347"/>
          <p:cNvSpPr txBox="1"/>
          <p:nvPr/>
        </p:nvSpPr>
        <p:spPr>
          <a:xfrm>
            <a:off x="9524171" y="2216377"/>
            <a:ext cx="1908313" cy="369332"/>
          </a:xfrm>
          <a:prstGeom prst="rect">
            <a:avLst/>
          </a:prstGeom>
          <a:noFill/>
        </p:spPr>
        <p:txBody>
          <a:bodyPr wrap="none" rtlCol="0">
            <a:noAutofit/>
          </a:bodyPr>
          <a:lstStyle>
            <a:defPPr>
              <a:defRPr lang="zh-CN"/>
            </a:defPPr>
            <a:lvl1pPr algn="ctr">
              <a:defRPr sz="1800" b="1">
                <a:solidFill>
                  <a:srgbClr val="C00000"/>
                </a:solidFill>
                <a:latin typeface="+mn-ea"/>
                <a:ea typeface="+mn-ea"/>
                <a:cs typeface="+mn-ea"/>
              </a:defRPr>
            </a:lvl1pPr>
          </a:lstStyle>
          <a:p>
            <a:r>
              <a:rPr lang="zh-CN" altLang="en-US" sz="1600" dirty="0">
                <a:solidFill>
                  <a:srgbClr val="000000">
                    <a:lumMod val="85000"/>
                    <a:lumOff val="15000"/>
                  </a:srgbClr>
                </a:solidFill>
                <a:latin typeface="微软雅黑"/>
                <a:ea typeface="微软雅黑"/>
              </a:rPr>
              <a:t>智能营维云中心</a:t>
            </a:r>
          </a:p>
        </p:txBody>
      </p:sp>
      <p:sp>
        <p:nvSpPr>
          <p:cNvPr id="349" name="文本框 348"/>
          <p:cNvSpPr txBox="1"/>
          <p:nvPr/>
        </p:nvSpPr>
        <p:spPr>
          <a:xfrm>
            <a:off x="7258339" y="2216377"/>
            <a:ext cx="1908313" cy="338835"/>
          </a:xfrm>
          <a:prstGeom prst="rect">
            <a:avLst/>
          </a:prstGeom>
          <a:noFill/>
        </p:spPr>
        <p:txBody>
          <a:bodyPr wrap="none" rtlCol="0">
            <a:noAutofit/>
          </a:bodyPr>
          <a:lstStyle>
            <a:defPPr>
              <a:defRPr lang="zh-CN"/>
            </a:defPPr>
            <a:lvl1pPr algn="ctr">
              <a:defRPr sz="1800" b="1">
                <a:solidFill>
                  <a:srgbClr val="C00000"/>
                </a:solidFill>
                <a:latin typeface="+mn-ea"/>
                <a:ea typeface="+mn-ea"/>
                <a:cs typeface="+mn-ea"/>
              </a:defRPr>
            </a:lvl1pPr>
          </a:lstStyle>
          <a:p>
            <a:r>
              <a:rPr lang="zh-CN" altLang="en-US" sz="1600" dirty="0">
                <a:solidFill>
                  <a:srgbClr val="000000">
                    <a:lumMod val="85000"/>
                    <a:lumOff val="15000"/>
                  </a:srgbClr>
                </a:solidFill>
                <a:latin typeface="微软雅黑"/>
                <a:ea typeface="微软雅黑"/>
              </a:rPr>
              <a:t>传输系统和服务器</a:t>
            </a:r>
          </a:p>
        </p:txBody>
      </p:sp>
      <p:sp>
        <p:nvSpPr>
          <p:cNvPr id="350" name="文本框 349"/>
          <p:cNvSpPr txBox="1"/>
          <p:nvPr/>
        </p:nvSpPr>
        <p:spPr>
          <a:xfrm>
            <a:off x="5319419" y="2216377"/>
            <a:ext cx="1617583" cy="334124"/>
          </a:xfrm>
          <a:prstGeom prst="rect">
            <a:avLst/>
          </a:prstGeom>
          <a:noFill/>
        </p:spPr>
        <p:txBody>
          <a:bodyPr wrap="none" rtlCol="0">
            <a:noAutofit/>
          </a:bodyPr>
          <a:lstStyle>
            <a:defPPr>
              <a:defRPr lang="zh-CN"/>
            </a:defPPr>
            <a:lvl1pPr algn="ctr">
              <a:defRPr sz="1800" b="1">
                <a:solidFill>
                  <a:srgbClr val="C00000"/>
                </a:solidFill>
                <a:latin typeface="+mn-ea"/>
                <a:ea typeface="+mn-ea"/>
                <a:cs typeface="+mn-ea"/>
              </a:defRPr>
            </a:lvl1pPr>
          </a:lstStyle>
          <a:p>
            <a:r>
              <a:rPr lang="en-US" altLang="zh-CN" sz="1600" dirty="0" smtClean="0">
                <a:solidFill>
                  <a:srgbClr val="000000">
                    <a:lumMod val="85000"/>
                    <a:lumOff val="15000"/>
                  </a:srgbClr>
                </a:solidFill>
                <a:latin typeface="微软雅黑"/>
                <a:ea typeface="微软雅黑"/>
                <a:sym typeface="+mn-lt"/>
              </a:rPr>
              <a:t>4G </a:t>
            </a:r>
            <a:r>
              <a:rPr lang="zh-CN" altLang="en-US" sz="1600" dirty="0" smtClean="0">
                <a:solidFill>
                  <a:srgbClr val="000000">
                    <a:lumMod val="85000"/>
                    <a:lumOff val="15000"/>
                  </a:srgbClr>
                </a:solidFill>
                <a:latin typeface="微软雅黑"/>
                <a:ea typeface="微软雅黑"/>
                <a:sym typeface="+mn-lt"/>
              </a:rPr>
              <a:t>无线系统</a:t>
            </a:r>
            <a:endParaRPr lang="zh-CN" altLang="en-US" sz="1600" dirty="0">
              <a:solidFill>
                <a:srgbClr val="000000">
                  <a:lumMod val="85000"/>
                  <a:lumOff val="15000"/>
                </a:srgbClr>
              </a:solidFill>
              <a:latin typeface="微软雅黑"/>
              <a:ea typeface="微软雅黑"/>
              <a:sym typeface="+mn-lt"/>
            </a:endParaRPr>
          </a:p>
        </p:txBody>
      </p:sp>
      <p:cxnSp>
        <p:nvCxnSpPr>
          <p:cNvPr id="351" name="直接连接符 350"/>
          <p:cNvCxnSpPr/>
          <p:nvPr/>
        </p:nvCxnSpPr>
        <p:spPr bwMode="auto">
          <a:xfrm>
            <a:off x="8636906" y="1929584"/>
            <a:ext cx="1017891" cy="0"/>
          </a:xfrm>
          <a:prstGeom prst="line">
            <a:avLst/>
          </a:prstGeom>
          <a:noFill/>
          <a:ln w="9525" cap="flat" cmpd="sng" algn="ctr">
            <a:solidFill>
              <a:srgbClr val="01B0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2" name="文本框 351"/>
          <p:cNvSpPr txBox="1"/>
          <p:nvPr/>
        </p:nvSpPr>
        <p:spPr>
          <a:xfrm>
            <a:off x="690799" y="3006214"/>
            <a:ext cx="3605479" cy="452432"/>
          </a:xfrm>
          <a:prstGeom prst="rect">
            <a:avLst/>
          </a:prstGeom>
          <a:solidFill>
            <a:srgbClr val="C00000"/>
          </a:solidFill>
        </p:spPr>
        <p:txBody>
          <a:bodyPr wrap="square" rtlCol="0">
            <a:spAutoFit/>
          </a:bodyPr>
          <a:lstStyle/>
          <a:p>
            <a:pPr algn="ctr" fontAlgn="auto">
              <a:lnSpc>
                <a:spcPct val="130000"/>
              </a:lnSpc>
              <a:spcBef>
                <a:spcPts val="0"/>
              </a:spcBef>
              <a:spcAft>
                <a:spcPts val="0"/>
              </a:spcAft>
              <a:defRPr/>
            </a:pPr>
            <a:r>
              <a:rPr lang="en-US" altLang="zh-CN" b="1" kern="0" dirty="0" smtClean="0">
                <a:solidFill>
                  <a:srgbClr val="FBFBFB"/>
                </a:solidFill>
                <a:latin typeface="微软雅黑"/>
                <a:ea typeface="微软雅黑"/>
              </a:rPr>
              <a:t>1</a:t>
            </a:r>
            <a:r>
              <a:rPr lang="zh-CN" altLang="en-US" b="1" kern="0" dirty="0" smtClean="0">
                <a:solidFill>
                  <a:srgbClr val="FBFBFB"/>
                </a:solidFill>
                <a:latin typeface="微软雅黑"/>
                <a:ea typeface="微软雅黑"/>
              </a:rPr>
              <a:t>、传感器及控制设备就近接入</a:t>
            </a:r>
          </a:p>
        </p:txBody>
      </p:sp>
      <p:sp>
        <p:nvSpPr>
          <p:cNvPr id="353" name="文本框 352"/>
          <p:cNvSpPr txBox="1"/>
          <p:nvPr/>
        </p:nvSpPr>
        <p:spPr>
          <a:xfrm>
            <a:off x="1541660" y="3518346"/>
            <a:ext cx="1869739" cy="307777"/>
          </a:xfrm>
          <a:prstGeom prst="rect">
            <a:avLst/>
          </a:prstGeom>
          <a:noFill/>
        </p:spPr>
        <p:txBody>
          <a:bodyPr wrap="square" rtlCol="0">
            <a:spAutoFit/>
          </a:bodyPr>
          <a:lstStyle/>
          <a:p>
            <a:r>
              <a:rPr lang="zh-CN" altLang="en-US" sz="1400" b="1" dirty="0" smtClean="0">
                <a:solidFill>
                  <a:srgbClr val="C00000"/>
                </a:solidFill>
                <a:latin typeface="微软雅黑"/>
                <a:ea typeface="微软雅黑"/>
              </a:rPr>
              <a:t>水质监测</a:t>
            </a:r>
          </a:p>
        </p:txBody>
      </p:sp>
      <p:sp>
        <p:nvSpPr>
          <p:cNvPr id="354" name="文本框 353"/>
          <p:cNvSpPr txBox="1"/>
          <p:nvPr/>
        </p:nvSpPr>
        <p:spPr>
          <a:xfrm>
            <a:off x="7181364" y="3641176"/>
            <a:ext cx="1345280" cy="307777"/>
          </a:xfrm>
          <a:prstGeom prst="rect">
            <a:avLst/>
          </a:prstGeom>
          <a:noFill/>
        </p:spPr>
        <p:txBody>
          <a:bodyPr wrap="square" rtlCol="0">
            <a:spAutoFit/>
          </a:bodyPr>
          <a:lstStyle>
            <a:defPPr>
              <a:defRPr lang="zh-CN"/>
            </a:defPPr>
            <a:lvl1pPr>
              <a:defRPr b="1">
                <a:solidFill>
                  <a:schemeClr val="bg1"/>
                </a:solidFill>
                <a:latin typeface="+mn-ea"/>
                <a:ea typeface="+mn-ea"/>
              </a:defRPr>
            </a:lvl1pPr>
          </a:lstStyle>
          <a:p>
            <a:r>
              <a:rPr lang="zh-CN" altLang="en-US" sz="1400" dirty="0">
                <a:solidFill>
                  <a:srgbClr val="FFFF00"/>
                </a:solidFill>
                <a:latin typeface="微软雅黑"/>
                <a:ea typeface="微软雅黑"/>
              </a:rPr>
              <a:t>水质控制</a:t>
            </a:r>
          </a:p>
        </p:txBody>
      </p:sp>
      <p:sp>
        <p:nvSpPr>
          <p:cNvPr id="357" name="文本框 356"/>
          <p:cNvSpPr txBox="1"/>
          <p:nvPr/>
        </p:nvSpPr>
        <p:spPr>
          <a:xfrm>
            <a:off x="4147120" y="3006214"/>
            <a:ext cx="3043984" cy="452432"/>
          </a:xfrm>
          <a:prstGeom prst="rect">
            <a:avLst/>
          </a:prstGeom>
          <a:solidFill>
            <a:srgbClr val="C00000"/>
          </a:solidFill>
        </p:spPr>
        <p:txBody>
          <a:bodyPr wrap="square" rtlCol="0">
            <a:spAutoFit/>
          </a:bodyPr>
          <a:lstStyle/>
          <a:p>
            <a:pPr algn="ctr" fontAlgn="auto">
              <a:lnSpc>
                <a:spcPct val="130000"/>
              </a:lnSpc>
              <a:spcBef>
                <a:spcPts val="0"/>
              </a:spcBef>
              <a:spcAft>
                <a:spcPts val="0"/>
              </a:spcAft>
              <a:defRPr/>
            </a:pPr>
            <a:r>
              <a:rPr lang="en-US" altLang="zh-CN" b="1" kern="0" dirty="0" smtClean="0">
                <a:solidFill>
                  <a:srgbClr val="FBFBFB"/>
                </a:solidFill>
                <a:latin typeface="微软雅黑"/>
                <a:ea typeface="微软雅黑"/>
              </a:rPr>
              <a:t>2</a:t>
            </a:r>
            <a:r>
              <a:rPr lang="zh-CN" altLang="en-US" b="1" kern="0" dirty="0" smtClean="0">
                <a:solidFill>
                  <a:srgbClr val="FBFBFB"/>
                </a:solidFill>
                <a:latin typeface="微软雅黑"/>
                <a:ea typeface="微软雅黑"/>
              </a:rPr>
              <a:t>、共用智能光伏传输通道</a:t>
            </a:r>
          </a:p>
        </p:txBody>
      </p:sp>
      <p:sp>
        <p:nvSpPr>
          <p:cNvPr id="358" name="文本框 357"/>
          <p:cNvSpPr txBox="1"/>
          <p:nvPr/>
        </p:nvSpPr>
        <p:spPr>
          <a:xfrm>
            <a:off x="7039946" y="3006214"/>
            <a:ext cx="4632065" cy="452432"/>
          </a:xfrm>
          <a:prstGeom prst="rect">
            <a:avLst/>
          </a:prstGeom>
          <a:solidFill>
            <a:srgbClr val="C00000"/>
          </a:solidFill>
        </p:spPr>
        <p:txBody>
          <a:bodyPr wrap="square" rtlCol="0">
            <a:spAutoFit/>
          </a:bodyPr>
          <a:lstStyle/>
          <a:p>
            <a:pPr algn="ctr" fontAlgn="auto">
              <a:lnSpc>
                <a:spcPct val="130000"/>
              </a:lnSpc>
              <a:spcBef>
                <a:spcPts val="0"/>
              </a:spcBef>
              <a:spcAft>
                <a:spcPts val="0"/>
              </a:spcAft>
              <a:defRPr/>
            </a:pPr>
            <a:r>
              <a:rPr lang="en-US" altLang="zh-CN" b="1" kern="0" dirty="0" smtClean="0">
                <a:solidFill>
                  <a:srgbClr val="FBFBFB"/>
                </a:solidFill>
                <a:latin typeface="微软雅黑"/>
                <a:ea typeface="微软雅黑"/>
              </a:rPr>
              <a:t>3</a:t>
            </a:r>
            <a:r>
              <a:rPr lang="zh-CN" altLang="en-US" b="1" kern="0" dirty="0" smtClean="0">
                <a:solidFill>
                  <a:srgbClr val="FBFBFB"/>
                </a:solidFill>
                <a:latin typeface="微软雅黑"/>
                <a:ea typeface="微软雅黑"/>
              </a:rPr>
              <a:t>、云平台融合渔业管理模块，统一管理</a:t>
            </a:r>
          </a:p>
        </p:txBody>
      </p:sp>
      <p:pic>
        <p:nvPicPr>
          <p:cNvPr id="360" name="图片 35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944661" y="4594460"/>
            <a:ext cx="900000" cy="1044000"/>
          </a:xfrm>
          <a:prstGeom prst="ellipse">
            <a:avLst/>
          </a:prstGeom>
          <a:ln>
            <a:solidFill>
              <a:srgbClr val="000000">
                <a:lumMod val="85000"/>
                <a:lumOff val="15000"/>
              </a:srgbClr>
            </a:solidFill>
          </a:ln>
        </p:spPr>
      </p:pic>
      <p:pic>
        <p:nvPicPr>
          <p:cNvPr id="361" name="图片 360"/>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9152265" y="4266914"/>
            <a:ext cx="900000" cy="1044000"/>
          </a:xfrm>
          <a:prstGeom prst="ellipse">
            <a:avLst/>
          </a:prstGeom>
          <a:ln>
            <a:solidFill>
              <a:srgbClr val="000000">
                <a:lumMod val="85000"/>
                <a:lumOff val="15000"/>
              </a:srgbClr>
            </a:solidFill>
          </a:ln>
        </p:spPr>
      </p:pic>
      <p:cxnSp>
        <p:nvCxnSpPr>
          <p:cNvPr id="364" name="直接连接符 363"/>
          <p:cNvCxnSpPr/>
          <p:nvPr/>
        </p:nvCxnSpPr>
        <p:spPr bwMode="auto">
          <a:xfrm>
            <a:off x="4198322" y="3006214"/>
            <a:ext cx="0" cy="432000"/>
          </a:xfrm>
          <a:prstGeom prst="line">
            <a:avLst/>
          </a:prstGeom>
          <a:noFill/>
          <a:ln w="9525" cap="flat" cmpd="sng" algn="ctr">
            <a:solidFill>
              <a:srgbClr val="FBFBFB"/>
            </a:solidFill>
            <a:prstDash val="solid"/>
            <a:round/>
            <a:headEnd type="none" w="med" len="med"/>
            <a:tailEnd type="none" w="med" len="med"/>
          </a:ln>
          <a:effectLst/>
        </p:spPr>
      </p:cxnSp>
      <p:cxnSp>
        <p:nvCxnSpPr>
          <p:cNvPr id="365" name="直接连接符 364"/>
          <p:cNvCxnSpPr/>
          <p:nvPr/>
        </p:nvCxnSpPr>
        <p:spPr bwMode="auto">
          <a:xfrm>
            <a:off x="7122055" y="3006214"/>
            <a:ext cx="0" cy="432000"/>
          </a:xfrm>
          <a:prstGeom prst="line">
            <a:avLst/>
          </a:prstGeom>
          <a:noFill/>
          <a:ln w="9525" cap="flat" cmpd="sng" algn="ctr">
            <a:solidFill>
              <a:srgbClr val="FBFBFB"/>
            </a:solidFill>
            <a:prstDash val="solid"/>
            <a:round/>
            <a:headEnd type="none" w="med" len="med"/>
            <a:tailEnd type="none" w="med" len="med"/>
          </a:ln>
          <a:effectLst/>
        </p:spPr>
      </p:cxnSp>
      <p:sp>
        <p:nvSpPr>
          <p:cNvPr id="382" name="椭圆 381"/>
          <p:cNvSpPr/>
          <p:nvPr/>
        </p:nvSpPr>
        <p:spPr bwMode="auto">
          <a:xfrm>
            <a:off x="830321" y="4594460"/>
            <a:ext cx="2282270" cy="1044000"/>
          </a:xfrm>
          <a:prstGeom prst="ellipse">
            <a:avLst/>
          </a:prstGeom>
          <a:solidFill>
            <a:srgbClr val="F2F2F2">
              <a:alpha val="50196"/>
            </a:srgbClr>
          </a:solidFill>
          <a:ln w="9525" cap="flat" cmpd="sng" algn="ctr">
            <a:solidFill>
              <a:srgbClr val="000000">
                <a:lumMod val="85000"/>
                <a:lumOff val="1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zh-CN" altLang="en-US" sz="1800" b="1" i="0" u="none" strike="noStrike" kern="0" cap="none" spc="0" normalizeH="0" baseline="0" noProof="0" smtClean="0">
              <a:ln>
                <a:noFill/>
              </a:ln>
              <a:solidFill>
                <a:srgbClr val="000000"/>
              </a:solidFill>
              <a:effectLst/>
              <a:uLnTx/>
              <a:uFillTx/>
              <a:latin typeface="Arial" charset="0"/>
              <a:ea typeface="SimSun" pitchFamily="2" charset="-122"/>
            </a:endParaRPr>
          </a:p>
        </p:txBody>
      </p:sp>
      <p:pic>
        <p:nvPicPr>
          <p:cNvPr id="383" name="图片 382"/>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a:off x="1771536" y="4500385"/>
            <a:ext cx="603611" cy="1267181"/>
          </a:xfrm>
          <a:prstGeom prst="rect">
            <a:avLst/>
          </a:prstGeom>
        </p:spPr>
      </p:pic>
      <p:sp>
        <p:nvSpPr>
          <p:cNvPr id="385" name="文本框 384"/>
          <p:cNvSpPr txBox="1"/>
          <p:nvPr/>
        </p:nvSpPr>
        <p:spPr>
          <a:xfrm>
            <a:off x="916309" y="3944978"/>
            <a:ext cx="2219034" cy="523220"/>
          </a:xfrm>
          <a:prstGeom prst="rect">
            <a:avLst/>
          </a:prstGeom>
          <a:noFill/>
        </p:spPr>
        <p:txBody>
          <a:bodyPr wrap="square" rtlCol="0">
            <a:spAutoFit/>
          </a:bodyPr>
          <a:lstStyle/>
          <a:p>
            <a:pPr algn="ctr"/>
            <a:r>
              <a:rPr lang="zh-CN" altLang="en-US" sz="1400" b="1" dirty="0" smtClean="0">
                <a:solidFill>
                  <a:srgbClr val="C00000"/>
                </a:solidFill>
                <a:latin typeface="微软雅黑"/>
                <a:ea typeface="微软雅黑"/>
              </a:rPr>
              <a:t>传感器：</a:t>
            </a:r>
            <a:endParaRPr lang="en-US" altLang="zh-CN" sz="1400" b="1" dirty="0" smtClean="0">
              <a:solidFill>
                <a:srgbClr val="C00000"/>
              </a:solidFill>
              <a:latin typeface="微软雅黑"/>
              <a:ea typeface="微软雅黑"/>
            </a:endParaRPr>
          </a:p>
          <a:p>
            <a:pPr algn="ctr"/>
            <a:r>
              <a:rPr lang="zh-CN" altLang="en-US" sz="1400" b="1" dirty="0" smtClean="0">
                <a:solidFill>
                  <a:srgbClr val="C00000"/>
                </a:solidFill>
                <a:latin typeface="微软雅黑"/>
                <a:ea typeface="微软雅黑"/>
              </a:rPr>
              <a:t>温湿度、溶氧、</a:t>
            </a:r>
            <a:r>
              <a:rPr lang="en-US" altLang="zh-CN" sz="1400" b="1" dirty="0" smtClean="0">
                <a:solidFill>
                  <a:srgbClr val="C00000"/>
                </a:solidFill>
                <a:latin typeface="微软雅黑"/>
                <a:ea typeface="微软雅黑"/>
              </a:rPr>
              <a:t>PH</a:t>
            </a:r>
            <a:r>
              <a:rPr lang="zh-CN" altLang="en-US" sz="1400" b="1" dirty="0" smtClean="0">
                <a:solidFill>
                  <a:srgbClr val="C00000"/>
                </a:solidFill>
                <a:latin typeface="微软雅黑"/>
                <a:ea typeface="微软雅黑"/>
              </a:rPr>
              <a:t>值</a:t>
            </a:r>
            <a:r>
              <a:rPr lang="en-US" altLang="zh-CN" sz="1400" b="1" dirty="0" smtClean="0">
                <a:solidFill>
                  <a:srgbClr val="C00000"/>
                </a:solidFill>
                <a:latin typeface="微软雅黑"/>
                <a:ea typeface="微软雅黑"/>
              </a:rPr>
              <a:t> </a:t>
            </a:r>
            <a:endParaRPr lang="zh-CN" altLang="en-US" sz="1400" b="1" dirty="0" smtClean="0">
              <a:solidFill>
                <a:srgbClr val="C00000"/>
              </a:solidFill>
              <a:latin typeface="微软雅黑"/>
              <a:ea typeface="微软雅黑"/>
            </a:endParaRPr>
          </a:p>
        </p:txBody>
      </p:sp>
      <p:sp>
        <p:nvSpPr>
          <p:cNvPr id="386" name="文本框 385"/>
          <p:cNvSpPr txBox="1"/>
          <p:nvPr/>
        </p:nvSpPr>
        <p:spPr>
          <a:xfrm>
            <a:off x="5923128" y="4217933"/>
            <a:ext cx="1105349" cy="369332"/>
          </a:xfrm>
          <a:prstGeom prst="rect">
            <a:avLst/>
          </a:prstGeom>
          <a:noFill/>
        </p:spPr>
        <p:txBody>
          <a:bodyPr wrap="square" rtlCol="0">
            <a:spAutoFit/>
          </a:bodyPr>
          <a:lstStyle>
            <a:defPPr>
              <a:defRPr lang="zh-CN"/>
            </a:defPPr>
            <a:lvl1pPr>
              <a:defRPr sz="1600">
                <a:solidFill>
                  <a:schemeClr val="bg1"/>
                </a:solidFill>
                <a:latin typeface="+mn-ea"/>
                <a:ea typeface="+mn-ea"/>
              </a:defRPr>
            </a:lvl1pPr>
          </a:lstStyle>
          <a:p>
            <a:r>
              <a:rPr lang="zh-CN" altLang="en-US" sz="1800" b="1" dirty="0">
                <a:solidFill>
                  <a:srgbClr val="FFFF00"/>
                </a:solidFill>
                <a:latin typeface="微软雅黑"/>
                <a:ea typeface="微软雅黑"/>
              </a:rPr>
              <a:t>增氧机</a:t>
            </a:r>
          </a:p>
        </p:txBody>
      </p:sp>
      <p:sp>
        <p:nvSpPr>
          <p:cNvPr id="387" name="文本框 386"/>
          <p:cNvSpPr txBox="1"/>
          <p:nvPr/>
        </p:nvSpPr>
        <p:spPr>
          <a:xfrm>
            <a:off x="9112795" y="3917683"/>
            <a:ext cx="1204912" cy="369332"/>
          </a:xfrm>
          <a:prstGeom prst="rect">
            <a:avLst/>
          </a:prstGeom>
          <a:noFill/>
        </p:spPr>
        <p:txBody>
          <a:bodyPr wrap="square" rtlCol="0">
            <a:spAutoFit/>
          </a:bodyPr>
          <a:lstStyle>
            <a:defPPr>
              <a:defRPr lang="zh-CN"/>
            </a:defPPr>
            <a:lvl1pPr>
              <a:defRPr sz="1600">
                <a:solidFill>
                  <a:schemeClr val="bg1"/>
                </a:solidFill>
                <a:latin typeface="+mn-ea"/>
                <a:ea typeface="+mn-ea"/>
              </a:defRPr>
            </a:lvl1pPr>
          </a:lstStyle>
          <a:p>
            <a:r>
              <a:rPr lang="zh-CN" altLang="en-US" sz="1800" b="1" dirty="0" smtClean="0">
                <a:solidFill>
                  <a:srgbClr val="FFFF00"/>
                </a:solidFill>
                <a:latin typeface="微软雅黑"/>
                <a:ea typeface="微软雅黑"/>
              </a:rPr>
              <a:t>恒温控制</a:t>
            </a:r>
            <a:endParaRPr lang="zh-CN" altLang="en-US" sz="1800" b="1" dirty="0">
              <a:solidFill>
                <a:srgbClr val="FFFF00"/>
              </a:solidFill>
              <a:latin typeface="微软雅黑"/>
              <a:ea typeface="微软雅黑"/>
            </a:endParaRPr>
          </a:p>
        </p:txBody>
      </p:sp>
      <p:sp>
        <p:nvSpPr>
          <p:cNvPr id="388" name="文本框 387"/>
          <p:cNvSpPr txBox="1"/>
          <p:nvPr/>
        </p:nvSpPr>
        <p:spPr>
          <a:xfrm>
            <a:off x="5922171" y="5749592"/>
            <a:ext cx="752915"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鱼塘</a:t>
            </a: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sp>
        <p:nvSpPr>
          <p:cNvPr id="390" name="标题 1"/>
          <p:cNvSpPr txBox="1">
            <a:spLocks/>
          </p:cNvSpPr>
          <p:nvPr/>
        </p:nvSpPr>
        <p:spPr>
          <a:xfrm>
            <a:off x="566832" y="282343"/>
            <a:ext cx="10346609" cy="717549"/>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indent="0" eaLnBrk="1" hangingPunct="1">
              <a:buFont typeface="Arial" pitchFamily="34" charset="0"/>
              <a:buNone/>
              <a:defRPr sz="3200" b="1">
                <a:solidFill>
                  <a:schemeClr val="tx2"/>
                </a:solidFill>
                <a:latin typeface="微软雅黑" panose="020B0503020204020204" pitchFamily="34" charset="-122"/>
                <a:ea typeface="微软雅黑" panose="020B0503020204020204" pitchFamily="34" charset="-122"/>
                <a:cs typeface="+mj-cs"/>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r>
              <a:rPr lang="zh-CN" altLang="en-US" dirty="0"/>
              <a:t>智能控制</a:t>
            </a:r>
            <a:r>
              <a:rPr lang="zh-CN" altLang="en-US" dirty="0" smtClean="0"/>
              <a:t>器：与渔业一</a:t>
            </a:r>
            <a:r>
              <a:rPr lang="zh-CN" altLang="en-US" dirty="0"/>
              <a:t>体化</a:t>
            </a:r>
            <a:r>
              <a:rPr lang="zh-CN" altLang="en-US" dirty="0" smtClean="0"/>
              <a:t>融合，简化系统</a:t>
            </a:r>
            <a:endParaRPr lang="zh-CN" altLang="en-US" dirty="0"/>
          </a:p>
        </p:txBody>
      </p:sp>
      <p:sp>
        <p:nvSpPr>
          <p:cNvPr id="367" name="泪滴形 366"/>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spTree>
    <p:extLst>
      <p:ext uri="{BB962C8B-B14F-4D97-AF65-F5344CB8AC3E}">
        <p14:creationId xmlns:p14="http://schemas.microsoft.com/office/powerpoint/2010/main" val="1796224291"/>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49943" y="1056645"/>
            <a:ext cx="11263085" cy="5170771"/>
          </a:xfrm>
          <a:prstGeom prst="rect">
            <a:avLst/>
          </a:prstGeom>
        </p:spPr>
      </p:pic>
      <p:sp>
        <p:nvSpPr>
          <p:cNvPr id="6" name="圆角矩形 5"/>
          <p:cNvSpPr/>
          <p:nvPr/>
        </p:nvSpPr>
        <p:spPr bwMode="auto">
          <a:xfrm>
            <a:off x="449943" y="1032269"/>
            <a:ext cx="11263085" cy="5170772"/>
          </a:xfrm>
          <a:prstGeom prst="roundRect">
            <a:avLst>
              <a:gd name="adj" fmla="val 3634"/>
            </a:avLst>
          </a:prstGeom>
          <a:solidFill>
            <a:schemeClr val="bg1">
              <a:lumMod val="85000"/>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grpSp>
        <p:nvGrpSpPr>
          <p:cNvPr id="631" name="组合 630"/>
          <p:cNvGrpSpPr/>
          <p:nvPr/>
        </p:nvGrpSpPr>
        <p:grpSpPr>
          <a:xfrm>
            <a:off x="8437263" y="2500307"/>
            <a:ext cx="1355690" cy="1094235"/>
            <a:chOff x="515937" y="1125538"/>
            <a:chExt cx="6045107" cy="4879265"/>
          </a:xfrm>
        </p:grpSpPr>
        <p:grpSp>
          <p:nvGrpSpPr>
            <p:cNvPr id="632" name="组合 631"/>
            <p:cNvGrpSpPr/>
            <p:nvPr/>
          </p:nvGrpSpPr>
          <p:grpSpPr>
            <a:xfrm>
              <a:off x="515937" y="1125538"/>
              <a:ext cx="6045107" cy="4879265"/>
              <a:chOff x="515937" y="1125538"/>
              <a:chExt cx="6045107" cy="4879265"/>
            </a:xfrm>
          </p:grpSpPr>
          <p:pic>
            <p:nvPicPr>
              <p:cNvPr id="634" name="图片 6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37" y="1125538"/>
                <a:ext cx="6045107" cy="4879265"/>
              </a:xfrm>
              <a:prstGeom prst="rect">
                <a:avLst/>
              </a:prstGeom>
            </p:spPr>
          </p:pic>
          <p:sp>
            <p:nvSpPr>
              <p:cNvPr id="635" name="矩形 634"/>
              <p:cNvSpPr/>
              <p:nvPr/>
            </p:nvSpPr>
            <p:spPr>
              <a:xfrm>
                <a:off x="769607" y="1597473"/>
                <a:ext cx="5528307" cy="2946622"/>
              </a:xfrm>
              <a:prstGeom prst="rect">
                <a:avLst/>
              </a:prstGeom>
              <a:solidFill>
                <a:srgbClr val="EAEDF1"/>
              </a:solid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BFBFB"/>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grpSp>
        <p:pic>
          <p:nvPicPr>
            <p:cNvPr id="633" name="图片 632"/>
            <p:cNvPicPr>
              <a:picLocks noChangeAspect="1"/>
            </p:cNvPicPr>
            <p:nvPr/>
          </p:nvPicPr>
          <p:blipFill rotWithShape="1">
            <a:blip r:embed="rId4" cstate="print">
              <a:extLst>
                <a:ext uri="{28A0092B-C50C-407E-A947-70E740481C1C}">
                  <a14:useLocalDpi xmlns:a14="http://schemas.microsoft.com/office/drawing/2010/main" val="0"/>
                </a:ext>
              </a:extLst>
            </a:blip>
            <a:srcRect b="16955"/>
            <a:stretch/>
          </p:blipFill>
          <p:spPr>
            <a:xfrm>
              <a:off x="769607" y="1649495"/>
              <a:ext cx="5528307" cy="2894599"/>
            </a:xfrm>
            <a:prstGeom prst="rect">
              <a:avLst/>
            </a:prstGeom>
          </p:spPr>
        </p:pic>
      </p:grpSp>
      <p:grpSp>
        <p:nvGrpSpPr>
          <p:cNvPr id="637" name="组合 636"/>
          <p:cNvGrpSpPr/>
          <p:nvPr/>
        </p:nvGrpSpPr>
        <p:grpSpPr>
          <a:xfrm>
            <a:off x="8161087" y="3169708"/>
            <a:ext cx="243395" cy="374961"/>
            <a:chOff x="8265473" y="3330658"/>
            <a:chExt cx="152623" cy="235122"/>
          </a:xfrm>
        </p:grpSpPr>
        <p:sp>
          <p:nvSpPr>
            <p:cNvPr id="638" name="Oval 59"/>
            <p:cNvSpPr>
              <a:spLocks noChangeArrowheads="1"/>
            </p:cNvSpPr>
            <p:nvPr/>
          </p:nvSpPr>
          <p:spPr bwMode="auto">
            <a:xfrm>
              <a:off x="8292941" y="3478287"/>
              <a:ext cx="86502" cy="87493"/>
            </a:xfrm>
            <a:prstGeom prst="ellipse">
              <a:avLst/>
            </a:prstGeom>
            <a:solidFill>
              <a:srgbClr val="132B4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smtClean="0">
                <a:ln>
                  <a:noFill/>
                </a:ln>
                <a:solidFill>
                  <a:srgbClr val="000000"/>
                </a:solidFill>
                <a:effectLst/>
                <a:uLnTx/>
                <a:uFillTx/>
                <a:latin typeface="FrutigerNext LT Regular" panose="020B0503040504020204" pitchFamily="34" charset="0"/>
              </a:endParaRPr>
            </a:p>
          </p:txBody>
        </p:sp>
        <p:sp>
          <p:nvSpPr>
            <p:cNvPr id="639" name="任意多边形 638"/>
            <p:cNvSpPr/>
            <p:nvPr/>
          </p:nvSpPr>
          <p:spPr>
            <a:xfrm rot="8100000">
              <a:off x="8265473" y="3330658"/>
              <a:ext cx="152623" cy="152623"/>
            </a:xfrm>
            <a:custGeom>
              <a:avLst/>
              <a:gdLst>
                <a:gd name="connsiteX0" fmla="*/ 207083 w 688402"/>
                <a:gd name="connsiteY0" fmla="*/ 481320 h 688402"/>
                <a:gd name="connsiteX1" fmla="*/ 484188 w 688402"/>
                <a:gd name="connsiteY1" fmla="*/ 481320 h 688402"/>
                <a:gd name="connsiteX2" fmla="*/ 484188 w 688402"/>
                <a:gd name="connsiteY2" fmla="*/ 204215 h 688402"/>
                <a:gd name="connsiteX3" fmla="*/ 207083 w 688402"/>
                <a:gd name="connsiteY3" fmla="*/ 204215 h 688402"/>
                <a:gd name="connsiteX4" fmla="*/ 207083 w 688402"/>
                <a:gd name="connsiteY4" fmla="*/ 481320 h 688402"/>
                <a:gd name="connsiteX5" fmla="*/ 100814 w 688402"/>
                <a:gd name="connsiteY5" fmla="*/ 587588 h 688402"/>
                <a:gd name="connsiteX6" fmla="*/ 0 w 688402"/>
                <a:gd name="connsiteY6" fmla="*/ 344201 h 688402"/>
                <a:gd name="connsiteX7" fmla="*/ 1 w 688402"/>
                <a:gd name="connsiteY7" fmla="*/ 344201 h 688402"/>
                <a:gd name="connsiteX8" fmla="*/ 344202 w 688402"/>
                <a:gd name="connsiteY8" fmla="*/ 0 h 688402"/>
                <a:gd name="connsiteX9" fmla="*/ 688402 w 688402"/>
                <a:gd name="connsiteY9" fmla="*/ 0 h 688402"/>
                <a:gd name="connsiteX10" fmla="*/ 688402 w 688402"/>
                <a:gd name="connsiteY10" fmla="*/ 344201 h 688402"/>
                <a:gd name="connsiteX11" fmla="*/ 344201 w 688402"/>
                <a:gd name="connsiteY11" fmla="*/ 688402 h 688402"/>
                <a:gd name="connsiteX12" fmla="*/ 100814 w 688402"/>
                <a:gd name="connsiteY12" fmla="*/ 587588 h 68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02" h="688402">
                  <a:moveTo>
                    <a:pt x="207083" y="481320"/>
                  </a:moveTo>
                  <a:cubicBezTo>
                    <a:pt x="283603" y="557840"/>
                    <a:pt x="407668" y="557840"/>
                    <a:pt x="484188" y="481320"/>
                  </a:cubicBezTo>
                  <a:cubicBezTo>
                    <a:pt x="560708" y="404800"/>
                    <a:pt x="560708" y="280735"/>
                    <a:pt x="484188" y="204215"/>
                  </a:cubicBezTo>
                  <a:cubicBezTo>
                    <a:pt x="407668" y="127694"/>
                    <a:pt x="283603" y="127694"/>
                    <a:pt x="207083" y="204215"/>
                  </a:cubicBezTo>
                  <a:cubicBezTo>
                    <a:pt x="130563" y="280735"/>
                    <a:pt x="130563" y="404800"/>
                    <a:pt x="207083" y="481320"/>
                  </a:cubicBezTo>
                  <a:close/>
                  <a:moveTo>
                    <a:pt x="100814" y="587588"/>
                  </a:moveTo>
                  <a:cubicBezTo>
                    <a:pt x="38526" y="525300"/>
                    <a:pt x="0" y="439249"/>
                    <a:pt x="0" y="344201"/>
                  </a:cubicBezTo>
                  <a:lnTo>
                    <a:pt x="1" y="344201"/>
                  </a:lnTo>
                  <a:cubicBezTo>
                    <a:pt x="1" y="154104"/>
                    <a:pt x="154105" y="0"/>
                    <a:pt x="344202" y="0"/>
                  </a:cubicBezTo>
                  <a:lnTo>
                    <a:pt x="688402" y="0"/>
                  </a:lnTo>
                  <a:lnTo>
                    <a:pt x="688402" y="344201"/>
                  </a:lnTo>
                  <a:cubicBezTo>
                    <a:pt x="688402" y="534298"/>
                    <a:pt x="534298" y="688402"/>
                    <a:pt x="344201" y="688402"/>
                  </a:cubicBezTo>
                  <a:cubicBezTo>
                    <a:pt x="249153" y="688402"/>
                    <a:pt x="163102" y="649876"/>
                    <a:pt x="100814" y="587588"/>
                  </a:cubicBezTo>
                  <a:close/>
                </a:path>
              </a:pathLst>
            </a:custGeom>
            <a:solidFill>
              <a:srgbClr val="E67E22"/>
            </a:solidFill>
            <a:ln w="19050" cap="flat" cmpd="sng" algn="ctr">
              <a:noFill/>
              <a:prstDash val="solid"/>
            </a:ln>
            <a:effectLst/>
          </p:spPr>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BFBFB"/>
                </a:solidFill>
                <a:effectLst/>
                <a:uLnTx/>
                <a:uFillTx/>
                <a:latin typeface="Arial"/>
                <a:ea typeface="微软雅黑"/>
                <a:cs typeface="+mn-cs"/>
              </a:endParaRPr>
            </a:p>
          </p:txBody>
        </p:sp>
      </p:grpSp>
      <p:sp>
        <p:nvSpPr>
          <p:cNvPr id="642" name="圆角矩形 641"/>
          <p:cNvSpPr/>
          <p:nvPr/>
        </p:nvSpPr>
        <p:spPr bwMode="auto">
          <a:xfrm>
            <a:off x="8061632" y="1096105"/>
            <a:ext cx="1800000" cy="779559"/>
          </a:xfrm>
          <a:prstGeom prst="roundRect">
            <a:avLst/>
          </a:prstGeom>
          <a:noFill/>
          <a:ln>
            <a:solidFill>
              <a:srgbClr val="990000"/>
            </a:solidFill>
          </a:ln>
          <a:effectLst/>
          <a:extLst/>
        </p:spPr>
        <p:txBody>
          <a:bodyPr vert="horz" wrap="square" lIns="91440" tIns="45720" rIns="91440" bIns="45720" numCol="1" rtlCol="0" anchor="ctr"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buClr>
                <a:srgbClr val="CC9900"/>
              </a:buClr>
            </a:pPr>
            <a:r>
              <a:rPr lang="zh-CN" altLang="en-US" sz="1400" b="1" dirty="0">
                <a:solidFill>
                  <a:srgbClr val="990000"/>
                </a:solidFill>
                <a:latin typeface="微软雅黑" panose="020B0503020204020204" pitchFamily="34" charset="-122"/>
                <a:ea typeface="微软雅黑" panose="020B0503020204020204" pitchFamily="34" charset="-122"/>
                <a:cs typeface="+mn-ea"/>
                <a:sym typeface="+mn-lt"/>
              </a:rPr>
              <a:t>场景</a:t>
            </a:r>
            <a:r>
              <a:rPr lang="en-US" altLang="zh-CN" sz="1400" b="1" dirty="0" smtClean="0">
                <a:solidFill>
                  <a:srgbClr val="990000"/>
                </a:solidFill>
                <a:latin typeface="微软雅黑" panose="020B0503020204020204" pitchFamily="34" charset="-122"/>
                <a:ea typeface="微软雅黑" panose="020B0503020204020204" pitchFamily="34" charset="-122"/>
                <a:cs typeface="+mn-ea"/>
                <a:sym typeface="+mn-lt"/>
              </a:rPr>
              <a:t> 1</a:t>
            </a:r>
          </a:p>
          <a:p>
            <a:pPr algn="ctr">
              <a:buClr>
                <a:srgbClr val="CC9900"/>
              </a:buClr>
            </a:pP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光伏组串级</a:t>
            </a:r>
            <a:r>
              <a:rPr lang="en-US" altLang="zh-CN" sz="1400" b="1" dirty="0" smtClean="0">
                <a:solidFill>
                  <a:srgbClr val="990000"/>
                </a:solidFill>
                <a:latin typeface="微软雅黑" panose="020B0503020204020204" pitchFamily="34" charset="-122"/>
                <a:ea typeface="微软雅黑" panose="020B0503020204020204" pitchFamily="34" charset="-122"/>
                <a:cs typeface="+mn-ea"/>
                <a:sym typeface="+mn-lt"/>
              </a:rPr>
              <a:t>0.5%</a:t>
            </a: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高精度实时监测</a:t>
            </a:r>
          </a:p>
        </p:txBody>
      </p:sp>
      <p:sp>
        <p:nvSpPr>
          <p:cNvPr id="643" name="圆角矩形 642"/>
          <p:cNvSpPr/>
          <p:nvPr/>
        </p:nvSpPr>
        <p:spPr bwMode="auto">
          <a:xfrm>
            <a:off x="9837385" y="1792045"/>
            <a:ext cx="1728000" cy="432000"/>
          </a:xfrm>
          <a:prstGeom prst="roundRect">
            <a:avLst/>
          </a:prstGeom>
          <a:noFill/>
          <a:ln>
            <a:solidFill>
              <a:srgbClr val="990000"/>
            </a:solidFill>
          </a:ln>
          <a:effectLst/>
          <a:extLst/>
        </p:spPr>
        <p:txBody>
          <a:bodyPr vert="horz" wrap="square" lIns="91440" tIns="45720" rIns="91440" bIns="45720" numCol="1" rtlCol="0" anchor="ctr"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buClr>
                <a:srgbClr val="CC9900"/>
              </a:buClr>
            </a:pP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电站监控系统</a:t>
            </a:r>
          </a:p>
        </p:txBody>
      </p:sp>
      <p:cxnSp>
        <p:nvCxnSpPr>
          <p:cNvPr id="644" name="直接连接符 643"/>
          <p:cNvCxnSpPr>
            <a:endCxn id="712" idx="0"/>
          </p:cNvCxnSpPr>
          <p:nvPr/>
        </p:nvCxnSpPr>
        <p:spPr bwMode="auto">
          <a:xfrm flipH="1">
            <a:off x="7483071" y="1016970"/>
            <a:ext cx="600575" cy="1594695"/>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 name="直接连接符 644"/>
          <p:cNvCxnSpPr>
            <a:stCxn id="642" idx="1"/>
          </p:cNvCxnSpPr>
          <p:nvPr/>
        </p:nvCxnSpPr>
        <p:spPr bwMode="auto">
          <a:xfrm flipH="1" flipV="1">
            <a:off x="7877432" y="1384107"/>
            <a:ext cx="184200" cy="101778"/>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6" name="直接连接符 645"/>
          <p:cNvCxnSpPr>
            <a:endCxn id="643" idx="2"/>
          </p:cNvCxnSpPr>
          <p:nvPr/>
        </p:nvCxnSpPr>
        <p:spPr bwMode="auto">
          <a:xfrm flipV="1">
            <a:off x="10701385" y="2224045"/>
            <a:ext cx="0" cy="334085"/>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7" name="直接连接符 646"/>
          <p:cNvCxnSpPr>
            <a:endCxn id="634" idx="3"/>
          </p:cNvCxnSpPr>
          <p:nvPr/>
        </p:nvCxnSpPr>
        <p:spPr bwMode="auto">
          <a:xfrm flipH="1">
            <a:off x="9792953" y="2552608"/>
            <a:ext cx="936568" cy="494817"/>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50" name="组合 649"/>
          <p:cNvGrpSpPr/>
          <p:nvPr/>
        </p:nvGrpSpPr>
        <p:grpSpPr>
          <a:xfrm>
            <a:off x="1089667" y="1056644"/>
            <a:ext cx="4032000" cy="1512000"/>
            <a:chOff x="481011" y="846637"/>
            <a:chExt cx="4032000" cy="1512000"/>
          </a:xfrm>
        </p:grpSpPr>
        <p:sp>
          <p:nvSpPr>
            <p:cNvPr id="651" name="圆角矩形 650"/>
            <p:cNvSpPr/>
            <p:nvPr/>
          </p:nvSpPr>
          <p:spPr bwMode="auto">
            <a:xfrm>
              <a:off x="481011" y="846637"/>
              <a:ext cx="4032000" cy="1512000"/>
            </a:xfrm>
            <a:prstGeom prst="roundRect">
              <a:avLst/>
            </a:prstGeom>
            <a:noFill/>
            <a:ln>
              <a:solidFill>
                <a:srgbClr val="990000"/>
              </a:solidFill>
            </a:ln>
            <a:effectLst/>
            <a:extLst/>
          </p:spPr>
          <p:txBody>
            <a:bodyPr vert="horz" wrap="square" lIns="91440" tIns="45720" rIns="91440" bIns="45720" numCol="1" rtlCol="0"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buClr>
                  <a:srgbClr val="CC9900"/>
                </a:buClr>
              </a:pPr>
              <a:r>
                <a:rPr lang="en-US" altLang="zh-CN" sz="1600" b="1" dirty="0" smtClean="0">
                  <a:solidFill>
                    <a:srgbClr val="990000"/>
                  </a:solidFill>
                  <a:latin typeface="FrutigerNext LT Regular" panose="020B0503040504020204" pitchFamily="34" charset="0"/>
                  <a:ea typeface="微软雅黑"/>
                  <a:cs typeface="+mn-ea"/>
                  <a:sym typeface="+mn-lt"/>
                </a:rPr>
                <a:t>FusionSolar </a:t>
              </a:r>
              <a:r>
                <a:rPr lang="zh-CN" altLang="en-US" sz="1600" b="1" dirty="0" smtClean="0">
                  <a:solidFill>
                    <a:srgbClr val="990000"/>
                  </a:solidFill>
                  <a:latin typeface="FrutigerNext LT Regular" panose="020B0503040504020204" pitchFamily="34" charset="0"/>
                  <a:ea typeface="微软雅黑"/>
                  <a:cs typeface="+mn-ea"/>
                  <a:sym typeface="+mn-lt"/>
                </a:rPr>
                <a:t>智能营维云中心</a:t>
              </a:r>
            </a:p>
          </p:txBody>
        </p:sp>
        <p:pic>
          <p:nvPicPr>
            <p:cNvPr id="652" name="图片 6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59" y="1294321"/>
              <a:ext cx="1261347" cy="993832"/>
            </a:xfrm>
            <a:prstGeom prst="rect">
              <a:avLst/>
            </a:prstGeom>
            <a:ln w="19050">
              <a:solidFill>
                <a:srgbClr val="132B44"/>
              </a:solidFill>
            </a:ln>
          </p:spPr>
        </p:pic>
        <p:pic>
          <p:nvPicPr>
            <p:cNvPr id="653" name="图片 6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583" y="1294321"/>
              <a:ext cx="1837543" cy="969143"/>
            </a:xfrm>
            <a:prstGeom prst="rect">
              <a:avLst/>
            </a:prstGeom>
            <a:ln w="19050">
              <a:solidFill>
                <a:srgbClr val="132B44"/>
              </a:solidFill>
            </a:ln>
          </p:spPr>
        </p:pic>
      </p:grpSp>
      <p:cxnSp>
        <p:nvCxnSpPr>
          <p:cNvPr id="660" name="直接连接符 659"/>
          <p:cNvCxnSpPr>
            <a:stCxn id="663" idx="14"/>
            <a:endCxn id="658" idx="0"/>
          </p:cNvCxnSpPr>
          <p:nvPr/>
        </p:nvCxnSpPr>
        <p:spPr bwMode="auto">
          <a:xfrm>
            <a:off x="6846686" y="4278608"/>
            <a:ext cx="49671" cy="901467"/>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68" name="组合 667"/>
          <p:cNvGrpSpPr/>
          <p:nvPr/>
        </p:nvGrpSpPr>
        <p:grpSpPr>
          <a:xfrm>
            <a:off x="5577006" y="2701720"/>
            <a:ext cx="489040" cy="307494"/>
            <a:chOff x="1302468" y="1504625"/>
            <a:chExt cx="1368425" cy="860425"/>
          </a:xfrm>
        </p:grpSpPr>
        <p:sp>
          <p:nvSpPr>
            <p:cNvPr id="669" name="Freeform 384"/>
            <p:cNvSpPr>
              <a:spLocks/>
            </p:cNvSpPr>
            <p:nvPr/>
          </p:nvSpPr>
          <p:spPr bwMode="auto">
            <a:xfrm>
              <a:off x="1302468" y="1504625"/>
              <a:ext cx="1368425" cy="860425"/>
            </a:xfrm>
            <a:custGeom>
              <a:avLst/>
              <a:gdLst>
                <a:gd name="T0" fmla="*/ 670 w 797"/>
                <a:gd name="T1" fmla="*/ 200 h 501"/>
                <a:gd name="T2" fmla="*/ 671 w 797"/>
                <a:gd name="T3" fmla="*/ 188 h 501"/>
                <a:gd name="T4" fmla="*/ 482 w 797"/>
                <a:gd name="T5" fmla="*/ 0 h 501"/>
                <a:gd name="T6" fmla="*/ 316 w 797"/>
                <a:gd name="T7" fmla="*/ 101 h 501"/>
                <a:gd name="T8" fmla="*/ 274 w 797"/>
                <a:gd name="T9" fmla="*/ 95 h 501"/>
                <a:gd name="T10" fmla="*/ 127 w 797"/>
                <a:gd name="T11" fmla="*/ 222 h 501"/>
                <a:gd name="T12" fmla="*/ 0 w 797"/>
                <a:gd name="T13" fmla="*/ 361 h 501"/>
                <a:gd name="T14" fmla="*/ 140 w 797"/>
                <a:gd name="T15" fmla="*/ 501 h 501"/>
                <a:gd name="T16" fmla="*/ 645 w 797"/>
                <a:gd name="T17" fmla="*/ 501 h 501"/>
                <a:gd name="T18" fmla="*/ 797 w 797"/>
                <a:gd name="T19" fmla="*/ 349 h 501"/>
                <a:gd name="T20" fmla="*/ 670 w 797"/>
                <a:gd name="T21" fmla="*/ 20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7" h="501">
                  <a:moveTo>
                    <a:pt x="670" y="200"/>
                  </a:moveTo>
                  <a:cubicBezTo>
                    <a:pt x="670" y="196"/>
                    <a:pt x="671" y="192"/>
                    <a:pt x="671" y="188"/>
                  </a:cubicBezTo>
                  <a:cubicBezTo>
                    <a:pt x="671" y="84"/>
                    <a:pt x="586" y="0"/>
                    <a:pt x="482" y="0"/>
                  </a:cubicBezTo>
                  <a:cubicBezTo>
                    <a:pt x="410" y="0"/>
                    <a:pt x="347" y="41"/>
                    <a:pt x="316" y="101"/>
                  </a:cubicBezTo>
                  <a:cubicBezTo>
                    <a:pt x="302" y="97"/>
                    <a:pt x="289" y="95"/>
                    <a:pt x="274" y="95"/>
                  </a:cubicBezTo>
                  <a:cubicBezTo>
                    <a:pt x="200" y="95"/>
                    <a:pt x="138" y="150"/>
                    <a:pt x="127" y="222"/>
                  </a:cubicBezTo>
                  <a:cubicBezTo>
                    <a:pt x="56" y="229"/>
                    <a:pt x="0" y="288"/>
                    <a:pt x="0" y="361"/>
                  </a:cubicBezTo>
                  <a:cubicBezTo>
                    <a:pt x="0" y="438"/>
                    <a:pt x="62" y="501"/>
                    <a:pt x="140" y="501"/>
                  </a:cubicBezTo>
                  <a:cubicBezTo>
                    <a:pt x="645" y="501"/>
                    <a:pt x="645" y="501"/>
                    <a:pt x="645" y="501"/>
                  </a:cubicBezTo>
                  <a:cubicBezTo>
                    <a:pt x="729" y="501"/>
                    <a:pt x="797" y="433"/>
                    <a:pt x="797" y="349"/>
                  </a:cubicBezTo>
                  <a:cubicBezTo>
                    <a:pt x="797" y="274"/>
                    <a:pt x="742" y="211"/>
                    <a:pt x="670" y="200"/>
                  </a:cubicBezTo>
                </a:path>
              </a:pathLst>
            </a:custGeom>
            <a:solidFill>
              <a:srgbClr val="132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0" name="Freeform 385"/>
            <p:cNvSpPr>
              <a:spLocks noEditPoints="1"/>
            </p:cNvSpPr>
            <p:nvPr/>
          </p:nvSpPr>
          <p:spPr bwMode="auto">
            <a:xfrm>
              <a:off x="1343743" y="1847525"/>
              <a:ext cx="1327150" cy="517525"/>
            </a:xfrm>
            <a:custGeom>
              <a:avLst/>
              <a:gdLst>
                <a:gd name="T0" fmla="*/ 522 w 773"/>
                <a:gd name="T1" fmla="*/ 163 h 301"/>
                <a:gd name="T2" fmla="*/ 537 w 773"/>
                <a:gd name="T3" fmla="*/ 197 h 301"/>
                <a:gd name="T4" fmla="*/ 571 w 773"/>
                <a:gd name="T5" fmla="*/ 182 h 301"/>
                <a:gd name="T6" fmla="*/ 556 w 773"/>
                <a:gd name="T7" fmla="*/ 148 h 301"/>
                <a:gd name="T8" fmla="*/ 391 w 773"/>
                <a:gd name="T9" fmla="*/ 95 h 301"/>
                <a:gd name="T10" fmla="*/ 338 w 773"/>
                <a:gd name="T11" fmla="*/ 141 h 301"/>
                <a:gd name="T12" fmla="*/ 423 w 773"/>
                <a:gd name="T13" fmla="*/ 83 h 301"/>
                <a:gd name="T14" fmla="*/ 408 w 773"/>
                <a:gd name="T15" fmla="*/ 93 h 301"/>
                <a:gd name="T16" fmla="*/ 332 w 773"/>
                <a:gd name="T17" fmla="*/ 157 h 301"/>
                <a:gd name="T18" fmla="*/ 270 w 773"/>
                <a:gd name="T19" fmla="*/ 140 h 301"/>
                <a:gd name="T20" fmla="*/ 338 w 773"/>
                <a:gd name="T21" fmla="*/ 173 h 301"/>
                <a:gd name="T22" fmla="*/ 424 w 773"/>
                <a:gd name="T23" fmla="*/ 88 h 301"/>
                <a:gd name="T24" fmla="*/ 536 w 773"/>
                <a:gd name="T25" fmla="*/ 89 h 301"/>
                <a:gd name="T26" fmla="*/ 536 w 773"/>
                <a:gd name="T27" fmla="*/ 89 h 301"/>
                <a:gd name="T28" fmla="*/ 568 w 773"/>
                <a:gd name="T29" fmla="*/ 119 h 301"/>
                <a:gd name="T30" fmla="*/ 589 w 773"/>
                <a:gd name="T31" fmla="*/ 119 h 301"/>
                <a:gd name="T32" fmla="*/ 613 w 773"/>
                <a:gd name="T33" fmla="*/ 121 h 301"/>
                <a:gd name="T34" fmla="*/ 604 w 773"/>
                <a:gd name="T35" fmla="*/ 163 h 301"/>
                <a:gd name="T36" fmla="*/ 626 w 773"/>
                <a:gd name="T37" fmla="*/ 200 h 301"/>
                <a:gd name="T38" fmla="*/ 625 w 773"/>
                <a:gd name="T39" fmla="*/ 204 h 301"/>
                <a:gd name="T40" fmla="*/ 559 w 773"/>
                <a:gd name="T41" fmla="*/ 256 h 301"/>
                <a:gd name="T42" fmla="*/ 525 w 773"/>
                <a:gd name="T43" fmla="*/ 226 h 301"/>
                <a:gd name="T44" fmla="*/ 504 w 773"/>
                <a:gd name="T45" fmla="*/ 227 h 301"/>
                <a:gd name="T46" fmla="*/ 480 w 773"/>
                <a:gd name="T47" fmla="*/ 225 h 301"/>
                <a:gd name="T48" fmla="*/ 490 w 773"/>
                <a:gd name="T49" fmla="*/ 183 h 301"/>
                <a:gd name="T50" fmla="*/ 468 w 773"/>
                <a:gd name="T51" fmla="*/ 145 h 301"/>
                <a:gd name="T52" fmla="*/ 511 w 773"/>
                <a:gd name="T53" fmla="*/ 127 h 301"/>
                <a:gd name="T54" fmla="*/ 536 w 773"/>
                <a:gd name="T55" fmla="*/ 89 h 301"/>
                <a:gd name="T56" fmla="*/ 646 w 773"/>
                <a:gd name="T57" fmla="*/ 0 h 301"/>
                <a:gd name="T58" fmla="*/ 483 w 773"/>
                <a:gd name="T59" fmla="*/ 64 h 301"/>
                <a:gd name="T60" fmla="*/ 494 w 773"/>
                <a:gd name="T61" fmla="*/ 88 h 301"/>
                <a:gd name="T62" fmla="*/ 483 w 773"/>
                <a:gd name="T63" fmla="*/ 111 h 301"/>
                <a:gd name="T64" fmla="*/ 437 w 773"/>
                <a:gd name="T65" fmla="*/ 148 h 301"/>
                <a:gd name="T66" fmla="*/ 461 w 773"/>
                <a:gd name="T67" fmla="*/ 181 h 301"/>
                <a:gd name="T68" fmla="*/ 449 w 773"/>
                <a:gd name="T69" fmla="*/ 198 h 301"/>
                <a:gd name="T70" fmla="*/ 432 w 773"/>
                <a:gd name="T71" fmla="*/ 210 h 301"/>
                <a:gd name="T72" fmla="*/ 398 w 773"/>
                <a:gd name="T73" fmla="*/ 187 h 301"/>
                <a:gd name="T74" fmla="*/ 362 w 773"/>
                <a:gd name="T75" fmla="*/ 233 h 301"/>
                <a:gd name="T76" fmla="*/ 338 w 773"/>
                <a:gd name="T77" fmla="*/ 244 h 301"/>
                <a:gd name="T78" fmla="*/ 315 w 773"/>
                <a:gd name="T79" fmla="*/ 233 h 301"/>
                <a:gd name="T80" fmla="*/ 278 w 773"/>
                <a:gd name="T81" fmla="*/ 187 h 301"/>
                <a:gd name="T82" fmla="*/ 244 w 773"/>
                <a:gd name="T83" fmla="*/ 210 h 301"/>
                <a:gd name="T84" fmla="*/ 228 w 773"/>
                <a:gd name="T85" fmla="*/ 198 h 301"/>
                <a:gd name="T86" fmla="*/ 216 w 773"/>
                <a:gd name="T87" fmla="*/ 181 h 301"/>
                <a:gd name="T88" fmla="*/ 235 w 773"/>
                <a:gd name="T89" fmla="*/ 153 h 301"/>
                <a:gd name="T90" fmla="*/ 116 w 773"/>
                <a:gd name="T91" fmla="*/ 301 h 301"/>
                <a:gd name="T92" fmla="*/ 773 w 773"/>
                <a:gd name="T93" fmla="*/ 14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3" h="301">
                  <a:moveTo>
                    <a:pt x="547" y="147"/>
                  </a:moveTo>
                  <a:cubicBezTo>
                    <a:pt x="536" y="147"/>
                    <a:pt x="527" y="153"/>
                    <a:pt x="522" y="163"/>
                  </a:cubicBezTo>
                  <a:cubicBezTo>
                    <a:pt x="521" y="166"/>
                    <a:pt x="521" y="169"/>
                    <a:pt x="521" y="173"/>
                  </a:cubicBezTo>
                  <a:cubicBezTo>
                    <a:pt x="521" y="183"/>
                    <a:pt x="527" y="193"/>
                    <a:pt x="537" y="197"/>
                  </a:cubicBezTo>
                  <a:cubicBezTo>
                    <a:pt x="540" y="198"/>
                    <a:pt x="543" y="199"/>
                    <a:pt x="547" y="199"/>
                  </a:cubicBezTo>
                  <a:cubicBezTo>
                    <a:pt x="557" y="199"/>
                    <a:pt x="567" y="193"/>
                    <a:pt x="571" y="182"/>
                  </a:cubicBezTo>
                  <a:cubicBezTo>
                    <a:pt x="572" y="179"/>
                    <a:pt x="573" y="176"/>
                    <a:pt x="573" y="173"/>
                  </a:cubicBezTo>
                  <a:cubicBezTo>
                    <a:pt x="573" y="162"/>
                    <a:pt x="567" y="152"/>
                    <a:pt x="556" y="148"/>
                  </a:cubicBezTo>
                  <a:cubicBezTo>
                    <a:pt x="553" y="147"/>
                    <a:pt x="550" y="147"/>
                    <a:pt x="547" y="147"/>
                  </a:cubicBezTo>
                  <a:moveTo>
                    <a:pt x="391" y="95"/>
                  </a:moveTo>
                  <a:cubicBezTo>
                    <a:pt x="303" y="127"/>
                    <a:pt x="303" y="127"/>
                    <a:pt x="303" y="127"/>
                  </a:cubicBezTo>
                  <a:cubicBezTo>
                    <a:pt x="312" y="136"/>
                    <a:pt x="325" y="141"/>
                    <a:pt x="338" y="141"/>
                  </a:cubicBezTo>
                  <a:cubicBezTo>
                    <a:pt x="365" y="141"/>
                    <a:pt x="387" y="121"/>
                    <a:pt x="391" y="95"/>
                  </a:cubicBezTo>
                  <a:moveTo>
                    <a:pt x="423" y="83"/>
                  </a:moveTo>
                  <a:cubicBezTo>
                    <a:pt x="408" y="88"/>
                    <a:pt x="408" y="88"/>
                    <a:pt x="408" y="88"/>
                  </a:cubicBezTo>
                  <a:cubicBezTo>
                    <a:pt x="408" y="90"/>
                    <a:pt x="408" y="92"/>
                    <a:pt x="408" y="93"/>
                  </a:cubicBezTo>
                  <a:cubicBezTo>
                    <a:pt x="405" y="129"/>
                    <a:pt x="374" y="157"/>
                    <a:pt x="338" y="157"/>
                  </a:cubicBezTo>
                  <a:cubicBezTo>
                    <a:pt x="336" y="157"/>
                    <a:pt x="334" y="157"/>
                    <a:pt x="332" y="157"/>
                  </a:cubicBezTo>
                  <a:cubicBezTo>
                    <a:pt x="314" y="156"/>
                    <a:pt x="298" y="147"/>
                    <a:pt x="286" y="134"/>
                  </a:cubicBezTo>
                  <a:cubicBezTo>
                    <a:pt x="270" y="140"/>
                    <a:pt x="270" y="140"/>
                    <a:pt x="270" y="140"/>
                  </a:cubicBezTo>
                  <a:cubicBezTo>
                    <a:pt x="285" y="158"/>
                    <a:pt x="306" y="171"/>
                    <a:pt x="331" y="173"/>
                  </a:cubicBezTo>
                  <a:cubicBezTo>
                    <a:pt x="334" y="173"/>
                    <a:pt x="336" y="173"/>
                    <a:pt x="338" y="173"/>
                  </a:cubicBezTo>
                  <a:cubicBezTo>
                    <a:pt x="382" y="173"/>
                    <a:pt x="420" y="139"/>
                    <a:pt x="423" y="95"/>
                  </a:cubicBezTo>
                  <a:cubicBezTo>
                    <a:pt x="424" y="92"/>
                    <a:pt x="424" y="90"/>
                    <a:pt x="424" y="88"/>
                  </a:cubicBezTo>
                  <a:cubicBezTo>
                    <a:pt x="424" y="86"/>
                    <a:pt x="424" y="84"/>
                    <a:pt x="423" y="83"/>
                  </a:cubicBezTo>
                  <a:moveTo>
                    <a:pt x="536" y="89"/>
                  </a:moveTo>
                  <a:cubicBezTo>
                    <a:pt x="536" y="89"/>
                    <a:pt x="536" y="89"/>
                    <a:pt x="536" y="89"/>
                  </a:cubicBezTo>
                  <a:cubicBezTo>
                    <a:pt x="536" y="89"/>
                    <a:pt x="536" y="89"/>
                    <a:pt x="536" y="89"/>
                  </a:cubicBezTo>
                  <a:cubicBezTo>
                    <a:pt x="536" y="89"/>
                    <a:pt x="536" y="89"/>
                    <a:pt x="536" y="89"/>
                  </a:cubicBezTo>
                  <a:cubicBezTo>
                    <a:pt x="547" y="89"/>
                    <a:pt x="557" y="114"/>
                    <a:pt x="568" y="119"/>
                  </a:cubicBezTo>
                  <a:cubicBezTo>
                    <a:pt x="570" y="120"/>
                    <a:pt x="573" y="120"/>
                    <a:pt x="575" y="120"/>
                  </a:cubicBezTo>
                  <a:cubicBezTo>
                    <a:pt x="579" y="120"/>
                    <a:pt x="584" y="119"/>
                    <a:pt x="589" y="119"/>
                  </a:cubicBezTo>
                  <a:cubicBezTo>
                    <a:pt x="594" y="118"/>
                    <a:pt x="599" y="117"/>
                    <a:pt x="603" y="117"/>
                  </a:cubicBezTo>
                  <a:cubicBezTo>
                    <a:pt x="607" y="117"/>
                    <a:pt x="611" y="118"/>
                    <a:pt x="613" y="121"/>
                  </a:cubicBezTo>
                  <a:cubicBezTo>
                    <a:pt x="614" y="122"/>
                    <a:pt x="615" y="124"/>
                    <a:pt x="615" y="127"/>
                  </a:cubicBezTo>
                  <a:cubicBezTo>
                    <a:pt x="615" y="137"/>
                    <a:pt x="604" y="152"/>
                    <a:pt x="604" y="163"/>
                  </a:cubicBezTo>
                  <a:cubicBezTo>
                    <a:pt x="604" y="163"/>
                    <a:pt x="604" y="164"/>
                    <a:pt x="604" y="164"/>
                  </a:cubicBezTo>
                  <a:cubicBezTo>
                    <a:pt x="605" y="175"/>
                    <a:pt x="625" y="189"/>
                    <a:pt x="626" y="200"/>
                  </a:cubicBezTo>
                  <a:cubicBezTo>
                    <a:pt x="626" y="200"/>
                    <a:pt x="626" y="200"/>
                    <a:pt x="626" y="200"/>
                  </a:cubicBezTo>
                  <a:cubicBezTo>
                    <a:pt x="626" y="202"/>
                    <a:pt x="625" y="203"/>
                    <a:pt x="625" y="204"/>
                  </a:cubicBezTo>
                  <a:cubicBezTo>
                    <a:pt x="620" y="216"/>
                    <a:pt x="592" y="211"/>
                    <a:pt x="582" y="218"/>
                  </a:cubicBezTo>
                  <a:cubicBezTo>
                    <a:pt x="573" y="226"/>
                    <a:pt x="571" y="254"/>
                    <a:pt x="559" y="256"/>
                  </a:cubicBezTo>
                  <a:cubicBezTo>
                    <a:pt x="558" y="256"/>
                    <a:pt x="558" y="256"/>
                    <a:pt x="558" y="256"/>
                  </a:cubicBezTo>
                  <a:cubicBezTo>
                    <a:pt x="546" y="256"/>
                    <a:pt x="537" y="231"/>
                    <a:pt x="525" y="226"/>
                  </a:cubicBezTo>
                  <a:cubicBezTo>
                    <a:pt x="523" y="225"/>
                    <a:pt x="521" y="225"/>
                    <a:pt x="518" y="225"/>
                  </a:cubicBezTo>
                  <a:cubicBezTo>
                    <a:pt x="514" y="225"/>
                    <a:pt x="509" y="226"/>
                    <a:pt x="504" y="227"/>
                  </a:cubicBezTo>
                  <a:cubicBezTo>
                    <a:pt x="499" y="228"/>
                    <a:pt x="495" y="228"/>
                    <a:pt x="491" y="228"/>
                  </a:cubicBezTo>
                  <a:cubicBezTo>
                    <a:pt x="486" y="228"/>
                    <a:pt x="483" y="228"/>
                    <a:pt x="480" y="225"/>
                  </a:cubicBezTo>
                  <a:cubicBezTo>
                    <a:pt x="479" y="223"/>
                    <a:pt x="479" y="221"/>
                    <a:pt x="479" y="219"/>
                  </a:cubicBezTo>
                  <a:cubicBezTo>
                    <a:pt x="479" y="208"/>
                    <a:pt x="490" y="193"/>
                    <a:pt x="490" y="183"/>
                  </a:cubicBezTo>
                  <a:cubicBezTo>
                    <a:pt x="490" y="182"/>
                    <a:pt x="490" y="181"/>
                    <a:pt x="490" y="181"/>
                  </a:cubicBezTo>
                  <a:cubicBezTo>
                    <a:pt x="488" y="170"/>
                    <a:pt x="468" y="156"/>
                    <a:pt x="468" y="145"/>
                  </a:cubicBezTo>
                  <a:cubicBezTo>
                    <a:pt x="468" y="144"/>
                    <a:pt x="468" y="142"/>
                    <a:pt x="468" y="141"/>
                  </a:cubicBezTo>
                  <a:cubicBezTo>
                    <a:pt x="473" y="129"/>
                    <a:pt x="501" y="135"/>
                    <a:pt x="511" y="127"/>
                  </a:cubicBezTo>
                  <a:cubicBezTo>
                    <a:pt x="521" y="120"/>
                    <a:pt x="522" y="91"/>
                    <a:pt x="535" y="89"/>
                  </a:cubicBezTo>
                  <a:cubicBezTo>
                    <a:pt x="535" y="89"/>
                    <a:pt x="535" y="89"/>
                    <a:pt x="536" y="89"/>
                  </a:cubicBezTo>
                  <a:cubicBezTo>
                    <a:pt x="536" y="89"/>
                    <a:pt x="536" y="89"/>
                    <a:pt x="536" y="89"/>
                  </a:cubicBezTo>
                  <a:moveTo>
                    <a:pt x="646" y="0"/>
                  </a:moveTo>
                  <a:cubicBezTo>
                    <a:pt x="476" y="63"/>
                    <a:pt x="476" y="63"/>
                    <a:pt x="476" y="63"/>
                  </a:cubicBezTo>
                  <a:cubicBezTo>
                    <a:pt x="483" y="64"/>
                    <a:pt x="483" y="64"/>
                    <a:pt x="483" y="64"/>
                  </a:cubicBezTo>
                  <a:cubicBezTo>
                    <a:pt x="489" y="64"/>
                    <a:pt x="494" y="69"/>
                    <a:pt x="494" y="75"/>
                  </a:cubicBezTo>
                  <a:cubicBezTo>
                    <a:pt x="494" y="88"/>
                    <a:pt x="494" y="88"/>
                    <a:pt x="494" y="88"/>
                  </a:cubicBezTo>
                  <a:cubicBezTo>
                    <a:pt x="494" y="100"/>
                    <a:pt x="494" y="100"/>
                    <a:pt x="494" y="100"/>
                  </a:cubicBezTo>
                  <a:cubicBezTo>
                    <a:pt x="494" y="106"/>
                    <a:pt x="489" y="111"/>
                    <a:pt x="483" y="111"/>
                  </a:cubicBezTo>
                  <a:cubicBezTo>
                    <a:pt x="451" y="115"/>
                    <a:pt x="451" y="115"/>
                    <a:pt x="451" y="115"/>
                  </a:cubicBezTo>
                  <a:cubicBezTo>
                    <a:pt x="448" y="127"/>
                    <a:pt x="443" y="138"/>
                    <a:pt x="437" y="148"/>
                  </a:cubicBezTo>
                  <a:cubicBezTo>
                    <a:pt x="457" y="174"/>
                    <a:pt x="457" y="174"/>
                    <a:pt x="457" y="174"/>
                  </a:cubicBezTo>
                  <a:cubicBezTo>
                    <a:pt x="459" y="176"/>
                    <a:pt x="461" y="179"/>
                    <a:pt x="461" y="181"/>
                  </a:cubicBezTo>
                  <a:cubicBezTo>
                    <a:pt x="461" y="184"/>
                    <a:pt x="459" y="187"/>
                    <a:pt x="457" y="189"/>
                  </a:cubicBezTo>
                  <a:cubicBezTo>
                    <a:pt x="449" y="198"/>
                    <a:pt x="449" y="198"/>
                    <a:pt x="449" y="198"/>
                  </a:cubicBezTo>
                  <a:cubicBezTo>
                    <a:pt x="440" y="207"/>
                    <a:pt x="440" y="207"/>
                    <a:pt x="440" y="207"/>
                  </a:cubicBezTo>
                  <a:cubicBezTo>
                    <a:pt x="438" y="209"/>
                    <a:pt x="435" y="210"/>
                    <a:pt x="432" y="210"/>
                  </a:cubicBezTo>
                  <a:cubicBezTo>
                    <a:pt x="429" y="210"/>
                    <a:pt x="426" y="209"/>
                    <a:pt x="424" y="207"/>
                  </a:cubicBezTo>
                  <a:cubicBezTo>
                    <a:pt x="398" y="187"/>
                    <a:pt x="398" y="187"/>
                    <a:pt x="398" y="187"/>
                  </a:cubicBezTo>
                  <a:cubicBezTo>
                    <a:pt x="388" y="193"/>
                    <a:pt x="377" y="197"/>
                    <a:pt x="366" y="200"/>
                  </a:cubicBezTo>
                  <a:cubicBezTo>
                    <a:pt x="362" y="233"/>
                    <a:pt x="362" y="233"/>
                    <a:pt x="362" y="233"/>
                  </a:cubicBezTo>
                  <a:cubicBezTo>
                    <a:pt x="362" y="239"/>
                    <a:pt x="357" y="244"/>
                    <a:pt x="351" y="244"/>
                  </a:cubicBezTo>
                  <a:cubicBezTo>
                    <a:pt x="338" y="244"/>
                    <a:pt x="338" y="244"/>
                    <a:pt x="338" y="244"/>
                  </a:cubicBezTo>
                  <a:cubicBezTo>
                    <a:pt x="326" y="244"/>
                    <a:pt x="326" y="244"/>
                    <a:pt x="326" y="244"/>
                  </a:cubicBezTo>
                  <a:cubicBezTo>
                    <a:pt x="320" y="244"/>
                    <a:pt x="315" y="239"/>
                    <a:pt x="315" y="233"/>
                  </a:cubicBezTo>
                  <a:cubicBezTo>
                    <a:pt x="311" y="200"/>
                    <a:pt x="311" y="200"/>
                    <a:pt x="311" y="200"/>
                  </a:cubicBezTo>
                  <a:cubicBezTo>
                    <a:pt x="299" y="197"/>
                    <a:pt x="288" y="193"/>
                    <a:pt x="278" y="187"/>
                  </a:cubicBezTo>
                  <a:cubicBezTo>
                    <a:pt x="252" y="207"/>
                    <a:pt x="252" y="207"/>
                    <a:pt x="252" y="207"/>
                  </a:cubicBezTo>
                  <a:cubicBezTo>
                    <a:pt x="250" y="209"/>
                    <a:pt x="247" y="210"/>
                    <a:pt x="244" y="210"/>
                  </a:cubicBezTo>
                  <a:cubicBezTo>
                    <a:pt x="241" y="210"/>
                    <a:pt x="239" y="209"/>
                    <a:pt x="237" y="207"/>
                  </a:cubicBezTo>
                  <a:cubicBezTo>
                    <a:pt x="228" y="198"/>
                    <a:pt x="228" y="198"/>
                    <a:pt x="228" y="198"/>
                  </a:cubicBezTo>
                  <a:cubicBezTo>
                    <a:pt x="219" y="189"/>
                    <a:pt x="219" y="189"/>
                    <a:pt x="219" y="189"/>
                  </a:cubicBezTo>
                  <a:cubicBezTo>
                    <a:pt x="217" y="187"/>
                    <a:pt x="216" y="184"/>
                    <a:pt x="216" y="181"/>
                  </a:cubicBezTo>
                  <a:cubicBezTo>
                    <a:pt x="216" y="179"/>
                    <a:pt x="217" y="176"/>
                    <a:pt x="219" y="174"/>
                  </a:cubicBezTo>
                  <a:cubicBezTo>
                    <a:pt x="235" y="153"/>
                    <a:pt x="235" y="153"/>
                    <a:pt x="235" y="153"/>
                  </a:cubicBezTo>
                  <a:cubicBezTo>
                    <a:pt x="0" y="240"/>
                    <a:pt x="0" y="240"/>
                    <a:pt x="0" y="240"/>
                  </a:cubicBezTo>
                  <a:cubicBezTo>
                    <a:pt x="26" y="277"/>
                    <a:pt x="68" y="301"/>
                    <a:pt x="116" y="301"/>
                  </a:cubicBezTo>
                  <a:cubicBezTo>
                    <a:pt x="621" y="301"/>
                    <a:pt x="621" y="301"/>
                    <a:pt x="621" y="301"/>
                  </a:cubicBezTo>
                  <a:cubicBezTo>
                    <a:pt x="705" y="301"/>
                    <a:pt x="773" y="233"/>
                    <a:pt x="773" y="149"/>
                  </a:cubicBezTo>
                  <a:cubicBezTo>
                    <a:pt x="773" y="74"/>
                    <a:pt x="718" y="12"/>
                    <a:pt x="646" y="0"/>
                  </a:cubicBezTo>
                </a:path>
              </a:pathLst>
            </a:custGeom>
            <a:solidFill>
              <a:srgbClr val="132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1" name="Freeform 386"/>
            <p:cNvSpPr>
              <a:spLocks noEditPoints="1"/>
            </p:cNvSpPr>
            <p:nvPr/>
          </p:nvSpPr>
          <p:spPr bwMode="auto">
            <a:xfrm>
              <a:off x="1302468" y="1504625"/>
              <a:ext cx="1152525" cy="755650"/>
            </a:xfrm>
            <a:custGeom>
              <a:avLst/>
              <a:gdLst>
                <a:gd name="T0" fmla="*/ 309 w 671"/>
                <a:gd name="T1" fmla="*/ 288 h 440"/>
                <a:gd name="T2" fmla="*/ 415 w 671"/>
                <a:gd name="T3" fmla="*/ 295 h 440"/>
                <a:gd name="T4" fmla="*/ 362 w 671"/>
                <a:gd name="T5" fmla="*/ 235 h 440"/>
                <a:gd name="T6" fmla="*/ 348 w 671"/>
                <a:gd name="T7" fmla="*/ 203 h 440"/>
                <a:gd name="T8" fmla="*/ 277 w 671"/>
                <a:gd name="T9" fmla="*/ 281 h 440"/>
                <a:gd name="T10" fmla="*/ 294 w 671"/>
                <a:gd name="T11" fmla="*/ 340 h 440"/>
                <a:gd name="T12" fmla="*/ 309 w 671"/>
                <a:gd name="T13" fmla="*/ 333 h 440"/>
                <a:gd name="T14" fmla="*/ 293 w 671"/>
                <a:gd name="T15" fmla="*/ 282 h 440"/>
                <a:gd name="T16" fmla="*/ 350 w 671"/>
                <a:gd name="T17" fmla="*/ 219 h 440"/>
                <a:gd name="T18" fmla="*/ 431 w 671"/>
                <a:gd name="T19" fmla="*/ 276 h 440"/>
                <a:gd name="T20" fmla="*/ 432 w 671"/>
                <a:gd name="T21" fmla="*/ 288 h 440"/>
                <a:gd name="T22" fmla="*/ 446 w 671"/>
                <a:gd name="T23" fmla="*/ 273 h 440"/>
                <a:gd name="T24" fmla="*/ 482 w 671"/>
                <a:gd name="T25" fmla="*/ 0 h 440"/>
                <a:gd name="T26" fmla="*/ 274 w 671"/>
                <a:gd name="T27" fmla="*/ 95 h 440"/>
                <a:gd name="T28" fmla="*/ 0 w 671"/>
                <a:gd name="T29" fmla="*/ 361 h 440"/>
                <a:gd name="T30" fmla="*/ 259 w 671"/>
                <a:gd name="T31" fmla="*/ 353 h 440"/>
                <a:gd name="T32" fmla="*/ 250 w 671"/>
                <a:gd name="T33" fmla="*/ 315 h 440"/>
                <a:gd name="T34" fmla="*/ 206 w 671"/>
                <a:gd name="T35" fmla="*/ 300 h 440"/>
                <a:gd name="T36" fmla="*/ 206 w 671"/>
                <a:gd name="T37" fmla="*/ 275 h 440"/>
                <a:gd name="T38" fmla="*/ 217 w 671"/>
                <a:gd name="T39" fmla="*/ 264 h 440"/>
                <a:gd name="T40" fmla="*/ 263 w 671"/>
                <a:gd name="T41" fmla="*/ 227 h 440"/>
                <a:gd name="T42" fmla="*/ 240 w 671"/>
                <a:gd name="T43" fmla="*/ 194 h 440"/>
                <a:gd name="T44" fmla="*/ 252 w 671"/>
                <a:gd name="T45" fmla="*/ 177 h 440"/>
                <a:gd name="T46" fmla="*/ 268 w 671"/>
                <a:gd name="T47" fmla="*/ 165 h 440"/>
                <a:gd name="T48" fmla="*/ 302 w 671"/>
                <a:gd name="T49" fmla="*/ 189 h 440"/>
                <a:gd name="T50" fmla="*/ 339 w 671"/>
                <a:gd name="T51" fmla="*/ 143 h 440"/>
                <a:gd name="T52" fmla="*/ 362 w 671"/>
                <a:gd name="T53" fmla="*/ 131 h 440"/>
                <a:gd name="T54" fmla="*/ 375 w 671"/>
                <a:gd name="T55" fmla="*/ 131 h 440"/>
                <a:gd name="T56" fmla="*/ 390 w 671"/>
                <a:gd name="T57" fmla="*/ 175 h 440"/>
                <a:gd name="T58" fmla="*/ 448 w 671"/>
                <a:gd name="T59" fmla="*/ 168 h 440"/>
                <a:gd name="T60" fmla="*/ 464 w 671"/>
                <a:gd name="T61" fmla="*/ 168 h 440"/>
                <a:gd name="T62" fmla="*/ 481 w 671"/>
                <a:gd name="T63" fmla="*/ 186 h 440"/>
                <a:gd name="T64" fmla="*/ 481 w 671"/>
                <a:gd name="T65" fmla="*/ 202 h 440"/>
                <a:gd name="T66" fmla="*/ 475 w 671"/>
                <a:gd name="T67" fmla="*/ 260 h 440"/>
                <a:gd name="T68" fmla="*/ 670 w 671"/>
                <a:gd name="T69" fmla="*/ 200 h 440"/>
                <a:gd name="T70" fmla="*/ 670 w 671"/>
                <a:gd name="T71" fmla="*/ 200 h 440"/>
                <a:gd name="T72" fmla="*/ 671 w 671"/>
                <a:gd name="T73" fmla="*/ 188 h 440"/>
                <a:gd name="T74" fmla="*/ 500 w 671"/>
                <a:gd name="T75" fmla="*/ 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1" h="440">
                  <a:moveTo>
                    <a:pt x="362" y="235"/>
                  </a:moveTo>
                  <a:cubicBezTo>
                    <a:pt x="333" y="235"/>
                    <a:pt x="309" y="258"/>
                    <a:pt x="309" y="288"/>
                  </a:cubicBezTo>
                  <a:cubicBezTo>
                    <a:pt x="309" y="303"/>
                    <a:pt x="316" y="318"/>
                    <a:pt x="327" y="327"/>
                  </a:cubicBezTo>
                  <a:cubicBezTo>
                    <a:pt x="415" y="295"/>
                    <a:pt x="415" y="295"/>
                    <a:pt x="415" y="295"/>
                  </a:cubicBezTo>
                  <a:cubicBezTo>
                    <a:pt x="415" y="292"/>
                    <a:pt x="415" y="290"/>
                    <a:pt x="415" y="288"/>
                  </a:cubicBezTo>
                  <a:cubicBezTo>
                    <a:pt x="415" y="258"/>
                    <a:pt x="391" y="235"/>
                    <a:pt x="362" y="235"/>
                  </a:cubicBezTo>
                  <a:moveTo>
                    <a:pt x="362" y="202"/>
                  </a:moveTo>
                  <a:cubicBezTo>
                    <a:pt x="357" y="202"/>
                    <a:pt x="353" y="203"/>
                    <a:pt x="348" y="203"/>
                  </a:cubicBezTo>
                  <a:cubicBezTo>
                    <a:pt x="322" y="208"/>
                    <a:pt x="299" y="224"/>
                    <a:pt x="287" y="248"/>
                  </a:cubicBezTo>
                  <a:cubicBezTo>
                    <a:pt x="281" y="258"/>
                    <a:pt x="278" y="269"/>
                    <a:pt x="277" y="281"/>
                  </a:cubicBezTo>
                  <a:cubicBezTo>
                    <a:pt x="277" y="283"/>
                    <a:pt x="277" y="285"/>
                    <a:pt x="277" y="288"/>
                  </a:cubicBezTo>
                  <a:cubicBezTo>
                    <a:pt x="277" y="307"/>
                    <a:pt x="283" y="325"/>
                    <a:pt x="294" y="340"/>
                  </a:cubicBezTo>
                  <a:cubicBezTo>
                    <a:pt x="310" y="334"/>
                    <a:pt x="310" y="334"/>
                    <a:pt x="310" y="334"/>
                  </a:cubicBezTo>
                  <a:cubicBezTo>
                    <a:pt x="310" y="334"/>
                    <a:pt x="309" y="333"/>
                    <a:pt x="309" y="333"/>
                  </a:cubicBezTo>
                  <a:cubicBezTo>
                    <a:pt x="298" y="320"/>
                    <a:pt x="292" y="304"/>
                    <a:pt x="292" y="288"/>
                  </a:cubicBezTo>
                  <a:cubicBezTo>
                    <a:pt x="292" y="286"/>
                    <a:pt x="292" y="284"/>
                    <a:pt x="293" y="282"/>
                  </a:cubicBezTo>
                  <a:cubicBezTo>
                    <a:pt x="293" y="272"/>
                    <a:pt x="296" y="263"/>
                    <a:pt x="300" y="255"/>
                  </a:cubicBezTo>
                  <a:cubicBezTo>
                    <a:pt x="311" y="236"/>
                    <a:pt x="329" y="222"/>
                    <a:pt x="350" y="219"/>
                  </a:cubicBezTo>
                  <a:cubicBezTo>
                    <a:pt x="354" y="218"/>
                    <a:pt x="358" y="218"/>
                    <a:pt x="362" y="218"/>
                  </a:cubicBezTo>
                  <a:cubicBezTo>
                    <a:pt x="396" y="218"/>
                    <a:pt x="425" y="242"/>
                    <a:pt x="431" y="276"/>
                  </a:cubicBezTo>
                  <a:cubicBezTo>
                    <a:pt x="432" y="280"/>
                    <a:pt x="432" y="284"/>
                    <a:pt x="432" y="288"/>
                  </a:cubicBezTo>
                  <a:cubicBezTo>
                    <a:pt x="432" y="288"/>
                    <a:pt x="432" y="288"/>
                    <a:pt x="432" y="288"/>
                  </a:cubicBezTo>
                  <a:cubicBezTo>
                    <a:pt x="447" y="283"/>
                    <a:pt x="447" y="283"/>
                    <a:pt x="447" y="283"/>
                  </a:cubicBezTo>
                  <a:cubicBezTo>
                    <a:pt x="447" y="279"/>
                    <a:pt x="447" y="276"/>
                    <a:pt x="446" y="273"/>
                  </a:cubicBezTo>
                  <a:cubicBezTo>
                    <a:pt x="439" y="231"/>
                    <a:pt x="403" y="202"/>
                    <a:pt x="362" y="202"/>
                  </a:cubicBezTo>
                  <a:moveTo>
                    <a:pt x="482" y="0"/>
                  </a:moveTo>
                  <a:cubicBezTo>
                    <a:pt x="410" y="0"/>
                    <a:pt x="347" y="41"/>
                    <a:pt x="316" y="101"/>
                  </a:cubicBezTo>
                  <a:cubicBezTo>
                    <a:pt x="302" y="97"/>
                    <a:pt x="289" y="95"/>
                    <a:pt x="274" y="95"/>
                  </a:cubicBezTo>
                  <a:cubicBezTo>
                    <a:pt x="200" y="95"/>
                    <a:pt x="138" y="150"/>
                    <a:pt x="127" y="222"/>
                  </a:cubicBezTo>
                  <a:cubicBezTo>
                    <a:pt x="56" y="229"/>
                    <a:pt x="0" y="288"/>
                    <a:pt x="0" y="361"/>
                  </a:cubicBezTo>
                  <a:cubicBezTo>
                    <a:pt x="0" y="391"/>
                    <a:pt x="9" y="418"/>
                    <a:pt x="24" y="440"/>
                  </a:cubicBezTo>
                  <a:cubicBezTo>
                    <a:pt x="259" y="353"/>
                    <a:pt x="259" y="353"/>
                    <a:pt x="259" y="353"/>
                  </a:cubicBezTo>
                  <a:cubicBezTo>
                    <a:pt x="263" y="348"/>
                    <a:pt x="263" y="348"/>
                    <a:pt x="263" y="348"/>
                  </a:cubicBezTo>
                  <a:cubicBezTo>
                    <a:pt x="257" y="338"/>
                    <a:pt x="252" y="327"/>
                    <a:pt x="250" y="315"/>
                  </a:cubicBezTo>
                  <a:cubicBezTo>
                    <a:pt x="217" y="311"/>
                    <a:pt x="217" y="311"/>
                    <a:pt x="217" y="311"/>
                  </a:cubicBezTo>
                  <a:cubicBezTo>
                    <a:pt x="211" y="311"/>
                    <a:pt x="206" y="306"/>
                    <a:pt x="206" y="300"/>
                  </a:cubicBezTo>
                  <a:cubicBezTo>
                    <a:pt x="206" y="288"/>
                    <a:pt x="206" y="288"/>
                    <a:pt x="206" y="288"/>
                  </a:cubicBezTo>
                  <a:cubicBezTo>
                    <a:pt x="206" y="275"/>
                    <a:pt x="206" y="275"/>
                    <a:pt x="206" y="275"/>
                  </a:cubicBezTo>
                  <a:cubicBezTo>
                    <a:pt x="206" y="275"/>
                    <a:pt x="206" y="275"/>
                    <a:pt x="206" y="275"/>
                  </a:cubicBezTo>
                  <a:cubicBezTo>
                    <a:pt x="206" y="269"/>
                    <a:pt x="211" y="264"/>
                    <a:pt x="217" y="264"/>
                  </a:cubicBezTo>
                  <a:cubicBezTo>
                    <a:pt x="250" y="260"/>
                    <a:pt x="250" y="260"/>
                    <a:pt x="250" y="260"/>
                  </a:cubicBezTo>
                  <a:cubicBezTo>
                    <a:pt x="252" y="248"/>
                    <a:pt x="257" y="237"/>
                    <a:pt x="263" y="227"/>
                  </a:cubicBezTo>
                  <a:cubicBezTo>
                    <a:pt x="243" y="202"/>
                    <a:pt x="243" y="202"/>
                    <a:pt x="243" y="202"/>
                  </a:cubicBezTo>
                  <a:cubicBezTo>
                    <a:pt x="241" y="199"/>
                    <a:pt x="240" y="197"/>
                    <a:pt x="240" y="194"/>
                  </a:cubicBezTo>
                  <a:cubicBezTo>
                    <a:pt x="240" y="191"/>
                    <a:pt x="241" y="188"/>
                    <a:pt x="243" y="186"/>
                  </a:cubicBezTo>
                  <a:cubicBezTo>
                    <a:pt x="252" y="177"/>
                    <a:pt x="252" y="177"/>
                    <a:pt x="252" y="177"/>
                  </a:cubicBezTo>
                  <a:cubicBezTo>
                    <a:pt x="261" y="168"/>
                    <a:pt x="261" y="168"/>
                    <a:pt x="261" y="168"/>
                  </a:cubicBezTo>
                  <a:cubicBezTo>
                    <a:pt x="263" y="166"/>
                    <a:pt x="266" y="165"/>
                    <a:pt x="268" y="165"/>
                  </a:cubicBezTo>
                  <a:cubicBezTo>
                    <a:pt x="271" y="165"/>
                    <a:pt x="274" y="166"/>
                    <a:pt x="276" y="168"/>
                  </a:cubicBezTo>
                  <a:cubicBezTo>
                    <a:pt x="302" y="189"/>
                    <a:pt x="302" y="189"/>
                    <a:pt x="302" y="189"/>
                  </a:cubicBezTo>
                  <a:cubicBezTo>
                    <a:pt x="312" y="182"/>
                    <a:pt x="323" y="178"/>
                    <a:pt x="335" y="175"/>
                  </a:cubicBezTo>
                  <a:cubicBezTo>
                    <a:pt x="339" y="143"/>
                    <a:pt x="339" y="143"/>
                    <a:pt x="339" y="143"/>
                  </a:cubicBezTo>
                  <a:cubicBezTo>
                    <a:pt x="339" y="136"/>
                    <a:pt x="344" y="131"/>
                    <a:pt x="350" y="131"/>
                  </a:cubicBezTo>
                  <a:cubicBezTo>
                    <a:pt x="362" y="131"/>
                    <a:pt x="362" y="131"/>
                    <a:pt x="362" y="131"/>
                  </a:cubicBezTo>
                  <a:cubicBezTo>
                    <a:pt x="362" y="131"/>
                    <a:pt x="362" y="131"/>
                    <a:pt x="362" y="131"/>
                  </a:cubicBezTo>
                  <a:cubicBezTo>
                    <a:pt x="375" y="131"/>
                    <a:pt x="375" y="131"/>
                    <a:pt x="375" y="131"/>
                  </a:cubicBezTo>
                  <a:cubicBezTo>
                    <a:pt x="381" y="131"/>
                    <a:pt x="386" y="136"/>
                    <a:pt x="386" y="143"/>
                  </a:cubicBezTo>
                  <a:cubicBezTo>
                    <a:pt x="390" y="175"/>
                    <a:pt x="390" y="175"/>
                    <a:pt x="390" y="175"/>
                  </a:cubicBezTo>
                  <a:cubicBezTo>
                    <a:pt x="401" y="178"/>
                    <a:pt x="412" y="182"/>
                    <a:pt x="422" y="189"/>
                  </a:cubicBezTo>
                  <a:cubicBezTo>
                    <a:pt x="448" y="168"/>
                    <a:pt x="448" y="168"/>
                    <a:pt x="448" y="168"/>
                  </a:cubicBezTo>
                  <a:cubicBezTo>
                    <a:pt x="450" y="166"/>
                    <a:pt x="453" y="165"/>
                    <a:pt x="456" y="165"/>
                  </a:cubicBezTo>
                  <a:cubicBezTo>
                    <a:pt x="459" y="165"/>
                    <a:pt x="462" y="166"/>
                    <a:pt x="464" y="168"/>
                  </a:cubicBezTo>
                  <a:cubicBezTo>
                    <a:pt x="473" y="177"/>
                    <a:pt x="473" y="177"/>
                    <a:pt x="473" y="177"/>
                  </a:cubicBezTo>
                  <a:cubicBezTo>
                    <a:pt x="481" y="186"/>
                    <a:pt x="481" y="186"/>
                    <a:pt x="481" y="186"/>
                  </a:cubicBezTo>
                  <a:cubicBezTo>
                    <a:pt x="483" y="188"/>
                    <a:pt x="485" y="191"/>
                    <a:pt x="485" y="194"/>
                  </a:cubicBezTo>
                  <a:cubicBezTo>
                    <a:pt x="485" y="197"/>
                    <a:pt x="483" y="199"/>
                    <a:pt x="481" y="202"/>
                  </a:cubicBezTo>
                  <a:cubicBezTo>
                    <a:pt x="461" y="227"/>
                    <a:pt x="461" y="227"/>
                    <a:pt x="461" y="227"/>
                  </a:cubicBezTo>
                  <a:cubicBezTo>
                    <a:pt x="467" y="237"/>
                    <a:pt x="472" y="248"/>
                    <a:pt x="475" y="260"/>
                  </a:cubicBezTo>
                  <a:cubicBezTo>
                    <a:pt x="500" y="263"/>
                    <a:pt x="500" y="263"/>
                    <a:pt x="500" y="263"/>
                  </a:cubicBezTo>
                  <a:cubicBezTo>
                    <a:pt x="670" y="200"/>
                    <a:pt x="670" y="200"/>
                    <a:pt x="670" y="200"/>
                  </a:cubicBezTo>
                  <a:cubicBezTo>
                    <a:pt x="670" y="200"/>
                    <a:pt x="670" y="200"/>
                    <a:pt x="670" y="200"/>
                  </a:cubicBezTo>
                  <a:cubicBezTo>
                    <a:pt x="670" y="200"/>
                    <a:pt x="670" y="200"/>
                    <a:pt x="670" y="200"/>
                  </a:cubicBezTo>
                  <a:cubicBezTo>
                    <a:pt x="670" y="200"/>
                    <a:pt x="670" y="200"/>
                    <a:pt x="670" y="200"/>
                  </a:cubicBezTo>
                  <a:cubicBezTo>
                    <a:pt x="670" y="196"/>
                    <a:pt x="671" y="192"/>
                    <a:pt x="671" y="188"/>
                  </a:cubicBezTo>
                  <a:cubicBezTo>
                    <a:pt x="671" y="102"/>
                    <a:pt x="612" y="29"/>
                    <a:pt x="532" y="7"/>
                  </a:cubicBezTo>
                  <a:cubicBezTo>
                    <a:pt x="522" y="4"/>
                    <a:pt x="511" y="2"/>
                    <a:pt x="500" y="1"/>
                  </a:cubicBezTo>
                  <a:cubicBezTo>
                    <a:pt x="494" y="0"/>
                    <a:pt x="488" y="0"/>
                    <a:pt x="482" y="0"/>
                  </a:cubicBezTo>
                </a:path>
              </a:pathLst>
            </a:custGeom>
            <a:solidFill>
              <a:srgbClr val="2A44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2" name="Freeform 387"/>
            <p:cNvSpPr>
              <a:spLocks noEditPoints="1"/>
            </p:cNvSpPr>
            <p:nvPr/>
          </p:nvSpPr>
          <p:spPr bwMode="auto">
            <a:xfrm>
              <a:off x="1802530" y="1879275"/>
              <a:ext cx="241300" cy="238125"/>
            </a:xfrm>
            <a:custGeom>
              <a:avLst/>
              <a:gdLst>
                <a:gd name="T0" fmla="*/ 65 w 141"/>
                <a:gd name="T1" fmla="*/ 139 h 139"/>
                <a:gd name="T2" fmla="*/ 71 w 141"/>
                <a:gd name="T3" fmla="*/ 139 h 139"/>
                <a:gd name="T4" fmla="*/ 141 w 141"/>
                <a:gd name="T5" fmla="*/ 75 h 139"/>
                <a:gd name="T6" fmla="*/ 140 w 141"/>
                <a:gd name="T7" fmla="*/ 58 h 139"/>
                <a:gd name="T8" fmla="*/ 71 w 141"/>
                <a:gd name="T9" fmla="*/ 0 h 139"/>
                <a:gd name="T10" fmla="*/ 59 w 141"/>
                <a:gd name="T11" fmla="*/ 1 h 139"/>
                <a:gd name="T12" fmla="*/ 9 w 141"/>
                <a:gd name="T13" fmla="*/ 37 h 139"/>
                <a:gd name="T14" fmla="*/ 2 w 141"/>
                <a:gd name="T15" fmla="*/ 64 h 139"/>
                <a:gd name="T16" fmla="*/ 18 w 141"/>
                <a:gd name="T17" fmla="*/ 115 h 139"/>
                <a:gd name="T18" fmla="*/ 65 w 141"/>
                <a:gd name="T19" fmla="*/ 139 h 139"/>
                <a:gd name="T20" fmla="*/ 71 w 141"/>
                <a:gd name="T21" fmla="*/ 17 h 139"/>
                <a:gd name="T22" fmla="*/ 124 w 141"/>
                <a:gd name="T23" fmla="*/ 70 h 139"/>
                <a:gd name="T24" fmla="*/ 71 w 141"/>
                <a:gd name="T25" fmla="*/ 123 h 139"/>
                <a:gd name="T26" fmla="*/ 18 w 141"/>
                <a:gd name="T27" fmla="*/ 70 h 139"/>
                <a:gd name="T28" fmla="*/ 71 w 141"/>
                <a:gd name="T29" fmla="*/ 1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139">
                  <a:moveTo>
                    <a:pt x="65" y="139"/>
                  </a:moveTo>
                  <a:cubicBezTo>
                    <a:pt x="67" y="139"/>
                    <a:pt x="69" y="139"/>
                    <a:pt x="71" y="139"/>
                  </a:cubicBezTo>
                  <a:cubicBezTo>
                    <a:pt x="107" y="139"/>
                    <a:pt x="138" y="111"/>
                    <a:pt x="141" y="75"/>
                  </a:cubicBezTo>
                  <a:cubicBezTo>
                    <a:pt x="141" y="69"/>
                    <a:pt x="141" y="64"/>
                    <a:pt x="140" y="58"/>
                  </a:cubicBezTo>
                  <a:cubicBezTo>
                    <a:pt x="134" y="24"/>
                    <a:pt x="105" y="0"/>
                    <a:pt x="71" y="0"/>
                  </a:cubicBezTo>
                  <a:cubicBezTo>
                    <a:pt x="67" y="0"/>
                    <a:pt x="63" y="0"/>
                    <a:pt x="59" y="1"/>
                  </a:cubicBezTo>
                  <a:cubicBezTo>
                    <a:pt x="38" y="4"/>
                    <a:pt x="20" y="18"/>
                    <a:pt x="9" y="37"/>
                  </a:cubicBezTo>
                  <a:cubicBezTo>
                    <a:pt x="5" y="45"/>
                    <a:pt x="2" y="54"/>
                    <a:pt x="2" y="64"/>
                  </a:cubicBezTo>
                  <a:cubicBezTo>
                    <a:pt x="0" y="82"/>
                    <a:pt x="6" y="101"/>
                    <a:pt x="18" y="115"/>
                  </a:cubicBezTo>
                  <a:cubicBezTo>
                    <a:pt x="30" y="129"/>
                    <a:pt x="47" y="138"/>
                    <a:pt x="65" y="139"/>
                  </a:cubicBezTo>
                  <a:moveTo>
                    <a:pt x="71" y="17"/>
                  </a:moveTo>
                  <a:cubicBezTo>
                    <a:pt x="100" y="17"/>
                    <a:pt x="124" y="40"/>
                    <a:pt x="124" y="70"/>
                  </a:cubicBezTo>
                  <a:cubicBezTo>
                    <a:pt x="124" y="99"/>
                    <a:pt x="100" y="123"/>
                    <a:pt x="71" y="123"/>
                  </a:cubicBezTo>
                  <a:cubicBezTo>
                    <a:pt x="42" y="123"/>
                    <a:pt x="18" y="99"/>
                    <a:pt x="18" y="70"/>
                  </a:cubicBezTo>
                  <a:cubicBezTo>
                    <a:pt x="18" y="40"/>
                    <a:pt x="42" y="17"/>
                    <a:pt x="71" y="17"/>
                  </a:cubicBezTo>
                </a:path>
              </a:pathLst>
            </a:custGeom>
            <a:solidFill>
              <a:srgbClr val="FFA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3" name="Freeform 388"/>
            <p:cNvSpPr>
              <a:spLocks noEditPoints="1"/>
            </p:cNvSpPr>
            <p:nvPr/>
          </p:nvSpPr>
          <p:spPr bwMode="auto">
            <a:xfrm>
              <a:off x="1656480" y="1728463"/>
              <a:ext cx="534988" cy="538163"/>
            </a:xfrm>
            <a:custGeom>
              <a:avLst/>
              <a:gdLst>
                <a:gd name="T0" fmla="*/ 44 w 312"/>
                <a:gd name="T1" fmla="*/ 184 h 313"/>
                <a:gd name="T2" fmla="*/ 37 w 312"/>
                <a:gd name="T3" fmla="*/ 243 h 313"/>
                <a:gd name="T4" fmla="*/ 46 w 312"/>
                <a:gd name="T5" fmla="*/ 267 h 313"/>
                <a:gd name="T6" fmla="*/ 70 w 312"/>
                <a:gd name="T7" fmla="*/ 276 h 313"/>
                <a:gd name="T8" fmla="*/ 129 w 312"/>
                <a:gd name="T9" fmla="*/ 269 h 313"/>
                <a:gd name="T10" fmla="*/ 144 w 312"/>
                <a:gd name="T11" fmla="*/ 313 h 313"/>
                <a:gd name="T12" fmla="*/ 169 w 312"/>
                <a:gd name="T13" fmla="*/ 313 h 313"/>
                <a:gd name="T14" fmla="*/ 184 w 312"/>
                <a:gd name="T15" fmla="*/ 269 h 313"/>
                <a:gd name="T16" fmla="*/ 242 w 312"/>
                <a:gd name="T17" fmla="*/ 276 h 313"/>
                <a:gd name="T18" fmla="*/ 267 w 312"/>
                <a:gd name="T19" fmla="*/ 267 h 313"/>
                <a:gd name="T20" fmla="*/ 275 w 312"/>
                <a:gd name="T21" fmla="*/ 243 h 313"/>
                <a:gd name="T22" fmla="*/ 269 w 312"/>
                <a:gd name="T23" fmla="*/ 184 h 313"/>
                <a:gd name="T24" fmla="*/ 312 w 312"/>
                <a:gd name="T25" fmla="*/ 169 h 313"/>
                <a:gd name="T26" fmla="*/ 312 w 312"/>
                <a:gd name="T27" fmla="*/ 144 h 313"/>
                <a:gd name="T28" fmla="*/ 269 w 312"/>
                <a:gd name="T29" fmla="*/ 129 h 313"/>
                <a:gd name="T30" fmla="*/ 275 w 312"/>
                <a:gd name="T31" fmla="*/ 71 h 313"/>
                <a:gd name="T32" fmla="*/ 267 w 312"/>
                <a:gd name="T33" fmla="*/ 46 h 313"/>
                <a:gd name="T34" fmla="*/ 242 w 312"/>
                <a:gd name="T35" fmla="*/ 37 h 313"/>
                <a:gd name="T36" fmla="*/ 184 w 312"/>
                <a:gd name="T37" fmla="*/ 44 h 313"/>
                <a:gd name="T38" fmla="*/ 169 w 312"/>
                <a:gd name="T39" fmla="*/ 0 h 313"/>
                <a:gd name="T40" fmla="*/ 144 w 312"/>
                <a:gd name="T41" fmla="*/ 0 h 313"/>
                <a:gd name="T42" fmla="*/ 129 w 312"/>
                <a:gd name="T43" fmla="*/ 44 h 313"/>
                <a:gd name="T44" fmla="*/ 70 w 312"/>
                <a:gd name="T45" fmla="*/ 37 h 313"/>
                <a:gd name="T46" fmla="*/ 46 w 312"/>
                <a:gd name="T47" fmla="*/ 46 h 313"/>
                <a:gd name="T48" fmla="*/ 37 w 312"/>
                <a:gd name="T49" fmla="*/ 71 h 313"/>
                <a:gd name="T50" fmla="*/ 44 w 312"/>
                <a:gd name="T51" fmla="*/ 129 h 313"/>
                <a:gd name="T52" fmla="*/ 0 w 312"/>
                <a:gd name="T53" fmla="*/ 144 h 313"/>
                <a:gd name="T54" fmla="*/ 0 w 312"/>
                <a:gd name="T55" fmla="*/ 169 h 313"/>
                <a:gd name="T56" fmla="*/ 71 w 312"/>
                <a:gd name="T57" fmla="*/ 150 h 313"/>
                <a:gd name="T58" fmla="*/ 142 w 312"/>
                <a:gd name="T59" fmla="*/ 72 h 313"/>
                <a:gd name="T60" fmla="*/ 240 w 312"/>
                <a:gd name="T61" fmla="*/ 142 h 313"/>
                <a:gd name="T62" fmla="*/ 156 w 312"/>
                <a:gd name="T63" fmla="*/ 242 h 313"/>
                <a:gd name="T64" fmla="*/ 71 w 312"/>
                <a:gd name="T65" fmla="*/ 15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3">
                  <a:moveTo>
                    <a:pt x="11" y="180"/>
                  </a:moveTo>
                  <a:cubicBezTo>
                    <a:pt x="44" y="184"/>
                    <a:pt x="44" y="184"/>
                    <a:pt x="44" y="184"/>
                  </a:cubicBezTo>
                  <a:cubicBezTo>
                    <a:pt x="46" y="196"/>
                    <a:pt x="51" y="207"/>
                    <a:pt x="57" y="217"/>
                  </a:cubicBezTo>
                  <a:cubicBezTo>
                    <a:pt x="37" y="243"/>
                    <a:pt x="37" y="243"/>
                    <a:pt x="37" y="243"/>
                  </a:cubicBezTo>
                  <a:cubicBezTo>
                    <a:pt x="33" y="247"/>
                    <a:pt x="33" y="254"/>
                    <a:pt x="37" y="258"/>
                  </a:cubicBezTo>
                  <a:cubicBezTo>
                    <a:pt x="46" y="267"/>
                    <a:pt x="46" y="267"/>
                    <a:pt x="46" y="267"/>
                  </a:cubicBezTo>
                  <a:cubicBezTo>
                    <a:pt x="55" y="276"/>
                    <a:pt x="55" y="276"/>
                    <a:pt x="55" y="276"/>
                  </a:cubicBezTo>
                  <a:cubicBezTo>
                    <a:pt x="59" y="280"/>
                    <a:pt x="66" y="280"/>
                    <a:pt x="70" y="276"/>
                  </a:cubicBezTo>
                  <a:cubicBezTo>
                    <a:pt x="96" y="256"/>
                    <a:pt x="96" y="256"/>
                    <a:pt x="96" y="256"/>
                  </a:cubicBezTo>
                  <a:cubicBezTo>
                    <a:pt x="106" y="262"/>
                    <a:pt x="117" y="266"/>
                    <a:pt x="129" y="269"/>
                  </a:cubicBezTo>
                  <a:cubicBezTo>
                    <a:pt x="133" y="302"/>
                    <a:pt x="133" y="302"/>
                    <a:pt x="133" y="302"/>
                  </a:cubicBezTo>
                  <a:cubicBezTo>
                    <a:pt x="133" y="308"/>
                    <a:pt x="138" y="313"/>
                    <a:pt x="144" y="313"/>
                  </a:cubicBezTo>
                  <a:cubicBezTo>
                    <a:pt x="156" y="313"/>
                    <a:pt x="156" y="313"/>
                    <a:pt x="156" y="313"/>
                  </a:cubicBezTo>
                  <a:cubicBezTo>
                    <a:pt x="169" y="313"/>
                    <a:pt x="169" y="313"/>
                    <a:pt x="169" y="313"/>
                  </a:cubicBezTo>
                  <a:cubicBezTo>
                    <a:pt x="175" y="313"/>
                    <a:pt x="180" y="308"/>
                    <a:pt x="180" y="302"/>
                  </a:cubicBezTo>
                  <a:cubicBezTo>
                    <a:pt x="184" y="269"/>
                    <a:pt x="184" y="269"/>
                    <a:pt x="184" y="269"/>
                  </a:cubicBezTo>
                  <a:cubicBezTo>
                    <a:pt x="195" y="266"/>
                    <a:pt x="206" y="262"/>
                    <a:pt x="216" y="256"/>
                  </a:cubicBezTo>
                  <a:cubicBezTo>
                    <a:pt x="242" y="276"/>
                    <a:pt x="242" y="276"/>
                    <a:pt x="242" y="276"/>
                  </a:cubicBezTo>
                  <a:cubicBezTo>
                    <a:pt x="246" y="280"/>
                    <a:pt x="253" y="280"/>
                    <a:pt x="258" y="276"/>
                  </a:cubicBezTo>
                  <a:cubicBezTo>
                    <a:pt x="267" y="267"/>
                    <a:pt x="267" y="267"/>
                    <a:pt x="267" y="267"/>
                  </a:cubicBezTo>
                  <a:cubicBezTo>
                    <a:pt x="275" y="258"/>
                    <a:pt x="275" y="258"/>
                    <a:pt x="275" y="258"/>
                  </a:cubicBezTo>
                  <a:cubicBezTo>
                    <a:pt x="280" y="254"/>
                    <a:pt x="280" y="247"/>
                    <a:pt x="275" y="243"/>
                  </a:cubicBezTo>
                  <a:cubicBezTo>
                    <a:pt x="255" y="217"/>
                    <a:pt x="255" y="217"/>
                    <a:pt x="255" y="217"/>
                  </a:cubicBezTo>
                  <a:cubicBezTo>
                    <a:pt x="261" y="207"/>
                    <a:pt x="266" y="196"/>
                    <a:pt x="269" y="184"/>
                  </a:cubicBezTo>
                  <a:cubicBezTo>
                    <a:pt x="301" y="180"/>
                    <a:pt x="301" y="180"/>
                    <a:pt x="301" y="180"/>
                  </a:cubicBezTo>
                  <a:cubicBezTo>
                    <a:pt x="307" y="180"/>
                    <a:pt x="312" y="175"/>
                    <a:pt x="312" y="169"/>
                  </a:cubicBezTo>
                  <a:cubicBezTo>
                    <a:pt x="312" y="157"/>
                    <a:pt x="312" y="157"/>
                    <a:pt x="312" y="157"/>
                  </a:cubicBezTo>
                  <a:cubicBezTo>
                    <a:pt x="312" y="144"/>
                    <a:pt x="312" y="144"/>
                    <a:pt x="312" y="144"/>
                  </a:cubicBezTo>
                  <a:cubicBezTo>
                    <a:pt x="312" y="138"/>
                    <a:pt x="307" y="133"/>
                    <a:pt x="301" y="133"/>
                  </a:cubicBezTo>
                  <a:cubicBezTo>
                    <a:pt x="269" y="129"/>
                    <a:pt x="269" y="129"/>
                    <a:pt x="269" y="129"/>
                  </a:cubicBezTo>
                  <a:cubicBezTo>
                    <a:pt x="266" y="117"/>
                    <a:pt x="261" y="106"/>
                    <a:pt x="255" y="96"/>
                  </a:cubicBezTo>
                  <a:cubicBezTo>
                    <a:pt x="275" y="71"/>
                    <a:pt x="275" y="71"/>
                    <a:pt x="275" y="71"/>
                  </a:cubicBezTo>
                  <a:cubicBezTo>
                    <a:pt x="280" y="66"/>
                    <a:pt x="280" y="59"/>
                    <a:pt x="275" y="55"/>
                  </a:cubicBezTo>
                  <a:cubicBezTo>
                    <a:pt x="267" y="46"/>
                    <a:pt x="267" y="46"/>
                    <a:pt x="267" y="46"/>
                  </a:cubicBezTo>
                  <a:cubicBezTo>
                    <a:pt x="258" y="37"/>
                    <a:pt x="258" y="37"/>
                    <a:pt x="258" y="37"/>
                  </a:cubicBezTo>
                  <a:cubicBezTo>
                    <a:pt x="254" y="33"/>
                    <a:pt x="246" y="33"/>
                    <a:pt x="242" y="37"/>
                  </a:cubicBezTo>
                  <a:cubicBezTo>
                    <a:pt x="216" y="58"/>
                    <a:pt x="216" y="58"/>
                    <a:pt x="216" y="58"/>
                  </a:cubicBezTo>
                  <a:cubicBezTo>
                    <a:pt x="206" y="51"/>
                    <a:pt x="195" y="47"/>
                    <a:pt x="184" y="44"/>
                  </a:cubicBezTo>
                  <a:cubicBezTo>
                    <a:pt x="180" y="12"/>
                    <a:pt x="180" y="12"/>
                    <a:pt x="180" y="12"/>
                  </a:cubicBezTo>
                  <a:cubicBezTo>
                    <a:pt x="180" y="5"/>
                    <a:pt x="175" y="0"/>
                    <a:pt x="169" y="0"/>
                  </a:cubicBezTo>
                  <a:cubicBezTo>
                    <a:pt x="156" y="0"/>
                    <a:pt x="156" y="0"/>
                    <a:pt x="156" y="0"/>
                  </a:cubicBezTo>
                  <a:cubicBezTo>
                    <a:pt x="144" y="0"/>
                    <a:pt x="144" y="0"/>
                    <a:pt x="144" y="0"/>
                  </a:cubicBezTo>
                  <a:cubicBezTo>
                    <a:pt x="138" y="0"/>
                    <a:pt x="133" y="5"/>
                    <a:pt x="133" y="12"/>
                  </a:cubicBezTo>
                  <a:cubicBezTo>
                    <a:pt x="129" y="44"/>
                    <a:pt x="129" y="44"/>
                    <a:pt x="129" y="44"/>
                  </a:cubicBezTo>
                  <a:cubicBezTo>
                    <a:pt x="117" y="47"/>
                    <a:pt x="106" y="51"/>
                    <a:pt x="96" y="58"/>
                  </a:cubicBezTo>
                  <a:cubicBezTo>
                    <a:pt x="70" y="37"/>
                    <a:pt x="70" y="37"/>
                    <a:pt x="70" y="37"/>
                  </a:cubicBezTo>
                  <a:cubicBezTo>
                    <a:pt x="66" y="33"/>
                    <a:pt x="59" y="33"/>
                    <a:pt x="55" y="37"/>
                  </a:cubicBezTo>
                  <a:cubicBezTo>
                    <a:pt x="46" y="46"/>
                    <a:pt x="46" y="46"/>
                    <a:pt x="46" y="46"/>
                  </a:cubicBezTo>
                  <a:cubicBezTo>
                    <a:pt x="37" y="55"/>
                    <a:pt x="37" y="55"/>
                    <a:pt x="37" y="55"/>
                  </a:cubicBezTo>
                  <a:cubicBezTo>
                    <a:pt x="33" y="59"/>
                    <a:pt x="33" y="66"/>
                    <a:pt x="37" y="71"/>
                  </a:cubicBezTo>
                  <a:cubicBezTo>
                    <a:pt x="57" y="96"/>
                    <a:pt x="57" y="96"/>
                    <a:pt x="57" y="96"/>
                  </a:cubicBezTo>
                  <a:cubicBezTo>
                    <a:pt x="51" y="106"/>
                    <a:pt x="46" y="117"/>
                    <a:pt x="44" y="129"/>
                  </a:cubicBezTo>
                  <a:cubicBezTo>
                    <a:pt x="11" y="133"/>
                    <a:pt x="11" y="133"/>
                    <a:pt x="11" y="133"/>
                  </a:cubicBezTo>
                  <a:cubicBezTo>
                    <a:pt x="5" y="133"/>
                    <a:pt x="0" y="138"/>
                    <a:pt x="0" y="144"/>
                  </a:cubicBezTo>
                  <a:cubicBezTo>
                    <a:pt x="0" y="157"/>
                    <a:pt x="0" y="157"/>
                    <a:pt x="0" y="157"/>
                  </a:cubicBezTo>
                  <a:cubicBezTo>
                    <a:pt x="0" y="169"/>
                    <a:pt x="0" y="169"/>
                    <a:pt x="0" y="169"/>
                  </a:cubicBezTo>
                  <a:cubicBezTo>
                    <a:pt x="0" y="175"/>
                    <a:pt x="5" y="180"/>
                    <a:pt x="11" y="180"/>
                  </a:cubicBezTo>
                  <a:moveTo>
                    <a:pt x="71" y="150"/>
                  </a:moveTo>
                  <a:cubicBezTo>
                    <a:pt x="72" y="138"/>
                    <a:pt x="75" y="127"/>
                    <a:pt x="81" y="117"/>
                  </a:cubicBezTo>
                  <a:cubicBezTo>
                    <a:pt x="93" y="93"/>
                    <a:pt x="116" y="77"/>
                    <a:pt x="142" y="72"/>
                  </a:cubicBezTo>
                  <a:cubicBezTo>
                    <a:pt x="147" y="72"/>
                    <a:pt x="151" y="71"/>
                    <a:pt x="156" y="71"/>
                  </a:cubicBezTo>
                  <a:cubicBezTo>
                    <a:pt x="197" y="71"/>
                    <a:pt x="233" y="100"/>
                    <a:pt x="240" y="142"/>
                  </a:cubicBezTo>
                  <a:cubicBezTo>
                    <a:pt x="242" y="149"/>
                    <a:pt x="242" y="156"/>
                    <a:pt x="241" y="164"/>
                  </a:cubicBezTo>
                  <a:cubicBezTo>
                    <a:pt x="238" y="208"/>
                    <a:pt x="200" y="242"/>
                    <a:pt x="156" y="242"/>
                  </a:cubicBezTo>
                  <a:cubicBezTo>
                    <a:pt x="154" y="242"/>
                    <a:pt x="152" y="242"/>
                    <a:pt x="149" y="242"/>
                  </a:cubicBezTo>
                  <a:cubicBezTo>
                    <a:pt x="102" y="238"/>
                    <a:pt x="67" y="197"/>
                    <a:pt x="71"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4" name="Freeform 389"/>
            <p:cNvSpPr>
              <a:spLocks noEditPoints="1"/>
            </p:cNvSpPr>
            <p:nvPr/>
          </p:nvSpPr>
          <p:spPr bwMode="auto">
            <a:xfrm>
              <a:off x="2140668" y="1996750"/>
              <a:ext cx="284163" cy="293688"/>
            </a:xfrm>
            <a:custGeom>
              <a:avLst/>
              <a:gdLst>
                <a:gd name="T0" fmla="*/ 26 w 166"/>
                <a:gd name="T1" fmla="*/ 94 h 171"/>
                <a:gd name="T2" fmla="*/ 16 w 166"/>
                <a:gd name="T3" fmla="*/ 138 h 171"/>
                <a:gd name="T4" fmla="*/ 40 w 166"/>
                <a:gd name="T5" fmla="*/ 140 h 171"/>
                <a:gd name="T6" fmla="*/ 61 w 166"/>
                <a:gd name="T7" fmla="*/ 139 h 171"/>
                <a:gd name="T8" fmla="*/ 95 w 166"/>
                <a:gd name="T9" fmla="*/ 169 h 171"/>
                <a:gd name="T10" fmla="*/ 118 w 166"/>
                <a:gd name="T11" fmla="*/ 131 h 171"/>
                <a:gd name="T12" fmla="*/ 161 w 166"/>
                <a:gd name="T13" fmla="*/ 117 h 171"/>
                <a:gd name="T14" fmla="*/ 140 w 166"/>
                <a:gd name="T15" fmla="*/ 77 h 171"/>
                <a:gd name="T16" fmla="*/ 149 w 166"/>
                <a:gd name="T17" fmla="*/ 34 h 171"/>
                <a:gd name="T18" fmla="*/ 125 w 166"/>
                <a:gd name="T19" fmla="*/ 32 h 171"/>
                <a:gd name="T20" fmla="*/ 104 w 166"/>
                <a:gd name="T21" fmla="*/ 32 h 171"/>
                <a:gd name="T22" fmla="*/ 71 w 166"/>
                <a:gd name="T23" fmla="*/ 2 h 171"/>
                <a:gd name="T24" fmla="*/ 47 w 166"/>
                <a:gd name="T25" fmla="*/ 40 h 171"/>
                <a:gd name="T26" fmla="*/ 4 w 166"/>
                <a:gd name="T27" fmla="*/ 54 h 171"/>
                <a:gd name="T28" fmla="*/ 26 w 166"/>
                <a:gd name="T29" fmla="*/ 94 h 171"/>
                <a:gd name="T30" fmla="*/ 58 w 166"/>
                <a:gd name="T31" fmla="*/ 76 h 171"/>
                <a:gd name="T32" fmla="*/ 92 w 166"/>
                <a:gd name="T33" fmla="*/ 61 h 171"/>
                <a:gd name="T34" fmla="*/ 107 w 166"/>
                <a:gd name="T35" fmla="*/ 95 h 171"/>
                <a:gd name="T36" fmla="*/ 73 w 166"/>
                <a:gd name="T37" fmla="*/ 110 h 171"/>
                <a:gd name="T38" fmla="*/ 58 w 166"/>
                <a:gd name="T39" fmla="*/ 7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171">
                  <a:moveTo>
                    <a:pt x="26" y="94"/>
                  </a:moveTo>
                  <a:cubicBezTo>
                    <a:pt x="27" y="106"/>
                    <a:pt x="9" y="128"/>
                    <a:pt x="16" y="138"/>
                  </a:cubicBezTo>
                  <a:cubicBezTo>
                    <a:pt x="21" y="143"/>
                    <a:pt x="30" y="141"/>
                    <a:pt x="40" y="140"/>
                  </a:cubicBezTo>
                  <a:cubicBezTo>
                    <a:pt x="48" y="138"/>
                    <a:pt x="56" y="137"/>
                    <a:pt x="61" y="139"/>
                  </a:cubicBezTo>
                  <a:cubicBezTo>
                    <a:pt x="73" y="144"/>
                    <a:pt x="83" y="171"/>
                    <a:pt x="95" y="169"/>
                  </a:cubicBezTo>
                  <a:cubicBezTo>
                    <a:pt x="107" y="167"/>
                    <a:pt x="109" y="139"/>
                    <a:pt x="118" y="131"/>
                  </a:cubicBezTo>
                  <a:cubicBezTo>
                    <a:pt x="128" y="124"/>
                    <a:pt x="156" y="129"/>
                    <a:pt x="161" y="117"/>
                  </a:cubicBezTo>
                  <a:cubicBezTo>
                    <a:pt x="166" y="105"/>
                    <a:pt x="142" y="89"/>
                    <a:pt x="140" y="77"/>
                  </a:cubicBezTo>
                  <a:cubicBezTo>
                    <a:pt x="138" y="65"/>
                    <a:pt x="157" y="43"/>
                    <a:pt x="149" y="34"/>
                  </a:cubicBezTo>
                  <a:cubicBezTo>
                    <a:pt x="145" y="28"/>
                    <a:pt x="135" y="30"/>
                    <a:pt x="125" y="32"/>
                  </a:cubicBezTo>
                  <a:cubicBezTo>
                    <a:pt x="117" y="33"/>
                    <a:pt x="109" y="34"/>
                    <a:pt x="104" y="32"/>
                  </a:cubicBezTo>
                  <a:cubicBezTo>
                    <a:pt x="92" y="27"/>
                    <a:pt x="83" y="0"/>
                    <a:pt x="71" y="2"/>
                  </a:cubicBezTo>
                  <a:cubicBezTo>
                    <a:pt x="58" y="4"/>
                    <a:pt x="57" y="33"/>
                    <a:pt x="47" y="40"/>
                  </a:cubicBezTo>
                  <a:cubicBezTo>
                    <a:pt x="37" y="48"/>
                    <a:pt x="9" y="42"/>
                    <a:pt x="4" y="54"/>
                  </a:cubicBezTo>
                  <a:cubicBezTo>
                    <a:pt x="0" y="66"/>
                    <a:pt x="24" y="82"/>
                    <a:pt x="26" y="94"/>
                  </a:cubicBezTo>
                  <a:moveTo>
                    <a:pt x="58" y="76"/>
                  </a:moveTo>
                  <a:cubicBezTo>
                    <a:pt x="64" y="63"/>
                    <a:pt x="79" y="56"/>
                    <a:pt x="92" y="61"/>
                  </a:cubicBezTo>
                  <a:cubicBezTo>
                    <a:pt x="106" y="67"/>
                    <a:pt x="112" y="82"/>
                    <a:pt x="107" y="95"/>
                  </a:cubicBezTo>
                  <a:cubicBezTo>
                    <a:pt x="102" y="109"/>
                    <a:pt x="86" y="115"/>
                    <a:pt x="73" y="110"/>
                  </a:cubicBezTo>
                  <a:cubicBezTo>
                    <a:pt x="60" y="105"/>
                    <a:pt x="53" y="89"/>
                    <a:pt x="58" y="76"/>
                  </a:cubicBezTo>
                </a:path>
              </a:pathLst>
            </a:custGeom>
            <a:solidFill>
              <a:srgbClr val="FFA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5" name="Freeform 390"/>
            <p:cNvSpPr>
              <a:spLocks/>
            </p:cNvSpPr>
            <p:nvPr/>
          </p:nvSpPr>
          <p:spPr bwMode="auto">
            <a:xfrm>
              <a:off x="2147018" y="1999925"/>
              <a:ext cx="136525" cy="274638"/>
            </a:xfrm>
            <a:custGeom>
              <a:avLst/>
              <a:gdLst>
                <a:gd name="T0" fmla="*/ 68 w 79"/>
                <a:gd name="T1" fmla="*/ 0 h 160"/>
                <a:gd name="T2" fmla="*/ 68 w 79"/>
                <a:gd name="T3" fmla="*/ 0 h 160"/>
                <a:gd name="T4" fmla="*/ 67 w 79"/>
                <a:gd name="T5" fmla="*/ 0 h 160"/>
                <a:gd name="T6" fmla="*/ 43 w 79"/>
                <a:gd name="T7" fmla="*/ 38 h 160"/>
                <a:gd name="T8" fmla="*/ 0 w 79"/>
                <a:gd name="T9" fmla="*/ 52 h 160"/>
                <a:gd name="T10" fmla="*/ 0 w 79"/>
                <a:gd name="T11" fmla="*/ 56 h 160"/>
                <a:gd name="T12" fmla="*/ 22 w 79"/>
                <a:gd name="T13" fmla="*/ 92 h 160"/>
                <a:gd name="T14" fmla="*/ 22 w 79"/>
                <a:gd name="T15" fmla="*/ 94 h 160"/>
                <a:gd name="T16" fmla="*/ 11 w 79"/>
                <a:gd name="T17" fmla="*/ 130 h 160"/>
                <a:gd name="T18" fmla="*/ 12 w 79"/>
                <a:gd name="T19" fmla="*/ 136 h 160"/>
                <a:gd name="T20" fmla="*/ 23 w 79"/>
                <a:gd name="T21" fmla="*/ 139 h 160"/>
                <a:gd name="T22" fmla="*/ 36 w 79"/>
                <a:gd name="T23" fmla="*/ 138 h 160"/>
                <a:gd name="T24" fmla="*/ 50 w 79"/>
                <a:gd name="T25" fmla="*/ 136 h 160"/>
                <a:gd name="T26" fmla="*/ 57 w 79"/>
                <a:gd name="T27" fmla="*/ 137 h 160"/>
                <a:gd name="T28" fmla="*/ 79 w 79"/>
                <a:gd name="T29" fmla="*/ 160 h 160"/>
                <a:gd name="T30" fmla="*/ 79 w 79"/>
                <a:gd name="T31" fmla="*/ 110 h 160"/>
                <a:gd name="T32" fmla="*/ 79 w 79"/>
                <a:gd name="T33" fmla="*/ 110 h 160"/>
                <a:gd name="T34" fmla="*/ 69 w 79"/>
                <a:gd name="T35" fmla="*/ 108 h 160"/>
                <a:gd name="T36" fmla="*/ 53 w 79"/>
                <a:gd name="T37" fmla="*/ 84 h 160"/>
                <a:gd name="T38" fmla="*/ 54 w 79"/>
                <a:gd name="T39" fmla="*/ 74 h 160"/>
                <a:gd name="T40" fmla="*/ 79 w 79"/>
                <a:gd name="T41" fmla="*/ 58 h 160"/>
                <a:gd name="T42" fmla="*/ 79 w 79"/>
                <a:gd name="T43" fmla="*/ 58 h 160"/>
                <a:gd name="T44" fmla="*/ 79 w 79"/>
                <a:gd name="T45" fmla="*/ 7 h 160"/>
                <a:gd name="T46" fmla="*/ 68 w 79"/>
                <a:gd name="T4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60">
                  <a:moveTo>
                    <a:pt x="68" y="0"/>
                  </a:moveTo>
                  <a:cubicBezTo>
                    <a:pt x="68" y="0"/>
                    <a:pt x="68" y="0"/>
                    <a:pt x="68" y="0"/>
                  </a:cubicBezTo>
                  <a:cubicBezTo>
                    <a:pt x="67" y="0"/>
                    <a:pt x="67" y="0"/>
                    <a:pt x="67" y="0"/>
                  </a:cubicBezTo>
                  <a:cubicBezTo>
                    <a:pt x="54" y="2"/>
                    <a:pt x="53" y="31"/>
                    <a:pt x="43" y="38"/>
                  </a:cubicBezTo>
                  <a:cubicBezTo>
                    <a:pt x="33" y="46"/>
                    <a:pt x="5" y="40"/>
                    <a:pt x="0" y="52"/>
                  </a:cubicBezTo>
                  <a:cubicBezTo>
                    <a:pt x="0" y="53"/>
                    <a:pt x="0" y="55"/>
                    <a:pt x="0" y="56"/>
                  </a:cubicBezTo>
                  <a:cubicBezTo>
                    <a:pt x="0" y="67"/>
                    <a:pt x="20" y="81"/>
                    <a:pt x="22" y="92"/>
                  </a:cubicBezTo>
                  <a:cubicBezTo>
                    <a:pt x="22" y="92"/>
                    <a:pt x="22" y="93"/>
                    <a:pt x="22" y="94"/>
                  </a:cubicBezTo>
                  <a:cubicBezTo>
                    <a:pt x="22" y="104"/>
                    <a:pt x="11" y="119"/>
                    <a:pt x="11" y="130"/>
                  </a:cubicBezTo>
                  <a:cubicBezTo>
                    <a:pt x="11" y="132"/>
                    <a:pt x="11" y="134"/>
                    <a:pt x="12" y="136"/>
                  </a:cubicBezTo>
                  <a:cubicBezTo>
                    <a:pt x="15" y="139"/>
                    <a:pt x="18" y="139"/>
                    <a:pt x="23" y="139"/>
                  </a:cubicBezTo>
                  <a:cubicBezTo>
                    <a:pt x="27" y="139"/>
                    <a:pt x="31" y="139"/>
                    <a:pt x="36" y="138"/>
                  </a:cubicBezTo>
                  <a:cubicBezTo>
                    <a:pt x="41" y="137"/>
                    <a:pt x="46" y="136"/>
                    <a:pt x="50" y="136"/>
                  </a:cubicBezTo>
                  <a:cubicBezTo>
                    <a:pt x="53" y="136"/>
                    <a:pt x="55" y="136"/>
                    <a:pt x="57" y="137"/>
                  </a:cubicBezTo>
                  <a:cubicBezTo>
                    <a:pt x="65" y="140"/>
                    <a:pt x="72" y="153"/>
                    <a:pt x="79" y="160"/>
                  </a:cubicBezTo>
                  <a:cubicBezTo>
                    <a:pt x="79" y="110"/>
                    <a:pt x="79" y="110"/>
                    <a:pt x="79" y="110"/>
                  </a:cubicBezTo>
                  <a:cubicBezTo>
                    <a:pt x="79" y="110"/>
                    <a:pt x="79" y="110"/>
                    <a:pt x="79" y="110"/>
                  </a:cubicBezTo>
                  <a:cubicBezTo>
                    <a:pt x="75" y="110"/>
                    <a:pt x="72" y="109"/>
                    <a:pt x="69" y="108"/>
                  </a:cubicBezTo>
                  <a:cubicBezTo>
                    <a:pt x="59" y="104"/>
                    <a:pt x="53" y="94"/>
                    <a:pt x="53" y="84"/>
                  </a:cubicBezTo>
                  <a:cubicBezTo>
                    <a:pt x="53" y="80"/>
                    <a:pt x="53" y="77"/>
                    <a:pt x="54" y="74"/>
                  </a:cubicBezTo>
                  <a:cubicBezTo>
                    <a:pt x="59" y="64"/>
                    <a:pt x="68" y="58"/>
                    <a:pt x="79" y="58"/>
                  </a:cubicBezTo>
                  <a:cubicBezTo>
                    <a:pt x="79" y="58"/>
                    <a:pt x="79" y="58"/>
                    <a:pt x="79" y="58"/>
                  </a:cubicBezTo>
                  <a:cubicBezTo>
                    <a:pt x="79" y="7"/>
                    <a:pt x="79" y="7"/>
                    <a:pt x="79" y="7"/>
                  </a:cubicBezTo>
                  <a:cubicBezTo>
                    <a:pt x="75" y="3"/>
                    <a:pt x="72" y="0"/>
                    <a:pt x="68" y="0"/>
                  </a:cubicBezTo>
                </a:path>
              </a:pathLst>
            </a:custGeom>
            <a:solidFill>
              <a:srgbClr val="E74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6" name="Freeform 391"/>
            <p:cNvSpPr>
              <a:spLocks/>
            </p:cNvSpPr>
            <p:nvPr/>
          </p:nvSpPr>
          <p:spPr bwMode="auto">
            <a:xfrm>
              <a:off x="2283543" y="2012625"/>
              <a:ext cx="134938" cy="274638"/>
            </a:xfrm>
            <a:custGeom>
              <a:avLst/>
              <a:gdLst>
                <a:gd name="T0" fmla="*/ 0 w 79"/>
                <a:gd name="T1" fmla="*/ 0 h 160"/>
                <a:gd name="T2" fmla="*/ 0 w 79"/>
                <a:gd name="T3" fmla="*/ 51 h 160"/>
                <a:gd name="T4" fmla="*/ 9 w 79"/>
                <a:gd name="T5" fmla="*/ 52 h 160"/>
                <a:gd name="T6" fmla="*/ 26 w 79"/>
                <a:gd name="T7" fmla="*/ 77 h 160"/>
                <a:gd name="T8" fmla="*/ 24 w 79"/>
                <a:gd name="T9" fmla="*/ 86 h 160"/>
                <a:gd name="T10" fmla="*/ 0 w 79"/>
                <a:gd name="T11" fmla="*/ 103 h 160"/>
                <a:gd name="T12" fmla="*/ 0 w 79"/>
                <a:gd name="T13" fmla="*/ 153 h 160"/>
                <a:gd name="T14" fmla="*/ 11 w 79"/>
                <a:gd name="T15" fmla="*/ 160 h 160"/>
                <a:gd name="T16" fmla="*/ 12 w 79"/>
                <a:gd name="T17" fmla="*/ 160 h 160"/>
                <a:gd name="T18" fmla="*/ 35 w 79"/>
                <a:gd name="T19" fmla="*/ 122 h 160"/>
                <a:gd name="T20" fmla="*/ 78 w 79"/>
                <a:gd name="T21" fmla="*/ 108 h 160"/>
                <a:gd name="T22" fmla="*/ 79 w 79"/>
                <a:gd name="T23" fmla="*/ 105 h 160"/>
                <a:gd name="T24" fmla="*/ 79 w 79"/>
                <a:gd name="T25" fmla="*/ 104 h 160"/>
                <a:gd name="T26" fmla="*/ 57 w 79"/>
                <a:gd name="T27" fmla="*/ 68 h 160"/>
                <a:gd name="T28" fmla="*/ 57 w 79"/>
                <a:gd name="T29" fmla="*/ 67 h 160"/>
                <a:gd name="T30" fmla="*/ 68 w 79"/>
                <a:gd name="T31" fmla="*/ 31 h 160"/>
                <a:gd name="T32" fmla="*/ 66 w 79"/>
                <a:gd name="T33" fmla="*/ 25 h 160"/>
                <a:gd name="T34" fmla="*/ 56 w 79"/>
                <a:gd name="T35" fmla="*/ 21 h 160"/>
                <a:gd name="T36" fmla="*/ 42 w 79"/>
                <a:gd name="T37" fmla="*/ 23 h 160"/>
                <a:gd name="T38" fmla="*/ 28 w 79"/>
                <a:gd name="T39" fmla="*/ 24 h 160"/>
                <a:gd name="T40" fmla="*/ 21 w 79"/>
                <a:gd name="T41" fmla="*/ 23 h 160"/>
                <a:gd name="T42" fmla="*/ 0 w 79"/>
                <a:gd name="T4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60">
                  <a:moveTo>
                    <a:pt x="0" y="0"/>
                  </a:moveTo>
                  <a:cubicBezTo>
                    <a:pt x="0" y="51"/>
                    <a:pt x="0" y="51"/>
                    <a:pt x="0" y="51"/>
                  </a:cubicBezTo>
                  <a:cubicBezTo>
                    <a:pt x="3" y="51"/>
                    <a:pt x="6" y="51"/>
                    <a:pt x="9" y="52"/>
                  </a:cubicBezTo>
                  <a:cubicBezTo>
                    <a:pt x="20" y="56"/>
                    <a:pt x="26" y="66"/>
                    <a:pt x="26" y="77"/>
                  </a:cubicBezTo>
                  <a:cubicBezTo>
                    <a:pt x="26" y="80"/>
                    <a:pt x="25" y="83"/>
                    <a:pt x="24" y="86"/>
                  </a:cubicBezTo>
                  <a:cubicBezTo>
                    <a:pt x="20" y="97"/>
                    <a:pt x="10" y="103"/>
                    <a:pt x="0" y="103"/>
                  </a:cubicBezTo>
                  <a:cubicBezTo>
                    <a:pt x="0" y="153"/>
                    <a:pt x="0" y="153"/>
                    <a:pt x="0" y="153"/>
                  </a:cubicBezTo>
                  <a:cubicBezTo>
                    <a:pt x="3" y="157"/>
                    <a:pt x="7" y="160"/>
                    <a:pt x="11" y="160"/>
                  </a:cubicBezTo>
                  <a:cubicBezTo>
                    <a:pt x="11" y="160"/>
                    <a:pt x="11" y="160"/>
                    <a:pt x="12" y="160"/>
                  </a:cubicBezTo>
                  <a:cubicBezTo>
                    <a:pt x="24" y="158"/>
                    <a:pt x="26" y="130"/>
                    <a:pt x="35" y="122"/>
                  </a:cubicBezTo>
                  <a:cubicBezTo>
                    <a:pt x="45" y="115"/>
                    <a:pt x="73" y="120"/>
                    <a:pt x="78" y="108"/>
                  </a:cubicBezTo>
                  <a:cubicBezTo>
                    <a:pt x="78" y="107"/>
                    <a:pt x="79" y="106"/>
                    <a:pt x="79" y="105"/>
                  </a:cubicBezTo>
                  <a:cubicBezTo>
                    <a:pt x="79" y="104"/>
                    <a:pt x="79" y="104"/>
                    <a:pt x="79" y="104"/>
                  </a:cubicBezTo>
                  <a:cubicBezTo>
                    <a:pt x="78" y="93"/>
                    <a:pt x="58" y="79"/>
                    <a:pt x="57" y="68"/>
                  </a:cubicBezTo>
                  <a:cubicBezTo>
                    <a:pt x="57" y="68"/>
                    <a:pt x="57" y="67"/>
                    <a:pt x="57" y="67"/>
                  </a:cubicBezTo>
                  <a:cubicBezTo>
                    <a:pt x="57" y="56"/>
                    <a:pt x="68" y="41"/>
                    <a:pt x="68" y="31"/>
                  </a:cubicBezTo>
                  <a:cubicBezTo>
                    <a:pt x="68" y="28"/>
                    <a:pt x="67" y="26"/>
                    <a:pt x="66" y="25"/>
                  </a:cubicBezTo>
                  <a:cubicBezTo>
                    <a:pt x="64" y="22"/>
                    <a:pt x="60" y="21"/>
                    <a:pt x="56" y="21"/>
                  </a:cubicBezTo>
                  <a:cubicBezTo>
                    <a:pt x="52" y="21"/>
                    <a:pt x="47" y="22"/>
                    <a:pt x="42" y="23"/>
                  </a:cubicBezTo>
                  <a:cubicBezTo>
                    <a:pt x="37" y="23"/>
                    <a:pt x="32" y="24"/>
                    <a:pt x="28" y="24"/>
                  </a:cubicBezTo>
                  <a:cubicBezTo>
                    <a:pt x="26" y="24"/>
                    <a:pt x="23" y="24"/>
                    <a:pt x="21" y="23"/>
                  </a:cubicBezTo>
                  <a:cubicBezTo>
                    <a:pt x="13" y="20"/>
                    <a:pt x="7" y="8"/>
                    <a:pt x="0" y="0"/>
                  </a:cubicBezTo>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7" name="Freeform 392"/>
            <p:cNvSpPr>
              <a:spLocks/>
            </p:cNvSpPr>
            <p:nvPr/>
          </p:nvSpPr>
          <p:spPr bwMode="auto">
            <a:xfrm>
              <a:off x="1804118" y="1879275"/>
              <a:ext cx="119063" cy="238125"/>
            </a:xfrm>
            <a:custGeom>
              <a:avLst/>
              <a:gdLst>
                <a:gd name="T0" fmla="*/ 70 w 70"/>
                <a:gd name="T1" fmla="*/ 0 h 139"/>
                <a:gd name="T2" fmla="*/ 58 w 70"/>
                <a:gd name="T3" fmla="*/ 1 h 139"/>
                <a:gd name="T4" fmla="*/ 8 w 70"/>
                <a:gd name="T5" fmla="*/ 37 h 139"/>
                <a:gd name="T6" fmla="*/ 1 w 70"/>
                <a:gd name="T7" fmla="*/ 64 h 139"/>
                <a:gd name="T8" fmla="*/ 0 w 70"/>
                <a:gd name="T9" fmla="*/ 70 h 139"/>
                <a:gd name="T10" fmla="*/ 17 w 70"/>
                <a:gd name="T11" fmla="*/ 115 h 139"/>
                <a:gd name="T12" fmla="*/ 64 w 70"/>
                <a:gd name="T13" fmla="*/ 139 h 139"/>
                <a:gd name="T14" fmla="*/ 70 w 70"/>
                <a:gd name="T15" fmla="*/ 139 h 139"/>
                <a:gd name="T16" fmla="*/ 70 w 70"/>
                <a:gd name="T17" fmla="*/ 139 h 139"/>
                <a:gd name="T18" fmla="*/ 70 w 70"/>
                <a:gd name="T19" fmla="*/ 123 h 139"/>
                <a:gd name="T20" fmla="*/ 70 w 70"/>
                <a:gd name="T21" fmla="*/ 123 h 139"/>
                <a:gd name="T22" fmla="*/ 17 w 70"/>
                <a:gd name="T23" fmla="*/ 70 h 139"/>
                <a:gd name="T24" fmla="*/ 17 w 70"/>
                <a:gd name="T25" fmla="*/ 70 h 139"/>
                <a:gd name="T26" fmla="*/ 17 w 70"/>
                <a:gd name="T27" fmla="*/ 70 h 139"/>
                <a:gd name="T28" fmla="*/ 70 w 70"/>
                <a:gd name="T29" fmla="*/ 17 h 139"/>
                <a:gd name="T30" fmla="*/ 70 w 70"/>
                <a:gd name="T31" fmla="*/ 17 h 139"/>
                <a:gd name="T32" fmla="*/ 70 w 70"/>
                <a:gd name="T33" fmla="*/ 0 h 139"/>
                <a:gd name="T34" fmla="*/ 70 w 70"/>
                <a:gd name="T3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39">
                  <a:moveTo>
                    <a:pt x="70" y="0"/>
                  </a:moveTo>
                  <a:cubicBezTo>
                    <a:pt x="66" y="0"/>
                    <a:pt x="62" y="0"/>
                    <a:pt x="58" y="1"/>
                  </a:cubicBezTo>
                  <a:cubicBezTo>
                    <a:pt x="37" y="4"/>
                    <a:pt x="19" y="18"/>
                    <a:pt x="8" y="37"/>
                  </a:cubicBezTo>
                  <a:cubicBezTo>
                    <a:pt x="4" y="45"/>
                    <a:pt x="1" y="54"/>
                    <a:pt x="1" y="64"/>
                  </a:cubicBezTo>
                  <a:cubicBezTo>
                    <a:pt x="0" y="66"/>
                    <a:pt x="0" y="68"/>
                    <a:pt x="0" y="70"/>
                  </a:cubicBezTo>
                  <a:cubicBezTo>
                    <a:pt x="0" y="86"/>
                    <a:pt x="6" y="102"/>
                    <a:pt x="17" y="115"/>
                  </a:cubicBezTo>
                  <a:cubicBezTo>
                    <a:pt x="29" y="129"/>
                    <a:pt x="46" y="138"/>
                    <a:pt x="64" y="139"/>
                  </a:cubicBezTo>
                  <a:cubicBezTo>
                    <a:pt x="66" y="139"/>
                    <a:pt x="68" y="139"/>
                    <a:pt x="70" y="139"/>
                  </a:cubicBezTo>
                  <a:cubicBezTo>
                    <a:pt x="70" y="139"/>
                    <a:pt x="70" y="139"/>
                    <a:pt x="70" y="139"/>
                  </a:cubicBezTo>
                  <a:cubicBezTo>
                    <a:pt x="70" y="123"/>
                    <a:pt x="70" y="123"/>
                    <a:pt x="70" y="123"/>
                  </a:cubicBezTo>
                  <a:cubicBezTo>
                    <a:pt x="70" y="123"/>
                    <a:pt x="70" y="123"/>
                    <a:pt x="70" y="123"/>
                  </a:cubicBezTo>
                  <a:cubicBezTo>
                    <a:pt x="41" y="123"/>
                    <a:pt x="17" y="99"/>
                    <a:pt x="17" y="70"/>
                  </a:cubicBezTo>
                  <a:cubicBezTo>
                    <a:pt x="17" y="70"/>
                    <a:pt x="17" y="70"/>
                    <a:pt x="17" y="70"/>
                  </a:cubicBezTo>
                  <a:cubicBezTo>
                    <a:pt x="17" y="70"/>
                    <a:pt x="17" y="70"/>
                    <a:pt x="17" y="70"/>
                  </a:cubicBezTo>
                  <a:cubicBezTo>
                    <a:pt x="17" y="40"/>
                    <a:pt x="41" y="17"/>
                    <a:pt x="70" y="17"/>
                  </a:cubicBezTo>
                  <a:cubicBezTo>
                    <a:pt x="70" y="17"/>
                    <a:pt x="70" y="17"/>
                    <a:pt x="70" y="17"/>
                  </a:cubicBezTo>
                  <a:cubicBezTo>
                    <a:pt x="70" y="0"/>
                    <a:pt x="70" y="0"/>
                    <a:pt x="70" y="0"/>
                  </a:cubicBezTo>
                  <a:cubicBezTo>
                    <a:pt x="70" y="0"/>
                    <a:pt x="70" y="0"/>
                    <a:pt x="70" y="0"/>
                  </a:cubicBezTo>
                </a:path>
              </a:pathLst>
            </a:custGeom>
            <a:solidFill>
              <a:srgbClr val="E74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8" name="Freeform 393"/>
            <p:cNvSpPr>
              <a:spLocks/>
            </p:cNvSpPr>
            <p:nvPr/>
          </p:nvSpPr>
          <p:spPr bwMode="auto">
            <a:xfrm>
              <a:off x="1656480" y="1728463"/>
              <a:ext cx="266700" cy="538163"/>
            </a:xfrm>
            <a:custGeom>
              <a:avLst/>
              <a:gdLst>
                <a:gd name="T0" fmla="*/ 156 w 156"/>
                <a:gd name="T1" fmla="*/ 0 h 313"/>
                <a:gd name="T2" fmla="*/ 144 w 156"/>
                <a:gd name="T3" fmla="*/ 0 h 313"/>
                <a:gd name="T4" fmla="*/ 133 w 156"/>
                <a:gd name="T5" fmla="*/ 12 h 313"/>
                <a:gd name="T6" fmla="*/ 129 w 156"/>
                <a:gd name="T7" fmla="*/ 44 h 313"/>
                <a:gd name="T8" fmla="*/ 96 w 156"/>
                <a:gd name="T9" fmla="*/ 58 h 313"/>
                <a:gd name="T10" fmla="*/ 70 w 156"/>
                <a:gd name="T11" fmla="*/ 37 h 313"/>
                <a:gd name="T12" fmla="*/ 62 w 156"/>
                <a:gd name="T13" fmla="*/ 34 h 313"/>
                <a:gd name="T14" fmla="*/ 55 w 156"/>
                <a:gd name="T15" fmla="*/ 37 h 313"/>
                <a:gd name="T16" fmla="*/ 46 w 156"/>
                <a:gd name="T17" fmla="*/ 46 h 313"/>
                <a:gd name="T18" fmla="*/ 37 w 156"/>
                <a:gd name="T19" fmla="*/ 55 h 313"/>
                <a:gd name="T20" fmla="*/ 34 w 156"/>
                <a:gd name="T21" fmla="*/ 63 h 313"/>
                <a:gd name="T22" fmla="*/ 37 w 156"/>
                <a:gd name="T23" fmla="*/ 71 h 313"/>
                <a:gd name="T24" fmla="*/ 57 w 156"/>
                <a:gd name="T25" fmla="*/ 96 h 313"/>
                <a:gd name="T26" fmla="*/ 57 w 156"/>
                <a:gd name="T27" fmla="*/ 96 h 313"/>
                <a:gd name="T28" fmla="*/ 44 w 156"/>
                <a:gd name="T29" fmla="*/ 129 h 313"/>
                <a:gd name="T30" fmla="*/ 11 w 156"/>
                <a:gd name="T31" fmla="*/ 133 h 313"/>
                <a:gd name="T32" fmla="*/ 0 w 156"/>
                <a:gd name="T33" fmla="*/ 144 h 313"/>
                <a:gd name="T34" fmla="*/ 0 w 156"/>
                <a:gd name="T35" fmla="*/ 169 h 313"/>
                <a:gd name="T36" fmla="*/ 11 w 156"/>
                <a:gd name="T37" fmla="*/ 180 h 313"/>
                <a:gd name="T38" fmla="*/ 44 w 156"/>
                <a:gd name="T39" fmla="*/ 184 h 313"/>
                <a:gd name="T40" fmla="*/ 57 w 156"/>
                <a:gd name="T41" fmla="*/ 217 h 313"/>
                <a:gd name="T42" fmla="*/ 57 w 156"/>
                <a:gd name="T43" fmla="*/ 217 h 313"/>
                <a:gd name="T44" fmla="*/ 57 w 156"/>
                <a:gd name="T45" fmla="*/ 217 h 313"/>
                <a:gd name="T46" fmla="*/ 37 w 156"/>
                <a:gd name="T47" fmla="*/ 243 h 313"/>
                <a:gd name="T48" fmla="*/ 34 w 156"/>
                <a:gd name="T49" fmla="*/ 250 h 313"/>
                <a:gd name="T50" fmla="*/ 37 w 156"/>
                <a:gd name="T51" fmla="*/ 258 h 313"/>
                <a:gd name="T52" fmla="*/ 46 w 156"/>
                <a:gd name="T53" fmla="*/ 267 h 313"/>
                <a:gd name="T54" fmla="*/ 55 w 156"/>
                <a:gd name="T55" fmla="*/ 276 h 313"/>
                <a:gd name="T56" fmla="*/ 62 w 156"/>
                <a:gd name="T57" fmla="*/ 279 h 313"/>
                <a:gd name="T58" fmla="*/ 70 w 156"/>
                <a:gd name="T59" fmla="*/ 276 h 313"/>
                <a:gd name="T60" fmla="*/ 96 w 156"/>
                <a:gd name="T61" fmla="*/ 256 h 313"/>
                <a:gd name="T62" fmla="*/ 129 w 156"/>
                <a:gd name="T63" fmla="*/ 269 h 313"/>
                <a:gd name="T64" fmla="*/ 133 w 156"/>
                <a:gd name="T65" fmla="*/ 302 h 313"/>
                <a:gd name="T66" fmla="*/ 144 w 156"/>
                <a:gd name="T67" fmla="*/ 313 h 313"/>
                <a:gd name="T68" fmla="*/ 156 w 156"/>
                <a:gd name="T69" fmla="*/ 313 h 313"/>
                <a:gd name="T70" fmla="*/ 156 w 156"/>
                <a:gd name="T71" fmla="*/ 242 h 313"/>
                <a:gd name="T72" fmla="*/ 156 w 156"/>
                <a:gd name="T73" fmla="*/ 242 h 313"/>
                <a:gd name="T74" fmla="*/ 149 w 156"/>
                <a:gd name="T75" fmla="*/ 242 h 313"/>
                <a:gd name="T76" fmla="*/ 71 w 156"/>
                <a:gd name="T77" fmla="*/ 157 h 313"/>
                <a:gd name="T78" fmla="*/ 71 w 156"/>
                <a:gd name="T79" fmla="*/ 150 h 313"/>
                <a:gd name="T80" fmla="*/ 81 w 156"/>
                <a:gd name="T81" fmla="*/ 117 h 313"/>
                <a:gd name="T82" fmla="*/ 142 w 156"/>
                <a:gd name="T83" fmla="*/ 72 h 313"/>
                <a:gd name="T84" fmla="*/ 156 w 156"/>
                <a:gd name="T85" fmla="*/ 71 h 313"/>
                <a:gd name="T86" fmla="*/ 156 w 156"/>
                <a:gd name="T87" fmla="*/ 71 h 313"/>
                <a:gd name="T88" fmla="*/ 156 w 156"/>
                <a:gd name="T89" fmla="*/ 0 h 313"/>
                <a:gd name="T90" fmla="*/ 156 w 156"/>
                <a:gd name="T9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 h="313">
                  <a:moveTo>
                    <a:pt x="156" y="0"/>
                  </a:moveTo>
                  <a:cubicBezTo>
                    <a:pt x="144" y="0"/>
                    <a:pt x="144" y="0"/>
                    <a:pt x="144" y="0"/>
                  </a:cubicBezTo>
                  <a:cubicBezTo>
                    <a:pt x="138" y="0"/>
                    <a:pt x="133" y="5"/>
                    <a:pt x="133" y="12"/>
                  </a:cubicBezTo>
                  <a:cubicBezTo>
                    <a:pt x="129" y="44"/>
                    <a:pt x="129" y="44"/>
                    <a:pt x="129" y="44"/>
                  </a:cubicBezTo>
                  <a:cubicBezTo>
                    <a:pt x="117" y="47"/>
                    <a:pt x="106" y="51"/>
                    <a:pt x="96" y="58"/>
                  </a:cubicBezTo>
                  <a:cubicBezTo>
                    <a:pt x="70" y="37"/>
                    <a:pt x="70" y="37"/>
                    <a:pt x="70" y="37"/>
                  </a:cubicBezTo>
                  <a:cubicBezTo>
                    <a:pt x="68" y="35"/>
                    <a:pt x="65" y="34"/>
                    <a:pt x="62" y="34"/>
                  </a:cubicBezTo>
                  <a:cubicBezTo>
                    <a:pt x="60" y="34"/>
                    <a:pt x="57" y="35"/>
                    <a:pt x="55" y="37"/>
                  </a:cubicBezTo>
                  <a:cubicBezTo>
                    <a:pt x="46" y="46"/>
                    <a:pt x="46" y="46"/>
                    <a:pt x="46" y="46"/>
                  </a:cubicBezTo>
                  <a:cubicBezTo>
                    <a:pt x="37" y="55"/>
                    <a:pt x="37" y="55"/>
                    <a:pt x="37" y="55"/>
                  </a:cubicBezTo>
                  <a:cubicBezTo>
                    <a:pt x="35" y="57"/>
                    <a:pt x="34" y="60"/>
                    <a:pt x="34" y="63"/>
                  </a:cubicBezTo>
                  <a:cubicBezTo>
                    <a:pt x="34" y="66"/>
                    <a:pt x="35" y="68"/>
                    <a:pt x="37" y="71"/>
                  </a:cubicBezTo>
                  <a:cubicBezTo>
                    <a:pt x="57" y="96"/>
                    <a:pt x="57" y="96"/>
                    <a:pt x="57" y="96"/>
                  </a:cubicBezTo>
                  <a:cubicBezTo>
                    <a:pt x="57" y="96"/>
                    <a:pt x="57" y="96"/>
                    <a:pt x="57" y="96"/>
                  </a:cubicBezTo>
                  <a:cubicBezTo>
                    <a:pt x="51" y="106"/>
                    <a:pt x="46" y="117"/>
                    <a:pt x="44" y="129"/>
                  </a:cubicBezTo>
                  <a:cubicBezTo>
                    <a:pt x="11" y="133"/>
                    <a:pt x="11" y="133"/>
                    <a:pt x="11" y="133"/>
                  </a:cubicBezTo>
                  <a:cubicBezTo>
                    <a:pt x="5" y="133"/>
                    <a:pt x="0" y="138"/>
                    <a:pt x="0" y="144"/>
                  </a:cubicBezTo>
                  <a:cubicBezTo>
                    <a:pt x="0" y="169"/>
                    <a:pt x="0" y="169"/>
                    <a:pt x="0" y="169"/>
                  </a:cubicBezTo>
                  <a:cubicBezTo>
                    <a:pt x="0" y="175"/>
                    <a:pt x="5" y="180"/>
                    <a:pt x="11" y="180"/>
                  </a:cubicBezTo>
                  <a:cubicBezTo>
                    <a:pt x="44" y="184"/>
                    <a:pt x="44" y="184"/>
                    <a:pt x="44" y="184"/>
                  </a:cubicBezTo>
                  <a:cubicBezTo>
                    <a:pt x="46" y="196"/>
                    <a:pt x="51" y="207"/>
                    <a:pt x="57" y="217"/>
                  </a:cubicBezTo>
                  <a:cubicBezTo>
                    <a:pt x="57" y="217"/>
                    <a:pt x="57" y="217"/>
                    <a:pt x="57" y="217"/>
                  </a:cubicBezTo>
                  <a:cubicBezTo>
                    <a:pt x="57" y="217"/>
                    <a:pt x="57" y="217"/>
                    <a:pt x="57" y="217"/>
                  </a:cubicBezTo>
                  <a:cubicBezTo>
                    <a:pt x="37" y="243"/>
                    <a:pt x="37" y="243"/>
                    <a:pt x="37" y="243"/>
                  </a:cubicBezTo>
                  <a:cubicBezTo>
                    <a:pt x="35" y="245"/>
                    <a:pt x="34" y="248"/>
                    <a:pt x="34" y="250"/>
                  </a:cubicBezTo>
                  <a:cubicBezTo>
                    <a:pt x="34" y="253"/>
                    <a:pt x="35" y="256"/>
                    <a:pt x="37" y="258"/>
                  </a:cubicBezTo>
                  <a:cubicBezTo>
                    <a:pt x="46" y="267"/>
                    <a:pt x="46" y="267"/>
                    <a:pt x="46" y="267"/>
                  </a:cubicBezTo>
                  <a:cubicBezTo>
                    <a:pt x="55" y="276"/>
                    <a:pt x="55" y="276"/>
                    <a:pt x="55" y="276"/>
                  </a:cubicBezTo>
                  <a:cubicBezTo>
                    <a:pt x="57" y="278"/>
                    <a:pt x="59" y="279"/>
                    <a:pt x="62" y="279"/>
                  </a:cubicBezTo>
                  <a:cubicBezTo>
                    <a:pt x="65" y="279"/>
                    <a:pt x="68" y="278"/>
                    <a:pt x="70" y="276"/>
                  </a:cubicBezTo>
                  <a:cubicBezTo>
                    <a:pt x="96" y="256"/>
                    <a:pt x="96" y="256"/>
                    <a:pt x="96" y="256"/>
                  </a:cubicBezTo>
                  <a:cubicBezTo>
                    <a:pt x="106" y="262"/>
                    <a:pt x="117" y="266"/>
                    <a:pt x="129" y="269"/>
                  </a:cubicBezTo>
                  <a:cubicBezTo>
                    <a:pt x="133" y="302"/>
                    <a:pt x="133" y="302"/>
                    <a:pt x="133" y="302"/>
                  </a:cubicBezTo>
                  <a:cubicBezTo>
                    <a:pt x="133" y="308"/>
                    <a:pt x="138" y="313"/>
                    <a:pt x="144" y="313"/>
                  </a:cubicBezTo>
                  <a:cubicBezTo>
                    <a:pt x="156" y="313"/>
                    <a:pt x="156" y="313"/>
                    <a:pt x="156" y="313"/>
                  </a:cubicBezTo>
                  <a:cubicBezTo>
                    <a:pt x="156" y="242"/>
                    <a:pt x="156" y="242"/>
                    <a:pt x="156" y="242"/>
                  </a:cubicBezTo>
                  <a:cubicBezTo>
                    <a:pt x="156" y="242"/>
                    <a:pt x="156" y="242"/>
                    <a:pt x="156" y="242"/>
                  </a:cubicBezTo>
                  <a:cubicBezTo>
                    <a:pt x="154" y="242"/>
                    <a:pt x="152" y="242"/>
                    <a:pt x="149" y="242"/>
                  </a:cubicBezTo>
                  <a:cubicBezTo>
                    <a:pt x="105" y="238"/>
                    <a:pt x="71" y="201"/>
                    <a:pt x="71" y="157"/>
                  </a:cubicBezTo>
                  <a:cubicBezTo>
                    <a:pt x="71" y="154"/>
                    <a:pt x="71" y="152"/>
                    <a:pt x="71" y="150"/>
                  </a:cubicBezTo>
                  <a:cubicBezTo>
                    <a:pt x="72" y="138"/>
                    <a:pt x="75" y="127"/>
                    <a:pt x="81" y="117"/>
                  </a:cubicBezTo>
                  <a:cubicBezTo>
                    <a:pt x="93" y="93"/>
                    <a:pt x="116" y="77"/>
                    <a:pt x="142" y="72"/>
                  </a:cubicBezTo>
                  <a:cubicBezTo>
                    <a:pt x="147" y="72"/>
                    <a:pt x="151" y="71"/>
                    <a:pt x="156" y="71"/>
                  </a:cubicBezTo>
                  <a:cubicBezTo>
                    <a:pt x="156" y="71"/>
                    <a:pt x="156" y="71"/>
                    <a:pt x="156" y="71"/>
                  </a:cubicBezTo>
                  <a:cubicBezTo>
                    <a:pt x="156" y="0"/>
                    <a:pt x="156" y="0"/>
                    <a:pt x="156" y="0"/>
                  </a:cubicBezTo>
                  <a:cubicBezTo>
                    <a:pt x="156" y="0"/>
                    <a:pt x="156" y="0"/>
                    <a:pt x="15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79" name="Freeform 394"/>
            <p:cNvSpPr>
              <a:spLocks/>
            </p:cNvSpPr>
            <p:nvPr/>
          </p:nvSpPr>
          <p:spPr bwMode="auto">
            <a:xfrm>
              <a:off x="1923180" y="1879275"/>
              <a:ext cx="120650" cy="238125"/>
            </a:xfrm>
            <a:custGeom>
              <a:avLst/>
              <a:gdLst>
                <a:gd name="T0" fmla="*/ 0 w 70"/>
                <a:gd name="T1" fmla="*/ 0 h 139"/>
                <a:gd name="T2" fmla="*/ 0 w 70"/>
                <a:gd name="T3" fmla="*/ 17 h 139"/>
                <a:gd name="T4" fmla="*/ 53 w 70"/>
                <a:gd name="T5" fmla="*/ 70 h 139"/>
                <a:gd name="T6" fmla="*/ 53 w 70"/>
                <a:gd name="T7" fmla="*/ 70 h 139"/>
                <a:gd name="T8" fmla="*/ 53 w 70"/>
                <a:gd name="T9" fmla="*/ 70 h 139"/>
                <a:gd name="T10" fmla="*/ 0 w 70"/>
                <a:gd name="T11" fmla="*/ 123 h 139"/>
                <a:gd name="T12" fmla="*/ 0 w 70"/>
                <a:gd name="T13" fmla="*/ 139 h 139"/>
                <a:gd name="T14" fmla="*/ 70 w 70"/>
                <a:gd name="T15" fmla="*/ 75 h 139"/>
                <a:gd name="T16" fmla="*/ 70 w 70"/>
                <a:gd name="T17" fmla="*/ 70 h 139"/>
                <a:gd name="T18" fmla="*/ 69 w 70"/>
                <a:gd name="T19" fmla="*/ 58 h 139"/>
                <a:gd name="T20" fmla="*/ 0 w 70"/>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39">
                  <a:moveTo>
                    <a:pt x="0" y="0"/>
                  </a:moveTo>
                  <a:cubicBezTo>
                    <a:pt x="0" y="17"/>
                    <a:pt x="0" y="17"/>
                    <a:pt x="0" y="17"/>
                  </a:cubicBezTo>
                  <a:cubicBezTo>
                    <a:pt x="30" y="17"/>
                    <a:pt x="53" y="40"/>
                    <a:pt x="53" y="70"/>
                  </a:cubicBezTo>
                  <a:cubicBezTo>
                    <a:pt x="53" y="70"/>
                    <a:pt x="53" y="70"/>
                    <a:pt x="53" y="70"/>
                  </a:cubicBezTo>
                  <a:cubicBezTo>
                    <a:pt x="53" y="70"/>
                    <a:pt x="53" y="70"/>
                    <a:pt x="53" y="70"/>
                  </a:cubicBezTo>
                  <a:cubicBezTo>
                    <a:pt x="53" y="99"/>
                    <a:pt x="30" y="123"/>
                    <a:pt x="0" y="123"/>
                  </a:cubicBezTo>
                  <a:cubicBezTo>
                    <a:pt x="0" y="139"/>
                    <a:pt x="0" y="139"/>
                    <a:pt x="0" y="139"/>
                  </a:cubicBezTo>
                  <a:cubicBezTo>
                    <a:pt x="36" y="139"/>
                    <a:pt x="67" y="111"/>
                    <a:pt x="70" y="75"/>
                  </a:cubicBezTo>
                  <a:cubicBezTo>
                    <a:pt x="70" y="73"/>
                    <a:pt x="70" y="71"/>
                    <a:pt x="70" y="70"/>
                  </a:cubicBezTo>
                  <a:cubicBezTo>
                    <a:pt x="70" y="66"/>
                    <a:pt x="70" y="62"/>
                    <a:pt x="69" y="58"/>
                  </a:cubicBezTo>
                  <a:cubicBezTo>
                    <a:pt x="63" y="24"/>
                    <a:pt x="34" y="0"/>
                    <a:pt x="0" y="0"/>
                  </a:cubicBezTo>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80" name="Freeform 395"/>
            <p:cNvSpPr>
              <a:spLocks/>
            </p:cNvSpPr>
            <p:nvPr/>
          </p:nvSpPr>
          <p:spPr bwMode="auto">
            <a:xfrm>
              <a:off x="1923180" y="1728463"/>
              <a:ext cx="268288" cy="538163"/>
            </a:xfrm>
            <a:custGeom>
              <a:avLst/>
              <a:gdLst>
                <a:gd name="T0" fmla="*/ 0 w 156"/>
                <a:gd name="T1" fmla="*/ 0 h 313"/>
                <a:gd name="T2" fmla="*/ 0 w 156"/>
                <a:gd name="T3" fmla="*/ 71 h 313"/>
                <a:gd name="T4" fmla="*/ 84 w 156"/>
                <a:gd name="T5" fmla="*/ 142 h 313"/>
                <a:gd name="T6" fmla="*/ 86 w 156"/>
                <a:gd name="T7" fmla="*/ 157 h 313"/>
                <a:gd name="T8" fmla="*/ 85 w 156"/>
                <a:gd name="T9" fmla="*/ 164 h 313"/>
                <a:gd name="T10" fmla="*/ 0 w 156"/>
                <a:gd name="T11" fmla="*/ 242 h 313"/>
                <a:gd name="T12" fmla="*/ 0 w 156"/>
                <a:gd name="T13" fmla="*/ 313 h 313"/>
                <a:gd name="T14" fmla="*/ 13 w 156"/>
                <a:gd name="T15" fmla="*/ 313 h 313"/>
                <a:gd name="T16" fmla="*/ 24 w 156"/>
                <a:gd name="T17" fmla="*/ 302 h 313"/>
                <a:gd name="T18" fmla="*/ 28 w 156"/>
                <a:gd name="T19" fmla="*/ 269 h 313"/>
                <a:gd name="T20" fmla="*/ 60 w 156"/>
                <a:gd name="T21" fmla="*/ 256 h 313"/>
                <a:gd name="T22" fmla="*/ 86 w 156"/>
                <a:gd name="T23" fmla="*/ 276 h 313"/>
                <a:gd name="T24" fmla="*/ 94 w 156"/>
                <a:gd name="T25" fmla="*/ 279 h 313"/>
                <a:gd name="T26" fmla="*/ 102 w 156"/>
                <a:gd name="T27" fmla="*/ 276 h 313"/>
                <a:gd name="T28" fmla="*/ 111 w 156"/>
                <a:gd name="T29" fmla="*/ 267 h 313"/>
                <a:gd name="T30" fmla="*/ 119 w 156"/>
                <a:gd name="T31" fmla="*/ 258 h 313"/>
                <a:gd name="T32" fmla="*/ 123 w 156"/>
                <a:gd name="T33" fmla="*/ 250 h 313"/>
                <a:gd name="T34" fmla="*/ 119 w 156"/>
                <a:gd name="T35" fmla="*/ 243 h 313"/>
                <a:gd name="T36" fmla="*/ 99 w 156"/>
                <a:gd name="T37" fmla="*/ 217 h 313"/>
                <a:gd name="T38" fmla="*/ 99 w 156"/>
                <a:gd name="T39" fmla="*/ 217 h 313"/>
                <a:gd name="T40" fmla="*/ 113 w 156"/>
                <a:gd name="T41" fmla="*/ 184 h 313"/>
                <a:gd name="T42" fmla="*/ 145 w 156"/>
                <a:gd name="T43" fmla="*/ 180 h 313"/>
                <a:gd name="T44" fmla="*/ 156 w 156"/>
                <a:gd name="T45" fmla="*/ 169 h 313"/>
                <a:gd name="T46" fmla="*/ 156 w 156"/>
                <a:gd name="T47" fmla="*/ 157 h 313"/>
                <a:gd name="T48" fmla="*/ 156 w 156"/>
                <a:gd name="T49" fmla="*/ 144 h 313"/>
                <a:gd name="T50" fmla="*/ 145 w 156"/>
                <a:gd name="T51" fmla="*/ 133 h 313"/>
                <a:gd name="T52" fmla="*/ 113 w 156"/>
                <a:gd name="T53" fmla="*/ 129 h 313"/>
                <a:gd name="T54" fmla="*/ 99 w 156"/>
                <a:gd name="T55" fmla="*/ 96 h 313"/>
                <a:gd name="T56" fmla="*/ 99 w 156"/>
                <a:gd name="T57" fmla="*/ 96 h 313"/>
                <a:gd name="T58" fmla="*/ 99 w 156"/>
                <a:gd name="T59" fmla="*/ 96 h 313"/>
                <a:gd name="T60" fmla="*/ 119 w 156"/>
                <a:gd name="T61" fmla="*/ 71 h 313"/>
                <a:gd name="T62" fmla="*/ 123 w 156"/>
                <a:gd name="T63" fmla="*/ 63 h 313"/>
                <a:gd name="T64" fmla="*/ 119 w 156"/>
                <a:gd name="T65" fmla="*/ 55 h 313"/>
                <a:gd name="T66" fmla="*/ 111 w 156"/>
                <a:gd name="T67" fmla="*/ 46 h 313"/>
                <a:gd name="T68" fmla="*/ 102 w 156"/>
                <a:gd name="T69" fmla="*/ 37 h 313"/>
                <a:gd name="T70" fmla="*/ 94 w 156"/>
                <a:gd name="T71" fmla="*/ 34 h 313"/>
                <a:gd name="T72" fmla="*/ 86 w 156"/>
                <a:gd name="T73" fmla="*/ 37 h 313"/>
                <a:gd name="T74" fmla="*/ 60 w 156"/>
                <a:gd name="T75" fmla="*/ 58 h 313"/>
                <a:gd name="T76" fmla="*/ 28 w 156"/>
                <a:gd name="T77" fmla="*/ 44 h 313"/>
                <a:gd name="T78" fmla="*/ 24 w 156"/>
                <a:gd name="T79" fmla="*/ 12 h 313"/>
                <a:gd name="T80" fmla="*/ 13 w 156"/>
                <a:gd name="T81" fmla="*/ 0 h 313"/>
                <a:gd name="T82" fmla="*/ 0 w 156"/>
                <a:gd name="T8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 h="313">
                  <a:moveTo>
                    <a:pt x="0" y="0"/>
                  </a:moveTo>
                  <a:cubicBezTo>
                    <a:pt x="0" y="71"/>
                    <a:pt x="0" y="71"/>
                    <a:pt x="0" y="71"/>
                  </a:cubicBezTo>
                  <a:cubicBezTo>
                    <a:pt x="41" y="71"/>
                    <a:pt x="77" y="100"/>
                    <a:pt x="84" y="142"/>
                  </a:cubicBezTo>
                  <a:cubicBezTo>
                    <a:pt x="85" y="147"/>
                    <a:pt x="86" y="152"/>
                    <a:pt x="86" y="157"/>
                  </a:cubicBezTo>
                  <a:cubicBezTo>
                    <a:pt x="86" y="159"/>
                    <a:pt x="86" y="161"/>
                    <a:pt x="85" y="164"/>
                  </a:cubicBezTo>
                  <a:cubicBezTo>
                    <a:pt x="82" y="208"/>
                    <a:pt x="44" y="242"/>
                    <a:pt x="0" y="242"/>
                  </a:cubicBezTo>
                  <a:cubicBezTo>
                    <a:pt x="0" y="313"/>
                    <a:pt x="0" y="313"/>
                    <a:pt x="0" y="313"/>
                  </a:cubicBezTo>
                  <a:cubicBezTo>
                    <a:pt x="13" y="313"/>
                    <a:pt x="13" y="313"/>
                    <a:pt x="13" y="313"/>
                  </a:cubicBezTo>
                  <a:cubicBezTo>
                    <a:pt x="19" y="313"/>
                    <a:pt x="24" y="308"/>
                    <a:pt x="24" y="302"/>
                  </a:cubicBezTo>
                  <a:cubicBezTo>
                    <a:pt x="28" y="269"/>
                    <a:pt x="28" y="269"/>
                    <a:pt x="28" y="269"/>
                  </a:cubicBezTo>
                  <a:cubicBezTo>
                    <a:pt x="39" y="266"/>
                    <a:pt x="50" y="262"/>
                    <a:pt x="60" y="256"/>
                  </a:cubicBezTo>
                  <a:cubicBezTo>
                    <a:pt x="86" y="276"/>
                    <a:pt x="86" y="276"/>
                    <a:pt x="86" y="276"/>
                  </a:cubicBezTo>
                  <a:cubicBezTo>
                    <a:pt x="88" y="278"/>
                    <a:pt x="91" y="279"/>
                    <a:pt x="94" y="279"/>
                  </a:cubicBezTo>
                  <a:cubicBezTo>
                    <a:pt x="97" y="279"/>
                    <a:pt x="100" y="278"/>
                    <a:pt x="102" y="276"/>
                  </a:cubicBezTo>
                  <a:cubicBezTo>
                    <a:pt x="111" y="267"/>
                    <a:pt x="111" y="267"/>
                    <a:pt x="111" y="267"/>
                  </a:cubicBezTo>
                  <a:cubicBezTo>
                    <a:pt x="119" y="258"/>
                    <a:pt x="119" y="258"/>
                    <a:pt x="119" y="258"/>
                  </a:cubicBezTo>
                  <a:cubicBezTo>
                    <a:pt x="121" y="256"/>
                    <a:pt x="123" y="253"/>
                    <a:pt x="123" y="250"/>
                  </a:cubicBezTo>
                  <a:cubicBezTo>
                    <a:pt x="123" y="248"/>
                    <a:pt x="121" y="245"/>
                    <a:pt x="119" y="243"/>
                  </a:cubicBezTo>
                  <a:cubicBezTo>
                    <a:pt x="99" y="217"/>
                    <a:pt x="99" y="217"/>
                    <a:pt x="99" y="217"/>
                  </a:cubicBezTo>
                  <a:cubicBezTo>
                    <a:pt x="99" y="217"/>
                    <a:pt x="99" y="217"/>
                    <a:pt x="99" y="217"/>
                  </a:cubicBezTo>
                  <a:cubicBezTo>
                    <a:pt x="105" y="207"/>
                    <a:pt x="110" y="196"/>
                    <a:pt x="113" y="184"/>
                  </a:cubicBezTo>
                  <a:cubicBezTo>
                    <a:pt x="145" y="180"/>
                    <a:pt x="145" y="180"/>
                    <a:pt x="145" y="180"/>
                  </a:cubicBezTo>
                  <a:cubicBezTo>
                    <a:pt x="151" y="180"/>
                    <a:pt x="156" y="175"/>
                    <a:pt x="156" y="169"/>
                  </a:cubicBezTo>
                  <a:cubicBezTo>
                    <a:pt x="156" y="157"/>
                    <a:pt x="156" y="157"/>
                    <a:pt x="156" y="157"/>
                  </a:cubicBezTo>
                  <a:cubicBezTo>
                    <a:pt x="156" y="144"/>
                    <a:pt x="156" y="144"/>
                    <a:pt x="156" y="144"/>
                  </a:cubicBezTo>
                  <a:cubicBezTo>
                    <a:pt x="156" y="138"/>
                    <a:pt x="151" y="133"/>
                    <a:pt x="145" y="133"/>
                  </a:cubicBezTo>
                  <a:cubicBezTo>
                    <a:pt x="113" y="129"/>
                    <a:pt x="113" y="129"/>
                    <a:pt x="113" y="129"/>
                  </a:cubicBezTo>
                  <a:cubicBezTo>
                    <a:pt x="110" y="117"/>
                    <a:pt x="105" y="106"/>
                    <a:pt x="99" y="96"/>
                  </a:cubicBezTo>
                  <a:cubicBezTo>
                    <a:pt x="99" y="96"/>
                    <a:pt x="99" y="96"/>
                    <a:pt x="99" y="96"/>
                  </a:cubicBezTo>
                  <a:cubicBezTo>
                    <a:pt x="99" y="96"/>
                    <a:pt x="99" y="96"/>
                    <a:pt x="99" y="96"/>
                  </a:cubicBezTo>
                  <a:cubicBezTo>
                    <a:pt x="119" y="71"/>
                    <a:pt x="119" y="71"/>
                    <a:pt x="119" y="71"/>
                  </a:cubicBezTo>
                  <a:cubicBezTo>
                    <a:pt x="121" y="68"/>
                    <a:pt x="123" y="66"/>
                    <a:pt x="123" y="63"/>
                  </a:cubicBezTo>
                  <a:cubicBezTo>
                    <a:pt x="123" y="60"/>
                    <a:pt x="121" y="57"/>
                    <a:pt x="119" y="55"/>
                  </a:cubicBezTo>
                  <a:cubicBezTo>
                    <a:pt x="111" y="46"/>
                    <a:pt x="111" y="46"/>
                    <a:pt x="111" y="46"/>
                  </a:cubicBezTo>
                  <a:cubicBezTo>
                    <a:pt x="102" y="37"/>
                    <a:pt x="102" y="37"/>
                    <a:pt x="102" y="37"/>
                  </a:cubicBezTo>
                  <a:cubicBezTo>
                    <a:pt x="100" y="35"/>
                    <a:pt x="97" y="34"/>
                    <a:pt x="94" y="34"/>
                  </a:cubicBezTo>
                  <a:cubicBezTo>
                    <a:pt x="91" y="34"/>
                    <a:pt x="88" y="35"/>
                    <a:pt x="86" y="37"/>
                  </a:cubicBezTo>
                  <a:cubicBezTo>
                    <a:pt x="60" y="58"/>
                    <a:pt x="60" y="58"/>
                    <a:pt x="60" y="58"/>
                  </a:cubicBezTo>
                  <a:cubicBezTo>
                    <a:pt x="50" y="51"/>
                    <a:pt x="39" y="47"/>
                    <a:pt x="28" y="44"/>
                  </a:cubicBezTo>
                  <a:cubicBezTo>
                    <a:pt x="24" y="12"/>
                    <a:pt x="24" y="12"/>
                    <a:pt x="24" y="12"/>
                  </a:cubicBezTo>
                  <a:cubicBezTo>
                    <a:pt x="24" y="5"/>
                    <a:pt x="19" y="0"/>
                    <a:pt x="13" y="0"/>
                  </a:cubicBezTo>
                  <a:cubicBezTo>
                    <a:pt x="0" y="0"/>
                    <a:pt x="0" y="0"/>
                    <a:pt x="0" y="0"/>
                  </a:cubicBezTo>
                </a:path>
              </a:pathLst>
            </a:custGeom>
            <a:solidFill>
              <a:srgbClr val="E4E5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cxnSp>
        <p:nvCxnSpPr>
          <p:cNvPr id="681" name="直接连接符 680"/>
          <p:cNvCxnSpPr>
            <a:endCxn id="671" idx="13"/>
          </p:cNvCxnSpPr>
          <p:nvPr/>
        </p:nvCxnSpPr>
        <p:spPr bwMode="auto">
          <a:xfrm>
            <a:off x="5176127" y="1799100"/>
            <a:ext cx="569070" cy="960926"/>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2" name="直接连接符 681"/>
          <p:cNvCxnSpPr>
            <a:stCxn id="651" idx="3"/>
          </p:cNvCxnSpPr>
          <p:nvPr/>
        </p:nvCxnSpPr>
        <p:spPr bwMode="auto">
          <a:xfrm>
            <a:off x="5121667" y="1812644"/>
            <a:ext cx="168204" cy="0"/>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3" name="直接连接符 682"/>
          <p:cNvCxnSpPr>
            <a:stCxn id="676" idx="13"/>
            <a:endCxn id="686" idx="9"/>
          </p:cNvCxnSpPr>
          <p:nvPr/>
        </p:nvCxnSpPr>
        <p:spPr bwMode="auto">
          <a:xfrm>
            <a:off x="5962411" y="2924979"/>
            <a:ext cx="3473746" cy="1822300"/>
          </a:xfrm>
          <a:prstGeom prst="line">
            <a:avLst/>
          </a:prstGeom>
          <a:noFill/>
          <a:ln w="12700" cap="flat" cmpd="sng" algn="ctr">
            <a:solidFill>
              <a:srgbClr val="132B44"/>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84" name="组合 683"/>
          <p:cNvGrpSpPr/>
          <p:nvPr/>
        </p:nvGrpSpPr>
        <p:grpSpPr>
          <a:xfrm>
            <a:off x="9314459" y="4453474"/>
            <a:ext cx="243396" cy="360653"/>
            <a:chOff x="4195202" y="4801493"/>
            <a:chExt cx="152623" cy="226150"/>
          </a:xfrm>
        </p:grpSpPr>
        <p:sp>
          <p:nvSpPr>
            <p:cNvPr id="685" name="Oval 59"/>
            <p:cNvSpPr>
              <a:spLocks noChangeArrowheads="1"/>
            </p:cNvSpPr>
            <p:nvPr/>
          </p:nvSpPr>
          <p:spPr bwMode="auto">
            <a:xfrm flipH="1">
              <a:off x="4229931" y="4940150"/>
              <a:ext cx="86502" cy="87493"/>
            </a:xfrm>
            <a:prstGeom prst="ellipse">
              <a:avLst/>
            </a:prstGeom>
            <a:solidFill>
              <a:srgbClr val="132B4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smtClean="0">
                <a:ln>
                  <a:noFill/>
                </a:ln>
                <a:solidFill>
                  <a:srgbClr val="000000"/>
                </a:solidFill>
                <a:effectLst/>
                <a:uLnTx/>
                <a:uFillTx/>
                <a:latin typeface="FrutigerNext LT Regular" panose="020B0503040504020204" pitchFamily="34" charset="0"/>
              </a:endParaRPr>
            </a:p>
          </p:txBody>
        </p:sp>
        <p:sp>
          <p:nvSpPr>
            <p:cNvPr id="686" name="任意多边形 685"/>
            <p:cNvSpPr/>
            <p:nvPr/>
          </p:nvSpPr>
          <p:spPr>
            <a:xfrm rot="8100000">
              <a:off x="4195202" y="4801493"/>
              <a:ext cx="152623" cy="152623"/>
            </a:xfrm>
            <a:custGeom>
              <a:avLst/>
              <a:gdLst>
                <a:gd name="connsiteX0" fmla="*/ 207083 w 688402"/>
                <a:gd name="connsiteY0" fmla="*/ 481320 h 688402"/>
                <a:gd name="connsiteX1" fmla="*/ 484188 w 688402"/>
                <a:gd name="connsiteY1" fmla="*/ 481320 h 688402"/>
                <a:gd name="connsiteX2" fmla="*/ 484188 w 688402"/>
                <a:gd name="connsiteY2" fmla="*/ 204215 h 688402"/>
                <a:gd name="connsiteX3" fmla="*/ 207083 w 688402"/>
                <a:gd name="connsiteY3" fmla="*/ 204215 h 688402"/>
                <a:gd name="connsiteX4" fmla="*/ 207083 w 688402"/>
                <a:gd name="connsiteY4" fmla="*/ 481320 h 688402"/>
                <a:gd name="connsiteX5" fmla="*/ 100814 w 688402"/>
                <a:gd name="connsiteY5" fmla="*/ 587588 h 688402"/>
                <a:gd name="connsiteX6" fmla="*/ 0 w 688402"/>
                <a:gd name="connsiteY6" fmla="*/ 344201 h 688402"/>
                <a:gd name="connsiteX7" fmla="*/ 1 w 688402"/>
                <a:gd name="connsiteY7" fmla="*/ 344201 h 688402"/>
                <a:gd name="connsiteX8" fmla="*/ 344202 w 688402"/>
                <a:gd name="connsiteY8" fmla="*/ 0 h 688402"/>
                <a:gd name="connsiteX9" fmla="*/ 688402 w 688402"/>
                <a:gd name="connsiteY9" fmla="*/ 0 h 688402"/>
                <a:gd name="connsiteX10" fmla="*/ 688402 w 688402"/>
                <a:gd name="connsiteY10" fmla="*/ 344201 h 688402"/>
                <a:gd name="connsiteX11" fmla="*/ 344201 w 688402"/>
                <a:gd name="connsiteY11" fmla="*/ 688402 h 688402"/>
                <a:gd name="connsiteX12" fmla="*/ 100814 w 688402"/>
                <a:gd name="connsiteY12" fmla="*/ 587588 h 68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02" h="688402">
                  <a:moveTo>
                    <a:pt x="207083" y="481320"/>
                  </a:moveTo>
                  <a:cubicBezTo>
                    <a:pt x="283603" y="557840"/>
                    <a:pt x="407668" y="557840"/>
                    <a:pt x="484188" y="481320"/>
                  </a:cubicBezTo>
                  <a:cubicBezTo>
                    <a:pt x="560708" y="404800"/>
                    <a:pt x="560708" y="280735"/>
                    <a:pt x="484188" y="204215"/>
                  </a:cubicBezTo>
                  <a:cubicBezTo>
                    <a:pt x="407668" y="127694"/>
                    <a:pt x="283603" y="127694"/>
                    <a:pt x="207083" y="204215"/>
                  </a:cubicBezTo>
                  <a:cubicBezTo>
                    <a:pt x="130563" y="280735"/>
                    <a:pt x="130563" y="404800"/>
                    <a:pt x="207083" y="481320"/>
                  </a:cubicBezTo>
                  <a:close/>
                  <a:moveTo>
                    <a:pt x="100814" y="587588"/>
                  </a:moveTo>
                  <a:cubicBezTo>
                    <a:pt x="38526" y="525300"/>
                    <a:pt x="0" y="439249"/>
                    <a:pt x="0" y="344201"/>
                  </a:cubicBezTo>
                  <a:lnTo>
                    <a:pt x="1" y="344201"/>
                  </a:lnTo>
                  <a:cubicBezTo>
                    <a:pt x="1" y="154104"/>
                    <a:pt x="154105" y="0"/>
                    <a:pt x="344202" y="0"/>
                  </a:cubicBezTo>
                  <a:lnTo>
                    <a:pt x="688402" y="0"/>
                  </a:lnTo>
                  <a:lnTo>
                    <a:pt x="688402" y="344201"/>
                  </a:lnTo>
                  <a:cubicBezTo>
                    <a:pt x="688402" y="534298"/>
                    <a:pt x="534298" y="688402"/>
                    <a:pt x="344201" y="688402"/>
                  </a:cubicBezTo>
                  <a:cubicBezTo>
                    <a:pt x="249153" y="688402"/>
                    <a:pt x="163102" y="649876"/>
                    <a:pt x="100814" y="587588"/>
                  </a:cubicBezTo>
                  <a:close/>
                </a:path>
              </a:pathLst>
            </a:custGeom>
            <a:solidFill>
              <a:srgbClr val="E67E22"/>
            </a:solidFill>
            <a:ln w="19050" cap="flat" cmpd="sng" algn="ctr">
              <a:noFill/>
              <a:prstDash val="solid"/>
            </a:ln>
            <a:effectLst/>
          </p:spPr>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BFBFB"/>
                </a:solidFill>
                <a:effectLst/>
                <a:uLnTx/>
                <a:uFillTx/>
                <a:latin typeface="Arial"/>
                <a:ea typeface="微软雅黑"/>
                <a:cs typeface="+mn-cs"/>
              </a:endParaRPr>
            </a:p>
          </p:txBody>
        </p:sp>
      </p:grpSp>
      <p:grpSp>
        <p:nvGrpSpPr>
          <p:cNvPr id="688" name="组合 687"/>
          <p:cNvGrpSpPr/>
          <p:nvPr/>
        </p:nvGrpSpPr>
        <p:grpSpPr>
          <a:xfrm>
            <a:off x="3563842" y="4062070"/>
            <a:ext cx="243396" cy="360653"/>
            <a:chOff x="4195202" y="4801493"/>
            <a:chExt cx="152623" cy="226150"/>
          </a:xfrm>
        </p:grpSpPr>
        <p:sp>
          <p:nvSpPr>
            <p:cNvPr id="689" name="Oval 59"/>
            <p:cNvSpPr>
              <a:spLocks noChangeArrowheads="1"/>
            </p:cNvSpPr>
            <p:nvPr/>
          </p:nvSpPr>
          <p:spPr bwMode="auto">
            <a:xfrm flipH="1">
              <a:off x="4229931" y="4940150"/>
              <a:ext cx="86502" cy="87493"/>
            </a:xfrm>
            <a:prstGeom prst="ellipse">
              <a:avLst/>
            </a:prstGeom>
            <a:solidFill>
              <a:srgbClr val="132B4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smtClean="0">
                <a:ln>
                  <a:noFill/>
                </a:ln>
                <a:solidFill>
                  <a:srgbClr val="000000"/>
                </a:solidFill>
                <a:effectLst/>
                <a:uLnTx/>
                <a:uFillTx/>
                <a:latin typeface="FrutigerNext LT Regular" panose="020B0503040504020204" pitchFamily="34" charset="0"/>
              </a:endParaRPr>
            </a:p>
          </p:txBody>
        </p:sp>
        <p:sp>
          <p:nvSpPr>
            <p:cNvPr id="690" name="任意多边形 689"/>
            <p:cNvSpPr/>
            <p:nvPr/>
          </p:nvSpPr>
          <p:spPr>
            <a:xfrm rot="8100000">
              <a:off x="4195202" y="4801493"/>
              <a:ext cx="152623" cy="152623"/>
            </a:xfrm>
            <a:custGeom>
              <a:avLst/>
              <a:gdLst>
                <a:gd name="connsiteX0" fmla="*/ 207083 w 688402"/>
                <a:gd name="connsiteY0" fmla="*/ 481320 h 688402"/>
                <a:gd name="connsiteX1" fmla="*/ 484188 w 688402"/>
                <a:gd name="connsiteY1" fmla="*/ 481320 h 688402"/>
                <a:gd name="connsiteX2" fmla="*/ 484188 w 688402"/>
                <a:gd name="connsiteY2" fmla="*/ 204215 h 688402"/>
                <a:gd name="connsiteX3" fmla="*/ 207083 w 688402"/>
                <a:gd name="connsiteY3" fmla="*/ 204215 h 688402"/>
                <a:gd name="connsiteX4" fmla="*/ 207083 w 688402"/>
                <a:gd name="connsiteY4" fmla="*/ 481320 h 688402"/>
                <a:gd name="connsiteX5" fmla="*/ 100814 w 688402"/>
                <a:gd name="connsiteY5" fmla="*/ 587588 h 688402"/>
                <a:gd name="connsiteX6" fmla="*/ 0 w 688402"/>
                <a:gd name="connsiteY6" fmla="*/ 344201 h 688402"/>
                <a:gd name="connsiteX7" fmla="*/ 1 w 688402"/>
                <a:gd name="connsiteY7" fmla="*/ 344201 h 688402"/>
                <a:gd name="connsiteX8" fmla="*/ 344202 w 688402"/>
                <a:gd name="connsiteY8" fmla="*/ 0 h 688402"/>
                <a:gd name="connsiteX9" fmla="*/ 688402 w 688402"/>
                <a:gd name="connsiteY9" fmla="*/ 0 h 688402"/>
                <a:gd name="connsiteX10" fmla="*/ 688402 w 688402"/>
                <a:gd name="connsiteY10" fmla="*/ 344201 h 688402"/>
                <a:gd name="connsiteX11" fmla="*/ 344201 w 688402"/>
                <a:gd name="connsiteY11" fmla="*/ 688402 h 688402"/>
                <a:gd name="connsiteX12" fmla="*/ 100814 w 688402"/>
                <a:gd name="connsiteY12" fmla="*/ 587588 h 68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02" h="688402">
                  <a:moveTo>
                    <a:pt x="207083" y="481320"/>
                  </a:moveTo>
                  <a:cubicBezTo>
                    <a:pt x="283603" y="557840"/>
                    <a:pt x="407668" y="557840"/>
                    <a:pt x="484188" y="481320"/>
                  </a:cubicBezTo>
                  <a:cubicBezTo>
                    <a:pt x="560708" y="404800"/>
                    <a:pt x="560708" y="280735"/>
                    <a:pt x="484188" y="204215"/>
                  </a:cubicBezTo>
                  <a:cubicBezTo>
                    <a:pt x="407668" y="127694"/>
                    <a:pt x="283603" y="127694"/>
                    <a:pt x="207083" y="204215"/>
                  </a:cubicBezTo>
                  <a:cubicBezTo>
                    <a:pt x="130563" y="280735"/>
                    <a:pt x="130563" y="404800"/>
                    <a:pt x="207083" y="481320"/>
                  </a:cubicBezTo>
                  <a:close/>
                  <a:moveTo>
                    <a:pt x="100814" y="587588"/>
                  </a:moveTo>
                  <a:cubicBezTo>
                    <a:pt x="38526" y="525300"/>
                    <a:pt x="0" y="439249"/>
                    <a:pt x="0" y="344201"/>
                  </a:cubicBezTo>
                  <a:lnTo>
                    <a:pt x="1" y="344201"/>
                  </a:lnTo>
                  <a:cubicBezTo>
                    <a:pt x="1" y="154104"/>
                    <a:pt x="154105" y="0"/>
                    <a:pt x="344202" y="0"/>
                  </a:cubicBezTo>
                  <a:lnTo>
                    <a:pt x="688402" y="0"/>
                  </a:lnTo>
                  <a:lnTo>
                    <a:pt x="688402" y="344201"/>
                  </a:lnTo>
                  <a:cubicBezTo>
                    <a:pt x="688402" y="534298"/>
                    <a:pt x="534298" y="688402"/>
                    <a:pt x="344201" y="688402"/>
                  </a:cubicBezTo>
                  <a:cubicBezTo>
                    <a:pt x="249153" y="688402"/>
                    <a:pt x="163102" y="649876"/>
                    <a:pt x="100814" y="587588"/>
                  </a:cubicBezTo>
                  <a:close/>
                </a:path>
              </a:pathLst>
            </a:custGeom>
            <a:solidFill>
              <a:srgbClr val="E67E22"/>
            </a:solidFill>
            <a:ln w="19050" cap="flat" cmpd="sng" algn="ctr">
              <a:noFill/>
              <a:prstDash val="solid"/>
            </a:ln>
            <a:effectLst/>
          </p:spPr>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BFBFB"/>
                </a:solidFill>
                <a:effectLst/>
                <a:uLnTx/>
                <a:uFillTx/>
                <a:latin typeface="Arial"/>
                <a:ea typeface="微软雅黑"/>
                <a:cs typeface="+mn-cs"/>
              </a:endParaRPr>
            </a:p>
          </p:txBody>
        </p:sp>
      </p:grpSp>
      <p:cxnSp>
        <p:nvCxnSpPr>
          <p:cNvPr id="691" name="直接连接符 690"/>
          <p:cNvCxnSpPr>
            <a:stCxn id="670" idx="45"/>
            <a:endCxn id="690" idx="9"/>
          </p:cNvCxnSpPr>
          <p:nvPr/>
        </p:nvCxnSpPr>
        <p:spPr bwMode="auto">
          <a:xfrm flipH="1">
            <a:off x="3685540" y="3009214"/>
            <a:ext cx="1977391" cy="1346661"/>
          </a:xfrm>
          <a:prstGeom prst="line">
            <a:avLst/>
          </a:prstGeom>
          <a:noFill/>
          <a:ln w="12700" cap="flat" cmpd="sng" algn="ctr">
            <a:solidFill>
              <a:srgbClr val="132B44"/>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 name="直接连接符 705"/>
          <p:cNvCxnSpPr>
            <a:stCxn id="675" idx="19"/>
            <a:endCxn id="639" idx="9"/>
          </p:cNvCxnSpPr>
          <p:nvPr/>
        </p:nvCxnSpPr>
        <p:spPr bwMode="auto">
          <a:xfrm>
            <a:off x="5912178" y="2924122"/>
            <a:ext cx="2370607" cy="539391"/>
          </a:xfrm>
          <a:prstGeom prst="line">
            <a:avLst/>
          </a:prstGeom>
          <a:noFill/>
          <a:ln w="12700" cap="flat" cmpd="sng" algn="ctr">
            <a:solidFill>
              <a:srgbClr val="132B44"/>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07" name="组合 706"/>
          <p:cNvGrpSpPr/>
          <p:nvPr/>
        </p:nvGrpSpPr>
        <p:grpSpPr>
          <a:xfrm>
            <a:off x="6987159" y="2527098"/>
            <a:ext cx="582882" cy="654886"/>
            <a:chOff x="5876869" y="1011911"/>
            <a:chExt cx="489456" cy="549919"/>
          </a:xfrm>
        </p:grpSpPr>
        <p:grpSp>
          <p:nvGrpSpPr>
            <p:cNvPr id="708" name="组合 707"/>
            <p:cNvGrpSpPr/>
            <p:nvPr/>
          </p:nvGrpSpPr>
          <p:grpSpPr>
            <a:xfrm>
              <a:off x="5876869" y="1082923"/>
              <a:ext cx="489456" cy="403335"/>
              <a:chOff x="5876869" y="1082923"/>
              <a:chExt cx="489456" cy="403335"/>
            </a:xfrm>
          </p:grpSpPr>
          <p:sp>
            <p:nvSpPr>
              <p:cNvPr id="710" name="Freeform 540"/>
              <p:cNvSpPr>
                <a:spLocks/>
              </p:cNvSpPr>
              <p:nvPr/>
            </p:nvSpPr>
            <p:spPr bwMode="auto">
              <a:xfrm>
                <a:off x="5876869" y="1082923"/>
                <a:ext cx="489456" cy="403335"/>
              </a:xfrm>
              <a:custGeom>
                <a:avLst/>
                <a:gdLst>
                  <a:gd name="T0" fmla="*/ 47 w 315"/>
                  <a:gd name="T1" fmla="*/ 211 h 260"/>
                  <a:gd name="T2" fmla="*/ 51 w 315"/>
                  <a:gd name="T3" fmla="*/ 211 h 260"/>
                  <a:gd name="T4" fmla="*/ 5 w 315"/>
                  <a:gd name="T5" fmla="*/ 254 h 260"/>
                  <a:gd name="T6" fmla="*/ 5 w 315"/>
                  <a:gd name="T7" fmla="*/ 254 h 260"/>
                  <a:gd name="T8" fmla="*/ 32 w 315"/>
                  <a:gd name="T9" fmla="*/ 260 h 260"/>
                  <a:gd name="T10" fmla="*/ 52 w 315"/>
                  <a:gd name="T11" fmla="*/ 257 h 260"/>
                  <a:gd name="T12" fmla="*/ 66 w 315"/>
                  <a:gd name="T13" fmla="*/ 251 h 260"/>
                  <a:gd name="T14" fmla="*/ 96 w 315"/>
                  <a:gd name="T15" fmla="*/ 223 h 260"/>
                  <a:gd name="T16" fmla="*/ 103 w 315"/>
                  <a:gd name="T17" fmla="*/ 211 h 260"/>
                  <a:gd name="T18" fmla="*/ 142 w 315"/>
                  <a:gd name="T19" fmla="*/ 211 h 260"/>
                  <a:gd name="T20" fmla="*/ 268 w 315"/>
                  <a:gd name="T21" fmla="*/ 211 h 260"/>
                  <a:gd name="T22" fmla="*/ 315 w 315"/>
                  <a:gd name="T23" fmla="*/ 164 h 260"/>
                  <a:gd name="T24" fmla="*/ 315 w 315"/>
                  <a:gd name="T25" fmla="*/ 48 h 260"/>
                  <a:gd name="T26" fmla="*/ 268 w 315"/>
                  <a:gd name="T27" fmla="*/ 0 h 260"/>
                  <a:gd name="T28" fmla="*/ 47 w 315"/>
                  <a:gd name="T29" fmla="*/ 0 h 260"/>
                  <a:gd name="T30" fmla="*/ 0 w 315"/>
                  <a:gd name="T31" fmla="*/ 48 h 260"/>
                  <a:gd name="T32" fmla="*/ 0 w 315"/>
                  <a:gd name="T33" fmla="*/ 63 h 260"/>
                  <a:gd name="T34" fmla="*/ 0 w 315"/>
                  <a:gd name="T35" fmla="*/ 130 h 260"/>
                  <a:gd name="T36" fmla="*/ 0 w 315"/>
                  <a:gd name="T37" fmla="*/ 164 h 260"/>
                  <a:gd name="T38" fmla="*/ 47 w 315"/>
                  <a:gd name="T39" fmla="*/ 21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60">
                    <a:moveTo>
                      <a:pt x="47" y="211"/>
                    </a:moveTo>
                    <a:cubicBezTo>
                      <a:pt x="51" y="211"/>
                      <a:pt x="51" y="211"/>
                      <a:pt x="51" y="211"/>
                    </a:cubicBezTo>
                    <a:cubicBezTo>
                      <a:pt x="45" y="236"/>
                      <a:pt x="26" y="254"/>
                      <a:pt x="5" y="254"/>
                    </a:cubicBezTo>
                    <a:cubicBezTo>
                      <a:pt x="5" y="254"/>
                      <a:pt x="5" y="254"/>
                      <a:pt x="5" y="254"/>
                    </a:cubicBezTo>
                    <a:cubicBezTo>
                      <a:pt x="13" y="258"/>
                      <a:pt x="22" y="260"/>
                      <a:pt x="32" y="260"/>
                    </a:cubicBezTo>
                    <a:cubicBezTo>
                      <a:pt x="38" y="260"/>
                      <a:pt x="45" y="259"/>
                      <a:pt x="52" y="257"/>
                    </a:cubicBezTo>
                    <a:cubicBezTo>
                      <a:pt x="57" y="255"/>
                      <a:pt x="62" y="253"/>
                      <a:pt x="66" y="251"/>
                    </a:cubicBezTo>
                    <a:cubicBezTo>
                      <a:pt x="77" y="245"/>
                      <a:pt x="88" y="236"/>
                      <a:pt x="96" y="223"/>
                    </a:cubicBezTo>
                    <a:cubicBezTo>
                      <a:pt x="98" y="220"/>
                      <a:pt x="101" y="216"/>
                      <a:pt x="103" y="211"/>
                    </a:cubicBezTo>
                    <a:cubicBezTo>
                      <a:pt x="142" y="211"/>
                      <a:pt x="142" y="211"/>
                      <a:pt x="142" y="211"/>
                    </a:cubicBezTo>
                    <a:cubicBezTo>
                      <a:pt x="268" y="211"/>
                      <a:pt x="268" y="211"/>
                      <a:pt x="268" y="211"/>
                    </a:cubicBezTo>
                    <a:cubicBezTo>
                      <a:pt x="294" y="211"/>
                      <a:pt x="315" y="190"/>
                      <a:pt x="315" y="164"/>
                    </a:cubicBezTo>
                    <a:cubicBezTo>
                      <a:pt x="315" y="48"/>
                      <a:pt x="315" y="48"/>
                      <a:pt x="315" y="48"/>
                    </a:cubicBezTo>
                    <a:cubicBezTo>
                      <a:pt x="315" y="21"/>
                      <a:pt x="294" y="0"/>
                      <a:pt x="268" y="0"/>
                    </a:cubicBezTo>
                    <a:cubicBezTo>
                      <a:pt x="47" y="0"/>
                      <a:pt x="47" y="0"/>
                      <a:pt x="47" y="0"/>
                    </a:cubicBezTo>
                    <a:cubicBezTo>
                      <a:pt x="21" y="0"/>
                      <a:pt x="0" y="21"/>
                      <a:pt x="0" y="48"/>
                    </a:cubicBezTo>
                    <a:cubicBezTo>
                      <a:pt x="0" y="63"/>
                      <a:pt x="0" y="63"/>
                      <a:pt x="0" y="63"/>
                    </a:cubicBezTo>
                    <a:cubicBezTo>
                      <a:pt x="0" y="130"/>
                      <a:pt x="0" y="130"/>
                      <a:pt x="0" y="130"/>
                    </a:cubicBezTo>
                    <a:cubicBezTo>
                      <a:pt x="0" y="164"/>
                      <a:pt x="0" y="164"/>
                      <a:pt x="0" y="164"/>
                    </a:cubicBezTo>
                    <a:cubicBezTo>
                      <a:pt x="0" y="190"/>
                      <a:pt x="21" y="211"/>
                      <a:pt x="47" y="211"/>
                    </a:cubicBezTo>
                  </a:path>
                </a:pathLst>
              </a:custGeom>
              <a:solidFill>
                <a:srgbClr val="FF7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11" name="Freeform 541"/>
              <p:cNvSpPr>
                <a:spLocks/>
              </p:cNvSpPr>
              <p:nvPr/>
            </p:nvSpPr>
            <p:spPr bwMode="auto">
              <a:xfrm>
                <a:off x="5876869" y="1156127"/>
                <a:ext cx="489456" cy="330131"/>
              </a:xfrm>
              <a:custGeom>
                <a:avLst/>
                <a:gdLst>
                  <a:gd name="T0" fmla="*/ 315 w 315"/>
                  <a:gd name="T1" fmla="*/ 0 h 213"/>
                  <a:gd name="T2" fmla="*/ 0 w 315"/>
                  <a:gd name="T3" fmla="*/ 117 h 213"/>
                  <a:gd name="T4" fmla="*/ 47 w 315"/>
                  <a:gd name="T5" fmla="*/ 164 h 213"/>
                  <a:gd name="T6" fmla="*/ 51 w 315"/>
                  <a:gd name="T7" fmla="*/ 164 h 213"/>
                  <a:gd name="T8" fmla="*/ 51 w 315"/>
                  <a:gd name="T9" fmla="*/ 164 h 213"/>
                  <a:gd name="T10" fmla="*/ 5 w 315"/>
                  <a:gd name="T11" fmla="*/ 207 h 213"/>
                  <a:gd name="T12" fmla="*/ 5 w 315"/>
                  <a:gd name="T13" fmla="*/ 207 h 213"/>
                  <a:gd name="T14" fmla="*/ 32 w 315"/>
                  <a:gd name="T15" fmla="*/ 213 h 213"/>
                  <a:gd name="T16" fmla="*/ 32 w 315"/>
                  <a:gd name="T17" fmla="*/ 213 h 213"/>
                  <a:gd name="T18" fmla="*/ 52 w 315"/>
                  <a:gd name="T19" fmla="*/ 210 h 213"/>
                  <a:gd name="T20" fmla="*/ 66 w 315"/>
                  <a:gd name="T21" fmla="*/ 204 h 213"/>
                  <a:gd name="T22" fmla="*/ 96 w 315"/>
                  <a:gd name="T23" fmla="*/ 176 h 213"/>
                  <a:gd name="T24" fmla="*/ 103 w 315"/>
                  <a:gd name="T25" fmla="*/ 164 h 213"/>
                  <a:gd name="T26" fmla="*/ 142 w 315"/>
                  <a:gd name="T27" fmla="*/ 164 h 213"/>
                  <a:gd name="T28" fmla="*/ 268 w 315"/>
                  <a:gd name="T29" fmla="*/ 164 h 213"/>
                  <a:gd name="T30" fmla="*/ 315 w 315"/>
                  <a:gd name="T31" fmla="*/ 117 h 213"/>
                  <a:gd name="T32" fmla="*/ 315 w 315"/>
                  <a:gd name="T33" fmla="*/ 1 h 213"/>
                  <a:gd name="T34" fmla="*/ 315 w 315"/>
                  <a:gd name="T3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5" h="213">
                    <a:moveTo>
                      <a:pt x="315" y="0"/>
                    </a:moveTo>
                    <a:cubicBezTo>
                      <a:pt x="0" y="117"/>
                      <a:pt x="0" y="117"/>
                      <a:pt x="0" y="117"/>
                    </a:cubicBezTo>
                    <a:cubicBezTo>
                      <a:pt x="0" y="143"/>
                      <a:pt x="21" y="164"/>
                      <a:pt x="47" y="164"/>
                    </a:cubicBezTo>
                    <a:cubicBezTo>
                      <a:pt x="51" y="164"/>
                      <a:pt x="51" y="164"/>
                      <a:pt x="51" y="164"/>
                    </a:cubicBezTo>
                    <a:cubicBezTo>
                      <a:pt x="51" y="164"/>
                      <a:pt x="51" y="164"/>
                      <a:pt x="51" y="164"/>
                    </a:cubicBezTo>
                    <a:cubicBezTo>
                      <a:pt x="45" y="189"/>
                      <a:pt x="26" y="207"/>
                      <a:pt x="5" y="207"/>
                    </a:cubicBezTo>
                    <a:cubicBezTo>
                      <a:pt x="5" y="207"/>
                      <a:pt x="5" y="207"/>
                      <a:pt x="5" y="207"/>
                    </a:cubicBezTo>
                    <a:cubicBezTo>
                      <a:pt x="13" y="211"/>
                      <a:pt x="22" y="213"/>
                      <a:pt x="32" y="213"/>
                    </a:cubicBezTo>
                    <a:cubicBezTo>
                      <a:pt x="32" y="213"/>
                      <a:pt x="32" y="213"/>
                      <a:pt x="32" y="213"/>
                    </a:cubicBezTo>
                    <a:cubicBezTo>
                      <a:pt x="38" y="213"/>
                      <a:pt x="45" y="212"/>
                      <a:pt x="52" y="210"/>
                    </a:cubicBezTo>
                    <a:cubicBezTo>
                      <a:pt x="57" y="208"/>
                      <a:pt x="62" y="206"/>
                      <a:pt x="66" y="204"/>
                    </a:cubicBezTo>
                    <a:cubicBezTo>
                      <a:pt x="77" y="198"/>
                      <a:pt x="88" y="189"/>
                      <a:pt x="96" y="176"/>
                    </a:cubicBezTo>
                    <a:cubicBezTo>
                      <a:pt x="98" y="173"/>
                      <a:pt x="101" y="169"/>
                      <a:pt x="103" y="164"/>
                    </a:cubicBezTo>
                    <a:cubicBezTo>
                      <a:pt x="142" y="164"/>
                      <a:pt x="142" y="164"/>
                      <a:pt x="142" y="164"/>
                    </a:cubicBezTo>
                    <a:cubicBezTo>
                      <a:pt x="268" y="164"/>
                      <a:pt x="268" y="164"/>
                      <a:pt x="268" y="164"/>
                    </a:cubicBezTo>
                    <a:cubicBezTo>
                      <a:pt x="294" y="164"/>
                      <a:pt x="315" y="143"/>
                      <a:pt x="315" y="117"/>
                    </a:cubicBezTo>
                    <a:cubicBezTo>
                      <a:pt x="315" y="1"/>
                      <a:pt x="315" y="1"/>
                      <a:pt x="315" y="1"/>
                    </a:cubicBezTo>
                    <a:cubicBezTo>
                      <a:pt x="315" y="0"/>
                      <a:pt x="315" y="0"/>
                      <a:pt x="315" y="0"/>
                    </a:cubicBezTo>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12" name="Freeform 542"/>
              <p:cNvSpPr>
                <a:spLocks/>
              </p:cNvSpPr>
              <p:nvPr/>
            </p:nvSpPr>
            <p:spPr bwMode="auto">
              <a:xfrm>
                <a:off x="5876869" y="1082923"/>
                <a:ext cx="489456" cy="255493"/>
              </a:xfrm>
              <a:custGeom>
                <a:avLst/>
                <a:gdLst>
                  <a:gd name="T0" fmla="*/ 268 w 315"/>
                  <a:gd name="T1" fmla="*/ 0 h 164"/>
                  <a:gd name="T2" fmla="*/ 251 w 315"/>
                  <a:gd name="T3" fmla="*/ 0 h 164"/>
                  <a:gd name="T4" fmla="*/ 230 w 315"/>
                  <a:gd name="T5" fmla="*/ 0 h 164"/>
                  <a:gd name="T6" fmla="*/ 47 w 315"/>
                  <a:gd name="T7" fmla="*/ 0 h 164"/>
                  <a:gd name="T8" fmla="*/ 0 w 315"/>
                  <a:gd name="T9" fmla="*/ 48 h 164"/>
                  <a:gd name="T10" fmla="*/ 0 w 315"/>
                  <a:gd name="T11" fmla="*/ 164 h 164"/>
                  <a:gd name="T12" fmla="*/ 0 w 315"/>
                  <a:gd name="T13" fmla="*/ 164 h 164"/>
                  <a:gd name="T14" fmla="*/ 315 w 315"/>
                  <a:gd name="T15" fmla="*/ 47 h 164"/>
                  <a:gd name="T16" fmla="*/ 268 w 315"/>
                  <a:gd name="T1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164">
                    <a:moveTo>
                      <a:pt x="268" y="0"/>
                    </a:moveTo>
                    <a:cubicBezTo>
                      <a:pt x="251" y="0"/>
                      <a:pt x="251" y="0"/>
                      <a:pt x="251" y="0"/>
                    </a:cubicBezTo>
                    <a:cubicBezTo>
                      <a:pt x="230" y="0"/>
                      <a:pt x="230" y="0"/>
                      <a:pt x="230" y="0"/>
                    </a:cubicBezTo>
                    <a:cubicBezTo>
                      <a:pt x="47" y="0"/>
                      <a:pt x="47" y="0"/>
                      <a:pt x="47" y="0"/>
                    </a:cubicBezTo>
                    <a:cubicBezTo>
                      <a:pt x="21" y="0"/>
                      <a:pt x="0" y="21"/>
                      <a:pt x="0" y="48"/>
                    </a:cubicBezTo>
                    <a:cubicBezTo>
                      <a:pt x="0" y="164"/>
                      <a:pt x="0" y="164"/>
                      <a:pt x="0" y="164"/>
                    </a:cubicBezTo>
                    <a:cubicBezTo>
                      <a:pt x="0" y="164"/>
                      <a:pt x="0" y="164"/>
                      <a:pt x="0" y="164"/>
                    </a:cubicBezTo>
                    <a:cubicBezTo>
                      <a:pt x="315" y="47"/>
                      <a:pt x="315" y="47"/>
                      <a:pt x="315" y="47"/>
                    </a:cubicBezTo>
                    <a:cubicBezTo>
                      <a:pt x="315" y="21"/>
                      <a:pt x="294" y="0"/>
                      <a:pt x="268" y="0"/>
                    </a:cubicBezTo>
                  </a:path>
                </a:pathLst>
              </a:custGeom>
              <a:solidFill>
                <a:srgbClr val="E74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pic>
          <p:nvPicPr>
            <p:cNvPr id="709" name="图片 7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1501" y="1011911"/>
              <a:ext cx="380191" cy="549919"/>
            </a:xfrm>
            <a:prstGeom prst="rect">
              <a:avLst/>
            </a:prstGeom>
          </p:spPr>
        </p:pic>
      </p:grpSp>
      <p:pic>
        <p:nvPicPr>
          <p:cNvPr id="716" name="图片 715"/>
          <p:cNvPicPr>
            <a:picLocks noChangeAspect="1"/>
          </p:cNvPicPr>
          <p:nvPr/>
        </p:nvPicPr>
        <p:blipFill rotWithShape="1">
          <a:blip r:embed="rId8" cstate="print">
            <a:extLst>
              <a:ext uri="{28A0092B-C50C-407E-A947-70E740481C1C}">
                <a14:useLocalDpi xmlns:a14="http://schemas.microsoft.com/office/drawing/2010/main" val="0"/>
              </a:ext>
            </a:extLst>
          </a:blip>
          <a:srcRect l="58032" t="42356" r="26279" b="38976"/>
          <a:stretch/>
        </p:blipFill>
        <p:spPr>
          <a:xfrm>
            <a:off x="3052219" y="1940351"/>
            <a:ext cx="457654" cy="337745"/>
          </a:xfrm>
          <a:prstGeom prst="rect">
            <a:avLst/>
          </a:prstGeom>
        </p:spPr>
      </p:pic>
      <p:pic>
        <p:nvPicPr>
          <p:cNvPr id="717" name="图片 716"/>
          <p:cNvPicPr>
            <a:picLocks noChangeAspect="1"/>
          </p:cNvPicPr>
          <p:nvPr/>
        </p:nvPicPr>
        <p:blipFill rotWithShape="1">
          <a:blip r:embed="rId9" cstate="print">
            <a:extLst>
              <a:ext uri="{28A0092B-C50C-407E-A947-70E740481C1C}">
                <a14:useLocalDpi xmlns:a14="http://schemas.microsoft.com/office/drawing/2010/main" val="0"/>
              </a:ext>
            </a:extLst>
          </a:blip>
          <a:srcRect t="36340" r="50610"/>
          <a:stretch/>
        </p:blipFill>
        <p:spPr>
          <a:xfrm>
            <a:off x="3052220" y="1621172"/>
            <a:ext cx="457654" cy="313683"/>
          </a:xfrm>
          <a:prstGeom prst="rect">
            <a:avLst/>
          </a:prstGeom>
        </p:spPr>
      </p:pic>
      <p:sp>
        <p:nvSpPr>
          <p:cNvPr id="658" name="圆角矩形 657"/>
          <p:cNvSpPr/>
          <p:nvPr/>
        </p:nvSpPr>
        <p:spPr bwMode="auto">
          <a:xfrm>
            <a:off x="6124781" y="5180075"/>
            <a:ext cx="1543152" cy="674056"/>
          </a:xfrm>
          <a:prstGeom prst="roundRect">
            <a:avLst/>
          </a:prstGeom>
          <a:noFill/>
          <a:ln>
            <a:solidFill>
              <a:srgbClr val="990000"/>
            </a:solidFill>
          </a:ln>
          <a:effectLst/>
          <a:extLst/>
        </p:spPr>
        <p:txBody>
          <a:bodyPr vert="horz" wrap="square" lIns="91440" tIns="45720" rIns="91440" bIns="45720" numCol="1" rtlCol="0" anchor="ctr"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buClr>
                <a:srgbClr val="CC9900"/>
              </a:buClr>
            </a:pP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场景</a:t>
            </a:r>
            <a:r>
              <a:rPr lang="en-US" altLang="zh-CN" sz="1400" b="1" dirty="0" smtClean="0">
                <a:solidFill>
                  <a:srgbClr val="990000"/>
                </a:solidFill>
                <a:latin typeface="微软雅黑" panose="020B0503020204020204" pitchFamily="34" charset="-122"/>
                <a:ea typeface="微软雅黑" panose="020B0503020204020204" pitchFamily="34" charset="-122"/>
                <a:cs typeface="+mn-ea"/>
                <a:sym typeface="+mn-lt"/>
              </a:rPr>
              <a:t> 3</a:t>
            </a:r>
            <a:endParaRPr lang="en-US" altLang="zh-CN" sz="1400" b="1" dirty="0">
              <a:solidFill>
                <a:srgbClr val="990000"/>
              </a:solidFill>
              <a:latin typeface="微软雅黑" panose="020B0503020204020204" pitchFamily="34" charset="-122"/>
              <a:ea typeface="微软雅黑" panose="020B0503020204020204" pitchFamily="34" charset="-122"/>
              <a:cs typeface="+mn-ea"/>
              <a:sym typeface="+mn-lt"/>
            </a:endParaRPr>
          </a:p>
          <a:p>
            <a:pPr algn="ctr">
              <a:buClr>
                <a:srgbClr val="CC9900"/>
              </a:buClr>
            </a:pP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水产环境实时监控及管理调度</a:t>
            </a:r>
            <a:endParaRPr lang="en-US" altLang="zh-CN" sz="1400" b="1" dirty="0" smtClean="0">
              <a:solidFill>
                <a:srgbClr val="990000"/>
              </a:solidFill>
              <a:latin typeface="微软雅黑" panose="020B0503020204020204" pitchFamily="34" charset="-122"/>
              <a:ea typeface="微软雅黑" panose="020B0503020204020204" pitchFamily="34" charset="-122"/>
              <a:cs typeface="+mn-ea"/>
              <a:sym typeface="+mn-lt"/>
            </a:endParaRPr>
          </a:p>
        </p:txBody>
      </p:sp>
      <p:grpSp>
        <p:nvGrpSpPr>
          <p:cNvPr id="661" name="组合 660"/>
          <p:cNvGrpSpPr/>
          <p:nvPr/>
        </p:nvGrpSpPr>
        <p:grpSpPr>
          <a:xfrm>
            <a:off x="6620322" y="3825881"/>
            <a:ext cx="452727" cy="452727"/>
            <a:chOff x="4910138" y="1195388"/>
            <a:chExt cx="336550" cy="336550"/>
          </a:xfrm>
        </p:grpSpPr>
        <p:sp>
          <p:nvSpPr>
            <p:cNvPr id="662" name="Oval 494"/>
            <p:cNvSpPr>
              <a:spLocks noChangeArrowheads="1"/>
            </p:cNvSpPr>
            <p:nvPr/>
          </p:nvSpPr>
          <p:spPr bwMode="auto">
            <a:xfrm>
              <a:off x="4910138" y="1195388"/>
              <a:ext cx="336550" cy="336550"/>
            </a:xfrm>
            <a:prstGeom prst="ellipse">
              <a:avLst/>
            </a:prstGeom>
            <a:solidFill>
              <a:srgbClr val="FFA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63" name="Freeform 495"/>
            <p:cNvSpPr>
              <a:spLocks noEditPoints="1"/>
            </p:cNvSpPr>
            <p:nvPr/>
          </p:nvSpPr>
          <p:spPr bwMode="auto">
            <a:xfrm>
              <a:off x="4910138" y="1195388"/>
              <a:ext cx="168275" cy="336550"/>
            </a:xfrm>
            <a:custGeom>
              <a:avLst/>
              <a:gdLst>
                <a:gd name="T0" fmla="*/ 98 w 98"/>
                <a:gd name="T1" fmla="*/ 71 h 196"/>
                <a:gd name="T2" fmla="*/ 94 w 98"/>
                <a:gd name="T3" fmla="*/ 72 h 196"/>
                <a:gd name="T4" fmla="*/ 75 w 98"/>
                <a:gd name="T5" fmla="*/ 85 h 196"/>
                <a:gd name="T6" fmla="*/ 72 w 98"/>
                <a:gd name="T7" fmla="*/ 95 h 196"/>
                <a:gd name="T8" fmla="*/ 72 w 98"/>
                <a:gd name="T9" fmla="*/ 97 h 196"/>
                <a:gd name="T10" fmla="*/ 78 w 98"/>
                <a:gd name="T11" fmla="*/ 114 h 196"/>
                <a:gd name="T12" fmla="*/ 96 w 98"/>
                <a:gd name="T13" fmla="*/ 124 h 196"/>
                <a:gd name="T14" fmla="*/ 98 w 98"/>
                <a:gd name="T15" fmla="*/ 124 h 196"/>
                <a:gd name="T16" fmla="*/ 98 w 98"/>
                <a:gd name="T17" fmla="*/ 124 h 196"/>
                <a:gd name="T18" fmla="*/ 98 w 98"/>
                <a:gd name="T19" fmla="*/ 71 h 196"/>
                <a:gd name="T20" fmla="*/ 98 w 98"/>
                <a:gd name="T21" fmla="*/ 71 h 196"/>
                <a:gd name="T22" fmla="*/ 98 w 98"/>
                <a:gd name="T23" fmla="*/ 0 h 196"/>
                <a:gd name="T24" fmla="*/ 62 w 98"/>
                <a:gd name="T25" fmla="*/ 6 h 196"/>
                <a:gd name="T26" fmla="*/ 0 w 98"/>
                <a:gd name="T27" fmla="*/ 98 h 196"/>
                <a:gd name="T28" fmla="*/ 98 w 98"/>
                <a:gd name="T29" fmla="*/ 196 h 196"/>
                <a:gd name="T30" fmla="*/ 98 w 98"/>
                <a:gd name="T31" fmla="*/ 196 h 196"/>
                <a:gd name="T32" fmla="*/ 98 w 98"/>
                <a:gd name="T33" fmla="*/ 196 h 196"/>
                <a:gd name="T34" fmla="*/ 98 w 98"/>
                <a:gd name="T35" fmla="*/ 156 h 196"/>
                <a:gd name="T36" fmla="*/ 98 w 98"/>
                <a:gd name="T37" fmla="*/ 156 h 196"/>
                <a:gd name="T38" fmla="*/ 93 w 98"/>
                <a:gd name="T39" fmla="*/ 156 h 196"/>
                <a:gd name="T40" fmla="*/ 89 w 98"/>
                <a:gd name="T41" fmla="*/ 152 h 196"/>
                <a:gd name="T42" fmla="*/ 88 w 98"/>
                <a:gd name="T43" fmla="*/ 140 h 196"/>
                <a:gd name="T44" fmla="*/ 76 w 98"/>
                <a:gd name="T45" fmla="*/ 135 h 196"/>
                <a:gd name="T46" fmla="*/ 66 w 98"/>
                <a:gd name="T47" fmla="*/ 142 h 196"/>
                <a:gd name="T48" fmla="*/ 63 w 98"/>
                <a:gd name="T49" fmla="*/ 143 h 196"/>
                <a:gd name="T50" fmla="*/ 60 w 98"/>
                <a:gd name="T51" fmla="*/ 142 h 196"/>
                <a:gd name="T52" fmla="*/ 57 w 98"/>
                <a:gd name="T53" fmla="*/ 139 h 196"/>
                <a:gd name="T54" fmla="*/ 53 w 98"/>
                <a:gd name="T55" fmla="*/ 136 h 196"/>
                <a:gd name="T56" fmla="*/ 52 w 98"/>
                <a:gd name="T57" fmla="*/ 133 h 196"/>
                <a:gd name="T58" fmla="*/ 53 w 98"/>
                <a:gd name="T59" fmla="*/ 130 h 196"/>
                <a:gd name="T60" fmla="*/ 61 w 98"/>
                <a:gd name="T61" fmla="*/ 120 h 196"/>
                <a:gd name="T62" fmla="*/ 56 w 98"/>
                <a:gd name="T63" fmla="*/ 108 h 196"/>
                <a:gd name="T64" fmla="*/ 44 w 98"/>
                <a:gd name="T65" fmla="*/ 106 h 196"/>
                <a:gd name="T66" fmla="*/ 40 w 98"/>
                <a:gd name="T67" fmla="*/ 102 h 196"/>
                <a:gd name="T68" fmla="*/ 40 w 98"/>
                <a:gd name="T69" fmla="*/ 98 h 196"/>
                <a:gd name="T70" fmla="*/ 40 w 98"/>
                <a:gd name="T71" fmla="*/ 93 h 196"/>
                <a:gd name="T72" fmla="*/ 40 w 98"/>
                <a:gd name="T73" fmla="*/ 93 h 196"/>
                <a:gd name="T74" fmla="*/ 40 w 98"/>
                <a:gd name="T75" fmla="*/ 93 h 196"/>
                <a:gd name="T76" fmla="*/ 44 w 98"/>
                <a:gd name="T77" fmla="*/ 89 h 196"/>
                <a:gd name="T78" fmla="*/ 56 w 98"/>
                <a:gd name="T79" fmla="*/ 87 h 196"/>
                <a:gd name="T80" fmla="*/ 61 w 98"/>
                <a:gd name="T81" fmla="*/ 75 h 196"/>
                <a:gd name="T82" fmla="*/ 53 w 98"/>
                <a:gd name="T83" fmla="*/ 65 h 196"/>
                <a:gd name="T84" fmla="*/ 52 w 98"/>
                <a:gd name="T85" fmla="*/ 62 h 196"/>
                <a:gd name="T86" fmla="*/ 53 w 98"/>
                <a:gd name="T87" fmla="*/ 59 h 196"/>
                <a:gd name="T88" fmla="*/ 57 w 98"/>
                <a:gd name="T89" fmla="*/ 56 h 196"/>
                <a:gd name="T90" fmla="*/ 60 w 98"/>
                <a:gd name="T91" fmla="*/ 53 h 196"/>
                <a:gd name="T92" fmla="*/ 63 w 98"/>
                <a:gd name="T93" fmla="*/ 52 h 196"/>
                <a:gd name="T94" fmla="*/ 66 w 98"/>
                <a:gd name="T95" fmla="*/ 53 h 196"/>
                <a:gd name="T96" fmla="*/ 76 w 98"/>
                <a:gd name="T97" fmla="*/ 60 h 196"/>
                <a:gd name="T98" fmla="*/ 88 w 98"/>
                <a:gd name="T99" fmla="*/ 55 h 196"/>
                <a:gd name="T100" fmla="*/ 89 w 98"/>
                <a:gd name="T101" fmla="*/ 43 h 196"/>
                <a:gd name="T102" fmla="*/ 93 w 98"/>
                <a:gd name="T103" fmla="*/ 39 h 196"/>
                <a:gd name="T104" fmla="*/ 98 w 98"/>
                <a:gd name="T105" fmla="*/ 39 h 196"/>
                <a:gd name="T106" fmla="*/ 98 w 98"/>
                <a:gd name="T107" fmla="*/ 39 h 196"/>
                <a:gd name="T108" fmla="*/ 98 w 98"/>
                <a:gd name="T109" fmla="*/ 0 h 196"/>
                <a:gd name="T110" fmla="*/ 98 w 98"/>
                <a:gd name="T11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 h="196">
                  <a:moveTo>
                    <a:pt x="98" y="71"/>
                  </a:moveTo>
                  <a:cubicBezTo>
                    <a:pt x="97" y="71"/>
                    <a:pt x="95" y="71"/>
                    <a:pt x="94" y="72"/>
                  </a:cubicBezTo>
                  <a:cubicBezTo>
                    <a:pt x="86" y="73"/>
                    <a:pt x="79" y="78"/>
                    <a:pt x="75" y="85"/>
                  </a:cubicBezTo>
                  <a:cubicBezTo>
                    <a:pt x="73" y="88"/>
                    <a:pt x="72" y="92"/>
                    <a:pt x="72" y="95"/>
                  </a:cubicBezTo>
                  <a:cubicBezTo>
                    <a:pt x="72" y="96"/>
                    <a:pt x="72" y="97"/>
                    <a:pt x="72" y="97"/>
                  </a:cubicBezTo>
                  <a:cubicBezTo>
                    <a:pt x="72" y="104"/>
                    <a:pt x="74" y="110"/>
                    <a:pt x="78" y="114"/>
                  </a:cubicBezTo>
                  <a:cubicBezTo>
                    <a:pt x="83" y="120"/>
                    <a:pt x="89" y="123"/>
                    <a:pt x="96" y="124"/>
                  </a:cubicBezTo>
                  <a:cubicBezTo>
                    <a:pt x="97" y="124"/>
                    <a:pt x="97" y="124"/>
                    <a:pt x="98" y="124"/>
                  </a:cubicBezTo>
                  <a:cubicBezTo>
                    <a:pt x="98" y="124"/>
                    <a:pt x="98" y="124"/>
                    <a:pt x="98" y="124"/>
                  </a:cubicBezTo>
                  <a:cubicBezTo>
                    <a:pt x="98" y="71"/>
                    <a:pt x="98" y="71"/>
                    <a:pt x="98" y="71"/>
                  </a:cubicBezTo>
                  <a:cubicBezTo>
                    <a:pt x="98" y="71"/>
                    <a:pt x="98" y="71"/>
                    <a:pt x="98" y="71"/>
                  </a:cubicBezTo>
                  <a:moveTo>
                    <a:pt x="98" y="0"/>
                  </a:moveTo>
                  <a:cubicBezTo>
                    <a:pt x="85" y="0"/>
                    <a:pt x="73" y="2"/>
                    <a:pt x="62" y="6"/>
                  </a:cubicBezTo>
                  <a:cubicBezTo>
                    <a:pt x="26" y="21"/>
                    <a:pt x="0" y="56"/>
                    <a:pt x="0" y="98"/>
                  </a:cubicBezTo>
                  <a:cubicBezTo>
                    <a:pt x="0" y="152"/>
                    <a:pt x="44" y="196"/>
                    <a:pt x="98" y="196"/>
                  </a:cubicBezTo>
                  <a:cubicBezTo>
                    <a:pt x="98" y="196"/>
                    <a:pt x="98" y="196"/>
                    <a:pt x="98" y="196"/>
                  </a:cubicBezTo>
                  <a:cubicBezTo>
                    <a:pt x="98" y="196"/>
                    <a:pt x="98" y="196"/>
                    <a:pt x="98" y="196"/>
                  </a:cubicBezTo>
                  <a:cubicBezTo>
                    <a:pt x="98" y="156"/>
                    <a:pt x="98" y="156"/>
                    <a:pt x="98" y="156"/>
                  </a:cubicBezTo>
                  <a:cubicBezTo>
                    <a:pt x="98" y="156"/>
                    <a:pt x="98" y="156"/>
                    <a:pt x="98" y="156"/>
                  </a:cubicBezTo>
                  <a:cubicBezTo>
                    <a:pt x="93" y="156"/>
                    <a:pt x="93" y="156"/>
                    <a:pt x="93" y="156"/>
                  </a:cubicBezTo>
                  <a:cubicBezTo>
                    <a:pt x="91" y="156"/>
                    <a:pt x="89" y="154"/>
                    <a:pt x="89" y="152"/>
                  </a:cubicBezTo>
                  <a:cubicBezTo>
                    <a:pt x="88" y="140"/>
                    <a:pt x="88" y="140"/>
                    <a:pt x="88" y="140"/>
                  </a:cubicBezTo>
                  <a:cubicBezTo>
                    <a:pt x="83" y="139"/>
                    <a:pt x="79" y="137"/>
                    <a:pt x="76" y="135"/>
                  </a:cubicBezTo>
                  <a:cubicBezTo>
                    <a:pt x="66" y="142"/>
                    <a:pt x="66" y="142"/>
                    <a:pt x="66" y="142"/>
                  </a:cubicBezTo>
                  <a:cubicBezTo>
                    <a:pt x="65" y="143"/>
                    <a:pt x="64" y="143"/>
                    <a:pt x="63" y="143"/>
                  </a:cubicBezTo>
                  <a:cubicBezTo>
                    <a:pt x="62" y="143"/>
                    <a:pt x="61" y="143"/>
                    <a:pt x="60" y="142"/>
                  </a:cubicBezTo>
                  <a:cubicBezTo>
                    <a:pt x="57" y="139"/>
                    <a:pt x="57" y="139"/>
                    <a:pt x="57" y="139"/>
                  </a:cubicBezTo>
                  <a:cubicBezTo>
                    <a:pt x="53" y="136"/>
                    <a:pt x="53" y="136"/>
                    <a:pt x="53" y="136"/>
                  </a:cubicBezTo>
                  <a:cubicBezTo>
                    <a:pt x="53" y="135"/>
                    <a:pt x="52" y="134"/>
                    <a:pt x="52" y="133"/>
                  </a:cubicBezTo>
                  <a:cubicBezTo>
                    <a:pt x="52" y="132"/>
                    <a:pt x="53" y="131"/>
                    <a:pt x="53" y="130"/>
                  </a:cubicBezTo>
                  <a:cubicBezTo>
                    <a:pt x="61" y="120"/>
                    <a:pt x="61" y="120"/>
                    <a:pt x="61" y="120"/>
                  </a:cubicBezTo>
                  <a:cubicBezTo>
                    <a:pt x="59" y="116"/>
                    <a:pt x="57" y="112"/>
                    <a:pt x="56" y="108"/>
                  </a:cubicBezTo>
                  <a:cubicBezTo>
                    <a:pt x="44" y="106"/>
                    <a:pt x="44" y="106"/>
                    <a:pt x="44" y="106"/>
                  </a:cubicBezTo>
                  <a:cubicBezTo>
                    <a:pt x="41" y="106"/>
                    <a:pt x="40" y="104"/>
                    <a:pt x="40" y="102"/>
                  </a:cubicBezTo>
                  <a:cubicBezTo>
                    <a:pt x="40" y="98"/>
                    <a:pt x="40" y="98"/>
                    <a:pt x="40" y="98"/>
                  </a:cubicBezTo>
                  <a:cubicBezTo>
                    <a:pt x="40" y="93"/>
                    <a:pt x="40" y="93"/>
                    <a:pt x="40" y="93"/>
                  </a:cubicBezTo>
                  <a:cubicBezTo>
                    <a:pt x="40" y="93"/>
                    <a:pt x="40" y="93"/>
                    <a:pt x="40" y="93"/>
                  </a:cubicBezTo>
                  <a:cubicBezTo>
                    <a:pt x="40" y="93"/>
                    <a:pt x="40" y="93"/>
                    <a:pt x="40" y="93"/>
                  </a:cubicBezTo>
                  <a:cubicBezTo>
                    <a:pt x="40" y="91"/>
                    <a:pt x="42" y="89"/>
                    <a:pt x="44" y="89"/>
                  </a:cubicBezTo>
                  <a:cubicBezTo>
                    <a:pt x="56" y="87"/>
                    <a:pt x="56" y="87"/>
                    <a:pt x="56" y="87"/>
                  </a:cubicBezTo>
                  <a:cubicBezTo>
                    <a:pt x="57" y="83"/>
                    <a:pt x="59" y="79"/>
                    <a:pt x="61" y="75"/>
                  </a:cubicBezTo>
                  <a:cubicBezTo>
                    <a:pt x="53" y="65"/>
                    <a:pt x="53" y="65"/>
                    <a:pt x="53" y="65"/>
                  </a:cubicBezTo>
                  <a:cubicBezTo>
                    <a:pt x="53" y="64"/>
                    <a:pt x="52" y="63"/>
                    <a:pt x="52" y="62"/>
                  </a:cubicBezTo>
                  <a:cubicBezTo>
                    <a:pt x="52" y="61"/>
                    <a:pt x="53" y="60"/>
                    <a:pt x="53" y="59"/>
                  </a:cubicBezTo>
                  <a:cubicBezTo>
                    <a:pt x="57" y="56"/>
                    <a:pt x="57" y="56"/>
                    <a:pt x="57" y="56"/>
                  </a:cubicBezTo>
                  <a:cubicBezTo>
                    <a:pt x="60" y="53"/>
                    <a:pt x="60" y="53"/>
                    <a:pt x="60" y="53"/>
                  </a:cubicBezTo>
                  <a:cubicBezTo>
                    <a:pt x="61" y="52"/>
                    <a:pt x="62" y="52"/>
                    <a:pt x="63" y="52"/>
                  </a:cubicBezTo>
                  <a:cubicBezTo>
                    <a:pt x="64" y="52"/>
                    <a:pt x="65" y="52"/>
                    <a:pt x="66" y="53"/>
                  </a:cubicBezTo>
                  <a:cubicBezTo>
                    <a:pt x="76" y="60"/>
                    <a:pt x="76" y="60"/>
                    <a:pt x="76" y="60"/>
                  </a:cubicBezTo>
                  <a:cubicBezTo>
                    <a:pt x="79" y="58"/>
                    <a:pt x="83" y="56"/>
                    <a:pt x="88" y="55"/>
                  </a:cubicBezTo>
                  <a:cubicBezTo>
                    <a:pt x="89" y="43"/>
                    <a:pt x="89" y="43"/>
                    <a:pt x="89" y="43"/>
                  </a:cubicBezTo>
                  <a:cubicBezTo>
                    <a:pt x="89" y="41"/>
                    <a:pt x="91" y="39"/>
                    <a:pt x="93" y="39"/>
                  </a:cubicBezTo>
                  <a:cubicBezTo>
                    <a:pt x="98" y="39"/>
                    <a:pt x="98" y="39"/>
                    <a:pt x="98" y="39"/>
                  </a:cubicBezTo>
                  <a:cubicBezTo>
                    <a:pt x="98" y="39"/>
                    <a:pt x="98" y="39"/>
                    <a:pt x="98" y="39"/>
                  </a:cubicBezTo>
                  <a:cubicBezTo>
                    <a:pt x="98" y="0"/>
                    <a:pt x="98" y="0"/>
                    <a:pt x="98" y="0"/>
                  </a:cubicBezTo>
                  <a:cubicBezTo>
                    <a:pt x="98" y="0"/>
                    <a:pt x="98" y="0"/>
                    <a:pt x="98" y="0"/>
                  </a:cubicBezTo>
                </a:path>
              </a:pathLst>
            </a:custGeom>
            <a:solidFill>
              <a:srgbClr val="E74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64" name="Freeform 496"/>
            <p:cNvSpPr>
              <a:spLocks noEditPoints="1"/>
            </p:cNvSpPr>
            <p:nvPr/>
          </p:nvSpPr>
          <p:spPr bwMode="auto">
            <a:xfrm>
              <a:off x="5078413" y="1195388"/>
              <a:ext cx="168275" cy="336550"/>
            </a:xfrm>
            <a:custGeom>
              <a:avLst/>
              <a:gdLst>
                <a:gd name="T0" fmla="*/ 0 w 98"/>
                <a:gd name="T1" fmla="*/ 71 h 196"/>
                <a:gd name="T2" fmla="*/ 0 w 98"/>
                <a:gd name="T3" fmla="*/ 124 h 196"/>
                <a:gd name="T4" fmla="*/ 26 w 98"/>
                <a:gd name="T5" fmla="*/ 100 h 196"/>
                <a:gd name="T6" fmla="*/ 26 w 98"/>
                <a:gd name="T7" fmla="*/ 98 h 196"/>
                <a:gd name="T8" fmla="*/ 26 w 98"/>
                <a:gd name="T9" fmla="*/ 93 h 196"/>
                <a:gd name="T10" fmla="*/ 0 w 98"/>
                <a:gd name="T11" fmla="*/ 71 h 196"/>
                <a:gd name="T12" fmla="*/ 0 w 98"/>
                <a:gd name="T13" fmla="*/ 0 h 196"/>
                <a:gd name="T14" fmla="*/ 0 w 98"/>
                <a:gd name="T15" fmla="*/ 39 h 196"/>
                <a:gd name="T16" fmla="*/ 0 w 98"/>
                <a:gd name="T17" fmla="*/ 39 h 196"/>
                <a:gd name="T18" fmla="*/ 5 w 98"/>
                <a:gd name="T19" fmla="*/ 39 h 196"/>
                <a:gd name="T20" fmla="*/ 9 w 98"/>
                <a:gd name="T21" fmla="*/ 43 h 196"/>
                <a:gd name="T22" fmla="*/ 10 w 98"/>
                <a:gd name="T23" fmla="*/ 55 h 196"/>
                <a:gd name="T24" fmla="*/ 23 w 98"/>
                <a:gd name="T25" fmla="*/ 60 h 196"/>
                <a:gd name="T26" fmla="*/ 32 w 98"/>
                <a:gd name="T27" fmla="*/ 53 h 196"/>
                <a:gd name="T28" fmla="*/ 35 w 98"/>
                <a:gd name="T29" fmla="*/ 52 h 196"/>
                <a:gd name="T30" fmla="*/ 38 w 98"/>
                <a:gd name="T31" fmla="*/ 53 h 196"/>
                <a:gd name="T32" fmla="*/ 41 w 98"/>
                <a:gd name="T33" fmla="*/ 56 h 196"/>
                <a:gd name="T34" fmla="*/ 45 w 98"/>
                <a:gd name="T35" fmla="*/ 59 h 196"/>
                <a:gd name="T36" fmla="*/ 46 w 98"/>
                <a:gd name="T37" fmla="*/ 62 h 196"/>
                <a:gd name="T38" fmla="*/ 45 w 98"/>
                <a:gd name="T39" fmla="*/ 65 h 196"/>
                <a:gd name="T40" fmla="*/ 37 w 98"/>
                <a:gd name="T41" fmla="*/ 75 h 196"/>
                <a:gd name="T42" fmla="*/ 42 w 98"/>
                <a:gd name="T43" fmla="*/ 87 h 196"/>
                <a:gd name="T44" fmla="*/ 54 w 98"/>
                <a:gd name="T45" fmla="*/ 89 h 196"/>
                <a:gd name="T46" fmla="*/ 59 w 98"/>
                <a:gd name="T47" fmla="*/ 93 h 196"/>
                <a:gd name="T48" fmla="*/ 59 w 98"/>
                <a:gd name="T49" fmla="*/ 98 h 196"/>
                <a:gd name="T50" fmla="*/ 59 w 98"/>
                <a:gd name="T51" fmla="*/ 102 h 196"/>
                <a:gd name="T52" fmla="*/ 54 w 98"/>
                <a:gd name="T53" fmla="*/ 106 h 196"/>
                <a:gd name="T54" fmla="*/ 42 w 98"/>
                <a:gd name="T55" fmla="*/ 108 h 196"/>
                <a:gd name="T56" fmla="*/ 37 w 98"/>
                <a:gd name="T57" fmla="*/ 120 h 196"/>
                <a:gd name="T58" fmla="*/ 45 w 98"/>
                <a:gd name="T59" fmla="*/ 130 h 196"/>
                <a:gd name="T60" fmla="*/ 46 w 98"/>
                <a:gd name="T61" fmla="*/ 133 h 196"/>
                <a:gd name="T62" fmla="*/ 45 w 98"/>
                <a:gd name="T63" fmla="*/ 136 h 196"/>
                <a:gd name="T64" fmla="*/ 41 w 98"/>
                <a:gd name="T65" fmla="*/ 139 h 196"/>
                <a:gd name="T66" fmla="*/ 38 w 98"/>
                <a:gd name="T67" fmla="*/ 142 h 196"/>
                <a:gd name="T68" fmla="*/ 35 w 98"/>
                <a:gd name="T69" fmla="*/ 143 h 196"/>
                <a:gd name="T70" fmla="*/ 32 w 98"/>
                <a:gd name="T71" fmla="*/ 142 h 196"/>
                <a:gd name="T72" fmla="*/ 23 w 98"/>
                <a:gd name="T73" fmla="*/ 135 h 196"/>
                <a:gd name="T74" fmla="*/ 10 w 98"/>
                <a:gd name="T75" fmla="*/ 140 h 196"/>
                <a:gd name="T76" fmla="*/ 9 w 98"/>
                <a:gd name="T77" fmla="*/ 152 h 196"/>
                <a:gd name="T78" fmla="*/ 5 w 98"/>
                <a:gd name="T79" fmla="*/ 156 h 196"/>
                <a:gd name="T80" fmla="*/ 0 w 98"/>
                <a:gd name="T81" fmla="*/ 156 h 196"/>
                <a:gd name="T82" fmla="*/ 0 w 98"/>
                <a:gd name="T83" fmla="*/ 196 h 196"/>
                <a:gd name="T84" fmla="*/ 98 w 98"/>
                <a:gd name="T85" fmla="*/ 98 h 196"/>
                <a:gd name="T86" fmla="*/ 92 w 98"/>
                <a:gd name="T87" fmla="*/ 62 h 196"/>
                <a:gd name="T88" fmla="*/ 0 w 98"/>
                <a:gd name="T8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96">
                  <a:moveTo>
                    <a:pt x="0" y="71"/>
                  </a:moveTo>
                  <a:cubicBezTo>
                    <a:pt x="0" y="124"/>
                    <a:pt x="0" y="124"/>
                    <a:pt x="0" y="124"/>
                  </a:cubicBezTo>
                  <a:cubicBezTo>
                    <a:pt x="14" y="124"/>
                    <a:pt x="25" y="113"/>
                    <a:pt x="26" y="100"/>
                  </a:cubicBezTo>
                  <a:cubicBezTo>
                    <a:pt x="26" y="99"/>
                    <a:pt x="26" y="98"/>
                    <a:pt x="26" y="98"/>
                  </a:cubicBezTo>
                  <a:cubicBezTo>
                    <a:pt x="26" y="96"/>
                    <a:pt x="26" y="95"/>
                    <a:pt x="26" y="93"/>
                  </a:cubicBezTo>
                  <a:cubicBezTo>
                    <a:pt x="24" y="80"/>
                    <a:pt x="13" y="71"/>
                    <a:pt x="0" y="71"/>
                  </a:cubicBezTo>
                  <a:moveTo>
                    <a:pt x="0" y="0"/>
                  </a:moveTo>
                  <a:cubicBezTo>
                    <a:pt x="0" y="39"/>
                    <a:pt x="0" y="39"/>
                    <a:pt x="0" y="39"/>
                  </a:cubicBezTo>
                  <a:cubicBezTo>
                    <a:pt x="0" y="39"/>
                    <a:pt x="0" y="39"/>
                    <a:pt x="0" y="39"/>
                  </a:cubicBezTo>
                  <a:cubicBezTo>
                    <a:pt x="5" y="39"/>
                    <a:pt x="5" y="39"/>
                    <a:pt x="5" y="39"/>
                  </a:cubicBezTo>
                  <a:cubicBezTo>
                    <a:pt x="7" y="39"/>
                    <a:pt x="9" y="41"/>
                    <a:pt x="9" y="43"/>
                  </a:cubicBezTo>
                  <a:cubicBezTo>
                    <a:pt x="10" y="55"/>
                    <a:pt x="10" y="55"/>
                    <a:pt x="10" y="55"/>
                  </a:cubicBezTo>
                  <a:cubicBezTo>
                    <a:pt x="15" y="56"/>
                    <a:pt x="19" y="58"/>
                    <a:pt x="23" y="60"/>
                  </a:cubicBezTo>
                  <a:cubicBezTo>
                    <a:pt x="32" y="53"/>
                    <a:pt x="32" y="53"/>
                    <a:pt x="32" y="53"/>
                  </a:cubicBezTo>
                  <a:cubicBezTo>
                    <a:pt x="33" y="52"/>
                    <a:pt x="34" y="52"/>
                    <a:pt x="35" y="52"/>
                  </a:cubicBezTo>
                  <a:cubicBezTo>
                    <a:pt x="36" y="52"/>
                    <a:pt x="37" y="52"/>
                    <a:pt x="38" y="53"/>
                  </a:cubicBezTo>
                  <a:cubicBezTo>
                    <a:pt x="41" y="56"/>
                    <a:pt x="41" y="56"/>
                    <a:pt x="41" y="56"/>
                  </a:cubicBezTo>
                  <a:cubicBezTo>
                    <a:pt x="45" y="59"/>
                    <a:pt x="45" y="59"/>
                    <a:pt x="45" y="59"/>
                  </a:cubicBezTo>
                  <a:cubicBezTo>
                    <a:pt x="46" y="60"/>
                    <a:pt x="46" y="61"/>
                    <a:pt x="46" y="62"/>
                  </a:cubicBezTo>
                  <a:cubicBezTo>
                    <a:pt x="46" y="63"/>
                    <a:pt x="46" y="64"/>
                    <a:pt x="45" y="65"/>
                  </a:cubicBezTo>
                  <a:cubicBezTo>
                    <a:pt x="37" y="75"/>
                    <a:pt x="37" y="75"/>
                    <a:pt x="37" y="75"/>
                  </a:cubicBezTo>
                  <a:cubicBezTo>
                    <a:pt x="39" y="79"/>
                    <a:pt x="41" y="83"/>
                    <a:pt x="42" y="87"/>
                  </a:cubicBezTo>
                  <a:cubicBezTo>
                    <a:pt x="54" y="89"/>
                    <a:pt x="54" y="89"/>
                    <a:pt x="54" y="89"/>
                  </a:cubicBezTo>
                  <a:cubicBezTo>
                    <a:pt x="57" y="89"/>
                    <a:pt x="59" y="91"/>
                    <a:pt x="59" y="93"/>
                  </a:cubicBezTo>
                  <a:cubicBezTo>
                    <a:pt x="59" y="98"/>
                    <a:pt x="59" y="98"/>
                    <a:pt x="59" y="98"/>
                  </a:cubicBezTo>
                  <a:cubicBezTo>
                    <a:pt x="59" y="102"/>
                    <a:pt x="59" y="102"/>
                    <a:pt x="59" y="102"/>
                  </a:cubicBezTo>
                  <a:cubicBezTo>
                    <a:pt x="59" y="104"/>
                    <a:pt x="57" y="106"/>
                    <a:pt x="54" y="106"/>
                  </a:cubicBezTo>
                  <a:cubicBezTo>
                    <a:pt x="42" y="108"/>
                    <a:pt x="42" y="108"/>
                    <a:pt x="42" y="108"/>
                  </a:cubicBezTo>
                  <a:cubicBezTo>
                    <a:pt x="41" y="112"/>
                    <a:pt x="39" y="116"/>
                    <a:pt x="37" y="120"/>
                  </a:cubicBezTo>
                  <a:cubicBezTo>
                    <a:pt x="45" y="130"/>
                    <a:pt x="45" y="130"/>
                    <a:pt x="45" y="130"/>
                  </a:cubicBezTo>
                  <a:cubicBezTo>
                    <a:pt x="46" y="131"/>
                    <a:pt x="46" y="132"/>
                    <a:pt x="46" y="133"/>
                  </a:cubicBezTo>
                  <a:cubicBezTo>
                    <a:pt x="46" y="134"/>
                    <a:pt x="46" y="135"/>
                    <a:pt x="45" y="136"/>
                  </a:cubicBezTo>
                  <a:cubicBezTo>
                    <a:pt x="41" y="139"/>
                    <a:pt x="41" y="139"/>
                    <a:pt x="41" y="139"/>
                  </a:cubicBezTo>
                  <a:cubicBezTo>
                    <a:pt x="38" y="142"/>
                    <a:pt x="38" y="142"/>
                    <a:pt x="38" y="142"/>
                  </a:cubicBezTo>
                  <a:cubicBezTo>
                    <a:pt x="37" y="143"/>
                    <a:pt x="36" y="143"/>
                    <a:pt x="35" y="143"/>
                  </a:cubicBezTo>
                  <a:cubicBezTo>
                    <a:pt x="34" y="143"/>
                    <a:pt x="33" y="143"/>
                    <a:pt x="32" y="142"/>
                  </a:cubicBezTo>
                  <a:cubicBezTo>
                    <a:pt x="23" y="135"/>
                    <a:pt x="23" y="135"/>
                    <a:pt x="23" y="135"/>
                  </a:cubicBezTo>
                  <a:cubicBezTo>
                    <a:pt x="19" y="137"/>
                    <a:pt x="15" y="139"/>
                    <a:pt x="10" y="140"/>
                  </a:cubicBezTo>
                  <a:cubicBezTo>
                    <a:pt x="9" y="152"/>
                    <a:pt x="9" y="152"/>
                    <a:pt x="9" y="152"/>
                  </a:cubicBezTo>
                  <a:cubicBezTo>
                    <a:pt x="9" y="154"/>
                    <a:pt x="7" y="156"/>
                    <a:pt x="5" y="156"/>
                  </a:cubicBezTo>
                  <a:cubicBezTo>
                    <a:pt x="0" y="156"/>
                    <a:pt x="0" y="156"/>
                    <a:pt x="0" y="156"/>
                  </a:cubicBezTo>
                  <a:cubicBezTo>
                    <a:pt x="0" y="196"/>
                    <a:pt x="0" y="196"/>
                    <a:pt x="0" y="196"/>
                  </a:cubicBezTo>
                  <a:cubicBezTo>
                    <a:pt x="54" y="195"/>
                    <a:pt x="98" y="152"/>
                    <a:pt x="98" y="98"/>
                  </a:cubicBezTo>
                  <a:cubicBezTo>
                    <a:pt x="98" y="85"/>
                    <a:pt x="96" y="73"/>
                    <a:pt x="92" y="62"/>
                  </a:cubicBezTo>
                  <a:cubicBezTo>
                    <a:pt x="78" y="26"/>
                    <a:pt x="42" y="0"/>
                    <a:pt x="0" y="0"/>
                  </a:cubicBezTo>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65" name="Freeform 497"/>
            <p:cNvSpPr>
              <a:spLocks noEditPoints="1"/>
            </p:cNvSpPr>
            <p:nvPr/>
          </p:nvSpPr>
          <p:spPr bwMode="auto">
            <a:xfrm>
              <a:off x="4978401" y="1262063"/>
              <a:ext cx="201613" cy="200025"/>
            </a:xfrm>
            <a:custGeom>
              <a:avLst/>
              <a:gdLst>
                <a:gd name="T0" fmla="*/ 112 w 117"/>
                <a:gd name="T1" fmla="*/ 50 h 117"/>
                <a:gd name="T2" fmla="*/ 95 w 117"/>
                <a:gd name="T3" fmla="*/ 36 h 117"/>
                <a:gd name="T4" fmla="*/ 103 w 117"/>
                <a:gd name="T5" fmla="*/ 20 h 117"/>
                <a:gd name="T6" fmla="*/ 96 w 117"/>
                <a:gd name="T7" fmla="*/ 14 h 117"/>
                <a:gd name="T8" fmla="*/ 81 w 117"/>
                <a:gd name="T9" fmla="*/ 21 h 117"/>
                <a:gd name="T10" fmla="*/ 67 w 117"/>
                <a:gd name="T11" fmla="*/ 4 h 117"/>
                <a:gd name="T12" fmla="*/ 58 w 117"/>
                <a:gd name="T13" fmla="*/ 0 h 117"/>
                <a:gd name="T14" fmla="*/ 49 w 117"/>
                <a:gd name="T15" fmla="*/ 4 h 117"/>
                <a:gd name="T16" fmla="*/ 36 w 117"/>
                <a:gd name="T17" fmla="*/ 21 h 117"/>
                <a:gd name="T18" fmla="*/ 20 w 117"/>
                <a:gd name="T19" fmla="*/ 14 h 117"/>
                <a:gd name="T20" fmla="*/ 13 w 117"/>
                <a:gd name="T21" fmla="*/ 20 h 117"/>
                <a:gd name="T22" fmla="*/ 21 w 117"/>
                <a:gd name="T23" fmla="*/ 36 h 117"/>
                <a:gd name="T24" fmla="*/ 4 w 117"/>
                <a:gd name="T25" fmla="*/ 50 h 117"/>
                <a:gd name="T26" fmla="*/ 0 w 117"/>
                <a:gd name="T27" fmla="*/ 59 h 117"/>
                <a:gd name="T28" fmla="*/ 4 w 117"/>
                <a:gd name="T29" fmla="*/ 67 h 117"/>
                <a:gd name="T30" fmla="*/ 21 w 117"/>
                <a:gd name="T31" fmla="*/ 81 h 117"/>
                <a:gd name="T32" fmla="*/ 13 w 117"/>
                <a:gd name="T33" fmla="*/ 97 h 117"/>
                <a:gd name="T34" fmla="*/ 20 w 117"/>
                <a:gd name="T35" fmla="*/ 103 h 117"/>
                <a:gd name="T36" fmla="*/ 36 w 117"/>
                <a:gd name="T37" fmla="*/ 96 h 117"/>
                <a:gd name="T38" fmla="*/ 49 w 117"/>
                <a:gd name="T39" fmla="*/ 113 h 117"/>
                <a:gd name="T40" fmla="*/ 58 w 117"/>
                <a:gd name="T41" fmla="*/ 117 h 117"/>
                <a:gd name="T42" fmla="*/ 67 w 117"/>
                <a:gd name="T43" fmla="*/ 113 h 117"/>
                <a:gd name="T44" fmla="*/ 81 w 117"/>
                <a:gd name="T45" fmla="*/ 96 h 117"/>
                <a:gd name="T46" fmla="*/ 96 w 117"/>
                <a:gd name="T47" fmla="*/ 103 h 117"/>
                <a:gd name="T48" fmla="*/ 103 w 117"/>
                <a:gd name="T49" fmla="*/ 97 h 117"/>
                <a:gd name="T50" fmla="*/ 95 w 117"/>
                <a:gd name="T51" fmla="*/ 81 h 117"/>
                <a:gd name="T52" fmla="*/ 112 w 117"/>
                <a:gd name="T53" fmla="*/ 67 h 117"/>
                <a:gd name="T54" fmla="*/ 117 w 117"/>
                <a:gd name="T55" fmla="*/ 59 h 117"/>
                <a:gd name="T56" fmla="*/ 84 w 117"/>
                <a:gd name="T57" fmla="*/ 61 h 117"/>
                <a:gd name="T58" fmla="*/ 56 w 117"/>
                <a:gd name="T59" fmla="*/ 85 h 117"/>
                <a:gd name="T60" fmla="*/ 32 w 117"/>
                <a:gd name="T61" fmla="*/ 56 h 117"/>
                <a:gd name="T62" fmla="*/ 54 w 117"/>
                <a:gd name="T63" fmla="*/ 33 h 117"/>
                <a:gd name="T64" fmla="*/ 84 w 117"/>
                <a:gd name="T65" fmla="*/ 5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117">
                  <a:moveTo>
                    <a:pt x="117" y="54"/>
                  </a:moveTo>
                  <a:cubicBezTo>
                    <a:pt x="117" y="52"/>
                    <a:pt x="115" y="50"/>
                    <a:pt x="112" y="50"/>
                  </a:cubicBezTo>
                  <a:cubicBezTo>
                    <a:pt x="100" y="48"/>
                    <a:pt x="100" y="48"/>
                    <a:pt x="100" y="48"/>
                  </a:cubicBezTo>
                  <a:cubicBezTo>
                    <a:pt x="99" y="44"/>
                    <a:pt x="97" y="40"/>
                    <a:pt x="95" y="36"/>
                  </a:cubicBezTo>
                  <a:cubicBezTo>
                    <a:pt x="103" y="26"/>
                    <a:pt x="103" y="26"/>
                    <a:pt x="103" y="26"/>
                  </a:cubicBezTo>
                  <a:cubicBezTo>
                    <a:pt x="104" y="25"/>
                    <a:pt x="104" y="22"/>
                    <a:pt x="103" y="20"/>
                  </a:cubicBezTo>
                  <a:cubicBezTo>
                    <a:pt x="99" y="17"/>
                    <a:pt x="99" y="17"/>
                    <a:pt x="99" y="17"/>
                  </a:cubicBezTo>
                  <a:cubicBezTo>
                    <a:pt x="96" y="14"/>
                    <a:pt x="96" y="14"/>
                    <a:pt x="96" y="14"/>
                  </a:cubicBezTo>
                  <a:cubicBezTo>
                    <a:pt x="95" y="12"/>
                    <a:pt x="92" y="12"/>
                    <a:pt x="90" y="14"/>
                  </a:cubicBezTo>
                  <a:cubicBezTo>
                    <a:pt x="81" y="21"/>
                    <a:pt x="81" y="21"/>
                    <a:pt x="81" y="21"/>
                  </a:cubicBezTo>
                  <a:cubicBezTo>
                    <a:pt x="77" y="19"/>
                    <a:pt x="73" y="17"/>
                    <a:pt x="68" y="16"/>
                  </a:cubicBezTo>
                  <a:cubicBezTo>
                    <a:pt x="67" y="4"/>
                    <a:pt x="67" y="4"/>
                    <a:pt x="67" y="4"/>
                  </a:cubicBezTo>
                  <a:cubicBezTo>
                    <a:pt x="67" y="2"/>
                    <a:pt x="65" y="0"/>
                    <a:pt x="63" y="0"/>
                  </a:cubicBezTo>
                  <a:cubicBezTo>
                    <a:pt x="58" y="0"/>
                    <a:pt x="58" y="0"/>
                    <a:pt x="58" y="0"/>
                  </a:cubicBezTo>
                  <a:cubicBezTo>
                    <a:pt x="53" y="0"/>
                    <a:pt x="53" y="0"/>
                    <a:pt x="53" y="0"/>
                  </a:cubicBezTo>
                  <a:cubicBezTo>
                    <a:pt x="51" y="0"/>
                    <a:pt x="49" y="2"/>
                    <a:pt x="49" y="4"/>
                  </a:cubicBezTo>
                  <a:cubicBezTo>
                    <a:pt x="48" y="16"/>
                    <a:pt x="48" y="16"/>
                    <a:pt x="48" y="16"/>
                  </a:cubicBezTo>
                  <a:cubicBezTo>
                    <a:pt x="43" y="17"/>
                    <a:pt x="39" y="19"/>
                    <a:pt x="36" y="21"/>
                  </a:cubicBezTo>
                  <a:cubicBezTo>
                    <a:pt x="26" y="14"/>
                    <a:pt x="26" y="14"/>
                    <a:pt x="26" y="14"/>
                  </a:cubicBezTo>
                  <a:cubicBezTo>
                    <a:pt x="24" y="12"/>
                    <a:pt x="22" y="12"/>
                    <a:pt x="20" y="14"/>
                  </a:cubicBezTo>
                  <a:cubicBezTo>
                    <a:pt x="17" y="17"/>
                    <a:pt x="17" y="17"/>
                    <a:pt x="17" y="17"/>
                  </a:cubicBezTo>
                  <a:cubicBezTo>
                    <a:pt x="13" y="20"/>
                    <a:pt x="13" y="20"/>
                    <a:pt x="13" y="20"/>
                  </a:cubicBezTo>
                  <a:cubicBezTo>
                    <a:pt x="12" y="22"/>
                    <a:pt x="12" y="25"/>
                    <a:pt x="13" y="26"/>
                  </a:cubicBezTo>
                  <a:cubicBezTo>
                    <a:pt x="21" y="36"/>
                    <a:pt x="21" y="36"/>
                    <a:pt x="21" y="36"/>
                  </a:cubicBezTo>
                  <a:cubicBezTo>
                    <a:pt x="19" y="40"/>
                    <a:pt x="17" y="44"/>
                    <a:pt x="16" y="48"/>
                  </a:cubicBezTo>
                  <a:cubicBezTo>
                    <a:pt x="4" y="50"/>
                    <a:pt x="4" y="50"/>
                    <a:pt x="4" y="50"/>
                  </a:cubicBezTo>
                  <a:cubicBezTo>
                    <a:pt x="1" y="50"/>
                    <a:pt x="0" y="52"/>
                    <a:pt x="0" y="54"/>
                  </a:cubicBezTo>
                  <a:cubicBezTo>
                    <a:pt x="0" y="59"/>
                    <a:pt x="0" y="59"/>
                    <a:pt x="0" y="59"/>
                  </a:cubicBezTo>
                  <a:cubicBezTo>
                    <a:pt x="0" y="63"/>
                    <a:pt x="0" y="63"/>
                    <a:pt x="0" y="63"/>
                  </a:cubicBezTo>
                  <a:cubicBezTo>
                    <a:pt x="0" y="65"/>
                    <a:pt x="1" y="67"/>
                    <a:pt x="4" y="67"/>
                  </a:cubicBezTo>
                  <a:cubicBezTo>
                    <a:pt x="16" y="69"/>
                    <a:pt x="16" y="69"/>
                    <a:pt x="16" y="69"/>
                  </a:cubicBezTo>
                  <a:cubicBezTo>
                    <a:pt x="17" y="73"/>
                    <a:pt x="19" y="77"/>
                    <a:pt x="21" y="81"/>
                  </a:cubicBezTo>
                  <a:cubicBezTo>
                    <a:pt x="13" y="91"/>
                    <a:pt x="13" y="91"/>
                    <a:pt x="13" y="91"/>
                  </a:cubicBezTo>
                  <a:cubicBezTo>
                    <a:pt x="12" y="92"/>
                    <a:pt x="12" y="95"/>
                    <a:pt x="13" y="97"/>
                  </a:cubicBezTo>
                  <a:cubicBezTo>
                    <a:pt x="17" y="100"/>
                    <a:pt x="17" y="100"/>
                    <a:pt x="17" y="100"/>
                  </a:cubicBezTo>
                  <a:cubicBezTo>
                    <a:pt x="20" y="103"/>
                    <a:pt x="20" y="103"/>
                    <a:pt x="20" y="103"/>
                  </a:cubicBezTo>
                  <a:cubicBezTo>
                    <a:pt x="22" y="105"/>
                    <a:pt x="24" y="105"/>
                    <a:pt x="26" y="103"/>
                  </a:cubicBezTo>
                  <a:cubicBezTo>
                    <a:pt x="36" y="96"/>
                    <a:pt x="36" y="96"/>
                    <a:pt x="36" y="96"/>
                  </a:cubicBezTo>
                  <a:cubicBezTo>
                    <a:pt x="39" y="98"/>
                    <a:pt x="43" y="100"/>
                    <a:pt x="48" y="101"/>
                  </a:cubicBezTo>
                  <a:cubicBezTo>
                    <a:pt x="49" y="113"/>
                    <a:pt x="49" y="113"/>
                    <a:pt x="49" y="113"/>
                  </a:cubicBezTo>
                  <a:cubicBezTo>
                    <a:pt x="49" y="115"/>
                    <a:pt x="51" y="117"/>
                    <a:pt x="53" y="117"/>
                  </a:cubicBezTo>
                  <a:cubicBezTo>
                    <a:pt x="58" y="117"/>
                    <a:pt x="58" y="117"/>
                    <a:pt x="58" y="117"/>
                  </a:cubicBezTo>
                  <a:cubicBezTo>
                    <a:pt x="63" y="117"/>
                    <a:pt x="63" y="117"/>
                    <a:pt x="63" y="117"/>
                  </a:cubicBezTo>
                  <a:cubicBezTo>
                    <a:pt x="65" y="117"/>
                    <a:pt x="67" y="115"/>
                    <a:pt x="67" y="113"/>
                  </a:cubicBezTo>
                  <a:cubicBezTo>
                    <a:pt x="68" y="101"/>
                    <a:pt x="68" y="101"/>
                    <a:pt x="68" y="101"/>
                  </a:cubicBezTo>
                  <a:cubicBezTo>
                    <a:pt x="73" y="100"/>
                    <a:pt x="77" y="98"/>
                    <a:pt x="81" y="96"/>
                  </a:cubicBezTo>
                  <a:cubicBezTo>
                    <a:pt x="90" y="103"/>
                    <a:pt x="90" y="103"/>
                    <a:pt x="90" y="103"/>
                  </a:cubicBezTo>
                  <a:cubicBezTo>
                    <a:pt x="92" y="105"/>
                    <a:pt x="95" y="105"/>
                    <a:pt x="96" y="103"/>
                  </a:cubicBezTo>
                  <a:cubicBezTo>
                    <a:pt x="99" y="100"/>
                    <a:pt x="99" y="100"/>
                    <a:pt x="99" y="100"/>
                  </a:cubicBezTo>
                  <a:cubicBezTo>
                    <a:pt x="103" y="97"/>
                    <a:pt x="103" y="97"/>
                    <a:pt x="103" y="97"/>
                  </a:cubicBezTo>
                  <a:cubicBezTo>
                    <a:pt x="104" y="95"/>
                    <a:pt x="104" y="92"/>
                    <a:pt x="103" y="91"/>
                  </a:cubicBezTo>
                  <a:cubicBezTo>
                    <a:pt x="95" y="81"/>
                    <a:pt x="95" y="81"/>
                    <a:pt x="95" y="81"/>
                  </a:cubicBezTo>
                  <a:cubicBezTo>
                    <a:pt x="97" y="77"/>
                    <a:pt x="99" y="73"/>
                    <a:pt x="100" y="69"/>
                  </a:cubicBezTo>
                  <a:cubicBezTo>
                    <a:pt x="112" y="67"/>
                    <a:pt x="112" y="67"/>
                    <a:pt x="112" y="67"/>
                  </a:cubicBezTo>
                  <a:cubicBezTo>
                    <a:pt x="115" y="67"/>
                    <a:pt x="117" y="65"/>
                    <a:pt x="117" y="63"/>
                  </a:cubicBezTo>
                  <a:cubicBezTo>
                    <a:pt x="117" y="59"/>
                    <a:pt x="117" y="59"/>
                    <a:pt x="117" y="59"/>
                  </a:cubicBezTo>
                  <a:cubicBezTo>
                    <a:pt x="117" y="54"/>
                    <a:pt x="117" y="54"/>
                    <a:pt x="117" y="54"/>
                  </a:cubicBezTo>
                  <a:moveTo>
                    <a:pt x="84" y="61"/>
                  </a:moveTo>
                  <a:cubicBezTo>
                    <a:pt x="83" y="74"/>
                    <a:pt x="72" y="85"/>
                    <a:pt x="58" y="85"/>
                  </a:cubicBezTo>
                  <a:cubicBezTo>
                    <a:pt x="57" y="85"/>
                    <a:pt x="57" y="85"/>
                    <a:pt x="56" y="85"/>
                  </a:cubicBezTo>
                  <a:cubicBezTo>
                    <a:pt x="49" y="84"/>
                    <a:pt x="43" y="81"/>
                    <a:pt x="38" y="75"/>
                  </a:cubicBezTo>
                  <a:cubicBezTo>
                    <a:pt x="34" y="70"/>
                    <a:pt x="31" y="63"/>
                    <a:pt x="32" y="56"/>
                  </a:cubicBezTo>
                  <a:cubicBezTo>
                    <a:pt x="32" y="53"/>
                    <a:pt x="33" y="49"/>
                    <a:pt x="35" y="46"/>
                  </a:cubicBezTo>
                  <a:cubicBezTo>
                    <a:pt x="39" y="39"/>
                    <a:pt x="46" y="34"/>
                    <a:pt x="54" y="33"/>
                  </a:cubicBezTo>
                  <a:cubicBezTo>
                    <a:pt x="55" y="32"/>
                    <a:pt x="57" y="32"/>
                    <a:pt x="58" y="32"/>
                  </a:cubicBezTo>
                  <a:cubicBezTo>
                    <a:pt x="71" y="32"/>
                    <a:pt x="82" y="41"/>
                    <a:pt x="84" y="54"/>
                  </a:cubicBezTo>
                  <a:cubicBezTo>
                    <a:pt x="84" y="56"/>
                    <a:pt x="84" y="58"/>
                    <a:pt x="84" y="6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66" name="Freeform 498"/>
            <p:cNvSpPr>
              <a:spLocks/>
            </p:cNvSpPr>
            <p:nvPr/>
          </p:nvSpPr>
          <p:spPr bwMode="auto">
            <a:xfrm>
              <a:off x="4978401" y="1262063"/>
              <a:ext cx="100013" cy="200025"/>
            </a:xfrm>
            <a:custGeom>
              <a:avLst/>
              <a:gdLst>
                <a:gd name="T0" fmla="*/ 58 w 58"/>
                <a:gd name="T1" fmla="*/ 0 h 117"/>
                <a:gd name="T2" fmla="*/ 53 w 58"/>
                <a:gd name="T3" fmla="*/ 0 h 117"/>
                <a:gd name="T4" fmla="*/ 49 w 58"/>
                <a:gd name="T5" fmla="*/ 4 h 117"/>
                <a:gd name="T6" fmla="*/ 48 w 58"/>
                <a:gd name="T7" fmla="*/ 16 h 117"/>
                <a:gd name="T8" fmla="*/ 36 w 58"/>
                <a:gd name="T9" fmla="*/ 21 h 117"/>
                <a:gd name="T10" fmla="*/ 26 w 58"/>
                <a:gd name="T11" fmla="*/ 14 h 117"/>
                <a:gd name="T12" fmla="*/ 23 w 58"/>
                <a:gd name="T13" fmla="*/ 13 h 117"/>
                <a:gd name="T14" fmla="*/ 20 w 58"/>
                <a:gd name="T15" fmla="*/ 14 h 117"/>
                <a:gd name="T16" fmla="*/ 17 w 58"/>
                <a:gd name="T17" fmla="*/ 17 h 117"/>
                <a:gd name="T18" fmla="*/ 13 w 58"/>
                <a:gd name="T19" fmla="*/ 20 h 117"/>
                <a:gd name="T20" fmla="*/ 12 w 58"/>
                <a:gd name="T21" fmla="*/ 23 h 117"/>
                <a:gd name="T22" fmla="*/ 13 w 58"/>
                <a:gd name="T23" fmla="*/ 26 h 117"/>
                <a:gd name="T24" fmla="*/ 21 w 58"/>
                <a:gd name="T25" fmla="*/ 36 h 117"/>
                <a:gd name="T26" fmla="*/ 21 w 58"/>
                <a:gd name="T27" fmla="*/ 36 h 117"/>
                <a:gd name="T28" fmla="*/ 16 w 58"/>
                <a:gd name="T29" fmla="*/ 48 h 117"/>
                <a:gd name="T30" fmla="*/ 4 w 58"/>
                <a:gd name="T31" fmla="*/ 50 h 117"/>
                <a:gd name="T32" fmla="*/ 0 w 58"/>
                <a:gd name="T33" fmla="*/ 54 h 117"/>
                <a:gd name="T34" fmla="*/ 0 w 58"/>
                <a:gd name="T35" fmla="*/ 63 h 117"/>
                <a:gd name="T36" fmla="*/ 4 w 58"/>
                <a:gd name="T37" fmla="*/ 67 h 117"/>
                <a:gd name="T38" fmla="*/ 16 w 58"/>
                <a:gd name="T39" fmla="*/ 69 h 117"/>
                <a:gd name="T40" fmla="*/ 21 w 58"/>
                <a:gd name="T41" fmla="*/ 81 h 117"/>
                <a:gd name="T42" fmla="*/ 21 w 58"/>
                <a:gd name="T43" fmla="*/ 81 h 117"/>
                <a:gd name="T44" fmla="*/ 21 w 58"/>
                <a:gd name="T45" fmla="*/ 81 h 117"/>
                <a:gd name="T46" fmla="*/ 13 w 58"/>
                <a:gd name="T47" fmla="*/ 91 h 117"/>
                <a:gd name="T48" fmla="*/ 12 w 58"/>
                <a:gd name="T49" fmla="*/ 94 h 117"/>
                <a:gd name="T50" fmla="*/ 13 w 58"/>
                <a:gd name="T51" fmla="*/ 97 h 117"/>
                <a:gd name="T52" fmla="*/ 17 w 58"/>
                <a:gd name="T53" fmla="*/ 100 h 117"/>
                <a:gd name="T54" fmla="*/ 20 w 58"/>
                <a:gd name="T55" fmla="*/ 103 h 117"/>
                <a:gd name="T56" fmla="*/ 23 w 58"/>
                <a:gd name="T57" fmla="*/ 104 h 117"/>
                <a:gd name="T58" fmla="*/ 26 w 58"/>
                <a:gd name="T59" fmla="*/ 103 h 117"/>
                <a:gd name="T60" fmla="*/ 36 w 58"/>
                <a:gd name="T61" fmla="*/ 96 h 117"/>
                <a:gd name="T62" fmla="*/ 48 w 58"/>
                <a:gd name="T63" fmla="*/ 101 h 117"/>
                <a:gd name="T64" fmla="*/ 49 w 58"/>
                <a:gd name="T65" fmla="*/ 113 h 117"/>
                <a:gd name="T66" fmla="*/ 53 w 58"/>
                <a:gd name="T67" fmla="*/ 117 h 117"/>
                <a:gd name="T68" fmla="*/ 58 w 58"/>
                <a:gd name="T69" fmla="*/ 117 h 117"/>
                <a:gd name="T70" fmla="*/ 58 w 58"/>
                <a:gd name="T71" fmla="*/ 85 h 117"/>
                <a:gd name="T72" fmla="*/ 58 w 58"/>
                <a:gd name="T73" fmla="*/ 85 h 117"/>
                <a:gd name="T74" fmla="*/ 56 w 58"/>
                <a:gd name="T75" fmla="*/ 85 h 117"/>
                <a:gd name="T76" fmla="*/ 38 w 58"/>
                <a:gd name="T77" fmla="*/ 75 h 117"/>
                <a:gd name="T78" fmla="*/ 32 w 58"/>
                <a:gd name="T79" fmla="*/ 58 h 117"/>
                <a:gd name="T80" fmla="*/ 32 w 58"/>
                <a:gd name="T81" fmla="*/ 56 h 117"/>
                <a:gd name="T82" fmla="*/ 35 w 58"/>
                <a:gd name="T83" fmla="*/ 46 h 117"/>
                <a:gd name="T84" fmla="*/ 54 w 58"/>
                <a:gd name="T85" fmla="*/ 33 h 117"/>
                <a:gd name="T86" fmla="*/ 58 w 58"/>
                <a:gd name="T87" fmla="*/ 32 h 117"/>
                <a:gd name="T88" fmla="*/ 58 w 58"/>
                <a:gd name="T89" fmla="*/ 32 h 117"/>
                <a:gd name="T90" fmla="*/ 58 w 58"/>
                <a:gd name="T91" fmla="*/ 0 h 117"/>
                <a:gd name="T92" fmla="*/ 58 w 58"/>
                <a:gd name="T93" fmla="*/ 0 h 117"/>
                <a:gd name="T94" fmla="*/ 58 w 58"/>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17">
                  <a:moveTo>
                    <a:pt x="58" y="0"/>
                  </a:moveTo>
                  <a:cubicBezTo>
                    <a:pt x="53" y="0"/>
                    <a:pt x="53" y="0"/>
                    <a:pt x="53" y="0"/>
                  </a:cubicBezTo>
                  <a:cubicBezTo>
                    <a:pt x="51" y="0"/>
                    <a:pt x="49" y="2"/>
                    <a:pt x="49" y="4"/>
                  </a:cubicBezTo>
                  <a:cubicBezTo>
                    <a:pt x="48" y="16"/>
                    <a:pt x="48" y="16"/>
                    <a:pt x="48" y="16"/>
                  </a:cubicBezTo>
                  <a:cubicBezTo>
                    <a:pt x="43" y="17"/>
                    <a:pt x="39" y="19"/>
                    <a:pt x="36" y="21"/>
                  </a:cubicBezTo>
                  <a:cubicBezTo>
                    <a:pt x="26" y="14"/>
                    <a:pt x="26" y="14"/>
                    <a:pt x="26" y="14"/>
                  </a:cubicBezTo>
                  <a:cubicBezTo>
                    <a:pt x="25" y="13"/>
                    <a:pt x="24" y="13"/>
                    <a:pt x="23" y="13"/>
                  </a:cubicBezTo>
                  <a:cubicBezTo>
                    <a:pt x="22" y="13"/>
                    <a:pt x="21" y="13"/>
                    <a:pt x="20" y="14"/>
                  </a:cubicBezTo>
                  <a:cubicBezTo>
                    <a:pt x="17" y="17"/>
                    <a:pt x="17" y="17"/>
                    <a:pt x="17" y="17"/>
                  </a:cubicBezTo>
                  <a:cubicBezTo>
                    <a:pt x="13" y="20"/>
                    <a:pt x="13" y="20"/>
                    <a:pt x="13" y="20"/>
                  </a:cubicBezTo>
                  <a:cubicBezTo>
                    <a:pt x="13" y="21"/>
                    <a:pt x="12" y="22"/>
                    <a:pt x="12" y="23"/>
                  </a:cubicBezTo>
                  <a:cubicBezTo>
                    <a:pt x="12" y="24"/>
                    <a:pt x="13" y="25"/>
                    <a:pt x="13" y="26"/>
                  </a:cubicBezTo>
                  <a:cubicBezTo>
                    <a:pt x="21" y="36"/>
                    <a:pt x="21" y="36"/>
                    <a:pt x="21" y="36"/>
                  </a:cubicBezTo>
                  <a:cubicBezTo>
                    <a:pt x="21" y="36"/>
                    <a:pt x="21" y="36"/>
                    <a:pt x="21" y="36"/>
                  </a:cubicBezTo>
                  <a:cubicBezTo>
                    <a:pt x="19" y="40"/>
                    <a:pt x="17" y="44"/>
                    <a:pt x="16" y="48"/>
                  </a:cubicBezTo>
                  <a:cubicBezTo>
                    <a:pt x="4" y="50"/>
                    <a:pt x="4" y="50"/>
                    <a:pt x="4" y="50"/>
                  </a:cubicBezTo>
                  <a:cubicBezTo>
                    <a:pt x="2" y="50"/>
                    <a:pt x="0" y="52"/>
                    <a:pt x="0" y="54"/>
                  </a:cubicBezTo>
                  <a:cubicBezTo>
                    <a:pt x="0" y="63"/>
                    <a:pt x="0" y="63"/>
                    <a:pt x="0" y="63"/>
                  </a:cubicBezTo>
                  <a:cubicBezTo>
                    <a:pt x="0" y="66"/>
                    <a:pt x="2" y="67"/>
                    <a:pt x="4" y="67"/>
                  </a:cubicBezTo>
                  <a:cubicBezTo>
                    <a:pt x="16" y="69"/>
                    <a:pt x="16" y="69"/>
                    <a:pt x="16" y="69"/>
                  </a:cubicBezTo>
                  <a:cubicBezTo>
                    <a:pt x="17" y="73"/>
                    <a:pt x="19" y="77"/>
                    <a:pt x="21" y="81"/>
                  </a:cubicBezTo>
                  <a:cubicBezTo>
                    <a:pt x="21" y="81"/>
                    <a:pt x="21" y="81"/>
                    <a:pt x="21" y="81"/>
                  </a:cubicBezTo>
                  <a:cubicBezTo>
                    <a:pt x="21" y="81"/>
                    <a:pt x="21" y="81"/>
                    <a:pt x="21" y="81"/>
                  </a:cubicBezTo>
                  <a:cubicBezTo>
                    <a:pt x="13" y="91"/>
                    <a:pt x="13" y="91"/>
                    <a:pt x="13" y="91"/>
                  </a:cubicBezTo>
                  <a:cubicBezTo>
                    <a:pt x="13" y="92"/>
                    <a:pt x="12" y="93"/>
                    <a:pt x="12" y="94"/>
                  </a:cubicBezTo>
                  <a:cubicBezTo>
                    <a:pt x="12" y="95"/>
                    <a:pt x="13" y="96"/>
                    <a:pt x="13" y="97"/>
                  </a:cubicBezTo>
                  <a:cubicBezTo>
                    <a:pt x="17" y="100"/>
                    <a:pt x="17" y="100"/>
                    <a:pt x="17" y="100"/>
                  </a:cubicBezTo>
                  <a:cubicBezTo>
                    <a:pt x="20" y="103"/>
                    <a:pt x="20" y="103"/>
                    <a:pt x="20" y="103"/>
                  </a:cubicBezTo>
                  <a:cubicBezTo>
                    <a:pt x="21" y="104"/>
                    <a:pt x="22" y="104"/>
                    <a:pt x="23" y="104"/>
                  </a:cubicBezTo>
                  <a:cubicBezTo>
                    <a:pt x="24" y="104"/>
                    <a:pt x="25" y="104"/>
                    <a:pt x="26" y="103"/>
                  </a:cubicBezTo>
                  <a:cubicBezTo>
                    <a:pt x="36" y="96"/>
                    <a:pt x="36" y="96"/>
                    <a:pt x="36" y="96"/>
                  </a:cubicBezTo>
                  <a:cubicBezTo>
                    <a:pt x="39" y="98"/>
                    <a:pt x="43" y="100"/>
                    <a:pt x="48" y="101"/>
                  </a:cubicBezTo>
                  <a:cubicBezTo>
                    <a:pt x="49" y="113"/>
                    <a:pt x="49" y="113"/>
                    <a:pt x="49" y="113"/>
                  </a:cubicBezTo>
                  <a:cubicBezTo>
                    <a:pt x="49" y="115"/>
                    <a:pt x="51" y="117"/>
                    <a:pt x="53" y="117"/>
                  </a:cubicBezTo>
                  <a:cubicBezTo>
                    <a:pt x="58" y="117"/>
                    <a:pt x="58" y="117"/>
                    <a:pt x="58" y="117"/>
                  </a:cubicBezTo>
                  <a:cubicBezTo>
                    <a:pt x="58" y="85"/>
                    <a:pt x="58" y="85"/>
                    <a:pt x="58" y="85"/>
                  </a:cubicBezTo>
                  <a:cubicBezTo>
                    <a:pt x="58" y="85"/>
                    <a:pt x="58" y="85"/>
                    <a:pt x="58" y="85"/>
                  </a:cubicBezTo>
                  <a:cubicBezTo>
                    <a:pt x="57" y="85"/>
                    <a:pt x="57" y="85"/>
                    <a:pt x="56" y="85"/>
                  </a:cubicBezTo>
                  <a:cubicBezTo>
                    <a:pt x="49" y="84"/>
                    <a:pt x="43" y="81"/>
                    <a:pt x="38" y="75"/>
                  </a:cubicBezTo>
                  <a:cubicBezTo>
                    <a:pt x="34" y="71"/>
                    <a:pt x="32" y="65"/>
                    <a:pt x="32" y="58"/>
                  </a:cubicBezTo>
                  <a:cubicBezTo>
                    <a:pt x="32" y="58"/>
                    <a:pt x="32" y="57"/>
                    <a:pt x="32" y="56"/>
                  </a:cubicBezTo>
                  <a:cubicBezTo>
                    <a:pt x="32" y="53"/>
                    <a:pt x="33" y="49"/>
                    <a:pt x="35" y="46"/>
                  </a:cubicBezTo>
                  <a:cubicBezTo>
                    <a:pt x="39" y="39"/>
                    <a:pt x="46" y="34"/>
                    <a:pt x="54" y="33"/>
                  </a:cubicBezTo>
                  <a:cubicBezTo>
                    <a:pt x="55" y="32"/>
                    <a:pt x="57" y="32"/>
                    <a:pt x="58" y="32"/>
                  </a:cubicBezTo>
                  <a:cubicBezTo>
                    <a:pt x="58" y="32"/>
                    <a:pt x="58" y="32"/>
                    <a:pt x="58" y="32"/>
                  </a:cubicBezTo>
                  <a:cubicBezTo>
                    <a:pt x="58" y="0"/>
                    <a:pt x="58" y="0"/>
                    <a:pt x="58" y="0"/>
                  </a:cubicBezTo>
                  <a:cubicBezTo>
                    <a:pt x="58" y="0"/>
                    <a:pt x="58" y="0"/>
                    <a:pt x="58" y="0"/>
                  </a:cubicBezTo>
                  <a:cubicBezTo>
                    <a:pt x="58" y="0"/>
                    <a:pt x="58" y="0"/>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67" name="Freeform 499"/>
            <p:cNvSpPr>
              <a:spLocks/>
            </p:cNvSpPr>
            <p:nvPr/>
          </p:nvSpPr>
          <p:spPr bwMode="auto">
            <a:xfrm>
              <a:off x="5078413" y="1262063"/>
              <a:ext cx="101600" cy="200025"/>
            </a:xfrm>
            <a:custGeom>
              <a:avLst/>
              <a:gdLst>
                <a:gd name="T0" fmla="*/ 0 w 59"/>
                <a:gd name="T1" fmla="*/ 0 h 117"/>
                <a:gd name="T2" fmla="*/ 0 w 59"/>
                <a:gd name="T3" fmla="*/ 32 h 117"/>
                <a:gd name="T4" fmla="*/ 26 w 59"/>
                <a:gd name="T5" fmla="*/ 54 h 117"/>
                <a:gd name="T6" fmla="*/ 26 w 59"/>
                <a:gd name="T7" fmla="*/ 59 h 117"/>
                <a:gd name="T8" fmla="*/ 26 w 59"/>
                <a:gd name="T9" fmla="*/ 61 h 117"/>
                <a:gd name="T10" fmla="*/ 0 w 59"/>
                <a:gd name="T11" fmla="*/ 85 h 117"/>
                <a:gd name="T12" fmla="*/ 0 w 59"/>
                <a:gd name="T13" fmla="*/ 117 h 117"/>
                <a:gd name="T14" fmla="*/ 5 w 59"/>
                <a:gd name="T15" fmla="*/ 117 h 117"/>
                <a:gd name="T16" fmla="*/ 9 w 59"/>
                <a:gd name="T17" fmla="*/ 113 h 117"/>
                <a:gd name="T18" fmla="*/ 10 w 59"/>
                <a:gd name="T19" fmla="*/ 101 h 117"/>
                <a:gd name="T20" fmla="*/ 23 w 59"/>
                <a:gd name="T21" fmla="*/ 96 h 117"/>
                <a:gd name="T22" fmla="*/ 32 w 59"/>
                <a:gd name="T23" fmla="*/ 103 h 117"/>
                <a:gd name="T24" fmla="*/ 35 w 59"/>
                <a:gd name="T25" fmla="*/ 104 h 117"/>
                <a:gd name="T26" fmla="*/ 38 w 59"/>
                <a:gd name="T27" fmla="*/ 103 h 117"/>
                <a:gd name="T28" fmla="*/ 41 w 59"/>
                <a:gd name="T29" fmla="*/ 100 h 117"/>
                <a:gd name="T30" fmla="*/ 45 w 59"/>
                <a:gd name="T31" fmla="*/ 97 h 117"/>
                <a:gd name="T32" fmla="*/ 46 w 59"/>
                <a:gd name="T33" fmla="*/ 94 h 117"/>
                <a:gd name="T34" fmla="*/ 45 w 59"/>
                <a:gd name="T35" fmla="*/ 91 h 117"/>
                <a:gd name="T36" fmla="*/ 37 w 59"/>
                <a:gd name="T37" fmla="*/ 81 h 117"/>
                <a:gd name="T38" fmla="*/ 37 w 59"/>
                <a:gd name="T39" fmla="*/ 81 h 117"/>
                <a:gd name="T40" fmla="*/ 42 w 59"/>
                <a:gd name="T41" fmla="*/ 69 h 117"/>
                <a:gd name="T42" fmla="*/ 54 w 59"/>
                <a:gd name="T43" fmla="*/ 67 h 117"/>
                <a:gd name="T44" fmla="*/ 59 w 59"/>
                <a:gd name="T45" fmla="*/ 63 h 117"/>
                <a:gd name="T46" fmla="*/ 59 w 59"/>
                <a:gd name="T47" fmla="*/ 59 h 117"/>
                <a:gd name="T48" fmla="*/ 59 w 59"/>
                <a:gd name="T49" fmla="*/ 54 h 117"/>
                <a:gd name="T50" fmla="*/ 54 w 59"/>
                <a:gd name="T51" fmla="*/ 50 h 117"/>
                <a:gd name="T52" fmla="*/ 42 w 59"/>
                <a:gd name="T53" fmla="*/ 48 h 117"/>
                <a:gd name="T54" fmla="*/ 37 w 59"/>
                <a:gd name="T55" fmla="*/ 36 h 117"/>
                <a:gd name="T56" fmla="*/ 37 w 59"/>
                <a:gd name="T57" fmla="*/ 36 h 117"/>
                <a:gd name="T58" fmla="*/ 37 w 59"/>
                <a:gd name="T59" fmla="*/ 36 h 117"/>
                <a:gd name="T60" fmla="*/ 45 w 59"/>
                <a:gd name="T61" fmla="*/ 26 h 117"/>
                <a:gd name="T62" fmla="*/ 46 w 59"/>
                <a:gd name="T63" fmla="*/ 23 h 117"/>
                <a:gd name="T64" fmla="*/ 45 w 59"/>
                <a:gd name="T65" fmla="*/ 20 h 117"/>
                <a:gd name="T66" fmla="*/ 41 w 59"/>
                <a:gd name="T67" fmla="*/ 17 h 117"/>
                <a:gd name="T68" fmla="*/ 38 w 59"/>
                <a:gd name="T69" fmla="*/ 14 h 117"/>
                <a:gd name="T70" fmla="*/ 35 w 59"/>
                <a:gd name="T71" fmla="*/ 13 h 117"/>
                <a:gd name="T72" fmla="*/ 32 w 59"/>
                <a:gd name="T73" fmla="*/ 14 h 117"/>
                <a:gd name="T74" fmla="*/ 23 w 59"/>
                <a:gd name="T75" fmla="*/ 21 h 117"/>
                <a:gd name="T76" fmla="*/ 10 w 59"/>
                <a:gd name="T77" fmla="*/ 16 h 117"/>
                <a:gd name="T78" fmla="*/ 9 w 59"/>
                <a:gd name="T79" fmla="*/ 4 h 117"/>
                <a:gd name="T80" fmla="*/ 5 w 59"/>
                <a:gd name="T81" fmla="*/ 0 h 117"/>
                <a:gd name="T82" fmla="*/ 0 w 59"/>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117">
                  <a:moveTo>
                    <a:pt x="0" y="0"/>
                  </a:moveTo>
                  <a:cubicBezTo>
                    <a:pt x="0" y="32"/>
                    <a:pt x="0" y="32"/>
                    <a:pt x="0" y="32"/>
                  </a:cubicBezTo>
                  <a:cubicBezTo>
                    <a:pt x="13" y="32"/>
                    <a:pt x="24" y="41"/>
                    <a:pt x="26" y="54"/>
                  </a:cubicBezTo>
                  <a:cubicBezTo>
                    <a:pt x="26" y="56"/>
                    <a:pt x="26" y="57"/>
                    <a:pt x="26" y="59"/>
                  </a:cubicBezTo>
                  <a:cubicBezTo>
                    <a:pt x="26" y="59"/>
                    <a:pt x="26" y="60"/>
                    <a:pt x="26" y="61"/>
                  </a:cubicBezTo>
                  <a:cubicBezTo>
                    <a:pt x="25" y="74"/>
                    <a:pt x="14" y="85"/>
                    <a:pt x="0" y="85"/>
                  </a:cubicBezTo>
                  <a:cubicBezTo>
                    <a:pt x="0" y="117"/>
                    <a:pt x="0" y="117"/>
                    <a:pt x="0" y="117"/>
                  </a:cubicBezTo>
                  <a:cubicBezTo>
                    <a:pt x="5" y="117"/>
                    <a:pt x="5" y="117"/>
                    <a:pt x="5" y="117"/>
                  </a:cubicBezTo>
                  <a:cubicBezTo>
                    <a:pt x="7" y="117"/>
                    <a:pt x="9" y="115"/>
                    <a:pt x="9" y="113"/>
                  </a:cubicBezTo>
                  <a:cubicBezTo>
                    <a:pt x="10" y="101"/>
                    <a:pt x="10" y="101"/>
                    <a:pt x="10" y="101"/>
                  </a:cubicBezTo>
                  <a:cubicBezTo>
                    <a:pt x="15" y="100"/>
                    <a:pt x="19" y="98"/>
                    <a:pt x="23" y="96"/>
                  </a:cubicBezTo>
                  <a:cubicBezTo>
                    <a:pt x="32" y="103"/>
                    <a:pt x="32" y="103"/>
                    <a:pt x="32" y="103"/>
                  </a:cubicBezTo>
                  <a:cubicBezTo>
                    <a:pt x="33" y="104"/>
                    <a:pt x="34" y="104"/>
                    <a:pt x="35" y="104"/>
                  </a:cubicBezTo>
                  <a:cubicBezTo>
                    <a:pt x="36" y="104"/>
                    <a:pt x="37" y="104"/>
                    <a:pt x="38" y="103"/>
                  </a:cubicBezTo>
                  <a:cubicBezTo>
                    <a:pt x="41" y="100"/>
                    <a:pt x="41" y="100"/>
                    <a:pt x="41" y="100"/>
                  </a:cubicBezTo>
                  <a:cubicBezTo>
                    <a:pt x="45" y="97"/>
                    <a:pt x="45" y="97"/>
                    <a:pt x="45" y="97"/>
                  </a:cubicBezTo>
                  <a:cubicBezTo>
                    <a:pt x="46" y="96"/>
                    <a:pt x="46" y="95"/>
                    <a:pt x="46" y="94"/>
                  </a:cubicBezTo>
                  <a:cubicBezTo>
                    <a:pt x="46" y="93"/>
                    <a:pt x="46" y="92"/>
                    <a:pt x="45" y="91"/>
                  </a:cubicBezTo>
                  <a:cubicBezTo>
                    <a:pt x="37" y="81"/>
                    <a:pt x="37" y="81"/>
                    <a:pt x="37" y="81"/>
                  </a:cubicBezTo>
                  <a:cubicBezTo>
                    <a:pt x="37" y="81"/>
                    <a:pt x="37" y="81"/>
                    <a:pt x="37" y="81"/>
                  </a:cubicBezTo>
                  <a:cubicBezTo>
                    <a:pt x="39" y="77"/>
                    <a:pt x="41" y="73"/>
                    <a:pt x="42" y="69"/>
                  </a:cubicBezTo>
                  <a:cubicBezTo>
                    <a:pt x="54" y="67"/>
                    <a:pt x="54" y="67"/>
                    <a:pt x="54" y="67"/>
                  </a:cubicBezTo>
                  <a:cubicBezTo>
                    <a:pt x="57" y="67"/>
                    <a:pt x="59" y="65"/>
                    <a:pt x="59" y="63"/>
                  </a:cubicBezTo>
                  <a:cubicBezTo>
                    <a:pt x="59" y="59"/>
                    <a:pt x="59" y="59"/>
                    <a:pt x="59" y="59"/>
                  </a:cubicBezTo>
                  <a:cubicBezTo>
                    <a:pt x="59" y="54"/>
                    <a:pt x="59" y="54"/>
                    <a:pt x="59" y="54"/>
                  </a:cubicBezTo>
                  <a:cubicBezTo>
                    <a:pt x="59" y="52"/>
                    <a:pt x="57" y="50"/>
                    <a:pt x="54" y="50"/>
                  </a:cubicBezTo>
                  <a:cubicBezTo>
                    <a:pt x="42" y="48"/>
                    <a:pt x="42" y="48"/>
                    <a:pt x="42" y="48"/>
                  </a:cubicBezTo>
                  <a:cubicBezTo>
                    <a:pt x="41" y="44"/>
                    <a:pt x="39" y="40"/>
                    <a:pt x="37" y="36"/>
                  </a:cubicBezTo>
                  <a:cubicBezTo>
                    <a:pt x="37" y="36"/>
                    <a:pt x="37" y="36"/>
                    <a:pt x="37" y="36"/>
                  </a:cubicBezTo>
                  <a:cubicBezTo>
                    <a:pt x="37" y="36"/>
                    <a:pt x="37" y="36"/>
                    <a:pt x="37" y="36"/>
                  </a:cubicBezTo>
                  <a:cubicBezTo>
                    <a:pt x="45" y="26"/>
                    <a:pt x="45" y="26"/>
                    <a:pt x="45" y="26"/>
                  </a:cubicBezTo>
                  <a:cubicBezTo>
                    <a:pt x="46" y="25"/>
                    <a:pt x="46" y="24"/>
                    <a:pt x="46" y="23"/>
                  </a:cubicBezTo>
                  <a:cubicBezTo>
                    <a:pt x="46" y="22"/>
                    <a:pt x="46" y="21"/>
                    <a:pt x="45" y="20"/>
                  </a:cubicBezTo>
                  <a:cubicBezTo>
                    <a:pt x="41" y="17"/>
                    <a:pt x="41" y="17"/>
                    <a:pt x="41" y="17"/>
                  </a:cubicBezTo>
                  <a:cubicBezTo>
                    <a:pt x="38" y="14"/>
                    <a:pt x="38" y="14"/>
                    <a:pt x="38" y="14"/>
                  </a:cubicBezTo>
                  <a:cubicBezTo>
                    <a:pt x="37" y="13"/>
                    <a:pt x="36" y="13"/>
                    <a:pt x="35" y="13"/>
                  </a:cubicBezTo>
                  <a:cubicBezTo>
                    <a:pt x="34" y="13"/>
                    <a:pt x="33" y="13"/>
                    <a:pt x="32" y="14"/>
                  </a:cubicBezTo>
                  <a:cubicBezTo>
                    <a:pt x="23" y="21"/>
                    <a:pt x="23" y="21"/>
                    <a:pt x="23" y="21"/>
                  </a:cubicBezTo>
                  <a:cubicBezTo>
                    <a:pt x="19" y="19"/>
                    <a:pt x="15" y="17"/>
                    <a:pt x="10" y="16"/>
                  </a:cubicBezTo>
                  <a:cubicBezTo>
                    <a:pt x="9" y="4"/>
                    <a:pt x="9" y="4"/>
                    <a:pt x="9" y="4"/>
                  </a:cubicBezTo>
                  <a:cubicBezTo>
                    <a:pt x="9" y="2"/>
                    <a:pt x="7" y="0"/>
                    <a:pt x="5"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pic>
        <p:nvPicPr>
          <p:cNvPr id="718" name="图片 717"/>
          <p:cNvPicPr>
            <a:picLocks noChangeAspect="1"/>
          </p:cNvPicPr>
          <p:nvPr/>
        </p:nvPicPr>
        <p:blipFill>
          <a:blip r:embed="rId10"/>
          <a:stretch>
            <a:fillRect/>
          </a:stretch>
        </p:blipFill>
        <p:spPr>
          <a:xfrm>
            <a:off x="7816653" y="4957741"/>
            <a:ext cx="1488039" cy="1034918"/>
          </a:xfrm>
          <a:prstGeom prst="rect">
            <a:avLst/>
          </a:prstGeom>
          <a:ln w="19050">
            <a:solidFill>
              <a:srgbClr val="132B44"/>
            </a:solidFill>
          </a:ln>
        </p:spPr>
      </p:pic>
      <p:pic>
        <p:nvPicPr>
          <p:cNvPr id="719" name="图片 718"/>
          <p:cNvPicPr>
            <a:picLocks noChangeAspect="1"/>
          </p:cNvPicPr>
          <p:nvPr/>
        </p:nvPicPr>
        <p:blipFill>
          <a:blip r:embed="rId11"/>
          <a:stretch>
            <a:fillRect/>
          </a:stretch>
        </p:blipFill>
        <p:spPr>
          <a:xfrm>
            <a:off x="9319729" y="4999644"/>
            <a:ext cx="1050355" cy="1034917"/>
          </a:xfrm>
          <a:prstGeom prst="rect">
            <a:avLst/>
          </a:prstGeom>
          <a:ln w="19050">
            <a:solidFill>
              <a:srgbClr val="132B44"/>
            </a:solidFill>
          </a:ln>
        </p:spPr>
      </p:pic>
      <p:sp>
        <p:nvSpPr>
          <p:cNvPr id="720" name="Text Box 6"/>
          <p:cNvSpPr>
            <a:spLocks noChangeArrowheads="1"/>
          </p:cNvSpPr>
          <p:nvPr/>
        </p:nvSpPr>
        <p:spPr bwMode="auto">
          <a:xfrm>
            <a:off x="768350" y="252093"/>
            <a:ext cx="10771474" cy="584647"/>
          </a:xfrm>
          <a:prstGeom prst="rect">
            <a:avLst/>
          </a:prstGeom>
        </p:spPr>
        <p:txBody>
          <a:bodyPr anchor="ctr"/>
          <a:lstStyle/>
          <a:p>
            <a:r>
              <a:rPr lang="zh-CN" altLang="en-US" sz="3200" b="1" dirty="0" smtClean="0">
                <a:solidFill>
                  <a:schemeClr val="tx2"/>
                </a:solidFill>
                <a:latin typeface="微软雅黑" panose="020B0503020204020204" pitchFamily="34" charset="-122"/>
                <a:ea typeface="微软雅黑" panose="020B0503020204020204" pitchFamily="34" charset="-122"/>
                <a:cs typeface="+mj-cs"/>
                <a:sym typeface="Calibri" pitchFamily="34" charset="0"/>
              </a:rPr>
              <a:t>多</a:t>
            </a:r>
            <a:r>
              <a:rPr lang="zh-CN" altLang="en-US" sz="3200" b="1" dirty="0">
                <a:solidFill>
                  <a:schemeClr val="tx2"/>
                </a:solidFill>
                <a:latin typeface="微软雅黑" panose="020B0503020204020204" pitchFamily="34" charset="-122"/>
                <a:ea typeface="微软雅黑" panose="020B0503020204020204" pitchFamily="34" charset="-122"/>
                <a:cs typeface="+mj-cs"/>
                <a:sym typeface="Calibri" pitchFamily="34" charset="0"/>
              </a:rPr>
              <a:t>产业一体化融合的运维</a:t>
            </a:r>
            <a:r>
              <a:rPr lang="zh-CN" altLang="en-US" sz="3200" b="1" dirty="0" smtClean="0">
                <a:solidFill>
                  <a:schemeClr val="tx2"/>
                </a:solidFill>
                <a:latin typeface="微软雅黑" panose="020B0503020204020204" pitchFamily="34" charset="-122"/>
                <a:ea typeface="微软雅黑" panose="020B0503020204020204" pitchFamily="34" charset="-122"/>
                <a:cs typeface="+mj-cs"/>
                <a:sym typeface="Calibri" pitchFamily="34" charset="0"/>
              </a:rPr>
              <a:t>管理</a:t>
            </a:r>
            <a:endParaRPr lang="zh-CN" altLang="en-US" sz="3200" b="1" dirty="0">
              <a:solidFill>
                <a:schemeClr val="tx2"/>
              </a:solidFill>
              <a:latin typeface="微软雅黑" panose="020B0503020204020204" pitchFamily="34" charset="-122"/>
              <a:ea typeface="微软雅黑" panose="020B0503020204020204" pitchFamily="34" charset="-122"/>
              <a:cs typeface="+mj-cs"/>
              <a:sym typeface="Calibri" pitchFamily="34" charset="0"/>
            </a:endParaRPr>
          </a:p>
        </p:txBody>
      </p:sp>
      <p:sp>
        <p:nvSpPr>
          <p:cNvPr id="2" name="文本框 1"/>
          <p:cNvSpPr txBox="1"/>
          <p:nvPr/>
        </p:nvSpPr>
        <p:spPr>
          <a:xfrm>
            <a:off x="5121667" y="1160463"/>
            <a:ext cx="1800422" cy="369332"/>
          </a:xfrm>
          <a:prstGeom prst="rect">
            <a:avLst/>
          </a:prstGeom>
          <a:noFill/>
        </p:spPr>
        <p:txBody>
          <a:bodyPr wrap="square" rtlCol="0">
            <a:spAutoFit/>
          </a:bodyPr>
          <a:lstStyle/>
          <a:p>
            <a:pPr>
              <a:buNone/>
            </a:pPr>
            <a:r>
              <a:rPr lang="zh-CN" altLang="en-US" b="0" dirty="0" smtClean="0">
                <a:latin typeface="微软雅黑" panose="020B0503020204020204" pitchFamily="34" charset="-122"/>
                <a:ea typeface="微软雅黑" panose="020B0503020204020204" pitchFamily="34" charset="-122"/>
              </a:rPr>
              <a:t>农业、渔业专家</a:t>
            </a:r>
          </a:p>
        </p:txBody>
      </p:sp>
      <p:pic>
        <p:nvPicPr>
          <p:cNvPr id="636" name="图片 6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78101" y="4722242"/>
            <a:ext cx="1177450" cy="1026290"/>
          </a:xfrm>
          <a:prstGeom prst="rect">
            <a:avLst/>
          </a:prstGeom>
          <a:ln w="19050">
            <a:solidFill>
              <a:srgbClr val="132B44"/>
            </a:solidFill>
          </a:ln>
        </p:spPr>
      </p:pic>
      <p:pic>
        <p:nvPicPr>
          <p:cNvPr id="640" name="图片 6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55551" y="4716005"/>
            <a:ext cx="1103227" cy="1041388"/>
          </a:xfrm>
          <a:prstGeom prst="rect">
            <a:avLst/>
          </a:prstGeom>
          <a:ln w="19050">
            <a:solidFill>
              <a:srgbClr val="132B44"/>
            </a:solidFill>
          </a:ln>
        </p:spPr>
      </p:pic>
      <p:sp>
        <p:nvSpPr>
          <p:cNvPr id="648" name="圆角矩形 647"/>
          <p:cNvSpPr/>
          <p:nvPr/>
        </p:nvSpPr>
        <p:spPr bwMode="auto">
          <a:xfrm>
            <a:off x="650920" y="4034914"/>
            <a:ext cx="2606527" cy="576000"/>
          </a:xfrm>
          <a:prstGeom prst="roundRect">
            <a:avLst/>
          </a:prstGeom>
          <a:noFill/>
          <a:ln>
            <a:solidFill>
              <a:srgbClr val="990000"/>
            </a:solidFill>
          </a:ln>
          <a:effectLst/>
          <a:extLst/>
        </p:spPr>
        <p:txBody>
          <a:bodyPr vert="horz" wrap="square" lIns="91440" tIns="45720" rIns="91440" bIns="45720" numCol="1" rtlCol="0" anchor="ctr"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buClr>
                <a:srgbClr val="CC9900"/>
              </a:buClr>
            </a:pPr>
            <a:r>
              <a:rPr lang="zh-CN" altLang="en-US" sz="1200" b="1" dirty="0" smtClean="0">
                <a:solidFill>
                  <a:srgbClr val="990000"/>
                </a:solidFill>
                <a:latin typeface="微软雅黑" panose="020B0503020204020204" pitchFamily="34" charset="-122"/>
                <a:ea typeface="微软雅黑" panose="020B0503020204020204" pitchFamily="34" charset="-122"/>
                <a:cs typeface="+mn-ea"/>
                <a:sym typeface="+mn-lt"/>
              </a:rPr>
              <a:t>场景</a:t>
            </a:r>
            <a:r>
              <a:rPr lang="en-US" altLang="zh-CN" sz="1200" b="1" dirty="0" smtClean="0">
                <a:solidFill>
                  <a:srgbClr val="990000"/>
                </a:solidFill>
                <a:latin typeface="微软雅黑" panose="020B0503020204020204" pitchFamily="34" charset="-122"/>
                <a:ea typeface="微软雅黑" panose="020B0503020204020204" pitchFamily="34" charset="-122"/>
                <a:cs typeface="+mn-ea"/>
                <a:sym typeface="+mn-lt"/>
              </a:rPr>
              <a:t> 2</a:t>
            </a:r>
          </a:p>
          <a:p>
            <a:pPr algn="ctr">
              <a:buClr>
                <a:srgbClr val="CC9900"/>
              </a:buClr>
            </a:pPr>
            <a:r>
              <a:rPr lang="zh-CN" altLang="en-US" sz="1200" b="1" dirty="0" smtClean="0">
                <a:solidFill>
                  <a:srgbClr val="990000"/>
                </a:solidFill>
                <a:latin typeface="微软雅黑" panose="020B0503020204020204" pitchFamily="34" charset="-122"/>
                <a:ea typeface="微软雅黑" panose="020B0503020204020204" pitchFamily="34" charset="-122"/>
                <a:cs typeface="+mn-ea"/>
                <a:sym typeface="+mn-lt"/>
              </a:rPr>
              <a:t>远程专家指导运维</a:t>
            </a:r>
            <a:endParaRPr lang="en-US" altLang="zh-CN" sz="1200" b="1" dirty="0" smtClean="0">
              <a:solidFill>
                <a:srgbClr val="990000"/>
              </a:solidFill>
              <a:latin typeface="微软雅黑" panose="020B0503020204020204" pitchFamily="34" charset="-122"/>
              <a:ea typeface="微软雅黑" panose="020B0503020204020204" pitchFamily="34" charset="-122"/>
              <a:cs typeface="+mn-ea"/>
              <a:sym typeface="+mn-lt"/>
            </a:endParaRPr>
          </a:p>
          <a:p>
            <a:pPr algn="ctr">
              <a:buClr>
                <a:srgbClr val="CC9900"/>
              </a:buClr>
            </a:pPr>
            <a:r>
              <a:rPr lang="zh-CN" altLang="en-US" sz="1200" b="1" dirty="0" smtClean="0">
                <a:solidFill>
                  <a:srgbClr val="990000"/>
                </a:solidFill>
                <a:latin typeface="微软雅黑" panose="020B0503020204020204" pitchFamily="34" charset="-122"/>
                <a:ea typeface="微软雅黑" panose="020B0503020204020204" pitchFamily="34" charset="-122"/>
                <a:cs typeface="+mn-ea"/>
                <a:sym typeface="+mn-lt"/>
              </a:rPr>
              <a:t>电子化两票</a:t>
            </a:r>
          </a:p>
        </p:txBody>
      </p:sp>
      <p:cxnSp>
        <p:nvCxnSpPr>
          <p:cNvPr id="649" name="直接连接符 648"/>
          <p:cNvCxnSpPr>
            <a:endCxn id="648" idx="1"/>
          </p:cNvCxnSpPr>
          <p:nvPr/>
        </p:nvCxnSpPr>
        <p:spPr bwMode="auto">
          <a:xfrm>
            <a:off x="514892" y="4322914"/>
            <a:ext cx="136028" cy="0"/>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4" name="直接连接符 653"/>
          <p:cNvCxnSpPr/>
          <p:nvPr/>
        </p:nvCxnSpPr>
        <p:spPr bwMode="auto">
          <a:xfrm flipV="1">
            <a:off x="2244963" y="3746791"/>
            <a:ext cx="99984" cy="263748"/>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5" name="圆角矩形 654"/>
          <p:cNvSpPr/>
          <p:nvPr/>
        </p:nvSpPr>
        <p:spPr bwMode="auto">
          <a:xfrm>
            <a:off x="665900" y="5555042"/>
            <a:ext cx="1728000" cy="432000"/>
          </a:xfrm>
          <a:prstGeom prst="roundRect">
            <a:avLst/>
          </a:prstGeom>
          <a:noFill/>
          <a:ln>
            <a:solidFill>
              <a:srgbClr val="990000"/>
            </a:solidFill>
          </a:ln>
          <a:effectLst/>
          <a:extLst/>
        </p:spPr>
        <p:txBody>
          <a:bodyPr vert="horz" wrap="square" lIns="91440" tIns="45720" rIns="91440" bIns="45720" numCol="1" rtlCol="0" anchor="ctr"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buClr>
                <a:srgbClr val="CC9900"/>
              </a:buClr>
            </a:pP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智能光伏终端</a:t>
            </a:r>
            <a:endParaRPr lang="en-US" altLang="zh-CN" sz="1400" b="1" dirty="0" smtClean="0">
              <a:solidFill>
                <a:srgbClr val="990000"/>
              </a:solidFill>
              <a:latin typeface="微软雅黑" panose="020B0503020204020204" pitchFamily="34" charset="-122"/>
              <a:ea typeface="微软雅黑" panose="020B0503020204020204" pitchFamily="34" charset="-122"/>
              <a:cs typeface="+mn-ea"/>
              <a:sym typeface="+mn-lt"/>
            </a:endParaRPr>
          </a:p>
          <a:p>
            <a:pPr algn="ctr">
              <a:buClr>
                <a:srgbClr val="CC9900"/>
              </a:buClr>
            </a:pPr>
            <a:r>
              <a:rPr lang="zh-CN" altLang="en-US" sz="1400" b="1" dirty="0" smtClean="0">
                <a:solidFill>
                  <a:srgbClr val="990000"/>
                </a:solidFill>
                <a:latin typeface="微软雅黑" panose="020B0503020204020204" pitchFamily="34" charset="-122"/>
                <a:ea typeface="微软雅黑" panose="020B0503020204020204" pitchFamily="34" charset="-122"/>
                <a:cs typeface="+mn-ea"/>
                <a:sym typeface="+mn-lt"/>
              </a:rPr>
              <a:t>移动工作管理</a:t>
            </a:r>
          </a:p>
        </p:txBody>
      </p:sp>
      <p:cxnSp>
        <p:nvCxnSpPr>
          <p:cNvPr id="657" name="直接连接符 656"/>
          <p:cNvCxnSpPr/>
          <p:nvPr/>
        </p:nvCxnSpPr>
        <p:spPr bwMode="auto">
          <a:xfrm flipV="1">
            <a:off x="2199040" y="5029696"/>
            <a:ext cx="420296" cy="476206"/>
          </a:xfrm>
          <a:prstGeom prst="line">
            <a:avLst/>
          </a:prstGeom>
          <a:noFill/>
          <a:ln w="9525" cap="flat" cmpd="sng" algn="ctr">
            <a:solidFill>
              <a:srgbClr val="99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2" name="组合 691"/>
          <p:cNvGrpSpPr/>
          <p:nvPr/>
        </p:nvGrpSpPr>
        <p:grpSpPr>
          <a:xfrm>
            <a:off x="2091823" y="3130931"/>
            <a:ext cx="584245" cy="528202"/>
            <a:chOff x="5838086" y="5507676"/>
            <a:chExt cx="598543" cy="541129"/>
          </a:xfrm>
        </p:grpSpPr>
        <p:grpSp>
          <p:nvGrpSpPr>
            <p:cNvPr id="693" name="组合 692"/>
            <p:cNvGrpSpPr/>
            <p:nvPr/>
          </p:nvGrpSpPr>
          <p:grpSpPr>
            <a:xfrm>
              <a:off x="5838086" y="5507676"/>
              <a:ext cx="598543" cy="541129"/>
              <a:chOff x="6521451" y="4105276"/>
              <a:chExt cx="661988" cy="598488"/>
            </a:xfrm>
          </p:grpSpPr>
          <p:sp>
            <p:nvSpPr>
              <p:cNvPr id="696" name="Freeform 560"/>
              <p:cNvSpPr>
                <a:spLocks/>
              </p:cNvSpPr>
              <p:nvPr/>
            </p:nvSpPr>
            <p:spPr bwMode="auto">
              <a:xfrm>
                <a:off x="6521451" y="4105276"/>
                <a:ext cx="661988" cy="598488"/>
              </a:xfrm>
              <a:custGeom>
                <a:avLst/>
                <a:gdLst>
                  <a:gd name="T0" fmla="*/ 193 w 386"/>
                  <a:gd name="T1" fmla="*/ 0 h 348"/>
                  <a:gd name="T2" fmla="*/ 0 w 386"/>
                  <a:gd name="T3" fmla="*/ 110 h 348"/>
                  <a:gd name="T4" fmla="*/ 0 w 386"/>
                  <a:gd name="T5" fmla="*/ 318 h 348"/>
                  <a:gd name="T6" fmla="*/ 30 w 386"/>
                  <a:gd name="T7" fmla="*/ 348 h 348"/>
                  <a:gd name="T8" fmla="*/ 193 w 386"/>
                  <a:gd name="T9" fmla="*/ 348 h 348"/>
                  <a:gd name="T10" fmla="*/ 356 w 386"/>
                  <a:gd name="T11" fmla="*/ 348 h 348"/>
                  <a:gd name="T12" fmla="*/ 386 w 386"/>
                  <a:gd name="T13" fmla="*/ 318 h 348"/>
                  <a:gd name="T14" fmla="*/ 386 w 386"/>
                  <a:gd name="T15" fmla="*/ 110 h 348"/>
                  <a:gd name="T16" fmla="*/ 193 w 386"/>
                  <a:gd name="T17"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48">
                    <a:moveTo>
                      <a:pt x="193" y="0"/>
                    </a:moveTo>
                    <a:cubicBezTo>
                      <a:pt x="0" y="110"/>
                      <a:pt x="0" y="110"/>
                      <a:pt x="0" y="110"/>
                    </a:cubicBezTo>
                    <a:cubicBezTo>
                      <a:pt x="0" y="318"/>
                      <a:pt x="0" y="318"/>
                      <a:pt x="0" y="318"/>
                    </a:cubicBezTo>
                    <a:cubicBezTo>
                      <a:pt x="0" y="334"/>
                      <a:pt x="13" y="348"/>
                      <a:pt x="30" y="348"/>
                    </a:cubicBezTo>
                    <a:cubicBezTo>
                      <a:pt x="193" y="348"/>
                      <a:pt x="193" y="348"/>
                      <a:pt x="193" y="348"/>
                    </a:cubicBezTo>
                    <a:cubicBezTo>
                      <a:pt x="356" y="348"/>
                      <a:pt x="356" y="348"/>
                      <a:pt x="356" y="348"/>
                    </a:cubicBezTo>
                    <a:cubicBezTo>
                      <a:pt x="372" y="348"/>
                      <a:pt x="386" y="334"/>
                      <a:pt x="386" y="318"/>
                    </a:cubicBezTo>
                    <a:cubicBezTo>
                      <a:pt x="386" y="110"/>
                      <a:pt x="386" y="110"/>
                      <a:pt x="386" y="110"/>
                    </a:cubicBezTo>
                    <a:cubicBezTo>
                      <a:pt x="193" y="0"/>
                      <a:pt x="193" y="0"/>
                      <a:pt x="193" y="0"/>
                    </a:cubicBezTo>
                  </a:path>
                </a:pathLst>
              </a:custGeom>
              <a:solidFill>
                <a:srgbClr val="FF7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97" name="Freeform 561"/>
              <p:cNvSpPr>
                <a:spLocks/>
              </p:cNvSpPr>
              <p:nvPr/>
            </p:nvSpPr>
            <p:spPr bwMode="auto">
              <a:xfrm>
                <a:off x="6521451" y="4105276"/>
                <a:ext cx="331788" cy="598488"/>
              </a:xfrm>
              <a:custGeom>
                <a:avLst/>
                <a:gdLst>
                  <a:gd name="T0" fmla="*/ 193 w 193"/>
                  <a:gd name="T1" fmla="*/ 0 h 348"/>
                  <a:gd name="T2" fmla="*/ 33 w 193"/>
                  <a:gd name="T3" fmla="*/ 91 h 348"/>
                  <a:gd name="T4" fmla="*/ 19 w 193"/>
                  <a:gd name="T5" fmla="*/ 99 h 348"/>
                  <a:gd name="T6" fmla="*/ 0 w 193"/>
                  <a:gd name="T7" fmla="*/ 110 h 348"/>
                  <a:gd name="T8" fmla="*/ 0 w 193"/>
                  <a:gd name="T9" fmla="*/ 318 h 348"/>
                  <a:gd name="T10" fmla="*/ 30 w 193"/>
                  <a:gd name="T11" fmla="*/ 348 h 348"/>
                  <a:gd name="T12" fmla="*/ 193 w 193"/>
                  <a:gd name="T13" fmla="*/ 348 h 348"/>
                  <a:gd name="T14" fmla="*/ 30 w 193"/>
                  <a:gd name="T15" fmla="*/ 348 h 348"/>
                  <a:gd name="T16" fmla="*/ 0 w 193"/>
                  <a:gd name="T17" fmla="*/ 318 h 348"/>
                  <a:gd name="T18" fmla="*/ 0 w 193"/>
                  <a:gd name="T19" fmla="*/ 112 h 348"/>
                  <a:gd name="T20" fmla="*/ 0 w 193"/>
                  <a:gd name="T21" fmla="*/ 112 h 348"/>
                  <a:gd name="T22" fmla="*/ 8 w 193"/>
                  <a:gd name="T23" fmla="*/ 117 h 348"/>
                  <a:gd name="T24" fmla="*/ 16 w 193"/>
                  <a:gd name="T25" fmla="*/ 111 h 348"/>
                  <a:gd name="T26" fmla="*/ 16 w 193"/>
                  <a:gd name="T27" fmla="*/ 111 h 348"/>
                  <a:gd name="T28" fmla="*/ 193 w 193"/>
                  <a:gd name="T29" fmla="*/ 111 h 348"/>
                  <a:gd name="T30" fmla="*/ 193 w 193"/>
                  <a:gd name="T31" fmla="*/ 0 h 348"/>
                  <a:gd name="T32" fmla="*/ 193 w 193"/>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348">
                    <a:moveTo>
                      <a:pt x="193" y="0"/>
                    </a:moveTo>
                    <a:cubicBezTo>
                      <a:pt x="33" y="91"/>
                      <a:pt x="33" y="91"/>
                      <a:pt x="33" y="91"/>
                    </a:cubicBezTo>
                    <a:cubicBezTo>
                      <a:pt x="19" y="99"/>
                      <a:pt x="19" y="99"/>
                      <a:pt x="19" y="99"/>
                    </a:cubicBezTo>
                    <a:cubicBezTo>
                      <a:pt x="0" y="110"/>
                      <a:pt x="0" y="110"/>
                      <a:pt x="0" y="110"/>
                    </a:cubicBezTo>
                    <a:cubicBezTo>
                      <a:pt x="0" y="318"/>
                      <a:pt x="0" y="318"/>
                      <a:pt x="0" y="318"/>
                    </a:cubicBezTo>
                    <a:cubicBezTo>
                      <a:pt x="0" y="334"/>
                      <a:pt x="13" y="348"/>
                      <a:pt x="30" y="348"/>
                    </a:cubicBezTo>
                    <a:cubicBezTo>
                      <a:pt x="193" y="348"/>
                      <a:pt x="193" y="348"/>
                      <a:pt x="193" y="348"/>
                    </a:cubicBezTo>
                    <a:cubicBezTo>
                      <a:pt x="30" y="348"/>
                      <a:pt x="30" y="348"/>
                      <a:pt x="30" y="348"/>
                    </a:cubicBezTo>
                    <a:cubicBezTo>
                      <a:pt x="13" y="348"/>
                      <a:pt x="0" y="334"/>
                      <a:pt x="0" y="318"/>
                    </a:cubicBezTo>
                    <a:cubicBezTo>
                      <a:pt x="0" y="112"/>
                      <a:pt x="0" y="112"/>
                      <a:pt x="0" y="112"/>
                    </a:cubicBezTo>
                    <a:cubicBezTo>
                      <a:pt x="0" y="112"/>
                      <a:pt x="0" y="112"/>
                      <a:pt x="0" y="112"/>
                    </a:cubicBezTo>
                    <a:cubicBezTo>
                      <a:pt x="8" y="117"/>
                      <a:pt x="8" y="117"/>
                      <a:pt x="8" y="117"/>
                    </a:cubicBezTo>
                    <a:cubicBezTo>
                      <a:pt x="9" y="114"/>
                      <a:pt x="12" y="111"/>
                      <a:pt x="16" y="111"/>
                    </a:cubicBezTo>
                    <a:cubicBezTo>
                      <a:pt x="16" y="111"/>
                      <a:pt x="16" y="111"/>
                      <a:pt x="16" y="111"/>
                    </a:cubicBezTo>
                    <a:cubicBezTo>
                      <a:pt x="193" y="111"/>
                      <a:pt x="193" y="111"/>
                      <a:pt x="193" y="111"/>
                    </a:cubicBezTo>
                    <a:cubicBezTo>
                      <a:pt x="193" y="0"/>
                      <a:pt x="193" y="0"/>
                      <a:pt x="193" y="0"/>
                    </a:cubicBezTo>
                    <a:cubicBezTo>
                      <a:pt x="193" y="0"/>
                      <a:pt x="193" y="0"/>
                      <a:pt x="193" y="0"/>
                    </a:cubicBezTo>
                  </a:path>
                </a:pathLst>
              </a:custGeom>
              <a:solidFill>
                <a:srgbClr val="E74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98" name="Freeform 562"/>
              <p:cNvSpPr>
                <a:spLocks noEditPoints="1"/>
              </p:cNvSpPr>
              <p:nvPr/>
            </p:nvSpPr>
            <p:spPr bwMode="auto">
              <a:xfrm>
                <a:off x="6853238" y="4105276"/>
                <a:ext cx="330200" cy="598488"/>
              </a:xfrm>
              <a:custGeom>
                <a:avLst/>
                <a:gdLst>
                  <a:gd name="T0" fmla="*/ 193 w 193"/>
                  <a:gd name="T1" fmla="*/ 318 h 348"/>
                  <a:gd name="T2" fmla="*/ 163 w 193"/>
                  <a:gd name="T3" fmla="*/ 348 h 348"/>
                  <a:gd name="T4" fmla="*/ 0 w 193"/>
                  <a:gd name="T5" fmla="*/ 348 h 348"/>
                  <a:gd name="T6" fmla="*/ 163 w 193"/>
                  <a:gd name="T7" fmla="*/ 348 h 348"/>
                  <a:gd name="T8" fmla="*/ 193 w 193"/>
                  <a:gd name="T9" fmla="*/ 318 h 348"/>
                  <a:gd name="T10" fmla="*/ 193 w 193"/>
                  <a:gd name="T11" fmla="*/ 318 h 348"/>
                  <a:gd name="T12" fmla="*/ 0 w 193"/>
                  <a:gd name="T13" fmla="*/ 0 h 348"/>
                  <a:gd name="T14" fmla="*/ 0 w 193"/>
                  <a:gd name="T15" fmla="*/ 111 h 348"/>
                  <a:gd name="T16" fmla="*/ 176 w 193"/>
                  <a:gd name="T17" fmla="*/ 111 h 348"/>
                  <a:gd name="T18" fmla="*/ 177 w 193"/>
                  <a:gd name="T19" fmla="*/ 111 h 348"/>
                  <a:gd name="T20" fmla="*/ 185 w 193"/>
                  <a:gd name="T21" fmla="*/ 117 h 348"/>
                  <a:gd name="T22" fmla="*/ 192 w 193"/>
                  <a:gd name="T23" fmla="*/ 112 h 348"/>
                  <a:gd name="T24" fmla="*/ 193 w 193"/>
                  <a:gd name="T25" fmla="*/ 112 h 348"/>
                  <a:gd name="T26" fmla="*/ 193 w 193"/>
                  <a:gd name="T27" fmla="*/ 110 h 348"/>
                  <a:gd name="T28" fmla="*/ 0 w 193"/>
                  <a:gd name="T2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348">
                    <a:moveTo>
                      <a:pt x="193" y="318"/>
                    </a:moveTo>
                    <a:cubicBezTo>
                      <a:pt x="193" y="334"/>
                      <a:pt x="179" y="348"/>
                      <a:pt x="163" y="348"/>
                    </a:cubicBezTo>
                    <a:cubicBezTo>
                      <a:pt x="0" y="348"/>
                      <a:pt x="0" y="348"/>
                      <a:pt x="0" y="348"/>
                    </a:cubicBezTo>
                    <a:cubicBezTo>
                      <a:pt x="163" y="348"/>
                      <a:pt x="163" y="348"/>
                      <a:pt x="163" y="348"/>
                    </a:cubicBezTo>
                    <a:cubicBezTo>
                      <a:pt x="179" y="348"/>
                      <a:pt x="193" y="334"/>
                      <a:pt x="193" y="318"/>
                    </a:cubicBezTo>
                    <a:cubicBezTo>
                      <a:pt x="193" y="318"/>
                      <a:pt x="193" y="318"/>
                      <a:pt x="193" y="318"/>
                    </a:cubicBezTo>
                    <a:moveTo>
                      <a:pt x="0" y="0"/>
                    </a:moveTo>
                    <a:cubicBezTo>
                      <a:pt x="0" y="111"/>
                      <a:pt x="0" y="111"/>
                      <a:pt x="0" y="111"/>
                    </a:cubicBezTo>
                    <a:cubicBezTo>
                      <a:pt x="176" y="111"/>
                      <a:pt x="176" y="111"/>
                      <a:pt x="176" y="111"/>
                    </a:cubicBezTo>
                    <a:cubicBezTo>
                      <a:pt x="177" y="111"/>
                      <a:pt x="177" y="111"/>
                      <a:pt x="177" y="111"/>
                    </a:cubicBezTo>
                    <a:cubicBezTo>
                      <a:pt x="181" y="111"/>
                      <a:pt x="183" y="114"/>
                      <a:pt x="185" y="117"/>
                    </a:cubicBezTo>
                    <a:cubicBezTo>
                      <a:pt x="192" y="112"/>
                      <a:pt x="192" y="112"/>
                      <a:pt x="192" y="112"/>
                    </a:cubicBezTo>
                    <a:cubicBezTo>
                      <a:pt x="193" y="112"/>
                      <a:pt x="193" y="112"/>
                      <a:pt x="193" y="112"/>
                    </a:cubicBezTo>
                    <a:cubicBezTo>
                      <a:pt x="193" y="110"/>
                      <a:pt x="193" y="110"/>
                      <a:pt x="193" y="110"/>
                    </a:cubicBezTo>
                    <a:cubicBezTo>
                      <a:pt x="0" y="0"/>
                      <a:pt x="0" y="0"/>
                      <a:pt x="0" y="0"/>
                    </a:cubicBezTo>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99" name="Freeform 563"/>
              <p:cNvSpPr>
                <a:spLocks/>
              </p:cNvSpPr>
              <p:nvPr/>
            </p:nvSpPr>
            <p:spPr bwMode="auto">
              <a:xfrm>
                <a:off x="6527801" y="4295776"/>
                <a:ext cx="649288" cy="207963"/>
              </a:xfrm>
              <a:custGeom>
                <a:avLst/>
                <a:gdLst>
                  <a:gd name="T0" fmla="*/ 194 w 378"/>
                  <a:gd name="T1" fmla="*/ 119 h 121"/>
                  <a:gd name="T2" fmla="*/ 370 w 378"/>
                  <a:gd name="T3" fmla="*/ 17 h 121"/>
                  <a:gd name="T4" fmla="*/ 366 w 378"/>
                  <a:gd name="T5" fmla="*/ 0 h 121"/>
                  <a:gd name="T6" fmla="*/ 365 w 378"/>
                  <a:gd name="T7" fmla="*/ 0 h 121"/>
                  <a:gd name="T8" fmla="*/ 12 w 378"/>
                  <a:gd name="T9" fmla="*/ 0 h 121"/>
                  <a:gd name="T10" fmla="*/ 12 w 378"/>
                  <a:gd name="T11" fmla="*/ 0 h 121"/>
                  <a:gd name="T12" fmla="*/ 8 w 378"/>
                  <a:gd name="T13" fmla="*/ 17 h 121"/>
                  <a:gd name="T14" fmla="*/ 184 w 378"/>
                  <a:gd name="T15" fmla="*/ 119 h 121"/>
                  <a:gd name="T16" fmla="*/ 194 w 378"/>
                  <a:gd name="T17"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121">
                    <a:moveTo>
                      <a:pt x="194" y="119"/>
                    </a:moveTo>
                    <a:cubicBezTo>
                      <a:pt x="370" y="17"/>
                      <a:pt x="370" y="17"/>
                      <a:pt x="370" y="17"/>
                    </a:cubicBezTo>
                    <a:cubicBezTo>
                      <a:pt x="378" y="13"/>
                      <a:pt x="375" y="0"/>
                      <a:pt x="366" y="0"/>
                    </a:cubicBezTo>
                    <a:cubicBezTo>
                      <a:pt x="365" y="0"/>
                      <a:pt x="365" y="0"/>
                      <a:pt x="365" y="0"/>
                    </a:cubicBezTo>
                    <a:cubicBezTo>
                      <a:pt x="12" y="0"/>
                      <a:pt x="12" y="0"/>
                      <a:pt x="12" y="0"/>
                    </a:cubicBezTo>
                    <a:cubicBezTo>
                      <a:pt x="12" y="0"/>
                      <a:pt x="12" y="0"/>
                      <a:pt x="12" y="0"/>
                    </a:cubicBezTo>
                    <a:cubicBezTo>
                      <a:pt x="3" y="0"/>
                      <a:pt x="0" y="13"/>
                      <a:pt x="8" y="17"/>
                    </a:cubicBezTo>
                    <a:cubicBezTo>
                      <a:pt x="184" y="119"/>
                      <a:pt x="184" y="119"/>
                      <a:pt x="184" y="119"/>
                    </a:cubicBezTo>
                    <a:cubicBezTo>
                      <a:pt x="187" y="121"/>
                      <a:pt x="191" y="121"/>
                      <a:pt x="194"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0" name="Freeform 564"/>
              <p:cNvSpPr>
                <a:spLocks/>
              </p:cNvSpPr>
              <p:nvPr/>
            </p:nvSpPr>
            <p:spPr bwMode="auto">
              <a:xfrm>
                <a:off x="6534151" y="4295776"/>
                <a:ext cx="319088" cy="188913"/>
              </a:xfrm>
              <a:custGeom>
                <a:avLst/>
                <a:gdLst>
                  <a:gd name="T0" fmla="*/ 185 w 185"/>
                  <a:gd name="T1" fmla="*/ 0 h 110"/>
                  <a:gd name="T2" fmla="*/ 8 w 185"/>
                  <a:gd name="T3" fmla="*/ 0 h 110"/>
                  <a:gd name="T4" fmla="*/ 8 w 185"/>
                  <a:gd name="T5" fmla="*/ 0 h 110"/>
                  <a:gd name="T6" fmla="*/ 0 w 185"/>
                  <a:gd name="T7" fmla="*/ 6 h 110"/>
                  <a:gd name="T8" fmla="*/ 177 w 185"/>
                  <a:gd name="T9" fmla="*/ 108 h 110"/>
                  <a:gd name="T10" fmla="*/ 184 w 185"/>
                  <a:gd name="T11" fmla="*/ 110 h 110"/>
                  <a:gd name="T12" fmla="*/ 184 w 185"/>
                  <a:gd name="T13" fmla="*/ 110 h 110"/>
                  <a:gd name="T14" fmla="*/ 185 w 185"/>
                  <a:gd name="T15" fmla="*/ 110 h 110"/>
                  <a:gd name="T16" fmla="*/ 185 w 185"/>
                  <a:gd name="T17" fmla="*/ 110 h 110"/>
                  <a:gd name="T18" fmla="*/ 185 w 185"/>
                  <a:gd name="T1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10">
                    <a:moveTo>
                      <a:pt x="185" y="0"/>
                    </a:moveTo>
                    <a:cubicBezTo>
                      <a:pt x="8" y="0"/>
                      <a:pt x="8" y="0"/>
                      <a:pt x="8" y="0"/>
                    </a:cubicBezTo>
                    <a:cubicBezTo>
                      <a:pt x="8" y="0"/>
                      <a:pt x="8" y="0"/>
                      <a:pt x="8" y="0"/>
                    </a:cubicBezTo>
                    <a:cubicBezTo>
                      <a:pt x="4" y="0"/>
                      <a:pt x="1" y="3"/>
                      <a:pt x="0" y="6"/>
                    </a:cubicBezTo>
                    <a:cubicBezTo>
                      <a:pt x="177" y="108"/>
                      <a:pt x="177" y="108"/>
                      <a:pt x="177" y="108"/>
                    </a:cubicBezTo>
                    <a:cubicBezTo>
                      <a:pt x="179" y="109"/>
                      <a:pt x="181" y="110"/>
                      <a:pt x="184" y="110"/>
                    </a:cubicBezTo>
                    <a:cubicBezTo>
                      <a:pt x="184" y="110"/>
                      <a:pt x="184" y="110"/>
                      <a:pt x="184" y="110"/>
                    </a:cubicBezTo>
                    <a:cubicBezTo>
                      <a:pt x="185" y="110"/>
                      <a:pt x="185" y="110"/>
                      <a:pt x="185" y="110"/>
                    </a:cubicBezTo>
                    <a:cubicBezTo>
                      <a:pt x="185" y="110"/>
                      <a:pt x="185" y="110"/>
                      <a:pt x="185" y="110"/>
                    </a:cubicBezTo>
                    <a:cubicBezTo>
                      <a:pt x="185" y="0"/>
                      <a:pt x="185" y="0"/>
                      <a:pt x="18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1" name="Freeform 565"/>
              <p:cNvSpPr>
                <a:spLocks/>
              </p:cNvSpPr>
              <p:nvPr/>
            </p:nvSpPr>
            <p:spPr bwMode="auto">
              <a:xfrm>
                <a:off x="6853238" y="4295776"/>
                <a:ext cx="317500" cy="188913"/>
              </a:xfrm>
              <a:custGeom>
                <a:avLst/>
                <a:gdLst>
                  <a:gd name="T0" fmla="*/ 177 w 185"/>
                  <a:gd name="T1" fmla="*/ 0 h 110"/>
                  <a:gd name="T2" fmla="*/ 176 w 185"/>
                  <a:gd name="T3" fmla="*/ 0 h 110"/>
                  <a:gd name="T4" fmla="*/ 0 w 185"/>
                  <a:gd name="T5" fmla="*/ 0 h 110"/>
                  <a:gd name="T6" fmla="*/ 0 w 185"/>
                  <a:gd name="T7" fmla="*/ 110 h 110"/>
                  <a:gd name="T8" fmla="*/ 1 w 185"/>
                  <a:gd name="T9" fmla="*/ 110 h 110"/>
                  <a:gd name="T10" fmla="*/ 1 w 185"/>
                  <a:gd name="T11" fmla="*/ 110 h 110"/>
                  <a:gd name="T12" fmla="*/ 8 w 185"/>
                  <a:gd name="T13" fmla="*/ 108 h 110"/>
                  <a:gd name="T14" fmla="*/ 185 w 185"/>
                  <a:gd name="T15" fmla="*/ 6 h 110"/>
                  <a:gd name="T16" fmla="*/ 177 w 185"/>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10">
                    <a:moveTo>
                      <a:pt x="177" y="0"/>
                    </a:moveTo>
                    <a:cubicBezTo>
                      <a:pt x="176" y="0"/>
                      <a:pt x="176" y="0"/>
                      <a:pt x="176" y="0"/>
                    </a:cubicBezTo>
                    <a:cubicBezTo>
                      <a:pt x="0" y="0"/>
                      <a:pt x="0" y="0"/>
                      <a:pt x="0" y="0"/>
                    </a:cubicBezTo>
                    <a:cubicBezTo>
                      <a:pt x="0" y="110"/>
                      <a:pt x="0" y="110"/>
                      <a:pt x="0" y="110"/>
                    </a:cubicBezTo>
                    <a:cubicBezTo>
                      <a:pt x="1" y="110"/>
                      <a:pt x="1" y="110"/>
                      <a:pt x="1" y="110"/>
                    </a:cubicBezTo>
                    <a:cubicBezTo>
                      <a:pt x="1" y="110"/>
                      <a:pt x="1" y="110"/>
                      <a:pt x="1" y="110"/>
                    </a:cubicBezTo>
                    <a:cubicBezTo>
                      <a:pt x="3" y="110"/>
                      <a:pt x="6" y="109"/>
                      <a:pt x="8" y="108"/>
                    </a:cubicBezTo>
                    <a:cubicBezTo>
                      <a:pt x="185" y="6"/>
                      <a:pt x="185" y="6"/>
                      <a:pt x="185" y="6"/>
                    </a:cubicBezTo>
                    <a:cubicBezTo>
                      <a:pt x="183" y="3"/>
                      <a:pt x="181" y="0"/>
                      <a:pt x="17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2" name="Freeform 566"/>
              <p:cNvSpPr>
                <a:spLocks/>
              </p:cNvSpPr>
              <p:nvPr/>
            </p:nvSpPr>
            <p:spPr bwMode="auto">
              <a:xfrm>
                <a:off x="6521451" y="4297363"/>
                <a:ext cx="661988" cy="406400"/>
              </a:xfrm>
              <a:custGeom>
                <a:avLst/>
                <a:gdLst>
                  <a:gd name="T0" fmla="*/ 201 w 386"/>
                  <a:gd name="T1" fmla="*/ 107 h 236"/>
                  <a:gd name="T2" fmla="*/ 194 w 386"/>
                  <a:gd name="T3" fmla="*/ 109 h 236"/>
                  <a:gd name="T4" fmla="*/ 194 w 386"/>
                  <a:gd name="T5" fmla="*/ 109 h 236"/>
                  <a:gd name="T6" fmla="*/ 193 w 386"/>
                  <a:gd name="T7" fmla="*/ 109 h 236"/>
                  <a:gd name="T8" fmla="*/ 192 w 386"/>
                  <a:gd name="T9" fmla="*/ 109 h 236"/>
                  <a:gd name="T10" fmla="*/ 192 w 386"/>
                  <a:gd name="T11" fmla="*/ 109 h 236"/>
                  <a:gd name="T12" fmla="*/ 185 w 386"/>
                  <a:gd name="T13" fmla="*/ 107 h 236"/>
                  <a:gd name="T14" fmla="*/ 0 w 386"/>
                  <a:gd name="T15" fmla="*/ 0 h 236"/>
                  <a:gd name="T16" fmla="*/ 0 w 386"/>
                  <a:gd name="T17" fmla="*/ 0 h 236"/>
                  <a:gd name="T18" fmla="*/ 0 w 386"/>
                  <a:gd name="T19" fmla="*/ 206 h 236"/>
                  <a:gd name="T20" fmla="*/ 30 w 386"/>
                  <a:gd name="T21" fmla="*/ 236 h 236"/>
                  <a:gd name="T22" fmla="*/ 356 w 386"/>
                  <a:gd name="T23" fmla="*/ 236 h 236"/>
                  <a:gd name="T24" fmla="*/ 386 w 386"/>
                  <a:gd name="T25" fmla="*/ 206 h 236"/>
                  <a:gd name="T26" fmla="*/ 386 w 386"/>
                  <a:gd name="T27" fmla="*/ 0 h 236"/>
                  <a:gd name="T28" fmla="*/ 385 w 386"/>
                  <a:gd name="T29" fmla="*/ 0 h 236"/>
                  <a:gd name="T30" fmla="*/ 201 w 386"/>
                  <a:gd name="T31" fmla="*/ 10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6" h="236">
                    <a:moveTo>
                      <a:pt x="201" y="107"/>
                    </a:moveTo>
                    <a:cubicBezTo>
                      <a:pt x="199" y="108"/>
                      <a:pt x="196" y="109"/>
                      <a:pt x="194" y="109"/>
                    </a:cubicBezTo>
                    <a:cubicBezTo>
                      <a:pt x="194" y="109"/>
                      <a:pt x="194" y="109"/>
                      <a:pt x="194" y="109"/>
                    </a:cubicBezTo>
                    <a:cubicBezTo>
                      <a:pt x="193" y="109"/>
                      <a:pt x="193" y="109"/>
                      <a:pt x="193" y="109"/>
                    </a:cubicBezTo>
                    <a:cubicBezTo>
                      <a:pt x="192" y="109"/>
                      <a:pt x="192" y="109"/>
                      <a:pt x="192" y="109"/>
                    </a:cubicBezTo>
                    <a:cubicBezTo>
                      <a:pt x="192" y="109"/>
                      <a:pt x="192" y="109"/>
                      <a:pt x="192" y="109"/>
                    </a:cubicBezTo>
                    <a:cubicBezTo>
                      <a:pt x="189" y="109"/>
                      <a:pt x="187" y="108"/>
                      <a:pt x="185" y="107"/>
                    </a:cubicBezTo>
                    <a:cubicBezTo>
                      <a:pt x="0" y="0"/>
                      <a:pt x="0" y="0"/>
                      <a:pt x="0" y="0"/>
                    </a:cubicBezTo>
                    <a:cubicBezTo>
                      <a:pt x="0" y="0"/>
                      <a:pt x="0" y="0"/>
                      <a:pt x="0" y="0"/>
                    </a:cubicBezTo>
                    <a:cubicBezTo>
                      <a:pt x="0" y="206"/>
                      <a:pt x="0" y="206"/>
                      <a:pt x="0" y="206"/>
                    </a:cubicBezTo>
                    <a:cubicBezTo>
                      <a:pt x="0" y="222"/>
                      <a:pt x="13" y="236"/>
                      <a:pt x="30" y="236"/>
                    </a:cubicBezTo>
                    <a:cubicBezTo>
                      <a:pt x="356" y="236"/>
                      <a:pt x="356" y="236"/>
                      <a:pt x="356" y="236"/>
                    </a:cubicBezTo>
                    <a:cubicBezTo>
                      <a:pt x="372" y="236"/>
                      <a:pt x="386" y="222"/>
                      <a:pt x="386" y="206"/>
                    </a:cubicBezTo>
                    <a:cubicBezTo>
                      <a:pt x="386" y="0"/>
                      <a:pt x="386" y="0"/>
                      <a:pt x="386" y="0"/>
                    </a:cubicBezTo>
                    <a:cubicBezTo>
                      <a:pt x="385" y="0"/>
                      <a:pt x="385" y="0"/>
                      <a:pt x="385" y="0"/>
                    </a:cubicBezTo>
                    <a:cubicBezTo>
                      <a:pt x="201" y="107"/>
                      <a:pt x="201" y="107"/>
                      <a:pt x="201" y="107"/>
                    </a:cubicBezTo>
                  </a:path>
                </a:pathLst>
              </a:custGeom>
              <a:solidFill>
                <a:srgbClr val="FFA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3" name="Freeform 567"/>
              <p:cNvSpPr>
                <a:spLocks/>
              </p:cNvSpPr>
              <p:nvPr/>
            </p:nvSpPr>
            <p:spPr bwMode="auto">
              <a:xfrm>
                <a:off x="6570663" y="4702176"/>
                <a:ext cx="561975" cy="1588"/>
              </a:xfrm>
              <a:custGeom>
                <a:avLst/>
                <a:gdLst>
                  <a:gd name="T0" fmla="*/ 164 w 327"/>
                  <a:gd name="T1" fmla="*/ 0 h 1"/>
                  <a:gd name="T2" fmla="*/ 0 w 327"/>
                  <a:gd name="T3" fmla="*/ 0 h 1"/>
                  <a:gd name="T4" fmla="*/ 1 w 327"/>
                  <a:gd name="T5" fmla="*/ 1 h 1"/>
                  <a:gd name="T6" fmla="*/ 327 w 327"/>
                  <a:gd name="T7" fmla="*/ 1 h 1"/>
                  <a:gd name="T8" fmla="*/ 327 w 327"/>
                  <a:gd name="T9" fmla="*/ 1 h 1"/>
                  <a:gd name="T10" fmla="*/ 164 w 327"/>
                  <a:gd name="T11" fmla="*/ 1 h 1"/>
                  <a:gd name="T12" fmla="*/ 164 w 327"/>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27" h="1">
                    <a:moveTo>
                      <a:pt x="164" y="0"/>
                    </a:moveTo>
                    <a:cubicBezTo>
                      <a:pt x="0" y="0"/>
                      <a:pt x="0" y="0"/>
                      <a:pt x="0" y="0"/>
                    </a:cubicBezTo>
                    <a:cubicBezTo>
                      <a:pt x="1" y="1"/>
                      <a:pt x="1" y="1"/>
                      <a:pt x="1" y="1"/>
                    </a:cubicBezTo>
                    <a:cubicBezTo>
                      <a:pt x="327" y="1"/>
                      <a:pt x="327" y="1"/>
                      <a:pt x="327" y="1"/>
                    </a:cubicBezTo>
                    <a:cubicBezTo>
                      <a:pt x="327" y="1"/>
                      <a:pt x="327" y="1"/>
                      <a:pt x="327" y="1"/>
                    </a:cubicBezTo>
                    <a:cubicBezTo>
                      <a:pt x="164" y="1"/>
                      <a:pt x="164" y="1"/>
                      <a:pt x="164" y="1"/>
                    </a:cubicBezTo>
                    <a:cubicBezTo>
                      <a:pt x="164" y="0"/>
                      <a:pt x="164" y="0"/>
                      <a:pt x="164" y="0"/>
                    </a:cubicBezTo>
                  </a:path>
                </a:pathLst>
              </a:custGeom>
              <a:solidFill>
                <a:srgbClr val="FFA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4" name="Freeform 568"/>
              <p:cNvSpPr>
                <a:spLocks/>
              </p:cNvSpPr>
              <p:nvPr/>
            </p:nvSpPr>
            <p:spPr bwMode="auto">
              <a:xfrm>
                <a:off x="6521451" y="4297363"/>
                <a:ext cx="331788" cy="404813"/>
              </a:xfrm>
              <a:custGeom>
                <a:avLst/>
                <a:gdLst>
                  <a:gd name="T0" fmla="*/ 0 w 193"/>
                  <a:gd name="T1" fmla="*/ 0 h 235"/>
                  <a:gd name="T2" fmla="*/ 0 w 193"/>
                  <a:gd name="T3" fmla="*/ 0 h 235"/>
                  <a:gd name="T4" fmla="*/ 0 w 193"/>
                  <a:gd name="T5" fmla="*/ 206 h 235"/>
                  <a:gd name="T6" fmla="*/ 29 w 193"/>
                  <a:gd name="T7" fmla="*/ 235 h 235"/>
                  <a:gd name="T8" fmla="*/ 193 w 193"/>
                  <a:gd name="T9" fmla="*/ 235 h 235"/>
                  <a:gd name="T10" fmla="*/ 193 w 193"/>
                  <a:gd name="T11" fmla="*/ 109 h 235"/>
                  <a:gd name="T12" fmla="*/ 193 w 193"/>
                  <a:gd name="T13" fmla="*/ 109 h 235"/>
                  <a:gd name="T14" fmla="*/ 192 w 193"/>
                  <a:gd name="T15" fmla="*/ 109 h 235"/>
                  <a:gd name="T16" fmla="*/ 192 w 193"/>
                  <a:gd name="T17" fmla="*/ 109 h 235"/>
                  <a:gd name="T18" fmla="*/ 185 w 193"/>
                  <a:gd name="T19" fmla="*/ 107 h 235"/>
                  <a:gd name="T20" fmla="*/ 8 w 193"/>
                  <a:gd name="T21" fmla="*/ 5 h 235"/>
                  <a:gd name="T22" fmla="*/ 0 w 193"/>
                  <a:gd name="T2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35">
                    <a:moveTo>
                      <a:pt x="0" y="0"/>
                    </a:moveTo>
                    <a:cubicBezTo>
                      <a:pt x="0" y="0"/>
                      <a:pt x="0" y="0"/>
                      <a:pt x="0" y="0"/>
                    </a:cubicBezTo>
                    <a:cubicBezTo>
                      <a:pt x="0" y="206"/>
                      <a:pt x="0" y="206"/>
                      <a:pt x="0" y="206"/>
                    </a:cubicBezTo>
                    <a:cubicBezTo>
                      <a:pt x="0" y="222"/>
                      <a:pt x="13" y="235"/>
                      <a:pt x="29" y="235"/>
                    </a:cubicBezTo>
                    <a:cubicBezTo>
                      <a:pt x="193" y="235"/>
                      <a:pt x="193" y="235"/>
                      <a:pt x="193" y="235"/>
                    </a:cubicBezTo>
                    <a:cubicBezTo>
                      <a:pt x="193" y="109"/>
                      <a:pt x="193" y="109"/>
                      <a:pt x="193" y="109"/>
                    </a:cubicBezTo>
                    <a:cubicBezTo>
                      <a:pt x="193" y="109"/>
                      <a:pt x="193" y="109"/>
                      <a:pt x="193" y="109"/>
                    </a:cubicBezTo>
                    <a:cubicBezTo>
                      <a:pt x="192" y="109"/>
                      <a:pt x="192" y="109"/>
                      <a:pt x="192" y="109"/>
                    </a:cubicBezTo>
                    <a:cubicBezTo>
                      <a:pt x="192" y="109"/>
                      <a:pt x="192" y="109"/>
                      <a:pt x="192" y="109"/>
                    </a:cubicBezTo>
                    <a:cubicBezTo>
                      <a:pt x="189" y="109"/>
                      <a:pt x="187" y="108"/>
                      <a:pt x="185" y="107"/>
                    </a:cubicBezTo>
                    <a:cubicBezTo>
                      <a:pt x="8" y="5"/>
                      <a:pt x="8" y="5"/>
                      <a:pt x="8" y="5"/>
                    </a:cubicBezTo>
                    <a:cubicBezTo>
                      <a:pt x="0" y="0"/>
                      <a:pt x="0" y="0"/>
                      <a:pt x="0" y="0"/>
                    </a:cubicBezTo>
                  </a:path>
                </a:pathLst>
              </a:custGeom>
              <a:solidFill>
                <a:srgbClr val="E74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705" name="Freeform 569"/>
              <p:cNvSpPr>
                <a:spLocks/>
              </p:cNvSpPr>
              <p:nvPr/>
            </p:nvSpPr>
            <p:spPr bwMode="auto">
              <a:xfrm>
                <a:off x="6853238" y="4297363"/>
                <a:ext cx="330200" cy="406400"/>
              </a:xfrm>
              <a:custGeom>
                <a:avLst/>
                <a:gdLst>
                  <a:gd name="T0" fmla="*/ 192 w 193"/>
                  <a:gd name="T1" fmla="*/ 0 h 236"/>
                  <a:gd name="T2" fmla="*/ 185 w 193"/>
                  <a:gd name="T3" fmla="*/ 5 h 236"/>
                  <a:gd name="T4" fmla="*/ 8 w 193"/>
                  <a:gd name="T5" fmla="*/ 107 h 236"/>
                  <a:gd name="T6" fmla="*/ 1 w 193"/>
                  <a:gd name="T7" fmla="*/ 109 h 236"/>
                  <a:gd name="T8" fmla="*/ 1 w 193"/>
                  <a:gd name="T9" fmla="*/ 109 h 236"/>
                  <a:gd name="T10" fmla="*/ 0 w 193"/>
                  <a:gd name="T11" fmla="*/ 109 h 236"/>
                  <a:gd name="T12" fmla="*/ 0 w 193"/>
                  <a:gd name="T13" fmla="*/ 235 h 236"/>
                  <a:gd name="T14" fmla="*/ 0 w 193"/>
                  <a:gd name="T15" fmla="*/ 236 h 236"/>
                  <a:gd name="T16" fmla="*/ 163 w 193"/>
                  <a:gd name="T17" fmla="*/ 236 h 236"/>
                  <a:gd name="T18" fmla="*/ 193 w 193"/>
                  <a:gd name="T19" fmla="*/ 206 h 236"/>
                  <a:gd name="T20" fmla="*/ 193 w 193"/>
                  <a:gd name="T21" fmla="*/ 0 h 236"/>
                  <a:gd name="T22" fmla="*/ 192 w 193"/>
                  <a:gd name="T2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36">
                    <a:moveTo>
                      <a:pt x="192" y="0"/>
                    </a:moveTo>
                    <a:cubicBezTo>
                      <a:pt x="185" y="5"/>
                      <a:pt x="185" y="5"/>
                      <a:pt x="185" y="5"/>
                    </a:cubicBezTo>
                    <a:cubicBezTo>
                      <a:pt x="8" y="107"/>
                      <a:pt x="8" y="107"/>
                      <a:pt x="8" y="107"/>
                    </a:cubicBezTo>
                    <a:cubicBezTo>
                      <a:pt x="6" y="108"/>
                      <a:pt x="3" y="109"/>
                      <a:pt x="1" y="109"/>
                    </a:cubicBezTo>
                    <a:cubicBezTo>
                      <a:pt x="1" y="109"/>
                      <a:pt x="1" y="109"/>
                      <a:pt x="1" y="109"/>
                    </a:cubicBezTo>
                    <a:cubicBezTo>
                      <a:pt x="0" y="109"/>
                      <a:pt x="0" y="109"/>
                      <a:pt x="0" y="109"/>
                    </a:cubicBezTo>
                    <a:cubicBezTo>
                      <a:pt x="0" y="235"/>
                      <a:pt x="0" y="235"/>
                      <a:pt x="0" y="235"/>
                    </a:cubicBezTo>
                    <a:cubicBezTo>
                      <a:pt x="0" y="236"/>
                      <a:pt x="0" y="236"/>
                      <a:pt x="0" y="236"/>
                    </a:cubicBezTo>
                    <a:cubicBezTo>
                      <a:pt x="163" y="236"/>
                      <a:pt x="163" y="236"/>
                      <a:pt x="163" y="236"/>
                    </a:cubicBezTo>
                    <a:cubicBezTo>
                      <a:pt x="179" y="236"/>
                      <a:pt x="193" y="222"/>
                      <a:pt x="193" y="206"/>
                    </a:cubicBezTo>
                    <a:cubicBezTo>
                      <a:pt x="193" y="0"/>
                      <a:pt x="193" y="0"/>
                      <a:pt x="193" y="0"/>
                    </a:cubicBezTo>
                    <a:cubicBezTo>
                      <a:pt x="192" y="0"/>
                      <a:pt x="192" y="0"/>
                      <a:pt x="192" y="0"/>
                    </a:cubicBezTo>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sp>
          <p:nvSpPr>
            <p:cNvPr id="694" name="Freeform 498"/>
            <p:cNvSpPr>
              <a:spLocks/>
            </p:cNvSpPr>
            <p:nvPr/>
          </p:nvSpPr>
          <p:spPr bwMode="auto">
            <a:xfrm>
              <a:off x="6031388" y="5848779"/>
              <a:ext cx="100013" cy="200025"/>
            </a:xfrm>
            <a:custGeom>
              <a:avLst/>
              <a:gdLst>
                <a:gd name="T0" fmla="*/ 58 w 58"/>
                <a:gd name="T1" fmla="*/ 0 h 117"/>
                <a:gd name="T2" fmla="*/ 53 w 58"/>
                <a:gd name="T3" fmla="*/ 0 h 117"/>
                <a:gd name="T4" fmla="*/ 49 w 58"/>
                <a:gd name="T5" fmla="*/ 4 h 117"/>
                <a:gd name="T6" fmla="*/ 48 w 58"/>
                <a:gd name="T7" fmla="*/ 16 h 117"/>
                <a:gd name="T8" fmla="*/ 36 w 58"/>
                <a:gd name="T9" fmla="*/ 21 h 117"/>
                <a:gd name="T10" fmla="*/ 26 w 58"/>
                <a:gd name="T11" fmla="*/ 14 h 117"/>
                <a:gd name="T12" fmla="*/ 23 w 58"/>
                <a:gd name="T13" fmla="*/ 13 h 117"/>
                <a:gd name="T14" fmla="*/ 20 w 58"/>
                <a:gd name="T15" fmla="*/ 14 h 117"/>
                <a:gd name="T16" fmla="*/ 17 w 58"/>
                <a:gd name="T17" fmla="*/ 17 h 117"/>
                <a:gd name="T18" fmla="*/ 13 w 58"/>
                <a:gd name="T19" fmla="*/ 20 h 117"/>
                <a:gd name="T20" fmla="*/ 12 w 58"/>
                <a:gd name="T21" fmla="*/ 23 h 117"/>
                <a:gd name="T22" fmla="*/ 13 w 58"/>
                <a:gd name="T23" fmla="*/ 26 h 117"/>
                <a:gd name="T24" fmla="*/ 21 w 58"/>
                <a:gd name="T25" fmla="*/ 36 h 117"/>
                <a:gd name="T26" fmla="*/ 21 w 58"/>
                <a:gd name="T27" fmla="*/ 36 h 117"/>
                <a:gd name="T28" fmla="*/ 16 w 58"/>
                <a:gd name="T29" fmla="*/ 48 h 117"/>
                <a:gd name="T30" fmla="*/ 4 w 58"/>
                <a:gd name="T31" fmla="*/ 50 h 117"/>
                <a:gd name="T32" fmla="*/ 0 w 58"/>
                <a:gd name="T33" fmla="*/ 54 h 117"/>
                <a:gd name="T34" fmla="*/ 0 w 58"/>
                <a:gd name="T35" fmla="*/ 63 h 117"/>
                <a:gd name="T36" fmla="*/ 4 w 58"/>
                <a:gd name="T37" fmla="*/ 67 h 117"/>
                <a:gd name="T38" fmla="*/ 16 w 58"/>
                <a:gd name="T39" fmla="*/ 69 h 117"/>
                <a:gd name="T40" fmla="*/ 21 w 58"/>
                <a:gd name="T41" fmla="*/ 81 h 117"/>
                <a:gd name="T42" fmla="*/ 21 w 58"/>
                <a:gd name="T43" fmla="*/ 81 h 117"/>
                <a:gd name="T44" fmla="*/ 21 w 58"/>
                <a:gd name="T45" fmla="*/ 81 h 117"/>
                <a:gd name="T46" fmla="*/ 13 w 58"/>
                <a:gd name="T47" fmla="*/ 91 h 117"/>
                <a:gd name="T48" fmla="*/ 12 w 58"/>
                <a:gd name="T49" fmla="*/ 94 h 117"/>
                <a:gd name="T50" fmla="*/ 13 w 58"/>
                <a:gd name="T51" fmla="*/ 97 h 117"/>
                <a:gd name="T52" fmla="*/ 17 w 58"/>
                <a:gd name="T53" fmla="*/ 100 h 117"/>
                <a:gd name="T54" fmla="*/ 20 w 58"/>
                <a:gd name="T55" fmla="*/ 103 h 117"/>
                <a:gd name="T56" fmla="*/ 23 w 58"/>
                <a:gd name="T57" fmla="*/ 104 h 117"/>
                <a:gd name="T58" fmla="*/ 26 w 58"/>
                <a:gd name="T59" fmla="*/ 103 h 117"/>
                <a:gd name="T60" fmla="*/ 36 w 58"/>
                <a:gd name="T61" fmla="*/ 96 h 117"/>
                <a:gd name="T62" fmla="*/ 48 w 58"/>
                <a:gd name="T63" fmla="*/ 101 h 117"/>
                <a:gd name="T64" fmla="*/ 49 w 58"/>
                <a:gd name="T65" fmla="*/ 113 h 117"/>
                <a:gd name="T66" fmla="*/ 53 w 58"/>
                <a:gd name="T67" fmla="*/ 117 h 117"/>
                <a:gd name="T68" fmla="*/ 58 w 58"/>
                <a:gd name="T69" fmla="*/ 117 h 117"/>
                <a:gd name="T70" fmla="*/ 58 w 58"/>
                <a:gd name="T71" fmla="*/ 85 h 117"/>
                <a:gd name="T72" fmla="*/ 58 w 58"/>
                <a:gd name="T73" fmla="*/ 85 h 117"/>
                <a:gd name="T74" fmla="*/ 56 w 58"/>
                <a:gd name="T75" fmla="*/ 85 h 117"/>
                <a:gd name="T76" fmla="*/ 38 w 58"/>
                <a:gd name="T77" fmla="*/ 75 h 117"/>
                <a:gd name="T78" fmla="*/ 32 w 58"/>
                <a:gd name="T79" fmla="*/ 58 h 117"/>
                <a:gd name="T80" fmla="*/ 32 w 58"/>
                <a:gd name="T81" fmla="*/ 56 h 117"/>
                <a:gd name="T82" fmla="*/ 35 w 58"/>
                <a:gd name="T83" fmla="*/ 46 h 117"/>
                <a:gd name="T84" fmla="*/ 54 w 58"/>
                <a:gd name="T85" fmla="*/ 33 h 117"/>
                <a:gd name="T86" fmla="*/ 58 w 58"/>
                <a:gd name="T87" fmla="*/ 32 h 117"/>
                <a:gd name="T88" fmla="*/ 58 w 58"/>
                <a:gd name="T89" fmla="*/ 32 h 117"/>
                <a:gd name="T90" fmla="*/ 58 w 58"/>
                <a:gd name="T91" fmla="*/ 0 h 117"/>
                <a:gd name="T92" fmla="*/ 58 w 58"/>
                <a:gd name="T93" fmla="*/ 0 h 117"/>
                <a:gd name="T94" fmla="*/ 58 w 58"/>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17">
                  <a:moveTo>
                    <a:pt x="58" y="0"/>
                  </a:moveTo>
                  <a:cubicBezTo>
                    <a:pt x="53" y="0"/>
                    <a:pt x="53" y="0"/>
                    <a:pt x="53" y="0"/>
                  </a:cubicBezTo>
                  <a:cubicBezTo>
                    <a:pt x="51" y="0"/>
                    <a:pt x="49" y="2"/>
                    <a:pt x="49" y="4"/>
                  </a:cubicBezTo>
                  <a:cubicBezTo>
                    <a:pt x="48" y="16"/>
                    <a:pt x="48" y="16"/>
                    <a:pt x="48" y="16"/>
                  </a:cubicBezTo>
                  <a:cubicBezTo>
                    <a:pt x="43" y="17"/>
                    <a:pt x="39" y="19"/>
                    <a:pt x="36" y="21"/>
                  </a:cubicBezTo>
                  <a:cubicBezTo>
                    <a:pt x="26" y="14"/>
                    <a:pt x="26" y="14"/>
                    <a:pt x="26" y="14"/>
                  </a:cubicBezTo>
                  <a:cubicBezTo>
                    <a:pt x="25" y="13"/>
                    <a:pt x="24" y="13"/>
                    <a:pt x="23" y="13"/>
                  </a:cubicBezTo>
                  <a:cubicBezTo>
                    <a:pt x="22" y="13"/>
                    <a:pt x="21" y="13"/>
                    <a:pt x="20" y="14"/>
                  </a:cubicBezTo>
                  <a:cubicBezTo>
                    <a:pt x="17" y="17"/>
                    <a:pt x="17" y="17"/>
                    <a:pt x="17" y="17"/>
                  </a:cubicBezTo>
                  <a:cubicBezTo>
                    <a:pt x="13" y="20"/>
                    <a:pt x="13" y="20"/>
                    <a:pt x="13" y="20"/>
                  </a:cubicBezTo>
                  <a:cubicBezTo>
                    <a:pt x="13" y="21"/>
                    <a:pt x="12" y="22"/>
                    <a:pt x="12" y="23"/>
                  </a:cubicBezTo>
                  <a:cubicBezTo>
                    <a:pt x="12" y="24"/>
                    <a:pt x="13" y="25"/>
                    <a:pt x="13" y="26"/>
                  </a:cubicBezTo>
                  <a:cubicBezTo>
                    <a:pt x="21" y="36"/>
                    <a:pt x="21" y="36"/>
                    <a:pt x="21" y="36"/>
                  </a:cubicBezTo>
                  <a:cubicBezTo>
                    <a:pt x="21" y="36"/>
                    <a:pt x="21" y="36"/>
                    <a:pt x="21" y="36"/>
                  </a:cubicBezTo>
                  <a:cubicBezTo>
                    <a:pt x="19" y="40"/>
                    <a:pt x="17" y="44"/>
                    <a:pt x="16" y="48"/>
                  </a:cubicBezTo>
                  <a:cubicBezTo>
                    <a:pt x="4" y="50"/>
                    <a:pt x="4" y="50"/>
                    <a:pt x="4" y="50"/>
                  </a:cubicBezTo>
                  <a:cubicBezTo>
                    <a:pt x="2" y="50"/>
                    <a:pt x="0" y="52"/>
                    <a:pt x="0" y="54"/>
                  </a:cubicBezTo>
                  <a:cubicBezTo>
                    <a:pt x="0" y="63"/>
                    <a:pt x="0" y="63"/>
                    <a:pt x="0" y="63"/>
                  </a:cubicBezTo>
                  <a:cubicBezTo>
                    <a:pt x="0" y="66"/>
                    <a:pt x="2" y="67"/>
                    <a:pt x="4" y="67"/>
                  </a:cubicBezTo>
                  <a:cubicBezTo>
                    <a:pt x="16" y="69"/>
                    <a:pt x="16" y="69"/>
                    <a:pt x="16" y="69"/>
                  </a:cubicBezTo>
                  <a:cubicBezTo>
                    <a:pt x="17" y="73"/>
                    <a:pt x="19" y="77"/>
                    <a:pt x="21" y="81"/>
                  </a:cubicBezTo>
                  <a:cubicBezTo>
                    <a:pt x="21" y="81"/>
                    <a:pt x="21" y="81"/>
                    <a:pt x="21" y="81"/>
                  </a:cubicBezTo>
                  <a:cubicBezTo>
                    <a:pt x="21" y="81"/>
                    <a:pt x="21" y="81"/>
                    <a:pt x="21" y="81"/>
                  </a:cubicBezTo>
                  <a:cubicBezTo>
                    <a:pt x="13" y="91"/>
                    <a:pt x="13" y="91"/>
                    <a:pt x="13" y="91"/>
                  </a:cubicBezTo>
                  <a:cubicBezTo>
                    <a:pt x="13" y="92"/>
                    <a:pt x="12" y="93"/>
                    <a:pt x="12" y="94"/>
                  </a:cubicBezTo>
                  <a:cubicBezTo>
                    <a:pt x="12" y="95"/>
                    <a:pt x="13" y="96"/>
                    <a:pt x="13" y="97"/>
                  </a:cubicBezTo>
                  <a:cubicBezTo>
                    <a:pt x="17" y="100"/>
                    <a:pt x="17" y="100"/>
                    <a:pt x="17" y="100"/>
                  </a:cubicBezTo>
                  <a:cubicBezTo>
                    <a:pt x="20" y="103"/>
                    <a:pt x="20" y="103"/>
                    <a:pt x="20" y="103"/>
                  </a:cubicBezTo>
                  <a:cubicBezTo>
                    <a:pt x="21" y="104"/>
                    <a:pt x="22" y="104"/>
                    <a:pt x="23" y="104"/>
                  </a:cubicBezTo>
                  <a:cubicBezTo>
                    <a:pt x="24" y="104"/>
                    <a:pt x="25" y="104"/>
                    <a:pt x="26" y="103"/>
                  </a:cubicBezTo>
                  <a:cubicBezTo>
                    <a:pt x="36" y="96"/>
                    <a:pt x="36" y="96"/>
                    <a:pt x="36" y="96"/>
                  </a:cubicBezTo>
                  <a:cubicBezTo>
                    <a:pt x="39" y="98"/>
                    <a:pt x="43" y="100"/>
                    <a:pt x="48" y="101"/>
                  </a:cubicBezTo>
                  <a:cubicBezTo>
                    <a:pt x="49" y="113"/>
                    <a:pt x="49" y="113"/>
                    <a:pt x="49" y="113"/>
                  </a:cubicBezTo>
                  <a:cubicBezTo>
                    <a:pt x="49" y="115"/>
                    <a:pt x="51" y="117"/>
                    <a:pt x="53" y="117"/>
                  </a:cubicBezTo>
                  <a:cubicBezTo>
                    <a:pt x="58" y="117"/>
                    <a:pt x="58" y="117"/>
                    <a:pt x="58" y="117"/>
                  </a:cubicBezTo>
                  <a:cubicBezTo>
                    <a:pt x="58" y="85"/>
                    <a:pt x="58" y="85"/>
                    <a:pt x="58" y="85"/>
                  </a:cubicBezTo>
                  <a:cubicBezTo>
                    <a:pt x="58" y="85"/>
                    <a:pt x="58" y="85"/>
                    <a:pt x="58" y="85"/>
                  </a:cubicBezTo>
                  <a:cubicBezTo>
                    <a:pt x="57" y="85"/>
                    <a:pt x="57" y="85"/>
                    <a:pt x="56" y="85"/>
                  </a:cubicBezTo>
                  <a:cubicBezTo>
                    <a:pt x="49" y="84"/>
                    <a:pt x="43" y="81"/>
                    <a:pt x="38" y="75"/>
                  </a:cubicBezTo>
                  <a:cubicBezTo>
                    <a:pt x="34" y="71"/>
                    <a:pt x="32" y="65"/>
                    <a:pt x="32" y="58"/>
                  </a:cubicBezTo>
                  <a:cubicBezTo>
                    <a:pt x="32" y="58"/>
                    <a:pt x="32" y="57"/>
                    <a:pt x="32" y="56"/>
                  </a:cubicBezTo>
                  <a:cubicBezTo>
                    <a:pt x="32" y="53"/>
                    <a:pt x="33" y="49"/>
                    <a:pt x="35" y="46"/>
                  </a:cubicBezTo>
                  <a:cubicBezTo>
                    <a:pt x="39" y="39"/>
                    <a:pt x="46" y="34"/>
                    <a:pt x="54" y="33"/>
                  </a:cubicBezTo>
                  <a:cubicBezTo>
                    <a:pt x="55" y="32"/>
                    <a:pt x="57" y="32"/>
                    <a:pt x="58" y="32"/>
                  </a:cubicBezTo>
                  <a:cubicBezTo>
                    <a:pt x="58" y="32"/>
                    <a:pt x="58" y="32"/>
                    <a:pt x="58" y="32"/>
                  </a:cubicBezTo>
                  <a:cubicBezTo>
                    <a:pt x="58" y="0"/>
                    <a:pt x="58" y="0"/>
                    <a:pt x="58" y="0"/>
                  </a:cubicBezTo>
                  <a:cubicBezTo>
                    <a:pt x="58" y="0"/>
                    <a:pt x="58" y="0"/>
                    <a:pt x="58" y="0"/>
                  </a:cubicBezTo>
                  <a:cubicBezTo>
                    <a:pt x="58" y="0"/>
                    <a:pt x="58" y="0"/>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sp>
          <p:nvSpPr>
            <p:cNvPr id="695" name="Freeform 499"/>
            <p:cNvSpPr>
              <a:spLocks/>
            </p:cNvSpPr>
            <p:nvPr/>
          </p:nvSpPr>
          <p:spPr bwMode="auto">
            <a:xfrm>
              <a:off x="6131400" y="5848779"/>
              <a:ext cx="101600" cy="200025"/>
            </a:xfrm>
            <a:custGeom>
              <a:avLst/>
              <a:gdLst>
                <a:gd name="T0" fmla="*/ 0 w 59"/>
                <a:gd name="T1" fmla="*/ 0 h 117"/>
                <a:gd name="T2" fmla="*/ 0 w 59"/>
                <a:gd name="T3" fmla="*/ 32 h 117"/>
                <a:gd name="T4" fmla="*/ 26 w 59"/>
                <a:gd name="T5" fmla="*/ 54 h 117"/>
                <a:gd name="T6" fmla="*/ 26 w 59"/>
                <a:gd name="T7" fmla="*/ 59 h 117"/>
                <a:gd name="T8" fmla="*/ 26 w 59"/>
                <a:gd name="T9" fmla="*/ 61 h 117"/>
                <a:gd name="T10" fmla="*/ 0 w 59"/>
                <a:gd name="T11" fmla="*/ 85 h 117"/>
                <a:gd name="T12" fmla="*/ 0 w 59"/>
                <a:gd name="T13" fmla="*/ 117 h 117"/>
                <a:gd name="T14" fmla="*/ 5 w 59"/>
                <a:gd name="T15" fmla="*/ 117 h 117"/>
                <a:gd name="T16" fmla="*/ 9 w 59"/>
                <a:gd name="T17" fmla="*/ 113 h 117"/>
                <a:gd name="T18" fmla="*/ 10 w 59"/>
                <a:gd name="T19" fmla="*/ 101 h 117"/>
                <a:gd name="T20" fmla="*/ 23 w 59"/>
                <a:gd name="T21" fmla="*/ 96 h 117"/>
                <a:gd name="T22" fmla="*/ 32 w 59"/>
                <a:gd name="T23" fmla="*/ 103 h 117"/>
                <a:gd name="T24" fmla="*/ 35 w 59"/>
                <a:gd name="T25" fmla="*/ 104 h 117"/>
                <a:gd name="T26" fmla="*/ 38 w 59"/>
                <a:gd name="T27" fmla="*/ 103 h 117"/>
                <a:gd name="T28" fmla="*/ 41 w 59"/>
                <a:gd name="T29" fmla="*/ 100 h 117"/>
                <a:gd name="T30" fmla="*/ 45 w 59"/>
                <a:gd name="T31" fmla="*/ 97 h 117"/>
                <a:gd name="T32" fmla="*/ 46 w 59"/>
                <a:gd name="T33" fmla="*/ 94 h 117"/>
                <a:gd name="T34" fmla="*/ 45 w 59"/>
                <a:gd name="T35" fmla="*/ 91 h 117"/>
                <a:gd name="T36" fmla="*/ 37 w 59"/>
                <a:gd name="T37" fmla="*/ 81 h 117"/>
                <a:gd name="T38" fmla="*/ 37 w 59"/>
                <a:gd name="T39" fmla="*/ 81 h 117"/>
                <a:gd name="T40" fmla="*/ 42 w 59"/>
                <a:gd name="T41" fmla="*/ 69 h 117"/>
                <a:gd name="T42" fmla="*/ 54 w 59"/>
                <a:gd name="T43" fmla="*/ 67 h 117"/>
                <a:gd name="T44" fmla="*/ 59 w 59"/>
                <a:gd name="T45" fmla="*/ 63 h 117"/>
                <a:gd name="T46" fmla="*/ 59 w 59"/>
                <a:gd name="T47" fmla="*/ 59 h 117"/>
                <a:gd name="T48" fmla="*/ 59 w 59"/>
                <a:gd name="T49" fmla="*/ 54 h 117"/>
                <a:gd name="T50" fmla="*/ 54 w 59"/>
                <a:gd name="T51" fmla="*/ 50 h 117"/>
                <a:gd name="T52" fmla="*/ 42 w 59"/>
                <a:gd name="T53" fmla="*/ 48 h 117"/>
                <a:gd name="T54" fmla="*/ 37 w 59"/>
                <a:gd name="T55" fmla="*/ 36 h 117"/>
                <a:gd name="T56" fmla="*/ 37 w 59"/>
                <a:gd name="T57" fmla="*/ 36 h 117"/>
                <a:gd name="T58" fmla="*/ 37 w 59"/>
                <a:gd name="T59" fmla="*/ 36 h 117"/>
                <a:gd name="T60" fmla="*/ 45 w 59"/>
                <a:gd name="T61" fmla="*/ 26 h 117"/>
                <a:gd name="T62" fmla="*/ 46 w 59"/>
                <a:gd name="T63" fmla="*/ 23 h 117"/>
                <a:gd name="T64" fmla="*/ 45 w 59"/>
                <a:gd name="T65" fmla="*/ 20 h 117"/>
                <a:gd name="T66" fmla="*/ 41 w 59"/>
                <a:gd name="T67" fmla="*/ 17 h 117"/>
                <a:gd name="T68" fmla="*/ 38 w 59"/>
                <a:gd name="T69" fmla="*/ 14 h 117"/>
                <a:gd name="T70" fmla="*/ 35 w 59"/>
                <a:gd name="T71" fmla="*/ 13 h 117"/>
                <a:gd name="T72" fmla="*/ 32 w 59"/>
                <a:gd name="T73" fmla="*/ 14 h 117"/>
                <a:gd name="T74" fmla="*/ 23 w 59"/>
                <a:gd name="T75" fmla="*/ 21 h 117"/>
                <a:gd name="T76" fmla="*/ 10 w 59"/>
                <a:gd name="T77" fmla="*/ 16 h 117"/>
                <a:gd name="T78" fmla="*/ 9 w 59"/>
                <a:gd name="T79" fmla="*/ 4 h 117"/>
                <a:gd name="T80" fmla="*/ 5 w 59"/>
                <a:gd name="T81" fmla="*/ 0 h 117"/>
                <a:gd name="T82" fmla="*/ 0 w 59"/>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117">
                  <a:moveTo>
                    <a:pt x="0" y="0"/>
                  </a:moveTo>
                  <a:cubicBezTo>
                    <a:pt x="0" y="32"/>
                    <a:pt x="0" y="32"/>
                    <a:pt x="0" y="32"/>
                  </a:cubicBezTo>
                  <a:cubicBezTo>
                    <a:pt x="13" y="32"/>
                    <a:pt x="24" y="41"/>
                    <a:pt x="26" y="54"/>
                  </a:cubicBezTo>
                  <a:cubicBezTo>
                    <a:pt x="26" y="56"/>
                    <a:pt x="26" y="57"/>
                    <a:pt x="26" y="59"/>
                  </a:cubicBezTo>
                  <a:cubicBezTo>
                    <a:pt x="26" y="59"/>
                    <a:pt x="26" y="60"/>
                    <a:pt x="26" y="61"/>
                  </a:cubicBezTo>
                  <a:cubicBezTo>
                    <a:pt x="25" y="74"/>
                    <a:pt x="14" y="85"/>
                    <a:pt x="0" y="85"/>
                  </a:cubicBezTo>
                  <a:cubicBezTo>
                    <a:pt x="0" y="117"/>
                    <a:pt x="0" y="117"/>
                    <a:pt x="0" y="117"/>
                  </a:cubicBezTo>
                  <a:cubicBezTo>
                    <a:pt x="5" y="117"/>
                    <a:pt x="5" y="117"/>
                    <a:pt x="5" y="117"/>
                  </a:cubicBezTo>
                  <a:cubicBezTo>
                    <a:pt x="7" y="117"/>
                    <a:pt x="9" y="115"/>
                    <a:pt x="9" y="113"/>
                  </a:cubicBezTo>
                  <a:cubicBezTo>
                    <a:pt x="10" y="101"/>
                    <a:pt x="10" y="101"/>
                    <a:pt x="10" y="101"/>
                  </a:cubicBezTo>
                  <a:cubicBezTo>
                    <a:pt x="15" y="100"/>
                    <a:pt x="19" y="98"/>
                    <a:pt x="23" y="96"/>
                  </a:cubicBezTo>
                  <a:cubicBezTo>
                    <a:pt x="32" y="103"/>
                    <a:pt x="32" y="103"/>
                    <a:pt x="32" y="103"/>
                  </a:cubicBezTo>
                  <a:cubicBezTo>
                    <a:pt x="33" y="104"/>
                    <a:pt x="34" y="104"/>
                    <a:pt x="35" y="104"/>
                  </a:cubicBezTo>
                  <a:cubicBezTo>
                    <a:pt x="36" y="104"/>
                    <a:pt x="37" y="104"/>
                    <a:pt x="38" y="103"/>
                  </a:cubicBezTo>
                  <a:cubicBezTo>
                    <a:pt x="41" y="100"/>
                    <a:pt x="41" y="100"/>
                    <a:pt x="41" y="100"/>
                  </a:cubicBezTo>
                  <a:cubicBezTo>
                    <a:pt x="45" y="97"/>
                    <a:pt x="45" y="97"/>
                    <a:pt x="45" y="97"/>
                  </a:cubicBezTo>
                  <a:cubicBezTo>
                    <a:pt x="46" y="96"/>
                    <a:pt x="46" y="95"/>
                    <a:pt x="46" y="94"/>
                  </a:cubicBezTo>
                  <a:cubicBezTo>
                    <a:pt x="46" y="93"/>
                    <a:pt x="46" y="92"/>
                    <a:pt x="45" y="91"/>
                  </a:cubicBezTo>
                  <a:cubicBezTo>
                    <a:pt x="37" y="81"/>
                    <a:pt x="37" y="81"/>
                    <a:pt x="37" y="81"/>
                  </a:cubicBezTo>
                  <a:cubicBezTo>
                    <a:pt x="37" y="81"/>
                    <a:pt x="37" y="81"/>
                    <a:pt x="37" y="81"/>
                  </a:cubicBezTo>
                  <a:cubicBezTo>
                    <a:pt x="39" y="77"/>
                    <a:pt x="41" y="73"/>
                    <a:pt x="42" y="69"/>
                  </a:cubicBezTo>
                  <a:cubicBezTo>
                    <a:pt x="54" y="67"/>
                    <a:pt x="54" y="67"/>
                    <a:pt x="54" y="67"/>
                  </a:cubicBezTo>
                  <a:cubicBezTo>
                    <a:pt x="57" y="67"/>
                    <a:pt x="59" y="65"/>
                    <a:pt x="59" y="63"/>
                  </a:cubicBezTo>
                  <a:cubicBezTo>
                    <a:pt x="59" y="59"/>
                    <a:pt x="59" y="59"/>
                    <a:pt x="59" y="59"/>
                  </a:cubicBezTo>
                  <a:cubicBezTo>
                    <a:pt x="59" y="54"/>
                    <a:pt x="59" y="54"/>
                    <a:pt x="59" y="54"/>
                  </a:cubicBezTo>
                  <a:cubicBezTo>
                    <a:pt x="59" y="52"/>
                    <a:pt x="57" y="50"/>
                    <a:pt x="54" y="50"/>
                  </a:cubicBezTo>
                  <a:cubicBezTo>
                    <a:pt x="42" y="48"/>
                    <a:pt x="42" y="48"/>
                    <a:pt x="42" y="48"/>
                  </a:cubicBezTo>
                  <a:cubicBezTo>
                    <a:pt x="41" y="44"/>
                    <a:pt x="39" y="40"/>
                    <a:pt x="37" y="36"/>
                  </a:cubicBezTo>
                  <a:cubicBezTo>
                    <a:pt x="37" y="36"/>
                    <a:pt x="37" y="36"/>
                    <a:pt x="37" y="36"/>
                  </a:cubicBezTo>
                  <a:cubicBezTo>
                    <a:pt x="37" y="36"/>
                    <a:pt x="37" y="36"/>
                    <a:pt x="37" y="36"/>
                  </a:cubicBezTo>
                  <a:cubicBezTo>
                    <a:pt x="45" y="26"/>
                    <a:pt x="45" y="26"/>
                    <a:pt x="45" y="26"/>
                  </a:cubicBezTo>
                  <a:cubicBezTo>
                    <a:pt x="46" y="25"/>
                    <a:pt x="46" y="24"/>
                    <a:pt x="46" y="23"/>
                  </a:cubicBezTo>
                  <a:cubicBezTo>
                    <a:pt x="46" y="22"/>
                    <a:pt x="46" y="21"/>
                    <a:pt x="45" y="20"/>
                  </a:cubicBezTo>
                  <a:cubicBezTo>
                    <a:pt x="41" y="17"/>
                    <a:pt x="41" y="17"/>
                    <a:pt x="41" y="17"/>
                  </a:cubicBezTo>
                  <a:cubicBezTo>
                    <a:pt x="38" y="14"/>
                    <a:pt x="38" y="14"/>
                    <a:pt x="38" y="14"/>
                  </a:cubicBezTo>
                  <a:cubicBezTo>
                    <a:pt x="37" y="13"/>
                    <a:pt x="36" y="13"/>
                    <a:pt x="35" y="13"/>
                  </a:cubicBezTo>
                  <a:cubicBezTo>
                    <a:pt x="34" y="13"/>
                    <a:pt x="33" y="13"/>
                    <a:pt x="32" y="14"/>
                  </a:cubicBezTo>
                  <a:cubicBezTo>
                    <a:pt x="23" y="21"/>
                    <a:pt x="23" y="21"/>
                    <a:pt x="23" y="21"/>
                  </a:cubicBezTo>
                  <a:cubicBezTo>
                    <a:pt x="19" y="19"/>
                    <a:pt x="15" y="17"/>
                    <a:pt x="10" y="16"/>
                  </a:cubicBezTo>
                  <a:cubicBezTo>
                    <a:pt x="9" y="4"/>
                    <a:pt x="9" y="4"/>
                    <a:pt x="9" y="4"/>
                  </a:cubicBezTo>
                  <a:cubicBezTo>
                    <a:pt x="9" y="2"/>
                    <a:pt x="7" y="0"/>
                    <a:pt x="5"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endParaRPr>
            </a:p>
          </p:txBody>
        </p:sp>
      </p:grpSp>
      <p:sp>
        <p:nvSpPr>
          <p:cNvPr id="342" name="文本框 341"/>
          <p:cNvSpPr txBox="1"/>
          <p:nvPr/>
        </p:nvSpPr>
        <p:spPr>
          <a:xfrm>
            <a:off x="3097878" y="5797331"/>
            <a:ext cx="1800422" cy="369332"/>
          </a:xfrm>
          <a:prstGeom prst="rect">
            <a:avLst/>
          </a:prstGeom>
          <a:noFill/>
        </p:spPr>
        <p:txBody>
          <a:bodyPr wrap="square" rtlCol="0">
            <a:spAutoFit/>
          </a:bodyPr>
          <a:lstStyle/>
          <a:p>
            <a:pPr>
              <a:buNone/>
            </a:pPr>
            <a:r>
              <a:rPr lang="zh-CN" altLang="en-US" b="0" dirty="0" smtClean="0">
                <a:latin typeface="+mn-lt"/>
              </a:rPr>
              <a:t>同时运维团队</a:t>
            </a:r>
          </a:p>
        </p:txBody>
      </p:sp>
      <p:sp>
        <p:nvSpPr>
          <p:cNvPr id="348" name="椭圆 347"/>
          <p:cNvSpPr/>
          <p:nvPr/>
        </p:nvSpPr>
        <p:spPr bwMode="auto">
          <a:xfrm>
            <a:off x="11354845" y="213153"/>
            <a:ext cx="90000" cy="90000"/>
          </a:xfrm>
          <a:prstGeom prst="ellipse">
            <a:avLst/>
          </a:prstGeom>
          <a:solidFill>
            <a:schemeClr val="bg1"/>
          </a:solidFill>
          <a:ln w="9525"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93" name="泪滴形 92"/>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spTree>
    <p:extLst>
      <p:ext uri="{BB962C8B-B14F-4D97-AF65-F5344CB8AC3E}">
        <p14:creationId xmlns:p14="http://schemas.microsoft.com/office/powerpoint/2010/main" val="701452528"/>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98400" y="320675"/>
            <a:ext cx="10960100" cy="717550"/>
          </a:xfrm>
          <a:prstGeom prst="rect">
            <a:avLst/>
          </a:prstGeom>
        </p:spPr>
        <p:txBody>
          <a:bodyPr anchor="ctr"/>
          <a:lstStyle/>
          <a:p>
            <a:r>
              <a:rPr lang="zh-CN" altLang="en-US" dirty="0" smtClean="0">
                <a:latin typeface="微软雅黑" panose="020B0503020204020204" pitchFamily="34" charset="-122"/>
                <a:ea typeface="微软雅黑" panose="020B0503020204020204" pitchFamily="34" charset="-122"/>
              </a:rPr>
              <a:t>水面光伏电站建设支架成本比地面电站更高，需要从系统角度考虑如何降低</a:t>
            </a:r>
            <a:r>
              <a:rPr lang="en-US" altLang="zh-CN" dirty="0" smtClean="0">
                <a:latin typeface="微软雅黑" panose="020B0503020204020204" pitchFamily="34" charset="-122"/>
                <a:ea typeface="微软雅黑" panose="020B0503020204020204" pitchFamily="34" charset="-122"/>
              </a:rPr>
              <a:t>LCOE</a:t>
            </a:r>
            <a:endParaRPr lang="zh-CN" altLang="en-US" dirty="0">
              <a:latin typeface="微软雅黑" panose="020B0503020204020204" pitchFamily="34" charset="-122"/>
              <a:ea typeface="微软雅黑" panose="020B0503020204020204" pitchFamily="34" charset="-122"/>
            </a:endParaRPr>
          </a:p>
        </p:txBody>
      </p:sp>
      <p:sp>
        <p:nvSpPr>
          <p:cNvPr id="6" name="文本框 5"/>
          <p:cNvSpPr txBox="1"/>
          <p:nvPr/>
        </p:nvSpPr>
        <p:spPr>
          <a:xfrm>
            <a:off x="698400" y="921204"/>
            <a:ext cx="11007583" cy="1200329"/>
          </a:xfrm>
          <a:prstGeom prst="rect">
            <a:avLst/>
          </a:prstGeom>
          <a:noFill/>
        </p:spPr>
        <p:txBody>
          <a:bodyPr wrap="square" rtlCol="0" anchor="ctr">
            <a:spAutoFit/>
          </a:bodyPr>
          <a:lstStyle/>
          <a:p>
            <a:pPr marL="285750" indent="-285750">
              <a:buFont typeface="Wingdings" panose="05000000000000000000" pitchFamily="2" charset="2"/>
              <a:buChar char="l"/>
            </a:pPr>
            <a:r>
              <a:rPr lang="zh-CN" altLang="en-US" sz="1400" dirty="0" smtClean="0">
                <a:latin typeface="微软雅黑" panose="020B0503020204020204" pitchFamily="34" charset="-122"/>
                <a:ea typeface="微软雅黑" panose="020B0503020204020204" pitchFamily="34" charset="-122"/>
              </a:rPr>
              <a:t>打桩式水面光伏电站支架成本相比普通地面光伏电站增加</a:t>
            </a:r>
            <a:r>
              <a:rPr lang="en-US" altLang="zh-CN" sz="3600" b="1" dirty="0" smtClean="0">
                <a:solidFill>
                  <a:srgbClr val="00B0F0"/>
                </a:solidFill>
                <a:latin typeface="微软雅黑" panose="020B0503020204020204" pitchFamily="34" charset="-122"/>
                <a:ea typeface="微软雅黑" panose="020B0503020204020204" pitchFamily="34" charset="-122"/>
              </a:rPr>
              <a:t>0.16</a:t>
            </a:r>
            <a:r>
              <a:rPr lang="zh-CN" altLang="en-US" sz="1200" dirty="0" smtClean="0">
                <a:latin typeface="微软雅黑" panose="020B0503020204020204" pitchFamily="34" charset="-122"/>
                <a:ea typeface="微软雅黑" panose="020B0503020204020204" pitchFamily="34" charset="-122"/>
              </a:rPr>
              <a:t>元</a:t>
            </a:r>
            <a:r>
              <a:rPr lang="en-US" altLang="zh-CN" sz="1200" dirty="0" smtClean="0">
                <a:latin typeface="微软雅黑" panose="020B0503020204020204" pitchFamily="34" charset="-122"/>
                <a:ea typeface="微软雅黑" panose="020B0503020204020204" pitchFamily="34" charset="-122"/>
              </a:rPr>
              <a:t>/W</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sz="1400" dirty="0" smtClean="0">
                <a:latin typeface="微软雅黑" panose="020B0503020204020204" pitchFamily="34" charset="-122"/>
                <a:ea typeface="微软雅黑" panose="020B0503020204020204" pitchFamily="34" charset="-122"/>
              </a:rPr>
              <a:t>水面漂浮光伏电站支架成本相比普通地面电站增加</a:t>
            </a:r>
            <a:r>
              <a:rPr lang="en-US" altLang="zh-CN" sz="3600" b="1" dirty="0">
                <a:solidFill>
                  <a:srgbClr val="8DCA3F"/>
                </a:solidFill>
                <a:latin typeface="微软雅黑" panose="020B0503020204020204" pitchFamily="34" charset="-122"/>
                <a:ea typeface="微软雅黑" panose="020B0503020204020204" pitchFamily="34" charset="-122"/>
              </a:rPr>
              <a:t>0.71</a:t>
            </a:r>
            <a:r>
              <a:rPr lang="zh-CN" altLang="en-US" sz="1200" dirty="0" smtClean="0">
                <a:latin typeface="微软雅黑" panose="020B0503020204020204" pitchFamily="34" charset="-122"/>
                <a:ea typeface="微软雅黑" panose="020B0503020204020204" pitchFamily="34" charset="-122"/>
              </a:rPr>
              <a:t>元</a:t>
            </a:r>
            <a:r>
              <a:rPr lang="en-US" altLang="zh-CN"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W</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graphicFrame>
        <p:nvGraphicFramePr>
          <p:cNvPr id="12" name="表格 11"/>
          <p:cNvGraphicFramePr>
            <a:graphicFrameLocks noGrp="1"/>
          </p:cNvGraphicFramePr>
          <p:nvPr>
            <p:extLst>
              <p:ext uri="{D42A27DB-BD31-4B8C-83A1-F6EECF244321}">
                <p14:modId xmlns:p14="http://schemas.microsoft.com/office/powerpoint/2010/main" val="3021554971"/>
              </p:ext>
            </p:extLst>
          </p:nvPr>
        </p:nvGraphicFramePr>
        <p:xfrm>
          <a:off x="698400" y="2195905"/>
          <a:ext cx="7083316" cy="3790137"/>
        </p:xfrm>
        <a:graphic>
          <a:graphicData uri="http://schemas.openxmlformats.org/drawingml/2006/table">
            <a:tbl>
              <a:tblPr>
                <a:tableStyleId>{69CF1AB2-1976-4502-BF36-3FF5EA218861}</a:tableStyleId>
              </a:tblPr>
              <a:tblGrid>
                <a:gridCol w="985257"/>
                <a:gridCol w="1277257"/>
                <a:gridCol w="1103086"/>
                <a:gridCol w="1335314"/>
                <a:gridCol w="1262743"/>
                <a:gridCol w="1119659"/>
              </a:tblGrid>
              <a:tr h="857404">
                <a:tc>
                  <a:txBody>
                    <a:bodyPr/>
                    <a:lstStyle/>
                    <a:p>
                      <a:pPr algn="ctr" latinLnBrk="1">
                        <a:spcAft>
                          <a:spcPts val="0"/>
                        </a:spcAft>
                      </a:pPr>
                      <a:r>
                        <a:rPr lang="zh-CN" sz="1600" b="1" kern="0" dirty="0">
                          <a:solidFill>
                            <a:schemeClr val="bg1"/>
                          </a:solidFill>
                          <a:latin typeface="微软雅黑" panose="020B0503020204020204" pitchFamily="34" charset="-122"/>
                          <a:ea typeface="微软雅黑" panose="020B0503020204020204" pitchFamily="34" charset="-122"/>
                        </a:rPr>
                        <a:t>成本项目</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F0"/>
                    </a:solidFill>
                  </a:tcPr>
                </a:tc>
                <a:tc>
                  <a:txBody>
                    <a:bodyPr/>
                    <a:lstStyle/>
                    <a:p>
                      <a:pPr marL="0" indent="0" algn="ctr" defTabSz="914400" eaLnBrk="0" fontAlgn="base" latinLnBrk="1" hangingPunct="0">
                        <a:spcBef>
                          <a:spcPct val="0"/>
                        </a:spcBef>
                        <a:spcAft>
                          <a:spcPts val="0"/>
                        </a:spcAft>
                        <a:buFont typeface="Arial" charset="0"/>
                        <a:buNone/>
                      </a:pPr>
                      <a:r>
                        <a:rPr lang="zh-CN" sz="1600" b="1" i="0" u="none" kern="0" baseline="0" dirty="0" smtClean="0">
                          <a:solidFill>
                            <a:schemeClr val="bg1"/>
                          </a:solidFill>
                          <a:latin typeface="微软雅黑" panose="020B0503020204020204" pitchFamily="34" charset="-122"/>
                          <a:ea typeface="微软雅黑" panose="020B0503020204020204" pitchFamily="34" charset="-122"/>
                          <a:cs typeface="+mn-cs"/>
                        </a:rPr>
                        <a:t>传统</a:t>
                      </a:r>
                      <a:r>
                        <a:rPr lang="zh-CN" altLang="en-US" sz="1600" b="1" i="0" u="none" kern="0" baseline="0" dirty="0" smtClean="0">
                          <a:solidFill>
                            <a:schemeClr val="bg1"/>
                          </a:solidFill>
                          <a:latin typeface="微软雅黑" panose="020B0503020204020204" pitchFamily="34" charset="-122"/>
                          <a:ea typeface="微软雅黑" panose="020B0503020204020204" pitchFamily="34" charset="-122"/>
                          <a:cs typeface="+mn-cs"/>
                        </a:rPr>
                        <a:t>浮箱式</a:t>
                      </a:r>
                      <a:endParaRPr lang="zh-CN" sz="1600" b="1" i="0" u="none" kern="0" baseline="0" dirty="0">
                        <a:solidFill>
                          <a:schemeClr val="bg1"/>
                        </a:solidFill>
                        <a:latin typeface="微软雅黑" panose="020B0503020204020204" pitchFamily="34" charset="-122"/>
                        <a:ea typeface="微软雅黑" panose="020B0503020204020204" pitchFamily="34" charset="-122"/>
                        <a:cs typeface="+mn-cs"/>
                      </a:endParaRPr>
                    </a:p>
                  </a:txBody>
                  <a:tcPr marL="66692" marR="66692"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latinLnBrk="1">
                        <a:spcAft>
                          <a:spcPts val="0"/>
                        </a:spcAft>
                      </a:pPr>
                      <a:r>
                        <a:rPr lang="zh-CN" sz="1600" b="1" i="0" u="none" kern="0" baseline="0" dirty="0" smtClean="0">
                          <a:solidFill>
                            <a:schemeClr val="bg1"/>
                          </a:solidFill>
                          <a:latin typeface="微软雅黑" panose="020B0503020204020204" pitchFamily="34" charset="-122"/>
                          <a:ea typeface="微软雅黑" panose="020B0503020204020204" pitchFamily="34" charset="-122"/>
                          <a:cs typeface="+mn-cs"/>
                        </a:rPr>
                        <a:t>漂浮一体化</a:t>
                      </a:r>
                      <a:r>
                        <a:rPr lang="zh-CN" altLang="en-US" sz="1600" b="1" i="0" u="none" kern="0" baseline="0" dirty="0" smtClean="0">
                          <a:solidFill>
                            <a:schemeClr val="bg1"/>
                          </a:solidFill>
                          <a:latin typeface="微软雅黑" panose="020B0503020204020204" pitchFamily="34" charset="-122"/>
                          <a:ea typeface="微软雅黑" panose="020B0503020204020204" pitchFamily="34" charset="-122"/>
                          <a:cs typeface="+mn-cs"/>
                        </a:rPr>
                        <a:t>浮箱式</a:t>
                      </a:r>
                      <a:endParaRPr lang="zh-CN" sz="1600" b="1" i="0" u="none" kern="0" baseline="0" dirty="0">
                        <a:solidFill>
                          <a:schemeClr val="bg1"/>
                        </a:solidFill>
                        <a:latin typeface="微软雅黑" panose="020B0503020204020204" pitchFamily="34" charset="-122"/>
                        <a:ea typeface="微软雅黑" panose="020B0503020204020204" pitchFamily="34" charset="-122"/>
                        <a:cs typeface="+mn-cs"/>
                      </a:endParaRPr>
                    </a:p>
                  </a:txBody>
                  <a:tcPr marL="66692" marR="66692"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latinLnBrk="1">
                        <a:spcAft>
                          <a:spcPts val="0"/>
                        </a:spcAft>
                      </a:pPr>
                      <a:r>
                        <a:rPr lang="zh-CN" sz="1600" b="1" kern="0" dirty="0">
                          <a:solidFill>
                            <a:schemeClr val="bg1"/>
                          </a:solidFill>
                          <a:latin typeface="微软雅黑" panose="020B0503020204020204" pitchFamily="34" charset="-122"/>
                          <a:ea typeface="微软雅黑" panose="020B0503020204020204" pitchFamily="34" charset="-122"/>
                        </a:rPr>
                        <a:t>漂浮</a:t>
                      </a:r>
                      <a:r>
                        <a:rPr lang="zh-CN" sz="1600" b="1" kern="0" dirty="0" smtClean="0">
                          <a:solidFill>
                            <a:schemeClr val="bg1"/>
                          </a:solidFill>
                          <a:latin typeface="微软雅黑" panose="020B0503020204020204" pitchFamily="34" charset="-122"/>
                          <a:ea typeface="微软雅黑" panose="020B0503020204020204" pitchFamily="34" charset="-122"/>
                        </a:rPr>
                        <a:t>式</a:t>
                      </a:r>
                      <a:endParaRPr lang="en-US" altLang="zh-CN" sz="1600" b="1" kern="0" dirty="0" smtClean="0">
                        <a:solidFill>
                          <a:schemeClr val="bg1"/>
                        </a:solidFill>
                        <a:latin typeface="微软雅黑" panose="020B0503020204020204" pitchFamily="34" charset="-122"/>
                        <a:ea typeface="微软雅黑" panose="020B0503020204020204" pitchFamily="34" charset="-122"/>
                      </a:endParaRPr>
                    </a:p>
                    <a:p>
                      <a:pPr algn="ctr" latinLnBrk="1">
                        <a:spcAft>
                          <a:spcPts val="0"/>
                        </a:spcAft>
                      </a:pPr>
                      <a:r>
                        <a:rPr lang="zh-CN" sz="1600" b="1" kern="0" dirty="0" smtClean="0">
                          <a:solidFill>
                            <a:schemeClr val="bg1"/>
                          </a:solidFill>
                          <a:latin typeface="微软雅黑" panose="020B0503020204020204" pitchFamily="34" charset="-122"/>
                          <a:ea typeface="微软雅黑" panose="020B0503020204020204" pitchFamily="34" charset="-122"/>
                        </a:rPr>
                        <a:t>（</a:t>
                      </a:r>
                      <a:r>
                        <a:rPr lang="zh-CN" sz="1600" b="1" kern="0" dirty="0">
                          <a:solidFill>
                            <a:schemeClr val="bg1"/>
                          </a:solidFill>
                          <a:latin typeface="微软雅黑" panose="020B0503020204020204" pitchFamily="34" charset="-122"/>
                          <a:ea typeface="微软雅黑" panose="020B0503020204020204" pitchFamily="34" charset="-122"/>
                        </a:rPr>
                        <a:t>浮管</a:t>
                      </a:r>
                      <a:r>
                        <a:rPr lang="zh-CN" sz="1600" b="1" kern="0" dirty="0" smtClean="0">
                          <a:solidFill>
                            <a:schemeClr val="bg1"/>
                          </a:solidFill>
                          <a:latin typeface="微软雅黑" panose="020B0503020204020204" pitchFamily="34" charset="-122"/>
                          <a:ea typeface="微软雅黑" panose="020B0503020204020204" pitchFamily="34" charset="-122"/>
                        </a:rPr>
                        <a:t>）</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latinLnBrk="1">
                        <a:spcAft>
                          <a:spcPts val="0"/>
                        </a:spcAft>
                      </a:pPr>
                      <a:r>
                        <a:rPr lang="zh-CN" altLang="en-US" sz="1600" b="1" kern="100" dirty="0" smtClean="0">
                          <a:solidFill>
                            <a:schemeClr val="bg1"/>
                          </a:solidFill>
                          <a:latin typeface="微软雅黑" panose="020B0503020204020204" pitchFamily="34" charset="-122"/>
                          <a:ea typeface="微软雅黑" panose="020B0503020204020204" pitchFamily="34" charset="-122"/>
                          <a:cs typeface="Times New Roman"/>
                        </a:rPr>
                        <a:t>打桩式</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latinLnBrk="1">
                        <a:spcAft>
                          <a:spcPts val="0"/>
                        </a:spcAft>
                      </a:pPr>
                      <a:r>
                        <a:rPr lang="zh-CN" sz="1600" b="1" kern="0" dirty="0">
                          <a:solidFill>
                            <a:schemeClr val="bg1"/>
                          </a:solidFill>
                          <a:latin typeface="微软雅黑" panose="020B0503020204020204" pitchFamily="34" charset="-122"/>
                          <a:ea typeface="微软雅黑" panose="020B0503020204020204" pitchFamily="34" charset="-122"/>
                        </a:rPr>
                        <a:t>地面电站</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431995">
                <a:tc>
                  <a:txBody>
                    <a:bodyPr/>
                    <a:lstStyle/>
                    <a:p>
                      <a:pPr algn="ctr" latinLnBrk="1">
                        <a:lnSpc>
                          <a:spcPts val="1350"/>
                        </a:lnSpc>
                        <a:spcAft>
                          <a:spcPts val="0"/>
                        </a:spcAft>
                      </a:pPr>
                      <a:r>
                        <a:rPr lang="zh-CN" sz="1600" b="1" kern="0" dirty="0">
                          <a:solidFill>
                            <a:schemeClr val="bg1"/>
                          </a:solidFill>
                          <a:latin typeface="微软雅黑" panose="020B0503020204020204" pitchFamily="34" charset="-122"/>
                          <a:ea typeface="微软雅黑" panose="020B0503020204020204" pitchFamily="34" charset="-122"/>
                        </a:rPr>
                        <a:t>基础</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latinLnBrk="1">
                        <a:lnSpc>
                          <a:spcPts val="1350"/>
                        </a:lnSpc>
                        <a:spcAft>
                          <a:spcPts val="0"/>
                        </a:spcAft>
                      </a:pPr>
                      <a:r>
                        <a:rPr lang="en-US" sz="1600" b="0" kern="0" dirty="0">
                          <a:latin typeface="微软雅黑" panose="020B0503020204020204" pitchFamily="34" charset="-122"/>
                          <a:ea typeface="微软雅黑" panose="020B0503020204020204" pitchFamily="34" charset="-122"/>
                        </a:rPr>
                        <a:t>0</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en-US" sz="1600" b="0" kern="0" dirty="0">
                          <a:latin typeface="微软雅黑" panose="020B0503020204020204" pitchFamily="34" charset="-122"/>
                          <a:ea typeface="微软雅黑" panose="020B0503020204020204" pitchFamily="34" charset="-122"/>
                        </a:rPr>
                        <a:t>0</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spcAft>
                          <a:spcPts val="0"/>
                        </a:spcAft>
                      </a:pPr>
                      <a:r>
                        <a:rPr lang="en-US" altLang="zh-CN" sz="1600" b="0" kern="0" dirty="0" smtClean="0">
                          <a:latin typeface="微软雅黑" panose="020B0503020204020204" pitchFamily="34" charset="-122"/>
                          <a:ea typeface="微软雅黑" panose="020B0503020204020204" pitchFamily="34" charset="-122"/>
                          <a:cs typeface="宋体"/>
                        </a:rPr>
                        <a:t>0</a:t>
                      </a:r>
                      <a:endParaRPr lang="en-US" sz="1600" b="0" kern="0" dirty="0">
                        <a:latin typeface="微软雅黑" panose="020B0503020204020204" pitchFamily="34" charset="-122"/>
                        <a:ea typeface="微软雅黑" panose="020B0503020204020204" pitchFamily="34" charset="-122"/>
                        <a:cs typeface="宋体"/>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ct val="100000"/>
                        </a:lnSpc>
                        <a:spcAft>
                          <a:spcPts val="0"/>
                        </a:spcAft>
                      </a:pPr>
                      <a:r>
                        <a:rPr lang="en-US" sz="1600" b="0" kern="0" dirty="0" smtClean="0">
                          <a:latin typeface="微软雅黑" panose="020B0503020204020204" pitchFamily="34" charset="-122"/>
                          <a:ea typeface="微软雅黑" panose="020B0503020204020204" pitchFamily="34" charset="-122"/>
                          <a:cs typeface="宋体"/>
                        </a:rPr>
                        <a:t>0.39</a:t>
                      </a:r>
                      <a:r>
                        <a:rPr lang="zh-CN" altLang="en-US" sz="1600" b="0" kern="0" dirty="0" smtClean="0">
                          <a:latin typeface="微软雅黑" panose="020B0503020204020204" pitchFamily="34" charset="-122"/>
                          <a:ea typeface="微软雅黑" panose="020B0503020204020204" pitchFamily="34" charset="-122"/>
                          <a:cs typeface="宋体"/>
                        </a:rPr>
                        <a:t>元</a:t>
                      </a:r>
                      <a:r>
                        <a:rPr lang="en-US" altLang="zh-CN" sz="1600" b="0" kern="0" dirty="0" smtClean="0">
                          <a:latin typeface="微软雅黑" panose="020B0503020204020204" pitchFamily="34" charset="-122"/>
                          <a:ea typeface="微软雅黑" panose="020B0503020204020204" pitchFamily="34" charset="-122"/>
                          <a:cs typeface="宋体"/>
                        </a:rPr>
                        <a:t>/W</a:t>
                      </a:r>
                      <a:endParaRPr lang="en-US" sz="1600" b="0" kern="0" dirty="0">
                        <a:latin typeface="微软雅黑" panose="020B0503020204020204" pitchFamily="34" charset="-122"/>
                        <a:ea typeface="微软雅黑" panose="020B0503020204020204" pitchFamily="34" charset="-122"/>
                        <a:cs typeface="宋体"/>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6200" algn="ctr" latinLnBrk="1">
                        <a:lnSpc>
                          <a:spcPts val="1350"/>
                        </a:lnSpc>
                        <a:spcAft>
                          <a:spcPts val="0"/>
                        </a:spcAft>
                      </a:pPr>
                      <a:r>
                        <a:rPr lang="en-US" altLang="zh-CN" sz="1600" b="0" kern="0" dirty="0" smtClean="0">
                          <a:latin typeface="微软雅黑" panose="020B0503020204020204" pitchFamily="34" charset="-122"/>
                          <a:ea typeface="微软雅黑" panose="020B0503020204020204" pitchFamily="34" charset="-122"/>
                        </a:rPr>
                        <a:t>0.23</a:t>
                      </a:r>
                      <a:r>
                        <a:rPr lang="zh-CN" altLang="zh-CN" sz="1600" b="0" kern="0" dirty="0" smtClean="0">
                          <a:latin typeface="微软雅黑" panose="020B0503020204020204" pitchFamily="34" charset="-122"/>
                          <a:ea typeface="微软雅黑" panose="020B0503020204020204" pitchFamily="34" charset="-122"/>
                        </a:rPr>
                        <a:t>元</a:t>
                      </a:r>
                      <a:r>
                        <a:rPr lang="en-US" altLang="zh-CN" sz="1600" b="0" kern="0" dirty="0" smtClean="0">
                          <a:latin typeface="微软雅黑" panose="020B0503020204020204" pitchFamily="34" charset="-122"/>
                          <a:ea typeface="微软雅黑" panose="020B0503020204020204" pitchFamily="34" charset="-122"/>
                        </a:rPr>
                        <a:t>/W</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8398">
                <a:tc>
                  <a:txBody>
                    <a:bodyPr/>
                    <a:lstStyle/>
                    <a:p>
                      <a:pPr algn="ctr" latinLnBrk="1">
                        <a:lnSpc>
                          <a:spcPts val="1350"/>
                        </a:lnSpc>
                        <a:spcAft>
                          <a:spcPts val="0"/>
                        </a:spcAft>
                      </a:pPr>
                      <a:r>
                        <a:rPr lang="zh-CN" altLang="en-US" sz="1600" b="1" kern="0" dirty="0" smtClean="0">
                          <a:solidFill>
                            <a:schemeClr val="bg1"/>
                          </a:solidFill>
                          <a:latin typeface="微软雅黑" panose="020B0503020204020204" pitchFamily="34" charset="-122"/>
                          <a:ea typeface="微软雅黑" panose="020B0503020204020204" pitchFamily="34" charset="-122"/>
                        </a:rPr>
                        <a:t>浮箱</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latinLnBrk="1">
                        <a:lnSpc>
                          <a:spcPts val="1350"/>
                        </a:lnSpc>
                        <a:spcAft>
                          <a:spcPts val="0"/>
                        </a:spcAft>
                      </a:pPr>
                      <a:r>
                        <a:rPr lang="en-US" altLang="zh-CN" sz="1600" b="0" kern="0" dirty="0" smtClean="0">
                          <a:latin typeface="微软雅黑" panose="020B0503020204020204" pitchFamily="34" charset="-122"/>
                          <a:ea typeface="微软雅黑" panose="020B0503020204020204" pitchFamily="34" charset="-122"/>
                        </a:rPr>
                        <a:t>0.96</a:t>
                      </a:r>
                      <a:r>
                        <a:rPr lang="zh-CN" sz="1600" b="0" kern="0" dirty="0" smtClean="0">
                          <a:latin typeface="微软雅黑" panose="020B0503020204020204" pitchFamily="34" charset="-122"/>
                          <a:ea typeface="微软雅黑" panose="020B0503020204020204" pitchFamily="34" charset="-122"/>
                        </a:rPr>
                        <a:t>元</a:t>
                      </a:r>
                      <a:r>
                        <a:rPr lang="en-US" sz="1600" b="0" kern="0" dirty="0">
                          <a:latin typeface="微软雅黑" panose="020B0503020204020204" pitchFamily="34" charset="-122"/>
                          <a:ea typeface="微软雅黑" panose="020B0503020204020204" pitchFamily="34" charset="-122"/>
                        </a:rPr>
                        <a:t>/W</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latinLnBrk="1">
                        <a:lnSpc>
                          <a:spcPts val="1350"/>
                        </a:lnSpc>
                        <a:spcAft>
                          <a:spcPts val="0"/>
                        </a:spcAft>
                      </a:pPr>
                      <a:r>
                        <a:rPr lang="en-US" sz="1600" b="0" kern="0" dirty="0" smtClean="0">
                          <a:latin typeface="微软雅黑" panose="020B0503020204020204" pitchFamily="34" charset="-122"/>
                          <a:ea typeface="微软雅黑" panose="020B0503020204020204" pitchFamily="34" charset="-122"/>
                        </a:rPr>
                        <a:t>1.7</a:t>
                      </a:r>
                      <a:r>
                        <a:rPr lang="en-US" altLang="zh-CN" sz="1600" b="0" kern="0" dirty="0" smtClean="0">
                          <a:latin typeface="微软雅黑" panose="020B0503020204020204" pitchFamily="34" charset="-122"/>
                          <a:ea typeface="微软雅黑" panose="020B0503020204020204" pitchFamily="34" charset="-122"/>
                        </a:rPr>
                        <a:t>0</a:t>
                      </a:r>
                      <a:r>
                        <a:rPr lang="zh-CN" sz="1600" b="0" kern="0" dirty="0" smtClean="0">
                          <a:latin typeface="微软雅黑" panose="020B0503020204020204" pitchFamily="34" charset="-122"/>
                          <a:ea typeface="微软雅黑" panose="020B0503020204020204" pitchFamily="34" charset="-122"/>
                        </a:rPr>
                        <a:t>元</a:t>
                      </a:r>
                      <a:r>
                        <a:rPr lang="en-US" sz="1600" b="0" kern="0" dirty="0">
                          <a:latin typeface="微软雅黑" panose="020B0503020204020204" pitchFamily="34" charset="-122"/>
                          <a:ea typeface="微软雅黑" panose="020B0503020204020204" pitchFamily="34" charset="-122"/>
                        </a:rPr>
                        <a:t>/W</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600" b="0" kern="0" dirty="0" smtClean="0">
                          <a:latin typeface="微软雅黑" panose="020B0503020204020204" pitchFamily="34" charset="-122"/>
                          <a:ea typeface="微软雅黑" panose="020B0503020204020204" pitchFamily="34" charset="-122"/>
                        </a:rPr>
                        <a:t>0.98</a:t>
                      </a:r>
                      <a:r>
                        <a:rPr lang="zh-CN" altLang="zh-CN" sz="1600" b="0" kern="0" dirty="0" smtClean="0">
                          <a:latin typeface="微软雅黑" panose="020B0503020204020204" pitchFamily="34" charset="-122"/>
                          <a:ea typeface="微软雅黑" panose="020B0503020204020204" pitchFamily="34" charset="-122"/>
                        </a:rPr>
                        <a:t>元</a:t>
                      </a:r>
                      <a:r>
                        <a:rPr lang="en-US" altLang="zh-CN" sz="1600" b="0" kern="0" dirty="0" smtClean="0">
                          <a:latin typeface="微软雅黑" panose="020B0503020204020204" pitchFamily="34" charset="-122"/>
                          <a:ea typeface="微软雅黑" panose="020B0503020204020204" pitchFamily="34" charset="-122"/>
                        </a:rPr>
                        <a:t>/W</a:t>
                      </a:r>
                      <a:endParaRPr lang="zh-CN" altLang="zh-CN" sz="1600" b="0" kern="100" dirty="0" smtClean="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600" b="0" kern="100" dirty="0" smtClean="0">
                          <a:latin typeface="微软雅黑" panose="020B0503020204020204" pitchFamily="34" charset="-122"/>
                          <a:ea typeface="微软雅黑" panose="020B0503020204020204" pitchFamily="34" charset="-122"/>
                          <a:cs typeface="Times New Roman"/>
                        </a:rPr>
                        <a:t>0</a:t>
                      </a:r>
                      <a:endParaRPr lang="zh-CN" altLang="zh-CN" sz="1600" b="0" kern="100" dirty="0" smtClean="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6200" algn="ctr" latinLnBrk="1">
                        <a:lnSpc>
                          <a:spcPts val="1350"/>
                        </a:lnSpc>
                        <a:spcAft>
                          <a:spcPts val="0"/>
                        </a:spcAft>
                      </a:pPr>
                      <a:r>
                        <a:rPr lang="en-US" altLang="zh-CN" sz="1600" b="0" kern="100" dirty="0" smtClean="0">
                          <a:latin typeface="微软雅黑" panose="020B0503020204020204" pitchFamily="34" charset="-122"/>
                          <a:ea typeface="微软雅黑" panose="020B0503020204020204" pitchFamily="34" charset="-122"/>
                          <a:cs typeface="Times New Roman"/>
                        </a:rPr>
                        <a:t>0</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8398">
                <a:tc>
                  <a:txBody>
                    <a:bodyPr/>
                    <a:lstStyle/>
                    <a:p>
                      <a:pPr indent="0" algn="ctr" latinLnBrk="1">
                        <a:lnSpc>
                          <a:spcPct val="100000"/>
                        </a:lnSpc>
                        <a:spcAft>
                          <a:spcPts val="0"/>
                        </a:spcAft>
                      </a:pPr>
                      <a:r>
                        <a:rPr lang="zh-CN" sz="1600" b="1" kern="0" dirty="0">
                          <a:solidFill>
                            <a:schemeClr val="bg1"/>
                          </a:solidFill>
                          <a:latin typeface="微软雅黑" panose="020B0503020204020204" pitchFamily="34" charset="-122"/>
                          <a:ea typeface="微软雅黑" panose="020B0503020204020204" pitchFamily="34" charset="-122"/>
                        </a:rPr>
                        <a:t>锚</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indent="76200" algn="ctr" latinLnBrk="1">
                        <a:lnSpc>
                          <a:spcPts val="1350"/>
                        </a:lnSpc>
                        <a:spcAft>
                          <a:spcPts val="0"/>
                        </a:spcAft>
                      </a:pPr>
                      <a:r>
                        <a:rPr lang="en-US" sz="1600" b="0" kern="0" dirty="0">
                          <a:latin typeface="微软雅黑" panose="020B0503020204020204" pitchFamily="34" charset="-122"/>
                          <a:ea typeface="微软雅黑" panose="020B0503020204020204" pitchFamily="34" charset="-122"/>
                        </a:rPr>
                        <a:t>0.09</a:t>
                      </a:r>
                      <a:r>
                        <a:rPr lang="zh-CN" sz="1600" b="0" kern="0" dirty="0">
                          <a:latin typeface="微软雅黑" panose="020B0503020204020204" pitchFamily="34" charset="-122"/>
                          <a:ea typeface="微软雅黑" panose="020B0503020204020204" pitchFamily="34" charset="-122"/>
                        </a:rPr>
                        <a:t>元</a:t>
                      </a:r>
                      <a:r>
                        <a:rPr lang="en-US" sz="1600" b="0" kern="0" dirty="0">
                          <a:latin typeface="微软雅黑" panose="020B0503020204020204" pitchFamily="34" charset="-122"/>
                          <a:ea typeface="微软雅黑" panose="020B0503020204020204" pitchFamily="34" charset="-122"/>
                        </a:rPr>
                        <a:t>/W</a:t>
                      </a:r>
                      <a:endParaRPr lang="zh-CN" sz="1600" b="0" kern="100" dirty="0">
                        <a:latin typeface="微软雅黑" panose="020B0503020204020204" pitchFamily="34" charset="-122"/>
                        <a:ea typeface="微软雅黑" panose="020B0503020204020204" pitchFamily="34" charset="-122"/>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latinLnBrk="1">
                        <a:lnSpc>
                          <a:spcPts val="1350"/>
                        </a:lnSpc>
                        <a:spcAft>
                          <a:spcPts val="0"/>
                        </a:spcAft>
                      </a:pPr>
                      <a:endParaRPr lang="zh-CN" sz="1600" b="1"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6200" algn="ctr" latinLnBrk="1">
                        <a:lnSpc>
                          <a:spcPts val="1350"/>
                        </a:lnSpc>
                        <a:spcAft>
                          <a:spcPts val="0"/>
                        </a:spcAft>
                      </a:pPr>
                      <a:r>
                        <a:rPr lang="en-US" altLang="zh-CN" sz="1600" b="0" kern="0" dirty="0" smtClean="0">
                          <a:latin typeface="微软雅黑" panose="020B0503020204020204" pitchFamily="34" charset="-122"/>
                          <a:ea typeface="微软雅黑" panose="020B0503020204020204" pitchFamily="34" charset="-122"/>
                        </a:rPr>
                        <a:t>0.09</a:t>
                      </a:r>
                      <a:r>
                        <a:rPr lang="zh-CN" altLang="zh-CN" sz="1600" b="0" kern="0" dirty="0" smtClean="0">
                          <a:latin typeface="微软雅黑" panose="020B0503020204020204" pitchFamily="34" charset="-122"/>
                          <a:ea typeface="微软雅黑" panose="020B0503020204020204" pitchFamily="34" charset="-122"/>
                        </a:rPr>
                        <a:t>元</a:t>
                      </a:r>
                      <a:r>
                        <a:rPr lang="en-US" altLang="zh-CN" sz="1600" b="0" kern="0" dirty="0" smtClean="0">
                          <a:latin typeface="微软雅黑" panose="020B0503020204020204" pitchFamily="34" charset="-122"/>
                          <a:ea typeface="微软雅黑" panose="020B0503020204020204" pitchFamily="34" charset="-122"/>
                        </a:rPr>
                        <a:t>/W</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latinLnBrk="1">
                        <a:lnSpc>
                          <a:spcPct val="100000"/>
                        </a:lnSpc>
                        <a:spcAft>
                          <a:spcPts val="0"/>
                        </a:spcAft>
                      </a:pPr>
                      <a:r>
                        <a:rPr lang="en-US" altLang="zh-CN" sz="1600" b="0" kern="100" dirty="0" smtClean="0">
                          <a:latin typeface="微软雅黑" panose="020B0503020204020204" pitchFamily="34" charset="-122"/>
                          <a:ea typeface="微软雅黑" panose="020B0503020204020204" pitchFamily="34" charset="-122"/>
                          <a:cs typeface="Times New Roman"/>
                        </a:rPr>
                        <a:t>0</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6200" algn="ctr" latinLnBrk="1">
                        <a:lnSpc>
                          <a:spcPts val="1350"/>
                        </a:lnSpc>
                        <a:spcAft>
                          <a:spcPts val="0"/>
                        </a:spcAft>
                      </a:pPr>
                      <a:r>
                        <a:rPr lang="en-US" altLang="zh-CN" sz="1600" b="0" kern="0" dirty="0" smtClean="0">
                          <a:latin typeface="微软雅黑" panose="020B0503020204020204" pitchFamily="34" charset="-122"/>
                          <a:ea typeface="微软雅黑" panose="020B0503020204020204" pitchFamily="34" charset="-122"/>
                        </a:rPr>
                        <a:t>0</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1995">
                <a:tc>
                  <a:txBody>
                    <a:bodyPr/>
                    <a:lstStyle/>
                    <a:p>
                      <a:pPr algn="ctr" latinLnBrk="1">
                        <a:lnSpc>
                          <a:spcPts val="1350"/>
                        </a:lnSpc>
                        <a:spcAft>
                          <a:spcPts val="0"/>
                        </a:spcAft>
                      </a:pPr>
                      <a:r>
                        <a:rPr lang="zh-CN" sz="1600" b="1" kern="0" dirty="0">
                          <a:solidFill>
                            <a:schemeClr val="bg1"/>
                          </a:solidFill>
                          <a:latin typeface="微软雅黑" panose="020B0503020204020204" pitchFamily="34" charset="-122"/>
                          <a:ea typeface="微软雅黑" panose="020B0503020204020204" pitchFamily="34" charset="-122"/>
                        </a:rPr>
                        <a:t>支架</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latinLnBrk="1">
                        <a:lnSpc>
                          <a:spcPts val="1350"/>
                        </a:lnSpc>
                        <a:spcAft>
                          <a:spcPts val="0"/>
                        </a:spcAft>
                      </a:pPr>
                      <a:r>
                        <a:rPr lang="en-US" sz="1600" b="0" kern="0" dirty="0">
                          <a:latin typeface="微软雅黑" panose="020B0503020204020204" pitchFamily="34" charset="-122"/>
                          <a:ea typeface="微软雅黑" panose="020B0503020204020204" pitchFamily="34" charset="-122"/>
                        </a:rPr>
                        <a:t>0.31</a:t>
                      </a:r>
                      <a:r>
                        <a:rPr lang="zh-CN" sz="1600" b="0" kern="0" dirty="0">
                          <a:latin typeface="微软雅黑" panose="020B0503020204020204" pitchFamily="34" charset="-122"/>
                          <a:ea typeface="微软雅黑" panose="020B0503020204020204" pitchFamily="34" charset="-122"/>
                        </a:rPr>
                        <a:t>元</a:t>
                      </a:r>
                      <a:r>
                        <a:rPr lang="en-US" sz="1600" b="0" kern="0" dirty="0">
                          <a:latin typeface="微软雅黑" panose="020B0503020204020204" pitchFamily="34" charset="-122"/>
                          <a:ea typeface="微软雅黑" panose="020B0503020204020204" pitchFamily="34" charset="-122"/>
                        </a:rPr>
                        <a:t>/W</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en-US" sz="1600" b="0" kern="0" dirty="0">
                          <a:latin typeface="微软雅黑" panose="020B0503020204020204" pitchFamily="34" charset="-122"/>
                          <a:ea typeface="微软雅黑" panose="020B0503020204020204" pitchFamily="34" charset="-122"/>
                        </a:rPr>
                        <a:t>0</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600" b="0" kern="0" dirty="0" smtClean="0">
                          <a:latin typeface="微软雅黑" panose="020B0503020204020204" pitchFamily="34" charset="-122"/>
                          <a:ea typeface="微软雅黑" panose="020B0503020204020204" pitchFamily="34" charset="-122"/>
                        </a:rPr>
                        <a:t>0.31</a:t>
                      </a:r>
                      <a:r>
                        <a:rPr lang="zh-CN" altLang="zh-CN" sz="1600" b="0" kern="0" dirty="0" smtClean="0">
                          <a:latin typeface="微软雅黑" panose="020B0503020204020204" pitchFamily="34" charset="-122"/>
                          <a:ea typeface="微软雅黑" panose="020B0503020204020204" pitchFamily="34" charset="-122"/>
                        </a:rPr>
                        <a:t>元</a:t>
                      </a:r>
                      <a:r>
                        <a:rPr lang="en-US" altLang="zh-CN" sz="1600" b="0" kern="0" dirty="0" smtClean="0">
                          <a:latin typeface="微软雅黑" panose="020B0503020204020204" pitchFamily="34" charset="-122"/>
                          <a:ea typeface="微软雅黑" panose="020B0503020204020204" pitchFamily="34" charset="-122"/>
                        </a:rPr>
                        <a:t>/W</a:t>
                      </a:r>
                      <a:endParaRPr lang="zh-CN" altLang="zh-CN" sz="1600" b="0" kern="100" dirty="0" smtClean="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CN" sz="1600" b="0" kern="100" dirty="0" smtClean="0">
                          <a:latin typeface="微软雅黑" panose="020B0503020204020204" pitchFamily="34" charset="-122"/>
                          <a:ea typeface="微软雅黑" panose="020B0503020204020204" pitchFamily="34" charset="-122"/>
                          <a:cs typeface="Times New Roman"/>
                        </a:rPr>
                        <a:t>0.396</a:t>
                      </a:r>
                      <a:r>
                        <a:rPr lang="zh-CN" altLang="en-US" sz="1600" b="0" kern="100" dirty="0" smtClean="0">
                          <a:latin typeface="微软雅黑" panose="020B0503020204020204" pitchFamily="34" charset="-122"/>
                          <a:ea typeface="微软雅黑" panose="020B0503020204020204" pitchFamily="34" charset="-122"/>
                          <a:cs typeface="Times New Roman"/>
                        </a:rPr>
                        <a:t>元</a:t>
                      </a:r>
                      <a:r>
                        <a:rPr lang="en-US" altLang="zh-CN" sz="1600" b="0" kern="100" dirty="0" smtClean="0">
                          <a:latin typeface="微软雅黑" panose="020B0503020204020204" pitchFamily="34" charset="-122"/>
                          <a:ea typeface="微软雅黑" panose="020B0503020204020204" pitchFamily="34" charset="-122"/>
                          <a:cs typeface="Times New Roman"/>
                        </a:rPr>
                        <a:t>/W</a:t>
                      </a:r>
                      <a:endParaRPr lang="zh-CN" altLang="zh-CN" sz="1600" b="0" kern="100" dirty="0" smtClean="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6200" algn="ctr" latinLnBrk="1">
                        <a:lnSpc>
                          <a:spcPts val="1350"/>
                        </a:lnSpc>
                        <a:spcAft>
                          <a:spcPts val="0"/>
                        </a:spcAft>
                      </a:pPr>
                      <a:r>
                        <a:rPr lang="en-US" altLang="zh-CN" sz="1600" b="0" kern="0" dirty="0" smtClean="0">
                          <a:latin typeface="微软雅黑" panose="020B0503020204020204" pitchFamily="34" charset="-122"/>
                          <a:ea typeface="微软雅黑" panose="020B0503020204020204" pitchFamily="34" charset="-122"/>
                        </a:rPr>
                        <a:t>0.39</a:t>
                      </a:r>
                      <a:r>
                        <a:rPr lang="zh-CN" altLang="zh-CN" sz="1600" b="0" kern="0" dirty="0" smtClean="0">
                          <a:latin typeface="微软雅黑" panose="020B0503020204020204" pitchFamily="34" charset="-122"/>
                          <a:ea typeface="微软雅黑" panose="020B0503020204020204" pitchFamily="34" charset="-122"/>
                        </a:rPr>
                        <a:t>元</a:t>
                      </a:r>
                      <a:r>
                        <a:rPr lang="en-US" altLang="zh-CN" sz="1600" b="0" kern="0" dirty="0" smtClean="0">
                          <a:latin typeface="微软雅黑" panose="020B0503020204020204" pitchFamily="34" charset="-122"/>
                          <a:ea typeface="微软雅黑" panose="020B0503020204020204" pitchFamily="34" charset="-122"/>
                        </a:rPr>
                        <a:t>/W</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8398">
                <a:tc>
                  <a:txBody>
                    <a:bodyPr/>
                    <a:lstStyle/>
                    <a:p>
                      <a:pPr algn="ctr" latinLnBrk="1">
                        <a:lnSpc>
                          <a:spcPts val="1350"/>
                        </a:lnSpc>
                        <a:spcAft>
                          <a:spcPts val="0"/>
                        </a:spcAft>
                      </a:pPr>
                      <a:r>
                        <a:rPr lang="zh-CN" sz="1600" b="1" kern="0" dirty="0">
                          <a:solidFill>
                            <a:schemeClr val="bg1"/>
                          </a:solidFill>
                          <a:latin typeface="微软雅黑" panose="020B0503020204020204" pitchFamily="34" charset="-122"/>
                          <a:ea typeface="微软雅黑" panose="020B0503020204020204" pitchFamily="34" charset="-122"/>
                        </a:rPr>
                        <a:t>合计</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latinLnBrk="1">
                        <a:lnSpc>
                          <a:spcPts val="1350"/>
                        </a:lnSpc>
                        <a:spcAft>
                          <a:spcPts val="0"/>
                        </a:spcAft>
                      </a:pPr>
                      <a:r>
                        <a:rPr lang="en-US" sz="1600" b="1" kern="0" dirty="0" smtClean="0">
                          <a:solidFill>
                            <a:srgbClr val="0070C0"/>
                          </a:solidFill>
                          <a:latin typeface="微软雅黑" panose="020B0503020204020204" pitchFamily="34" charset="-122"/>
                          <a:ea typeface="微软雅黑" panose="020B0503020204020204" pitchFamily="34" charset="-122"/>
                        </a:rPr>
                        <a:t>1.36</a:t>
                      </a:r>
                      <a:r>
                        <a:rPr lang="zh-CN" sz="1600" b="1" kern="0" dirty="0" smtClean="0">
                          <a:solidFill>
                            <a:srgbClr val="0070C0"/>
                          </a:solidFill>
                          <a:latin typeface="微软雅黑" panose="020B0503020204020204" pitchFamily="34" charset="-122"/>
                          <a:ea typeface="微软雅黑" panose="020B0503020204020204" pitchFamily="34" charset="-122"/>
                        </a:rPr>
                        <a:t>元</a:t>
                      </a:r>
                      <a:r>
                        <a:rPr lang="en-US" sz="1600" b="1" kern="0" dirty="0">
                          <a:solidFill>
                            <a:srgbClr val="0070C0"/>
                          </a:solidFill>
                          <a:latin typeface="微软雅黑" panose="020B0503020204020204" pitchFamily="34" charset="-122"/>
                          <a:ea typeface="微软雅黑" panose="020B0503020204020204" pitchFamily="34" charset="-122"/>
                        </a:rPr>
                        <a:t>/W</a:t>
                      </a:r>
                      <a:endParaRPr lang="zh-CN" sz="1600" b="1" kern="100" dirty="0">
                        <a:solidFill>
                          <a:srgbClr val="0070C0"/>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en-US" sz="1600" b="1" kern="0" dirty="0" smtClean="0">
                          <a:solidFill>
                            <a:srgbClr val="0070C0"/>
                          </a:solidFill>
                          <a:latin typeface="微软雅黑" panose="020B0503020204020204" pitchFamily="34" charset="-122"/>
                          <a:ea typeface="微软雅黑" panose="020B0503020204020204" pitchFamily="34" charset="-122"/>
                        </a:rPr>
                        <a:t>1.70</a:t>
                      </a:r>
                      <a:r>
                        <a:rPr lang="zh-CN" sz="1600" b="1" kern="0" dirty="0">
                          <a:solidFill>
                            <a:srgbClr val="0070C0"/>
                          </a:solidFill>
                          <a:latin typeface="微软雅黑" panose="020B0503020204020204" pitchFamily="34" charset="-122"/>
                          <a:ea typeface="微软雅黑" panose="020B0503020204020204" pitchFamily="34" charset="-122"/>
                        </a:rPr>
                        <a:t>元</a:t>
                      </a:r>
                      <a:r>
                        <a:rPr lang="en-US" sz="1600" b="1" kern="0" dirty="0">
                          <a:solidFill>
                            <a:srgbClr val="0070C0"/>
                          </a:solidFill>
                          <a:latin typeface="微软雅黑" panose="020B0503020204020204" pitchFamily="34" charset="-122"/>
                          <a:ea typeface="微软雅黑" panose="020B0503020204020204" pitchFamily="34" charset="-122"/>
                        </a:rPr>
                        <a:t>/W</a:t>
                      </a:r>
                      <a:endParaRPr lang="zh-CN" sz="1600" b="1" kern="100" dirty="0">
                        <a:solidFill>
                          <a:srgbClr val="0070C0"/>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en-US" sz="1600" b="1" kern="0" dirty="0" smtClean="0">
                          <a:solidFill>
                            <a:srgbClr val="0070C0"/>
                          </a:solidFill>
                          <a:latin typeface="微软雅黑" panose="020B0503020204020204" pitchFamily="34" charset="-122"/>
                          <a:ea typeface="微软雅黑" panose="020B0503020204020204" pitchFamily="34" charset="-122"/>
                        </a:rPr>
                        <a:t>1.33</a:t>
                      </a:r>
                      <a:r>
                        <a:rPr lang="zh-CN" sz="1600" b="1" kern="0" dirty="0" smtClean="0">
                          <a:solidFill>
                            <a:srgbClr val="0070C0"/>
                          </a:solidFill>
                          <a:latin typeface="微软雅黑" panose="020B0503020204020204" pitchFamily="34" charset="-122"/>
                          <a:ea typeface="微软雅黑" panose="020B0503020204020204" pitchFamily="34" charset="-122"/>
                        </a:rPr>
                        <a:t>元</a:t>
                      </a:r>
                      <a:r>
                        <a:rPr lang="en-US" sz="1600" b="1" kern="0" dirty="0">
                          <a:solidFill>
                            <a:srgbClr val="0070C0"/>
                          </a:solidFill>
                          <a:latin typeface="微软雅黑" panose="020B0503020204020204" pitchFamily="34" charset="-122"/>
                          <a:ea typeface="微软雅黑" panose="020B0503020204020204" pitchFamily="34" charset="-122"/>
                        </a:rPr>
                        <a:t>/W</a:t>
                      </a:r>
                      <a:endParaRPr lang="zh-CN" sz="1600" b="1" kern="100" dirty="0">
                        <a:solidFill>
                          <a:srgbClr val="0070C0"/>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ct val="100000"/>
                        </a:lnSpc>
                        <a:spcAft>
                          <a:spcPts val="0"/>
                        </a:spcAft>
                      </a:pPr>
                      <a:r>
                        <a:rPr lang="en-US" altLang="zh-CN" sz="1600" b="1" kern="100" dirty="0" smtClean="0">
                          <a:solidFill>
                            <a:srgbClr val="0070C0"/>
                          </a:solidFill>
                          <a:latin typeface="微软雅黑" panose="020B0503020204020204" pitchFamily="34" charset="-122"/>
                          <a:ea typeface="微软雅黑" panose="020B0503020204020204" pitchFamily="34" charset="-122"/>
                          <a:cs typeface="Times New Roman"/>
                        </a:rPr>
                        <a:t>0.786</a:t>
                      </a:r>
                      <a:r>
                        <a:rPr lang="zh-CN" altLang="en-US" sz="1600" b="1" kern="100" dirty="0" smtClean="0">
                          <a:solidFill>
                            <a:srgbClr val="0070C0"/>
                          </a:solidFill>
                          <a:latin typeface="微软雅黑" panose="020B0503020204020204" pitchFamily="34" charset="-122"/>
                          <a:ea typeface="微软雅黑" panose="020B0503020204020204" pitchFamily="34" charset="-122"/>
                          <a:cs typeface="Times New Roman"/>
                        </a:rPr>
                        <a:t>元</a:t>
                      </a:r>
                      <a:r>
                        <a:rPr lang="en-US" altLang="zh-CN" sz="1600" b="1" kern="100" dirty="0" smtClean="0">
                          <a:solidFill>
                            <a:srgbClr val="0070C0"/>
                          </a:solidFill>
                          <a:latin typeface="微软雅黑" panose="020B0503020204020204" pitchFamily="34" charset="-122"/>
                          <a:ea typeface="微软雅黑" panose="020B0503020204020204" pitchFamily="34" charset="-122"/>
                          <a:cs typeface="Times New Roman"/>
                        </a:rPr>
                        <a:t>/W</a:t>
                      </a:r>
                      <a:endParaRPr lang="zh-CN" sz="1600" b="1" kern="100" dirty="0">
                        <a:solidFill>
                          <a:srgbClr val="0070C0"/>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spcAft>
                          <a:spcPts val="0"/>
                        </a:spcAft>
                      </a:pPr>
                      <a:r>
                        <a:rPr lang="en-US" sz="1600" b="1" kern="0" dirty="0" smtClean="0">
                          <a:solidFill>
                            <a:srgbClr val="0070C0"/>
                          </a:solidFill>
                          <a:latin typeface="微软雅黑" panose="020B0503020204020204" pitchFamily="34" charset="-122"/>
                          <a:ea typeface="微软雅黑" panose="020B0503020204020204" pitchFamily="34" charset="-122"/>
                        </a:rPr>
                        <a:t>0.62</a:t>
                      </a:r>
                      <a:r>
                        <a:rPr lang="zh-CN" sz="1600" b="1" kern="0" dirty="0" smtClean="0">
                          <a:solidFill>
                            <a:srgbClr val="0070C0"/>
                          </a:solidFill>
                          <a:latin typeface="微软雅黑" panose="020B0503020204020204" pitchFamily="34" charset="-122"/>
                          <a:ea typeface="微软雅黑" panose="020B0503020204020204" pitchFamily="34" charset="-122"/>
                        </a:rPr>
                        <a:t>元</a:t>
                      </a:r>
                      <a:r>
                        <a:rPr lang="en-US" sz="1600" b="1" kern="0" dirty="0">
                          <a:solidFill>
                            <a:srgbClr val="0070C0"/>
                          </a:solidFill>
                          <a:latin typeface="微软雅黑" panose="020B0503020204020204" pitchFamily="34" charset="-122"/>
                          <a:ea typeface="微软雅黑" panose="020B0503020204020204" pitchFamily="34" charset="-122"/>
                        </a:rPr>
                        <a:t>/W</a:t>
                      </a:r>
                      <a:endParaRPr lang="zh-CN" sz="1600" b="1" kern="100" dirty="0">
                        <a:solidFill>
                          <a:srgbClr val="0070C0"/>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13549">
                <a:tc>
                  <a:txBody>
                    <a:bodyPr/>
                    <a:lstStyle/>
                    <a:p>
                      <a:pPr algn="ctr" latinLnBrk="1">
                        <a:lnSpc>
                          <a:spcPts val="1350"/>
                        </a:lnSpc>
                        <a:spcAft>
                          <a:spcPts val="0"/>
                        </a:spcAft>
                      </a:pPr>
                      <a:r>
                        <a:rPr lang="zh-CN" altLang="en-US" sz="1600" b="1" kern="0" dirty="0" smtClean="0">
                          <a:solidFill>
                            <a:schemeClr val="bg1"/>
                          </a:solidFill>
                          <a:latin typeface="微软雅黑" panose="020B0503020204020204" pitchFamily="34" charset="-122"/>
                          <a:ea typeface="微软雅黑" panose="020B0503020204020204" pitchFamily="34" charset="-122"/>
                          <a:cs typeface="+mn-cs"/>
                        </a:rPr>
                        <a:t>安装角度</a:t>
                      </a:r>
                      <a:endParaRPr lang="zh-CN" sz="1600" b="1" kern="100" dirty="0">
                        <a:solidFill>
                          <a:schemeClr val="bg1"/>
                        </a:solidFill>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latinLnBrk="1">
                        <a:lnSpc>
                          <a:spcPts val="1350"/>
                        </a:lnSpc>
                        <a:spcAft>
                          <a:spcPts val="0"/>
                        </a:spcAft>
                      </a:pPr>
                      <a:r>
                        <a:rPr lang="zh-CN" sz="1600" b="0" kern="0" dirty="0">
                          <a:latin typeface="微软雅黑" panose="020B0503020204020204" pitchFamily="34" charset="-122"/>
                          <a:ea typeface="微软雅黑" panose="020B0503020204020204" pitchFamily="34" charset="-122"/>
                        </a:rPr>
                        <a:t>最佳倾角</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en-US" altLang="zh-CN" sz="1600" b="0" kern="0" dirty="0" smtClean="0">
                          <a:latin typeface="微软雅黑" panose="020B0503020204020204" pitchFamily="34" charset="-122"/>
                          <a:ea typeface="微软雅黑" panose="020B0503020204020204" pitchFamily="34" charset="-122"/>
                        </a:rPr>
                        <a:t>10°~20°</a:t>
                      </a:r>
                      <a:endParaRPr lang="zh-CN" sz="1600" b="0" kern="100" dirty="0">
                        <a:latin typeface="微软雅黑" panose="020B0503020204020204" pitchFamily="34" charset="-122"/>
                        <a:ea typeface="微软雅黑" panose="020B0503020204020204" pitchFamily="34" charset="-122"/>
                        <a:cs typeface="Times New Roman"/>
                      </a:endParaRPr>
                    </a:p>
                  </a:txBody>
                  <a:tcPr marL="66692" marR="66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zh-CN" sz="1600" b="0" kern="0" dirty="0">
                          <a:latin typeface="微软雅黑" panose="020B0503020204020204" pitchFamily="34" charset="-122"/>
                          <a:ea typeface="微软雅黑" panose="020B0503020204020204" pitchFamily="34" charset="-122"/>
                        </a:rPr>
                        <a:t>最佳倾角</a:t>
                      </a:r>
                      <a:endParaRPr lang="zh-CN" sz="1600" b="0" kern="100" dirty="0">
                        <a:latin typeface="微软雅黑" panose="020B0503020204020204" pitchFamily="34" charset="-122"/>
                        <a:ea typeface="微软雅黑" panose="020B0503020204020204" pitchFamily="34" charset="-122"/>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ct val="100000"/>
                        </a:lnSpc>
                        <a:spcAft>
                          <a:spcPts val="0"/>
                        </a:spcAft>
                      </a:pPr>
                      <a:r>
                        <a:rPr lang="zh-CN" altLang="zh-CN" sz="1600" b="0" kern="0" dirty="0" smtClean="0">
                          <a:latin typeface="微软雅黑" panose="020B0503020204020204" pitchFamily="34" charset="-122"/>
                          <a:ea typeface="微软雅黑" panose="020B0503020204020204" pitchFamily="34" charset="-122"/>
                        </a:rPr>
                        <a:t>最佳倾角</a:t>
                      </a:r>
                      <a:endParaRPr lang="zh-CN" altLang="zh-CN" sz="1600" b="0" kern="100" dirty="0">
                        <a:latin typeface="微软雅黑" panose="020B0503020204020204" pitchFamily="34" charset="-122"/>
                        <a:ea typeface="微软雅黑" panose="020B0503020204020204" pitchFamily="34" charset="-122"/>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lnSpc>
                          <a:spcPts val="1350"/>
                        </a:lnSpc>
                        <a:spcAft>
                          <a:spcPts val="0"/>
                        </a:spcAft>
                      </a:pPr>
                      <a:r>
                        <a:rPr lang="zh-CN" sz="1600" b="0" kern="0" dirty="0">
                          <a:latin typeface="微软雅黑" panose="020B0503020204020204" pitchFamily="34" charset="-122"/>
                          <a:ea typeface="微软雅黑" panose="020B0503020204020204" pitchFamily="34" charset="-122"/>
                        </a:rPr>
                        <a:t>最佳倾角</a:t>
                      </a:r>
                      <a:endParaRPr lang="zh-CN" sz="1600" b="0" kern="100" dirty="0">
                        <a:latin typeface="微软雅黑" panose="020B0503020204020204" pitchFamily="34" charset="-122"/>
                        <a:ea typeface="微软雅黑" panose="020B0503020204020204" pitchFamily="34" charset="-122"/>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组合 3"/>
          <p:cNvGrpSpPr/>
          <p:nvPr/>
        </p:nvGrpSpPr>
        <p:grpSpPr>
          <a:xfrm>
            <a:off x="7829534" y="1038225"/>
            <a:ext cx="3876449" cy="4947819"/>
            <a:chOff x="7782051" y="1623785"/>
            <a:chExt cx="3876449" cy="4362259"/>
          </a:xfrm>
        </p:grpSpPr>
        <p:sp>
          <p:nvSpPr>
            <p:cNvPr id="10" name="文本框 9"/>
            <p:cNvSpPr txBox="1"/>
            <p:nvPr/>
          </p:nvSpPr>
          <p:spPr>
            <a:xfrm>
              <a:off x="7782052" y="3804915"/>
              <a:ext cx="3876114" cy="369332"/>
            </a:xfrm>
            <a:prstGeom prst="rect">
              <a:avLst/>
            </a:prstGeom>
            <a:solidFill>
              <a:srgbClr val="C00000"/>
            </a:solidFill>
          </p:spPr>
          <p:txBody>
            <a:bodyPr wrap="square" rtlCol="0">
              <a:spAutoFit/>
            </a:bodyPr>
            <a:lstStyle/>
            <a:p>
              <a:pPr algn="ctr">
                <a:buNone/>
              </a:pPr>
              <a:r>
                <a:rPr lang="zh-CN" altLang="en-US" b="1" dirty="0" smtClean="0">
                  <a:solidFill>
                    <a:schemeClr val="bg1"/>
                  </a:solidFill>
                  <a:latin typeface="微软雅黑" panose="020B0503020204020204" pitchFamily="34" charset="-122"/>
                  <a:ea typeface="微软雅黑" panose="020B0503020204020204" pitchFamily="34" charset="-122"/>
                </a:rPr>
                <a:t>漂浮一体化电站支架形式</a:t>
              </a:r>
            </a:p>
          </p:txBody>
        </p:sp>
        <p:pic>
          <p:nvPicPr>
            <p:cNvPr id="11"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051" y="1993117"/>
              <a:ext cx="3876115" cy="181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7782052" y="1623785"/>
              <a:ext cx="3876114" cy="369332"/>
            </a:xfrm>
            <a:prstGeom prst="rect">
              <a:avLst/>
            </a:prstGeom>
            <a:solidFill>
              <a:srgbClr val="92D050"/>
            </a:solidFill>
          </p:spPr>
          <p:txBody>
            <a:bodyPr wrap="square" rtlCol="0">
              <a:spAutoFit/>
            </a:bodyPr>
            <a:lstStyle/>
            <a:p>
              <a:pPr algn="ctr">
                <a:buNone/>
              </a:pPr>
              <a:r>
                <a:rPr lang="zh-CN" altLang="en-US" b="1" dirty="0" smtClean="0">
                  <a:solidFill>
                    <a:schemeClr val="bg1"/>
                  </a:solidFill>
                  <a:latin typeface="微软雅黑" panose="020B0503020204020204" pitchFamily="34" charset="-122"/>
                  <a:ea typeface="微软雅黑" panose="020B0503020204020204" pitchFamily="34" charset="-122"/>
                </a:rPr>
                <a:t>打桩式水面电站支架形式</a:t>
              </a:r>
            </a:p>
          </p:txBody>
        </p:sp>
        <p:pic>
          <p:nvPicPr>
            <p:cNvPr id="14" name="图片 13" descr="D:\信义现场照片\IMG_20160224_150826.jpg"/>
            <p:cNvPicPr/>
            <p:nvPr/>
          </p:nvPicPr>
          <p:blipFill>
            <a:blip r:embed="rId3" cstate="print"/>
            <a:srcRect/>
            <a:stretch>
              <a:fillRect/>
            </a:stretch>
          </p:blipFill>
          <p:spPr bwMode="auto">
            <a:xfrm>
              <a:off x="7782385" y="4174247"/>
              <a:ext cx="3876115" cy="1811797"/>
            </a:xfrm>
            <a:prstGeom prst="rect">
              <a:avLst/>
            </a:prstGeom>
            <a:noFill/>
            <a:ln w="9525">
              <a:noFill/>
              <a:miter lim="800000"/>
              <a:headEnd/>
              <a:tailEnd/>
            </a:ln>
          </p:spPr>
        </p:pic>
      </p:grpSp>
    </p:spTree>
    <p:extLst>
      <p:ext uri="{BB962C8B-B14F-4D97-AF65-F5344CB8AC3E}">
        <p14:creationId xmlns:p14="http://schemas.microsoft.com/office/powerpoint/2010/main" val="2486611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4772638" y="2424552"/>
            <a:ext cx="3814808" cy="1016553"/>
          </a:xfrm>
          <a:prstGeom prst="rect">
            <a:avLst/>
          </a:prstGeom>
          <a:solidFill>
            <a:srgbClr val="01B0E9">
              <a:lumMod val="75000"/>
            </a:srgbClr>
          </a:solidFill>
          <a:ln>
            <a:noFill/>
          </a:ln>
          <a:effectLs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buClr>
                <a:srgbClr val="CC9900"/>
              </a:buClr>
              <a:buFont typeface="Wingdings" pitchFamily="2" charset="2"/>
              <a:buChar char="n"/>
              <a:defRPr/>
            </a:pPr>
            <a:endParaRPr lang="zh-CN" altLang="en-US" kern="0" smtClean="0">
              <a:solidFill>
                <a:srgbClr val="000000"/>
              </a:solidFill>
              <a:latin typeface="Arial" charset="0"/>
            </a:endParaRPr>
          </a:p>
        </p:txBody>
      </p:sp>
      <p:sp>
        <p:nvSpPr>
          <p:cNvPr id="3" name="Rounded Rectangle 40"/>
          <p:cNvSpPr/>
          <p:nvPr/>
        </p:nvSpPr>
        <p:spPr bwMode="auto">
          <a:xfrm>
            <a:off x="3795461" y="3676241"/>
            <a:ext cx="7679528" cy="1071706"/>
          </a:xfrm>
          <a:prstGeom prst="roundRect">
            <a:avLst>
              <a:gd name="adj" fmla="val 5388"/>
            </a:avLst>
          </a:prstGeom>
          <a:noFill/>
          <a:ln>
            <a:solidFill>
              <a:srgbClr val="1D679C"/>
            </a:solidFill>
          </a:ln>
          <a:effectLst/>
        </p:spPr>
        <p:txBody>
          <a:bodyPr vert="horz" wrap="square" lIns="91440" tIns="45720" rIns="91440" bIns="45720" numCol="1" rtlCol="0" anchor="t" anchorCtr="0" compatLnSpc="1">
            <a:prstTxWarp prst="textNoShape">
              <a:avLst/>
            </a:prstTxWarp>
          </a:bodyPr>
          <a:lstStyle/>
          <a:p>
            <a:pPr defTabSz="685520">
              <a:buClr>
                <a:srgbClr val="CC9900"/>
              </a:buClr>
              <a:buFont typeface="Wingdings" pitchFamily="2" charset="2"/>
              <a:buChar char="n"/>
            </a:pPr>
            <a:endParaRPr lang="en-US" altLang="zh-CN" sz="1100" dirty="0">
              <a:solidFill>
                <a:srgbClr val="000000"/>
              </a:solidFill>
              <a:latin typeface="微软雅黑"/>
              <a:ea typeface="微软雅黑"/>
            </a:endParaRPr>
          </a:p>
        </p:txBody>
      </p:sp>
      <p:sp>
        <p:nvSpPr>
          <p:cNvPr id="4" name="圆角矩形 3"/>
          <p:cNvSpPr/>
          <p:nvPr/>
        </p:nvSpPr>
        <p:spPr bwMode="auto">
          <a:xfrm>
            <a:off x="3802299" y="4797446"/>
            <a:ext cx="7650413" cy="920623"/>
          </a:xfrm>
          <a:prstGeom prst="roundRect">
            <a:avLst>
              <a:gd name="adj" fmla="val 8784"/>
            </a:avLst>
          </a:prstGeom>
          <a:noFill/>
          <a:ln>
            <a:solidFill>
              <a:srgbClr val="1D679C"/>
            </a:solidFill>
          </a:ln>
          <a:effectLst/>
          <a:extLst/>
        </p:spPr>
        <p:txBody>
          <a:bodyPr vert="horz" wrap="square" lIns="91440" tIns="45720" rIns="91440" bIns="45720" numCol="1" rtlCol="0"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685520">
              <a:buClr>
                <a:srgbClr val="CC9900"/>
              </a:buClr>
              <a:buFont typeface="Wingdings" pitchFamily="2" charset="2"/>
              <a:buChar char="n"/>
            </a:pPr>
            <a:endParaRPr lang="zh-CN" altLang="en-US" sz="1100" dirty="0">
              <a:solidFill>
                <a:srgbClr val="000000"/>
              </a:solidFill>
              <a:latin typeface="微软雅黑"/>
              <a:ea typeface="微软雅黑"/>
            </a:endParaRPr>
          </a:p>
        </p:txBody>
      </p:sp>
      <p:sp>
        <p:nvSpPr>
          <p:cNvPr id="5" name="圆角矩形 4"/>
          <p:cNvSpPr/>
          <p:nvPr/>
        </p:nvSpPr>
        <p:spPr bwMode="auto">
          <a:xfrm>
            <a:off x="3792747" y="5760980"/>
            <a:ext cx="7650413" cy="404848"/>
          </a:xfrm>
          <a:prstGeom prst="roundRect">
            <a:avLst>
              <a:gd name="adj" fmla="val 8138"/>
            </a:avLst>
          </a:prstGeom>
          <a:noFill/>
          <a:ln>
            <a:solidFill>
              <a:srgbClr val="1D679C"/>
            </a:solidFill>
          </a:ln>
          <a:effectLst/>
          <a:extLst/>
        </p:spPr>
        <p:txBody>
          <a:bodyPr vert="horz" wrap="square" lIns="91440" tIns="45720" rIns="91440" bIns="45720" numCol="1" rtlCol="0"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defTabSz="685520">
              <a:buClr>
                <a:srgbClr val="CC9900"/>
              </a:buClr>
              <a:buFont typeface="Wingdings" pitchFamily="2" charset="2"/>
              <a:buChar char="n"/>
            </a:pPr>
            <a:endParaRPr lang="zh-CN" altLang="en-US" sz="1100" dirty="0">
              <a:solidFill>
                <a:srgbClr val="000000"/>
              </a:solidFill>
              <a:latin typeface="微软雅黑"/>
              <a:ea typeface="微软雅黑"/>
            </a:endParaRPr>
          </a:p>
        </p:txBody>
      </p:sp>
      <p:sp>
        <p:nvSpPr>
          <p:cNvPr id="6" name="TextBox 448"/>
          <p:cNvSpPr txBox="1"/>
          <p:nvPr/>
        </p:nvSpPr>
        <p:spPr bwMode="auto">
          <a:xfrm>
            <a:off x="3792528" y="5825347"/>
            <a:ext cx="7650632" cy="307777"/>
          </a:xfrm>
          <a:prstGeom prst="rect">
            <a:avLst/>
          </a:prstGeom>
          <a:no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spcBef>
                <a:spcPct val="50000"/>
              </a:spcBef>
            </a:pPr>
            <a:r>
              <a:rPr lang="zh-CN" altLang="en-US" sz="1400" b="1" dirty="0" smtClean="0">
                <a:solidFill>
                  <a:srgbClr val="000000"/>
                </a:solidFill>
                <a:latin typeface="微软雅黑"/>
                <a:ea typeface="微软雅黑"/>
              </a:rPr>
              <a:t>数据中心机房及其他基础实施</a:t>
            </a:r>
            <a:endParaRPr lang="zh-CN" altLang="en-US" sz="1400" b="1" dirty="0">
              <a:solidFill>
                <a:srgbClr val="000000"/>
              </a:solidFill>
              <a:latin typeface="微软雅黑"/>
              <a:ea typeface="微软雅黑"/>
            </a:endParaRPr>
          </a:p>
        </p:txBody>
      </p:sp>
      <p:sp>
        <p:nvSpPr>
          <p:cNvPr id="7" name="TextBox 98"/>
          <p:cNvSpPr txBox="1"/>
          <p:nvPr/>
        </p:nvSpPr>
        <p:spPr bwMode="auto">
          <a:xfrm>
            <a:off x="3805946" y="4798052"/>
            <a:ext cx="282505" cy="954107"/>
          </a:xfrm>
          <a:prstGeom prst="rect">
            <a:avLst/>
          </a:prstGeom>
          <a:noFill/>
          <a:ln>
            <a:noFill/>
          </a:ln>
        </p:spPr>
        <p:txBody>
          <a:bodyPr wrap="square" rtlCol="0">
            <a:spAutoFit/>
          </a:bodyPr>
          <a:lstStyle>
            <a:defPPr>
              <a:defRPr lang="zh-CN"/>
            </a:defPPr>
            <a:lvl1pPr>
              <a:spcBef>
                <a:spcPct val="50000"/>
              </a:spcBef>
              <a:defRPr sz="1400" b="1">
                <a:solidFill>
                  <a:schemeClr val="bg2"/>
                </a:solidFill>
                <a:latin typeface="+mn-ea"/>
                <a:ea typeface="+mn-ea"/>
              </a:defRPr>
            </a:lvl1pPr>
            <a:lvl2pPr>
              <a:defRPr>
                <a:ea typeface="宋体" pitchFamily="2" charset="-122"/>
              </a:defRPr>
            </a:lvl2pPr>
            <a:lvl3pPr>
              <a:defRPr>
                <a:ea typeface="宋体" pitchFamily="2" charset="-122"/>
              </a:defRPr>
            </a:lvl3pPr>
            <a:lvl4pPr>
              <a:defRPr>
                <a:ea typeface="宋体" pitchFamily="2" charset="-122"/>
              </a:defRPr>
            </a:lvl4pPr>
            <a:lvl5pPr>
              <a:defRPr>
                <a:ea typeface="宋体" pitchFamily="2" charset="-122"/>
              </a:defRPr>
            </a:lvl5pPr>
            <a:lvl6pPr>
              <a:defRPr>
                <a:ea typeface="宋体" pitchFamily="2" charset="-122"/>
              </a:defRPr>
            </a:lvl6pPr>
            <a:lvl7pPr>
              <a:defRPr>
                <a:ea typeface="宋体" pitchFamily="2" charset="-122"/>
              </a:defRPr>
            </a:lvl7pPr>
            <a:lvl8pPr>
              <a:defRPr>
                <a:ea typeface="宋体" pitchFamily="2" charset="-122"/>
              </a:defRPr>
            </a:lvl8pPr>
            <a:lvl9pPr>
              <a:defRPr>
                <a:ea typeface="宋体" pitchFamily="2" charset="-122"/>
              </a:defRPr>
            </a:lvl9pPr>
          </a:lstStyle>
          <a:p>
            <a:r>
              <a:rPr lang="zh-CN" altLang="en-US" dirty="0">
                <a:solidFill>
                  <a:srgbClr val="000000"/>
                </a:solidFill>
                <a:latin typeface="微软雅黑"/>
                <a:ea typeface="微软雅黑"/>
              </a:rPr>
              <a:t>硬件平台</a:t>
            </a:r>
          </a:p>
        </p:txBody>
      </p:sp>
      <p:sp>
        <p:nvSpPr>
          <p:cNvPr id="8" name="TextBox 105"/>
          <p:cNvSpPr txBox="1"/>
          <p:nvPr/>
        </p:nvSpPr>
        <p:spPr bwMode="auto">
          <a:xfrm>
            <a:off x="4148873" y="3738503"/>
            <a:ext cx="7211497" cy="430464"/>
          </a:xfrm>
          <a:prstGeom prst="rect">
            <a:avLst/>
          </a:prstGeom>
          <a:solidFill>
            <a:srgbClr val="E2E2E2">
              <a:alpha val="50196"/>
            </a:srgbClr>
          </a:solidFill>
          <a:ln>
            <a:noFill/>
          </a:ln>
          <a:effectLst/>
        </p:spPr>
        <p:txBody>
          <a:bodyPr vert="horz" wrap="square" lIns="91440" tIns="45720" rIns="91440" bIns="45720" numCol="1" rtlCol="0" anchor="ctr" anchorCtr="0" compatLnSpc="1">
            <a:prstTxWarp prst="textNoShape">
              <a:avLst/>
            </a:prstTxWarp>
          </a:bodyPr>
          <a:lstStyle>
            <a:defPPr>
              <a:defRPr lang="zh-CN"/>
            </a:defPPr>
            <a:lvl1pPr algn="ctr" defTabSz="685520" fontAlgn="base">
              <a:spcBef>
                <a:spcPct val="0"/>
              </a:spcBef>
              <a:spcAft>
                <a:spcPct val="0"/>
              </a:spcAft>
              <a:buClr>
                <a:srgbClr val="CC9900"/>
              </a:buClr>
              <a:defRPr>
                <a:solidFill>
                  <a:srgbClr val="FFFFFF"/>
                </a:soli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sz="2000" b="1" dirty="0" err="1" smtClean="0">
                <a:solidFill>
                  <a:srgbClr val="FBFBFB">
                    <a:lumMod val="25000"/>
                  </a:srgbClr>
                </a:solidFill>
                <a:latin typeface="微软雅黑"/>
                <a:ea typeface="微软雅黑"/>
              </a:rPr>
              <a:t>FusionSphere</a:t>
            </a:r>
            <a:r>
              <a:rPr lang="zh-CN" altLang="en-US" sz="1600" b="1" dirty="0" smtClean="0">
                <a:solidFill>
                  <a:srgbClr val="FBFBFB">
                    <a:lumMod val="25000"/>
                  </a:srgbClr>
                </a:solidFill>
                <a:latin typeface="微软雅黑"/>
                <a:ea typeface="微软雅黑"/>
              </a:rPr>
              <a:t>（</a:t>
            </a:r>
            <a:r>
              <a:rPr lang="en-US" altLang="zh-CN" sz="1600" b="1" dirty="0" err="1" smtClean="0">
                <a:solidFill>
                  <a:srgbClr val="FBFBFB">
                    <a:lumMod val="25000"/>
                  </a:srgbClr>
                </a:solidFill>
                <a:latin typeface="微软雅黑"/>
                <a:ea typeface="微软雅黑"/>
              </a:rPr>
              <a:t>OpenStack</a:t>
            </a:r>
            <a:r>
              <a:rPr lang="zh-CN" altLang="en-US" sz="1600" b="1" dirty="0" smtClean="0">
                <a:solidFill>
                  <a:srgbClr val="FBFBFB">
                    <a:lumMod val="25000"/>
                  </a:srgbClr>
                </a:solidFill>
                <a:latin typeface="微软雅黑"/>
                <a:ea typeface="微软雅黑"/>
              </a:rPr>
              <a:t>架构，开放</a:t>
            </a:r>
            <a:r>
              <a:rPr lang="en-US" altLang="zh-CN" sz="1600" b="1" dirty="0" smtClean="0">
                <a:solidFill>
                  <a:srgbClr val="FBFBFB">
                    <a:lumMod val="25000"/>
                  </a:srgbClr>
                </a:solidFill>
                <a:latin typeface="微软雅黑"/>
                <a:ea typeface="微软雅黑"/>
              </a:rPr>
              <a:t>API</a:t>
            </a:r>
            <a:r>
              <a:rPr lang="zh-CN" altLang="en-US" sz="1600" b="1" dirty="0" smtClean="0">
                <a:solidFill>
                  <a:srgbClr val="FBFBFB">
                    <a:lumMod val="25000"/>
                  </a:srgbClr>
                </a:solidFill>
                <a:latin typeface="微软雅黑"/>
                <a:ea typeface="微软雅黑"/>
              </a:rPr>
              <a:t>）</a:t>
            </a:r>
            <a:endParaRPr lang="en-US" altLang="zh-CN" sz="1600" b="1" dirty="0">
              <a:solidFill>
                <a:srgbClr val="FBFBFB">
                  <a:lumMod val="25000"/>
                </a:srgbClr>
              </a:solidFill>
              <a:latin typeface="微软雅黑"/>
              <a:ea typeface="微软雅黑"/>
            </a:endParaRPr>
          </a:p>
        </p:txBody>
      </p:sp>
      <p:sp>
        <p:nvSpPr>
          <p:cNvPr id="9" name="TextBox 99"/>
          <p:cNvSpPr txBox="1"/>
          <p:nvPr/>
        </p:nvSpPr>
        <p:spPr bwMode="auto">
          <a:xfrm>
            <a:off x="3791834" y="3644403"/>
            <a:ext cx="366692" cy="1169551"/>
          </a:xfrm>
          <a:prstGeom prst="rect">
            <a:avLst/>
          </a:prstGeom>
          <a:no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spcBef>
                <a:spcPct val="50000"/>
              </a:spcBef>
            </a:pPr>
            <a:r>
              <a:rPr lang="zh-CN" altLang="en-US" sz="1400" b="1" dirty="0" smtClean="0">
                <a:solidFill>
                  <a:srgbClr val="000000"/>
                </a:solidFill>
                <a:latin typeface="微软雅黑"/>
                <a:ea typeface="微软雅黑"/>
              </a:rPr>
              <a:t>云操作系统</a:t>
            </a:r>
            <a:endParaRPr lang="zh-CN" altLang="en-US" sz="1400" b="1" dirty="0">
              <a:solidFill>
                <a:srgbClr val="000000"/>
              </a:solidFill>
              <a:latin typeface="微软雅黑"/>
              <a:ea typeface="微软雅黑"/>
            </a:endParaRPr>
          </a:p>
        </p:txBody>
      </p:sp>
      <p:sp>
        <p:nvSpPr>
          <p:cNvPr id="10" name="圆角矩形 9"/>
          <p:cNvSpPr/>
          <p:nvPr/>
        </p:nvSpPr>
        <p:spPr bwMode="auto">
          <a:xfrm>
            <a:off x="780556" y="1342851"/>
            <a:ext cx="10713019" cy="2252066"/>
          </a:xfrm>
          <a:prstGeom prst="roundRect">
            <a:avLst>
              <a:gd name="adj" fmla="val 2585"/>
            </a:avLst>
          </a:prstGeom>
          <a:noFill/>
          <a:ln w="19050">
            <a:solidFill>
              <a:srgbClr val="1D679C"/>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buClr>
                <a:srgbClr val="CC9900"/>
              </a:buClr>
              <a:buFont typeface="Wingdings" pitchFamily="2" charset="2"/>
              <a:buChar char="n"/>
            </a:pPr>
            <a:endParaRPr lang="zh-CN" altLang="en-US" sz="2800">
              <a:solidFill>
                <a:srgbClr val="000000"/>
              </a:solidFill>
              <a:latin typeface="微软雅黑"/>
              <a:ea typeface="微软雅黑"/>
            </a:endParaRPr>
          </a:p>
        </p:txBody>
      </p:sp>
      <p:grpSp>
        <p:nvGrpSpPr>
          <p:cNvPr id="11" name="组合 10"/>
          <p:cNvGrpSpPr/>
          <p:nvPr/>
        </p:nvGrpSpPr>
        <p:grpSpPr>
          <a:xfrm>
            <a:off x="4158526" y="4206242"/>
            <a:ext cx="7215184" cy="495217"/>
            <a:chOff x="4137221" y="4206982"/>
            <a:chExt cx="7215184" cy="396001"/>
          </a:xfrm>
        </p:grpSpPr>
        <p:sp>
          <p:nvSpPr>
            <p:cNvPr id="12" name="矩形 11"/>
            <p:cNvSpPr/>
            <p:nvPr/>
          </p:nvSpPr>
          <p:spPr bwMode="auto">
            <a:xfrm>
              <a:off x="4137221" y="4206983"/>
              <a:ext cx="2437222" cy="396000"/>
            </a:xfrm>
            <a:prstGeom prst="rect">
              <a:avLst/>
            </a:prstGeom>
            <a:solidFill>
              <a:srgbClr val="E2E2E2">
                <a:alpha val="50196"/>
              </a:srgbClr>
            </a:solidFill>
            <a:ln>
              <a:noFill/>
            </a:ln>
            <a:effectLst/>
            <a:extLst/>
          </p:spPr>
          <p:txBody>
            <a:bodyPr vert="horz" wrap="square" lIns="91440" tIns="45720" rIns="91440" bIns="45720" numCol="1" rtlCol="0" anchor="ctr" anchorCtr="0" compatLnSpc="1">
              <a:prstTxWarp prst="textNoShape">
                <a:avLst/>
              </a:prstTxWarp>
            </a:bodyPr>
            <a:lstStyle/>
            <a:p>
              <a:pPr algn="ctr" defTabSz="685520" fontAlgn="auto">
                <a:spcBef>
                  <a:spcPts val="0"/>
                </a:spcBef>
                <a:spcAft>
                  <a:spcPts val="0"/>
                </a:spcAft>
                <a:buClr>
                  <a:srgbClr val="CC9900"/>
                </a:buClr>
                <a:defRPr/>
              </a:pPr>
              <a:r>
                <a:rPr lang="zh-CN" altLang="en-US" sz="1400" b="1" kern="0" dirty="0" smtClean="0">
                  <a:solidFill>
                    <a:srgbClr val="FBFBFB">
                      <a:lumMod val="25000"/>
                    </a:srgbClr>
                  </a:solidFill>
                  <a:latin typeface="微软雅黑"/>
                  <a:ea typeface="微软雅黑"/>
                </a:rPr>
                <a:t>   </a:t>
              </a:r>
              <a:r>
                <a:rPr lang="en-US" altLang="zh-CN" sz="1400" b="1" kern="0" dirty="0" err="1" smtClean="0">
                  <a:solidFill>
                    <a:srgbClr val="FBFBFB">
                      <a:lumMod val="25000"/>
                    </a:srgbClr>
                  </a:solidFill>
                  <a:latin typeface="微软雅黑"/>
                  <a:ea typeface="微软雅黑"/>
                </a:rPr>
                <a:t>FusionComputer</a:t>
              </a:r>
              <a:endParaRPr lang="en-US" altLang="zh-CN" sz="1400" b="1" kern="0" dirty="0" smtClean="0">
                <a:solidFill>
                  <a:srgbClr val="FBFBFB">
                    <a:lumMod val="25000"/>
                  </a:srgbClr>
                </a:solidFill>
                <a:latin typeface="微软雅黑"/>
                <a:ea typeface="微软雅黑"/>
              </a:endParaRPr>
            </a:p>
          </p:txBody>
        </p:sp>
        <p:sp>
          <p:nvSpPr>
            <p:cNvPr id="13" name="矩形 12"/>
            <p:cNvSpPr/>
            <p:nvPr/>
          </p:nvSpPr>
          <p:spPr bwMode="auto">
            <a:xfrm>
              <a:off x="6562165" y="4206983"/>
              <a:ext cx="2437222" cy="396000"/>
            </a:xfrm>
            <a:prstGeom prst="rect">
              <a:avLst/>
            </a:prstGeom>
            <a:solidFill>
              <a:srgbClr val="E2E2E2">
                <a:alpha val="50196"/>
              </a:srgbClr>
            </a:solidFill>
            <a:ln>
              <a:noFill/>
            </a:ln>
            <a:effectLst/>
            <a:extLst/>
          </p:spPr>
          <p:txBody>
            <a:bodyPr vert="horz" wrap="square" lIns="91440" tIns="45720" rIns="91440" bIns="45720" numCol="1" rtlCol="0" anchor="ctr" anchorCtr="0" compatLnSpc="1">
              <a:prstTxWarp prst="textNoShape">
                <a:avLst/>
              </a:prstTxWarp>
            </a:bodyPr>
            <a:lstStyle/>
            <a:p>
              <a:pPr algn="ctr" defTabSz="685520" fontAlgn="auto">
                <a:spcBef>
                  <a:spcPts val="0"/>
                </a:spcBef>
                <a:spcAft>
                  <a:spcPts val="0"/>
                </a:spcAft>
                <a:buClr>
                  <a:srgbClr val="CC9900"/>
                </a:buClr>
                <a:defRPr/>
              </a:pPr>
              <a:r>
                <a:rPr lang="en-US" altLang="zh-CN" sz="1400" b="1" kern="0" dirty="0" err="1" smtClean="0">
                  <a:solidFill>
                    <a:srgbClr val="FBFBFB">
                      <a:lumMod val="25000"/>
                    </a:srgbClr>
                  </a:solidFill>
                  <a:latin typeface="微软雅黑"/>
                  <a:ea typeface="微软雅黑"/>
                </a:rPr>
                <a:t>FusionStorage</a:t>
              </a:r>
              <a:endParaRPr lang="zh-CN" altLang="en-US" sz="1400" b="1" kern="0" dirty="0" smtClean="0">
                <a:solidFill>
                  <a:srgbClr val="FBFBFB">
                    <a:lumMod val="25000"/>
                  </a:srgbClr>
                </a:solidFill>
                <a:latin typeface="微软雅黑"/>
                <a:ea typeface="微软雅黑"/>
              </a:endParaRPr>
            </a:p>
          </p:txBody>
        </p:sp>
        <p:sp>
          <p:nvSpPr>
            <p:cNvPr id="14" name="矩形 13"/>
            <p:cNvSpPr/>
            <p:nvPr/>
          </p:nvSpPr>
          <p:spPr bwMode="auto">
            <a:xfrm>
              <a:off x="8999386" y="4206982"/>
              <a:ext cx="2353019" cy="396000"/>
            </a:xfrm>
            <a:prstGeom prst="rect">
              <a:avLst/>
            </a:prstGeom>
            <a:solidFill>
              <a:srgbClr val="E2E2E2">
                <a:alpha val="50196"/>
              </a:srgbClr>
            </a:solidFill>
            <a:ln>
              <a:noFill/>
            </a:ln>
            <a:effectLst/>
            <a:extLst/>
          </p:spPr>
          <p:txBody>
            <a:bodyPr vert="horz" wrap="square" lIns="91440" tIns="45720" rIns="91440" bIns="45720" numCol="1" rtlCol="0" anchor="ctr" anchorCtr="0" compatLnSpc="1">
              <a:prstTxWarp prst="textNoShape">
                <a:avLst/>
              </a:prstTxWarp>
            </a:bodyPr>
            <a:lstStyle/>
            <a:p>
              <a:pPr algn="ctr" defTabSz="685520" fontAlgn="auto">
                <a:spcBef>
                  <a:spcPts val="0"/>
                </a:spcBef>
                <a:spcAft>
                  <a:spcPts val="0"/>
                </a:spcAft>
                <a:buClr>
                  <a:srgbClr val="CC9900"/>
                </a:buClr>
                <a:defRPr/>
              </a:pPr>
              <a:r>
                <a:rPr lang="en-US" altLang="zh-CN" sz="1400" b="1" kern="0" dirty="0" err="1" smtClean="0">
                  <a:solidFill>
                    <a:srgbClr val="FBFBFB">
                      <a:lumMod val="25000"/>
                    </a:srgbClr>
                  </a:solidFill>
                  <a:latin typeface="微软雅黑"/>
                  <a:ea typeface="微软雅黑"/>
                  <a:sym typeface="+mn-lt"/>
                </a:rPr>
                <a:t>FusionManager</a:t>
              </a:r>
              <a:endParaRPr lang="en-US" altLang="zh-CN" sz="1400" b="1" kern="0" dirty="0" smtClean="0">
                <a:solidFill>
                  <a:srgbClr val="FBFBFB">
                    <a:lumMod val="25000"/>
                  </a:srgbClr>
                </a:solidFill>
                <a:latin typeface="微软雅黑"/>
                <a:ea typeface="微软雅黑"/>
                <a:sym typeface="+mn-lt"/>
              </a:endParaRPr>
            </a:p>
          </p:txBody>
        </p:sp>
        <p:cxnSp>
          <p:nvCxnSpPr>
            <p:cNvPr id="15" name="直接连接符 14"/>
            <p:cNvCxnSpPr/>
            <p:nvPr/>
          </p:nvCxnSpPr>
          <p:spPr>
            <a:xfrm>
              <a:off x="9074121" y="4275819"/>
              <a:ext cx="0" cy="252000"/>
            </a:xfrm>
            <a:prstGeom prst="line">
              <a:avLst/>
            </a:prstGeom>
            <a:noFill/>
            <a:ln w="9525" cap="flat" cmpd="sng" algn="ctr">
              <a:solidFill>
                <a:srgbClr val="FBFBFB">
                  <a:lumMod val="50000"/>
                </a:srgbClr>
              </a:solidFill>
              <a:prstDash val="solid"/>
            </a:ln>
            <a:effectLst/>
          </p:spPr>
        </p:cxnSp>
        <p:cxnSp>
          <p:nvCxnSpPr>
            <p:cNvPr id="16" name="直接连接符 15"/>
            <p:cNvCxnSpPr/>
            <p:nvPr/>
          </p:nvCxnSpPr>
          <p:spPr>
            <a:xfrm>
              <a:off x="6578540" y="4275819"/>
              <a:ext cx="0" cy="252000"/>
            </a:xfrm>
            <a:prstGeom prst="line">
              <a:avLst/>
            </a:prstGeom>
            <a:noFill/>
            <a:ln w="9525" cap="flat" cmpd="sng" algn="ctr">
              <a:solidFill>
                <a:srgbClr val="FBFBFB">
                  <a:lumMod val="50000"/>
                </a:srgbClr>
              </a:solidFill>
              <a:prstDash val="solid"/>
            </a:ln>
            <a:effectLst/>
          </p:spPr>
        </p:cxnSp>
      </p:grpSp>
      <p:sp>
        <p:nvSpPr>
          <p:cNvPr id="17" name="TextBox 139"/>
          <p:cNvSpPr txBox="1">
            <a:spLocks noChangeArrowheads="1"/>
          </p:cNvSpPr>
          <p:nvPr/>
        </p:nvSpPr>
        <p:spPr bwMode="auto">
          <a:xfrm>
            <a:off x="5489530" y="5435210"/>
            <a:ext cx="757720" cy="184665"/>
          </a:xfrm>
          <a:prstGeom prst="rect">
            <a:avLst/>
          </a:prstGeom>
          <a:noFill/>
          <a:ln>
            <a:noFill/>
          </a:ln>
          <a:extLst/>
        </p:spPr>
        <p:txBody>
          <a:bodyPr wrap="square" lIns="68569" tIns="0" rIns="68569"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defTabSz="914270" eaLnBrk="1" fontAlgn="auto" hangingPunct="1">
              <a:spcBef>
                <a:spcPts val="0"/>
              </a:spcBef>
              <a:spcAft>
                <a:spcPts val="0"/>
              </a:spcAft>
              <a:defRPr/>
            </a:pPr>
            <a:r>
              <a:rPr lang="zh-CN" altLang="en-US" sz="1200" b="0" kern="0" dirty="0">
                <a:solidFill>
                  <a:sysClr val="windowText" lastClr="000000"/>
                </a:solidFill>
                <a:latin typeface="Arial"/>
                <a:ea typeface="微软雅黑"/>
                <a:cs typeface="+mn-ea"/>
                <a:sym typeface="+mn-lt"/>
              </a:rPr>
              <a:t>服务器</a:t>
            </a:r>
            <a:endParaRPr lang="en-US" altLang="zh-CN" sz="1200" b="0" kern="0" dirty="0">
              <a:solidFill>
                <a:sysClr val="windowText" lastClr="000000"/>
              </a:solidFill>
              <a:latin typeface="Arial"/>
              <a:ea typeface="微软雅黑"/>
              <a:cs typeface="+mn-ea"/>
              <a:sym typeface="+mn-lt"/>
            </a:endParaRPr>
          </a:p>
        </p:txBody>
      </p:sp>
      <p:sp>
        <p:nvSpPr>
          <p:cNvPr id="18" name="TextBox 139"/>
          <p:cNvSpPr txBox="1">
            <a:spLocks noChangeArrowheads="1"/>
          </p:cNvSpPr>
          <p:nvPr/>
        </p:nvSpPr>
        <p:spPr bwMode="auto">
          <a:xfrm>
            <a:off x="7078700" y="5429681"/>
            <a:ext cx="555169" cy="184665"/>
          </a:xfrm>
          <a:prstGeom prst="rect">
            <a:avLst/>
          </a:prstGeom>
          <a:noFill/>
          <a:ln>
            <a:noFill/>
          </a:ln>
          <a:extLst/>
        </p:spPr>
        <p:txBody>
          <a:bodyPr wrap="square" lIns="68569" tIns="0" rIns="68569"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defTabSz="914270" eaLnBrk="1" fontAlgn="auto" hangingPunct="1">
              <a:spcBef>
                <a:spcPts val="0"/>
              </a:spcBef>
              <a:spcAft>
                <a:spcPts val="0"/>
              </a:spcAft>
              <a:defRPr/>
            </a:pPr>
            <a:r>
              <a:rPr lang="zh-CN" altLang="en-US" sz="1200" b="0" kern="0" dirty="0" smtClean="0">
                <a:solidFill>
                  <a:sysClr val="windowText" lastClr="000000"/>
                </a:solidFill>
                <a:latin typeface="Arial"/>
                <a:ea typeface="微软雅黑"/>
                <a:cs typeface="+mn-ea"/>
                <a:sym typeface="+mn-lt"/>
              </a:rPr>
              <a:t>存储</a:t>
            </a:r>
            <a:endParaRPr lang="en-US" altLang="zh-CN" sz="1200" b="0" kern="0" dirty="0">
              <a:solidFill>
                <a:sysClr val="windowText" lastClr="000000"/>
              </a:solidFill>
              <a:latin typeface="Arial"/>
              <a:ea typeface="微软雅黑"/>
              <a:cs typeface="+mn-ea"/>
              <a:sym typeface="+mn-lt"/>
            </a:endParaRPr>
          </a:p>
        </p:txBody>
      </p:sp>
      <p:sp>
        <p:nvSpPr>
          <p:cNvPr id="19" name="Freeform 21"/>
          <p:cNvSpPr>
            <a:spLocks/>
          </p:cNvSpPr>
          <p:nvPr/>
        </p:nvSpPr>
        <p:spPr bwMode="auto">
          <a:xfrm>
            <a:off x="5148354" y="4901875"/>
            <a:ext cx="61066" cy="9831"/>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0" name="Freeform 22"/>
          <p:cNvSpPr>
            <a:spLocks/>
          </p:cNvSpPr>
          <p:nvPr/>
        </p:nvSpPr>
        <p:spPr bwMode="auto">
          <a:xfrm>
            <a:off x="4962769" y="4901875"/>
            <a:ext cx="8587" cy="8895"/>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1" name="Freeform 23"/>
          <p:cNvSpPr>
            <a:spLocks/>
          </p:cNvSpPr>
          <p:nvPr/>
        </p:nvSpPr>
        <p:spPr bwMode="auto">
          <a:xfrm>
            <a:off x="4974696" y="4901875"/>
            <a:ext cx="9064" cy="8895"/>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2" name="Freeform 24"/>
          <p:cNvSpPr>
            <a:spLocks/>
          </p:cNvSpPr>
          <p:nvPr/>
        </p:nvSpPr>
        <p:spPr bwMode="auto">
          <a:xfrm>
            <a:off x="4987101" y="4901875"/>
            <a:ext cx="8587" cy="8895"/>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3" name="Freeform 25"/>
          <p:cNvSpPr>
            <a:spLocks/>
          </p:cNvSpPr>
          <p:nvPr/>
        </p:nvSpPr>
        <p:spPr bwMode="auto">
          <a:xfrm>
            <a:off x="4999028" y="4901875"/>
            <a:ext cx="8587" cy="8895"/>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4" name="Freeform 26"/>
          <p:cNvSpPr>
            <a:spLocks/>
          </p:cNvSpPr>
          <p:nvPr/>
        </p:nvSpPr>
        <p:spPr bwMode="auto">
          <a:xfrm>
            <a:off x="5010955" y="4901875"/>
            <a:ext cx="8587" cy="8895"/>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5" name="Freeform 27"/>
          <p:cNvSpPr>
            <a:spLocks/>
          </p:cNvSpPr>
          <p:nvPr/>
        </p:nvSpPr>
        <p:spPr bwMode="auto">
          <a:xfrm>
            <a:off x="5148354" y="4957116"/>
            <a:ext cx="61066" cy="10299"/>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6" name="Freeform 28"/>
          <p:cNvSpPr>
            <a:spLocks/>
          </p:cNvSpPr>
          <p:nvPr/>
        </p:nvSpPr>
        <p:spPr bwMode="auto">
          <a:xfrm>
            <a:off x="4962769" y="4957584"/>
            <a:ext cx="8587" cy="8427"/>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7" name="Freeform 29"/>
          <p:cNvSpPr>
            <a:spLocks/>
          </p:cNvSpPr>
          <p:nvPr/>
        </p:nvSpPr>
        <p:spPr bwMode="auto">
          <a:xfrm>
            <a:off x="4974696" y="4957584"/>
            <a:ext cx="9064" cy="8427"/>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8" name="Freeform 30"/>
          <p:cNvSpPr>
            <a:spLocks/>
          </p:cNvSpPr>
          <p:nvPr/>
        </p:nvSpPr>
        <p:spPr bwMode="auto">
          <a:xfrm>
            <a:off x="4987101" y="4957584"/>
            <a:ext cx="8587" cy="8427"/>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29" name="Freeform 31"/>
          <p:cNvSpPr>
            <a:spLocks/>
          </p:cNvSpPr>
          <p:nvPr/>
        </p:nvSpPr>
        <p:spPr bwMode="auto">
          <a:xfrm>
            <a:off x="4999028" y="4957584"/>
            <a:ext cx="8587" cy="8427"/>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0" name="Freeform 32"/>
          <p:cNvSpPr>
            <a:spLocks/>
          </p:cNvSpPr>
          <p:nvPr/>
        </p:nvSpPr>
        <p:spPr bwMode="auto">
          <a:xfrm>
            <a:off x="5010955" y="4957584"/>
            <a:ext cx="8587" cy="8427"/>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1" name="Freeform 33"/>
          <p:cNvSpPr>
            <a:spLocks/>
          </p:cNvSpPr>
          <p:nvPr/>
        </p:nvSpPr>
        <p:spPr bwMode="auto">
          <a:xfrm>
            <a:off x="5148354" y="5012357"/>
            <a:ext cx="61066" cy="10299"/>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2" name="Freeform 34"/>
          <p:cNvSpPr>
            <a:spLocks/>
          </p:cNvSpPr>
          <p:nvPr/>
        </p:nvSpPr>
        <p:spPr bwMode="auto">
          <a:xfrm>
            <a:off x="4962769" y="5012825"/>
            <a:ext cx="8587" cy="8427"/>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3" name="Freeform 35"/>
          <p:cNvSpPr>
            <a:spLocks/>
          </p:cNvSpPr>
          <p:nvPr/>
        </p:nvSpPr>
        <p:spPr bwMode="auto">
          <a:xfrm>
            <a:off x="4974696" y="5012825"/>
            <a:ext cx="9064" cy="8427"/>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4" name="Freeform 36"/>
          <p:cNvSpPr>
            <a:spLocks/>
          </p:cNvSpPr>
          <p:nvPr/>
        </p:nvSpPr>
        <p:spPr bwMode="auto">
          <a:xfrm>
            <a:off x="4987101" y="5012825"/>
            <a:ext cx="8587" cy="8427"/>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5" name="Freeform 37"/>
          <p:cNvSpPr>
            <a:spLocks/>
          </p:cNvSpPr>
          <p:nvPr/>
        </p:nvSpPr>
        <p:spPr bwMode="auto">
          <a:xfrm>
            <a:off x="4999028" y="5012825"/>
            <a:ext cx="8587" cy="8427"/>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6" name="Freeform 38"/>
          <p:cNvSpPr>
            <a:spLocks/>
          </p:cNvSpPr>
          <p:nvPr/>
        </p:nvSpPr>
        <p:spPr bwMode="auto">
          <a:xfrm>
            <a:off x="5010955" y="5012825"/>
            <a:ext cx="8587" cy="8427"/>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7" name="Freeform 39"/>
          <p:cNvSpPr>
            <a:spLocks/>
          </p:cNvSpPr>
          <p:nvPr/>
        </p:nvSpPr>
        <p:spPr bwMode="auto">
          <a:xfrm>
            <a:off x="5148354" y="5399982"/>
            <a:ext cx="61066" cy="10299"/>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8" name="Freeform 40"/>
          <p:cNvSpPr>
            <a:spLocks/>
          </p:cNvSpPr>
          <p:nvPr/>
        </p:nvSpPr>
        <p:spPr bwMode="auto">
          <a:xfrm>
            <a:off x="4962769" y="5400450"/>
            <a:ext cx="8587" cy="8427"/>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39" name="Freeform 41"/>
          <p:cNvSpPr>
            <a:spLocks/>
          </p:cNvSpPr>
          <p:nvPr/>
        </p:nvSpPr>
        <p:spPr bwMode="auto">
          <a:xfrm>
            <a:off x="4974696" y="5400450"/>
            <a:ext cx="9064" cy="8427"/>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0" name="Freeform 42"/>
          <p:cNvSpPr>
            <a:spLocks/>
          </p:cNvSpPr>
          <p:nvPr/>
        </p:nvSpPr>
        <p:spPr bwMode="auto">
          <a:xfrm>
            <a:off x="4987101" y="5400450"/>
            <a:ext cx="8587" cy="8427"/>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1" name="Freeform 43"/>
          <p:cNvSpPr>
            <a:spLocks/>
          </p:cNvSpPr>
          <p:nvPr/>
        </p:nvSpPr>
        <p:spPr bwMode="auto">
          <a:xfrm>
            <a:off x="4999028" y="5400450"/>
            <a:ext cx="8587" cy="8427"/>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2" name="Freeform 44"/>
          <p:cNvSpPr>
            <a:spLocks/>
          </p:cNvSpPr>
          <p:nvPr/>
        </p:nvSpPr>
        <p:spPr bwMode="auto">
          <a:xfrm>
            <a:off x="5010955" y="5400450"/>
            <a:ext cx="8587" cy="8427"/>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3" name="Freeform 45"/>
          <p:cNvSpPr>
            <a:spLocks/>
          </p:cNvSpPr>
          <p:nvPr/>
        </p:nvSpPr>
        <p:spPr bwMode="auto">
          <a:xfrm>
            <a:off x="5148354" y="5123308"/>
            <a:ext cx="61066" cy="9831"/>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4" name="Freeform 46"/>
          <p:cNvSpPr>
            <a:spLocks/>
          </p:cNvSpPr>
          <p:nvPr/>
        </p:nvSpPr>
        <p:spPr bwMode="auto">
          <a:xfrm>
            <a:off x="4962769" y="5123308"/>
            <a:ext cx="8587" cy="8895"/>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5" name="Freeform 47"/>
          <p:cNvSpPr>
            <a:spLocks/>
          </p:cNvSpPr>
          <p:nvPr/>
        </p:nvSpPr>
        <p:spPr bwMode="auto">
          <a:xfrm>
            <a:off x="4974696" y="5123308"/>
            <a:ext cx="9064" cy="8895"/>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6" name="Freeform 48"/>
          <p:cNvSpPr>
            <a:spLocks/>
          </p:cNvSpPr>
          <p:nvPr/>
        </p:nvSpPr>
        <p:spPr bwMode="auto">
          <a:xfrm>
            <a:off x="4987101" y="5123308"/>
            <a:ext cx="8587" cy="8895"/>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7" name="Freeform 49"/>
          <p:cNvSpPr>
            <a:spLocks/>
          </p:cNvSpPr>
          <p:nvPr/>
        </p:nvSpPr>
        <p:spPr bwMode="auto">
          <a:xfrm>
            <a:off x="4999028" y="5123308"/>
            <a:ext cx="8587" cy="8895"/>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8" name="Freeform 50"/>
          <p:cNvSpPr>
            <a:spLocks/>
          </p:cNvSpPr>
          <p:nvPr/>
        </p:nvSpPr>
        <p:spPr bwMode="auto">
          <a:xfrm>
            <a:off x="5010955" y="5123308"/>
            <a:ext cx="8587" cy="8895"/>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49" name="Freeform 51"/>
          <p:cNvSpPr>
            <a:spLocks/>
          </p:cNvSpPr>
          <p:nvPr/>
        </p:nvSpPr>
        <p:spPr bwMode="auto">
          <a:xfrm>
            <a:off x="5148354" y="5178549"/>
            <a:ext cx="61066" cy="10299"/>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0" name="Freeform 52"/>
          <p:cNvSpPr>
            <a:spLocks/>
          </p:cNvSpPr>
          <p:nvPr/>
        </p:nvSpPr>
        <p:spPr bwMode="auto">
          <a:xfrm>
            <a:off x="4962769" y="5179018"/>
            <a:ext cx="8587" cy="8427"/>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1" name="Freeform 53"/>
          <p:cNvSpPr>
            <a:spLocks/>
          </p:cNvSpPr>
          <p:nvPr/>
        </p:nvSpPr>
        <p:spPr bwMode="auto">
          <a:xfrm>
            <a:off x="4974696" y="5179018"/>
            <a:ext cx="9064" cy="8427"/>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2" name="Freeform 54"/>
          <p:cNvSpPr>
            <a:spLocks/>
          </p:cNvSpPr>
          <p:nvPr/>
        </p:nvSpPr>
        <p:spPr bwMode="auto">
          <a:xfrm>
            <a:off x="4987101" y="5179018"/>
            <a:ext cx="8587" cy="8427"/>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3" name="Freeform 55"/>
          <p:cNvSpPr>
            <a:spLocks/>
          </p:cNvSpPr>
          <p:nvPr/>
        </p:nvSpPr>
        <p:spPr bwMode="auto">
          <a:xfrm>
            <a:off x="4999028" y="5179018"/>
            <a:ext cx="8587" cy="8427"/>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4" name="Freeform 56"/>
          <p:cNvSpPr>
            <a:spLocks/>
          </p:cNvSpPr>
          <p:nvPr/>
        </p:nvSpPr>
        <p:spPr bwMode="auto">
          <a:xfrm>
            <a:off x="5010955" y="5179018"/>
            <a:ext cx="8587" cy="8427"/>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5" name="Freeform 57"/>
          <p:cNvSpPr>
            <a:spLocks/>
          </p:cNvSpPr>
          <p:nvPr/>
        </p:nvSpPr>
        <p:spPr bwMode="auto">
          <a:xfrm>
            <a:off x="5148354" y="5233790"/>
            <a:ext cx="61066" cy="10299"/>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6" name="Freeform 58"/>
          <p:cNvSpPr>
            <a:spLocks/>
          </p:cNvSpPr>
          <p:nvPr/>
        </p:nvSpPr>
        <p:spPr bwMode="auto">
          <a:xfrm>
            <a:off x="4962769" y="5234259"/>
            <a:ext cx="8587" cy="8427"/>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7" name="Freeform 59"/>
          <p:cNvSpPr>
            <a:spLocks/>
          </p:cNvSpPr>
          <p:nvPr/>
        </p:nvSpPr>
        <p:spPr bwMode="auto">
          <a:xfrm>
            <a:off x="4974696" y="5234259"/>
            <a:ext cx="9064" cy="8427"/>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8" name="Freeform 60"/>
          <p:cNvSpPr>
            <a:spLocks/>
          </p:cNvSpPr>
          <p:nvPr/>
        </p:nvSpPr>
        <p:spPr bwMode="auto">
          <a:xfrm>
            <a:off x="4987101" y="5234259"/>
            <a:ext cx="8587" cy="8427"/>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59" name="Freeform 61"/>
          <p:cNvSpPr>
            <a:spLocks/>
          </p:cNvSpPr>
          <p:nvPr/>
        </p:nvSpPr>
        <p:spPr bwMode="auto">
          <a:xfrm>
            <a:off x="4999028" y="5234259"/>
            <a:ext cx="8587" cy="8427"/>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0" name="Freeform 62"/>
          <p:cNvSpPr>
            <a:spLocks/>
          </p:cNvSpPr>
          <p:nvPr/>
        </p:nvSpPr>
        <p:spPr bwMode="auto">
          <a:xfrm>
            <a:off x="5010955" y="5234259"/>
            <a:ext cx="8587" cy="8427"/>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1" name="Freeform 63"/>
          <p:cNvSpPr>
            <a:spLocks/>
          </p:cNvSpPr>
          <p:nvPr/>
        </p:nvSpPr>
        <p:spPr bwMode="auto">
          <a:xfrm>
            <a:off x="5148354" y="5289031"/>
            <a:ext cx="61066" cy="10299"/>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2" name="Freeform 64"/>
          <p:cNvSpPr>
            <a:spLocks/>
          </p:cNvSpPr>
          <p:nvPr/>
        </p:nvSpPr>
        <p:spPr bwMode="auto">
          <a:xfrm>
            <a:off x="4962769" y="5289499"/>
            <a:ext cx="8587" cy="8427"/>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3" name="Freeform 65"/>
          <p:cNvSpPr>
            <a:spLocks/>
          </p:cNvSpPr>
          <p:nvPr/>
        </p:nvSpPr>
        <p:spPr bwMode="auto">
          <a:xfrm>
            <a:off x="4974696" y="5289499"/>
            <a:ext cx="9064" cy="8427"/>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4" name="Freeform 66"/>
          <p:cNvSpPr>
            <a:spLocks/>
          </p:cNvSpPr>
          <p:nvPr/>
        </p:nvSpPr>
        <p:spPr bwMode="auto">
          <a:xfrm>
            <a:off x="4987101" y="5289499"/>
            <a:ext cx="8587" cy="8427"/>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5" name="Freeform 67"/>
          <p:cNvSpPr>
            <a:spLocks/>
          </p:cNvSpPr>
          <p:nvPr/>
        </p:nvSpPr>
        <p:spPr bwMode="auto">
          <a:xfrm>
            <a:off x="4999028" y="5289499"/>
            <a:ext cx="8587" cy="8427"/>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6" name="Freeform 68"/>
          <p:cNvSpPr>
            <a:spLocks/>
          </p:cNvSpPr>
          <p:nvPr/>
        </p:nvSpPr>
        <p:spPr bwMode="auto">
          <a:xfrm>
            <a:off x="5010955" y="5289499"/>
            <a:ext cx="8587" cy="8427"/>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7" name="Freeform 69"/>
          <p:cNvSpPr>
            <a:spLocks/>
          </p:cNvSpPr>
          <p:nvPr/>
        </p:nvSpPr>
        <p:spPr bwMode="auto">
          <a:xfrm>
            <a:off x="5148354" y="5344741"/>
            <a:ext cx="61066" cy="9831"/>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8" name="Freeform 70"/>
          <p:cNvSpPr>
            <a:spLocks/>
          </p:cNvSpPr>
          <p:nvPr/>
        </p:nvSpPr>
        <p:spPr bwMode="auto">
          <a:xfrm>
            <a:off x="4962769" y="5344741"/>
            <a:ext cx="8587" cy="8895"/>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69" name="Freeform 71"/>
          <p:cNvSpPr>
            <a:spLocks/>
          </p:cNvSpPr>
          <p:nvPr/>
        </p:nvSpPr>
        <p:spPr bwMode="auto">
          <a:xfrm>
            <a:off x="4974696" y="5344741"/>
            <a:ext cx="9064" cy="8895"/>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0" name="Freeform 72"/>
          <p:cNvSpPr>
            <a:spLocks/>
          </p:cNvSpPr>
          <p:nvPr/>
        </p:nvSpPr>
        <p:spPr bwMode="auto">
          <a:xfrm>
            <a:off x="4987101" y="5344741"/>
            <a:ext cx="8587" cy="8895"/>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1" name="Freeform 73"/>
          <p:cNvSpPr>
            <a:spLocks/>
          </p:cNvSpPr>
          <p:nvPr/>
        </p:nvSpPr>
        <p:spPr bwMode="auto">
          <a:xfrm>
            <a:off x="4999028" y="5344741"/>
            <a:ext cx="8587" cy="8895"/>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2" name="Freeform 74"/>
          <p:cNvSpPr>
            <a:spLocks/>
          </p:cNvSpPr>
          <p:nvPr/>
        </p:nvSpPr>
        <p:spPr bwMode="auto">
          <a:xfrm>
            <a:off x="5010955" y="5344741"/>
            <a:ext cx="8587" cy="8895"/>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3" name="Freeform 75"/>
          <p:cNvSpPr>
            <a:spLocks/>
          </p:cNvSpPr>
          <p:nvPr/>
        </p:nvSpPr>
        <p:spPr bwMode="auto">
          <a:xfrm>
            <a:off x="5148354" y="5067599"/>
            <a:ext cx="61066" cy="10299"/>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4" name="Freeform 76"/>
          <p:cNvSpPr>
            <a:spLocks/>
          </p:cNvSpPr>
          <p:nvPr/>
        </p:nvSpPr>
        <p:spPr bwMode="auto">
          <a:xfrm>
            <a:off x="4962769" y="5068067"/>
            <a:ext cx="8587" cy="8427"/>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5" name="Freeform 77"/>
          <p:cNvSpPr>
            <a:spLocks/>
          </p:cNvSpPr>
          <p:nvPr/>
        </p:nvSpPr>
        <p:spPr bwMode="auto">
          <a:xfrm>
            <a:off x="4974696" y="5068067"/>
            <a:ext cx="9064" cy="8427"/>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6" name="Freeform 78"/>
          <p:cNvSpPr>
            <a:spLocks/>
          </p:cNvSpPr>
          <p:nvPr/>
        </p:nvSpPr>
        <p:spPr bwMode="auto">
          <a:xfrm>
            <a:off x="4987101" y="5068067"/>
            <a:ext cx="8587" cy="8427"/>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7" name="Freeform 79"/>
          <p:cNvSpPr>
            <a:spLocks/>
          </p:cNvSpPr>
          <p:nvPr/>
        </p:nvSpPr>
        <p:spPr bwMode="auto">
          <a:xfrm>
            <a:off x="4999028" y="5068067"/>
            <a:ext cx="8587" cy="8427"/>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8" name="Freeform 80"/>
          <p:cNvSpPr>
            <a:spLocks/>
          </p:cNvSpPr>
          <p:nvPr/>
        </p:nvSpPr>
        <p:spPr bwMode="auto">
          <a:xfrm>
            <a:off x="5010955" y="5068067"/>
            <a:ext cx="8587" cy="8427"/>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79" name="Freeform 81"/>
          <p:cNvSpPr>
            <a:spLocks noEditPoints="1"/>
          </p:cNvSpPr>
          <p:nvPr/>
        </p:nvSpPr>
        <p:spPr bwMode="auto">
          <a:xfrm>
            <a:off x="4912199" y="4843357"/>
            <a:ext cx="349700" cy="830959"/>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0" name="Freeform 82"/>
          <p:cNvSpPr>
            <a:spLocks/>
          </p:cNvSpPr>
          <p:nvPr/>
        </p:nvSpPr>
        <p:spPr bwMode="auto">
          <a:xfrm>
            <a:off x="5497577" y="4901875"/>
            <a:ext cx="61066" cy="9831"/>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1" name="Freeform 83"/>
          <p:cNvSpPr>
            <a:spLocks/>
          </p:cNvSpPr>
          <p:nvPr/>
        </p:nvSpPr>
        <p:spPr bwMode="auto">
          <a:xfrm>
            <a:off x="5312470" y="4901875"/>
            <a:ext cx="8587" cy="8895"/>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2" name="Freeform 84"/>
          <p:cNvSpPr>
            <a:spLocks/>
          </p:cNvSpPr>
          <p:nvPr/>
        </p:nvSpPr>
        <p:spPr bwMode="auto">
          <a:xfrm>
            <a:off x="5324396" y="4901875"/>
            <a:ext cx="8587" cy="8895"/>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3" name="Freeform 85"/>
          <p:cNvSpPr>
            <a:spLocks/>
          </p:cNvSpPr>
          <p:nvPr/>
        </p:nvSpPr>
        <p:spPr bwMode="auto">
          <a:xfrm>
            <a:off x="5336324" y="4901875"/>
            <a:ext cx="9064" cy="8895"/>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4" name="Freeform 86"/>
          <p:cNvSpPr>
            <a:spLocks/>
          </p:cNvSpPr>
          <p:nvPr/>
        </p:nvSpPr>
        <p:spPr bwMode="auto">
          <a:xfrm>
            <a:off x="5348728" y="4901875"/>
            <a:ext cx="8587" cy="8895"/>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5" name="Freeform 87"/>
          <p:cNvSpPr>
            <a:spLocks/>
          </p:cNvSpPr>
          <p:nvPr/>
        </p:nvSpPr>
        <p:spPr bwMode="auto">
          <a:xfrm>
            <a:off x="5360654" y="4901875"/>
            <a:ext cx="8587" cy="8895"/>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6" name="Freeform 88"/>
          <p:cNvSpPr>
            <a:spLocks/>
          </p:cNvSpPr>
          <p:nvPr/>
        </p:nvSpPr>
        <p:spPr bwMode="auto">
          <a:xfrm>
            <a:off x="5497577" y="4957116"/>
            <a:ext cx="61066" cy="10299"/>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7" name="Freeform 89"/>
          <p:cNvSpPr>
            <a:spLocks/>
          </p:cNvSpPr>
          <p:nvPr/>
        </p:nvSpPr>
        <p:spPr bwMode="auto">
          <a:xfrm>
            <a:off x="5312470" y="4957584"/>
            <a:ext cx="8587" cy="8427"/>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8" name="Freeform 90"/>
          <p:cNvSpPr>
            <a:spLocks/>
          </p:cNvSpPr>
          <p:nvPr/>
        </p:nvSpPr>
        <p:spPr bwMode="auto">
          <a:xfrm>
            <a:off x="5324396" y="4957584"/>
            <a:ext cx="8587" cy="8427"/>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89" name="Freeform 91"/>
          <p:cNvSpPr>
            <a:spLocks/>
          </p:cNvSpPr>
          <p:nvPr/>
        </p:nvSpPr>
        <p:spPr bwMode="auto">
          <a:xfrm>
            <a:off x="5336324" y="4957584"/>
            <a:ext cx="9064" cy="8427"/>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0" name="Freeform 92"/>
          <p:cNvSpPr>
            <a:spLocks/>
          </p:cNvSpPr>
          <p:nvPr/>
        </p:nvSpPr>
        <p:spPr bwMode="auto">
          <a:xfrm>
            <a:off x="5348728" y="4957584"/>
            <a:ext cx="8587" cy="8427"/>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1" name="Freeform 93"/>
          <p:cNvSpPr>
            <a:spLocks/>
          </p:cNvSpPr>
          <p:nvPr/>
        </p:nvSpPr>
        <p:spPr bwMode="auto">
          <a:xfrm>
            <a:off x="5360654" y="4957584"/>
            <a:ext cx="8587" cy="8427"/>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2" name="Freeform 94"/>
          <p:cNvSpPr>
            <a:spLocks/>
          </p:cNvSpPr>
          <p:nvPr/>
        </p:nvSpPr>
        <p:spPr bwMode="auto">
          <a:xfrm>
            <a:off x="5497577" y="5012357"/>
            <a:ext cx="61066" cy="10299"/>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3" name="Freeform 95"/>
          <p:cNvSpPr>
            <a:spLocks/>
          </p:cNvSpPr>
          <p:nvPr/>
        </p:nvSpPr>
        <p:spPr bwMode="auto">
          <a:xfrm>
            <a:off x="5312470" y="5012825"/>
            <a:ext cx="8587" cy="8427"/>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4" name="Freeform 96"/>
          <p:cNvSpPr>
            <a:spLocks/>
          </p:cNvSpPr>
          <p:nvPr/>
        </p:nvSpPr>
        <p:spPr bwMode="auto">
          <a:xfrm>
            <a:off x="5324396" y="5012825"/>
            <a:ext cx="8587" cy="8427"/>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5" name="Freeform 97"/>
          <p:cNvSpPr>
            <a:spLocks/>
          </p:cNvSpPr>
          <p:nvPr/>
        </p:nvSpPr>
        <p:spPr bwMode="auto">
          <a:xfrm>
            <a:off x="5336324" y="5012825"/>
            <a:ext cx="9064" cy="8427"/>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6" name="Freeform 98"/>
          <p:cNvSpPr>
            <a:spLocks/>
          </p:cNvSpPr>
          <p:nvPr/>
        </p:nvSpPr>
        <p:spPr bwMode="auto">
          <a:xfrm>
            <a:off x="5348728" y="5012825"/>
            <a:ext cx="8587" cy="8427"/>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7" name="Freeform 99"/>
          <p:cNvSpPr>
            <a:spLocks/>
          </p:cNvSpPr>
          <p:nvPr/>
        </p:nvSpPr>
        <p:spPr bwMode="auto">
          <a:xfrm>
            <a:off x="5360654" y="5012825"/>
            <a:ext cx="8587" cy="8427"/>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8" name="Freeform 100"/>
          <p:cNvSpPr>
            <a:spLocks/>
          </p:cNvSpPr>
          <p:nvPr/>
        </p:nvSpPr>
        <p:spPr bwMode="auto">
          <a:xfrm>
            <a:off x="5497577" y="5399982"/>
            <a:ext cx="61066" cy="10299"/>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99" name="Freeform 101"/>
          <p:cNvSpPr>
            <a:spLocks/>
          </p:cNvSpPr>
          <p:nvPr/>
        </p:nvSpPr>
        <p:spPr bwMode="auto">
          <a:xfrm>
            <a:off x="5312470" y="5400450"/>
            <a:ext cx="8587" cy="8427"/>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0" name="Freeform 102"/>
          <p:cNvSpPr>
            <a:spLocks/>
          </p:cNvSpPr>
          <p:nvPr/>
        </p:nvSpPr>
        <p:spPr bwMode="auto">
          <a:xfrm>
            <a:off x="5324396" y="5400450"/>
            <a:ext cx="8587" cy="8427"/>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1" name="Freeform 103"/>
          <p:cNvSpPr>
            <a:spLocks/>
          </p:cNvSpPr>
          <p:nvPr/>
        </p:nvSpPr>
        <p:spPr bwMode="auto">
          <a:xfrm>
            <a:off x="5336324" y="5400450"/>
            <a:ext cx="9064" cy="8427"/>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2" name="Freeform 104"/>
          <p:cNvSpPr>
            <a:spLocks/>
          </p:cNvSpPr>
          <p:nvPr/>
        </p:nvSpPr>
        <p:spPr bwMode="auto">
          <a:xfrm>
            <a:off x="5348728" y="5400450"/>
            <a:ext cx="8587" cy="8427"/>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3" name="Freeform 105"/>
          <p:cNvSpPr>
            <a:spLocks/>
          </p:cNvSpPr>
          <p:nvPr/>
        </p:nvSpPr>
        <p:spPr bwMode="auto">
          <a:xfrm>
            <a:off x="5360654" y="5400450"/>
            <a:ext cx="8587" cy="8427"/>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4" name="Freeform 106"/>
          <p:cNvSpPr>
            <a:spLocks/>
          </p:cNvSpPr>
          <p:nvPr/>
        </p:nvSpPr>
        <p:spPr bwMode="auto">
          <a:xfrm>
            <a:off x="5497577" y="5123308"/>
            <a:ext cx="61066" cy="9831"/>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5" name="Freeform 107"/>
          <p:cNvSpPr>
            <a:spLocks/>
          </p:cNvSpPr>
          <p:nvPr/>
        </p:nvSpPr>
        <p:spPr bwMode="auto">
          <a:xfrm>
            <a:off x="5312470" y="5123308"/>
            <a:ext cx="8587" cy="8895"/>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6" name="Freeform 108"/>
          <p:cNvSpPr>
            <a:spLocks/>
          </p:cNvSpPr>
          <p:nvPr/>
        </p:nvSpPr>
        <p:spPr bwMode="auto">
          <a:xfrm>
            <a:off x="5324396" y="5123308"/>
            <a:ext cx="8587" cy="8895"/>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7" name="Freeform 109"/>
          <p:cNvSpPr>
            <a:spLocks/>
          </p:cNvSpPr>
          <p:nvPr/>
        </p:nvSpPr>
        <p:spPr bwMode="auto">
          <a:xfrm>
            <a:off x="5336324" y="5123308"/>
            <a:ext cx="9064" cy="8895"/>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8" name="Freeform 110"/>
          <p:cNvSpPr>
            <a:spLocks/>
          </p:cNvSpPr>
          <p:nvPr/>
        </p:nvSpPr>
        <p:spPr bwMode="auto">
          <a:xfrm>
            <a:off x="5348728" y="5123308"/>
            <a:ext cx="8587" cy="8895"/>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09" name="Freeform 111"/>
          <p:cNvSpPr>
            <a:spLocks/>
          </p:cNvSpPr>
          <p:nvPr/>
        </p:nvSpPr>
        <p:spPr bwMode="auto">
          <a:xfrm>
            <a:off x="5360654" y="5123308"/>
            <a:ext cx="8587" cy="8895"/>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0" name="Freeform 112"/>
          <p:cNvSpPr>
            <a:spLocks/>
          </p:cNvSpPr>
          <p:nvPr/>
        </p:nvSpPr>
        <p:spPr bwMode="auto">
          <a:xfrm>
            <a:off x="5497577" y="5178549"/>
            <a:ext cx="61066" cy="10299"/>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1" name="Freeform 113"/>
          <p:cNvSpPr>
            <a:spLocks/>
          </p:cNvSpPr>
          <p:nvPr/>
        </p:nvSpPr>
        <p:spPr bwMode="auto">
          <a:xfrm>
            <a:off x="5312470" y="5179018"/>
            <a:ext cx="8587" cy="8427"/>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2" name="Freeform 114"/>
          <p:cNvSpPr>
            <a:spLocks/>
          </p:cNvSpPr>
          <p:nvPr/>
        </p:nvSpPr>
        <p:spPr bwMode="auto">
          <a:xfrm>
            <a:off x="5324396" y="5179018"/>
            <a:ext cx="8587" cy="8427"/>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3" name="Freeform 115"/>
          <p:cNvSpPr>
            <a:spLocks/>
          </p:cNvSpPr>
          <p:nvPr/>
        </p:nvSpPr>
        <p:spPr bwMode="auto">
          <a:xfrm>
            <a:off x="5336324" y="5179018"/>
            <a:ext cx="9064" cy="8427"/>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4" name="Freeform 116"/>
          <p:cNvSpPr>
            <a:spLocks/>
          </p:cNvSpPr>
          <p:nvPr/>
        </p:nvSpPr>
        <p:spPr bwMode="auto">
          <a:xfrm>
            <a:off x="5348728" y="5179018"/>
            <a:ext cx="8587" cy="8427"/>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5" name="Freeform 117"/>
          <p:cNvSpPr>
            <a:spLocks/>
          </p:cNvSpPr>
          <p:nvPr/>
        </p:nvSpPr>
        <p:spPr bwMode="auto">
          <a:xfrm>
            <a:off x="5360654" y="5179018"/>
            <a:ext cx="8587" cy="8427"/>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6" name="Freeform 118"/>
          <p:cNvSpPr>
            <a:spLocks/>
          </p:cNvSpPr>
          <p:nvPr/>
        </p:nvSpPr>
        <p:spPr bwMode="auto">
          <a:xfrm>
            <a:off x="5497577" y="5233790"/>
            <a:ext cx="61066" cy="10299"/>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7" name="Freeform 119"/>
          <p:cNvSpPr>
            <a:spLocks/>
          </p:cNvSpPr>
          <p:nvPr/>
        </p:nvSpPr>
        <p:spPr bwMode="auto">
          <a:xfrm>
            <a:off x="5312470" y="5234259"/>
            <a:ext cx="8587" cy="8427"/>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8" name="Freeform 120"/>
          <p:cNvSpPr>
            <a:spLocks/>
          </p:cNvSpPr>
          <p:nvPr/>
        </p:nvSpPr>
        <p:spPr bwMode="auto">
          <a:xfrm>
            <a:off x="5324396" y="5234259"/>
            <a:ext cx="8587" cy="8427"/>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19" name="Freeform 121"/>
          <p:cNvSpPr>
            <a:spLocks/>
          </p:cNvSpPr>
          <p:nvPr/>
        </p:nvSpPr>
        <p:spPr bwMode="auto">
          <a:xfrm>
            <a:off x="5336324" y="5234259"/>
            <a:ext cx="9064" cy="8427"/>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0" name="Freeform 122"/>
          <p:cNvSpPr>
            <a:spLocks/>
          </p:cNvSpPr>
          <p:nvPr/>
        </p:nvSpPr>
        <p:spPr bwMode="auto">
          <a:xfrm>
            <a:off x="5348728" y="5234259"/>
            <a:ext cx="8587" cy="8427"/>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1" name="Freeform 123"/>
          <p:cNvSpPr>
            <a:spLocks/>
          </p:cNvSpPr>
          <p:nvPr/>
        </p:nvSpPr>
        <p:spPr bwMode="auto">
          <a:xfrm>
            <a:off x="5360654" y="5234259"/>
            <a:ext cx="8587" cy="8427"/>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2" name="Freeform 124"/>
          <p:cNvSpPr>
            <a:spLocks/>
          </p:cNvSpPr>
          <p:nvPr/>
        </p:nvSpPr>
        <p:spPr bwMode="auto">
          <a:xfrm>
            <a:off x="5497577" y="5289031"/>
            <a:ext cx="61066" cy="10299"/>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3" name="Freeform 125"/>
          <p:cNvSpPr>
            <a:spLocks/>
          </p:cNvSpPr>
          <p:nvPr/>
        </p:nvSpPr>
        <p:spPr bwMode="auto">
          <a:xfrm>
            <a:off x="5312470" y="5289499"/>
            <a:ext cx="8587" cy="8427"/>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4" name="Freeform 126"/>
          <p:cNvSpPr>
            <a:spLocks/>
          </p:cNvSpPr>
          <p:nvPr/>
        </p:nvSpPr>
        <p:spPr bwMode="auto">
          <a:xfrm>
            <a:off x="5324396" y="5289499"/>
            <a:ext cx="8587" cy="8427"/>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5" name="Freeform 127"/>
          <p:cNvSpPr>
            <a:spLocks/>
          </p:cNvSpPr>
          <p:nvPr/>
        </p:nvSpPr>
        <p:spPr bwMode="auto">
          <a:xfrm>
            <a:off x="5336324" y="5289499"/>
            <a:ext cx="9064" cy="8427"/>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6" name="Freeform 128"/>
          <p:cNvSpPr>
            <a:spLocks/>
          </p:cNvSpPr>
          <p:nvPr/>
        </p:nvSpPr>
        <p:spPr bwMode="auto">
          <a:xfrm>
            <a:off x="5348728" y="5289499"/>
            <a:ext cx="8587" cy="8427"/>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7" name="Freeform 129"/>
          <p:cNvSpPr>
            <a:spLocks/>
          </p:cNvSpPr>
          <p:nvPr/>
        </p:nvSpPr>
        <p:spPr bwMode="auto">
          <a:xfrm>
            <a:off x="5360654" y="5289499"/>
            <a:ext cx="8587" cy="8427"/>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8" name="Freeform 130"/>
          <p:cNvSpPr>
            <a:spLocks/>
          </p:cNvSpPr>
          <p:nvPr/>
        </p:nvSpPr>
        <p:spPr bwMode="auto">
          <a:xfrm>
            <a:off x="5497577" y="5344741"/>
            <a:ext cx="61066" cy="9831"/>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29" name="Freeform 131"/>
          <p:cNvSpPr>
            <a:spLocks/>
          </p:cNvSpPr>
          <p:nvPr/>
        </p:nvSpPr>
        <p:spPr bwMode="auto">
          <a:xfrm>
            <a:off x="5312470" y="5344741"/>
            <a:ext cx="8587" cy="8895"/>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0" name="Freeform 132"/>
          <p:cNvSpPr>
            <a:spLocks/>
          </p:cNvSpPr>
          <p:nvPr/>
        </p:nvSpPr>
        <p:spPr bwMode="auto">
          <a:xfrm>
            <a:off x="5324396" y="5344741"/>
            <a:ext cx="8587" cy="8895"/>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1" name="Freeform 133"/>
          <p:cNvSpPr>
            <a:spLocks/>
          </p:cNvSpPr>
          <p:nvPr/>
        </p:nvSpPr>
        <p:spPr bwMode="auto">
          <a:xfrm>
            <a:off x="5336324" y="5344741"/>
            <a:ext cx="9064" cy="8895"/>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2" name="Freeform 134"/>
          <p:cNvSpPr>
            <a:spLocks/>
          </p:cNvSpPr>
          <p:nvPr/>
        </p:nvSpPr>
        <p:spPr bwMode="auto">
          <a:xfrm>
            <a:off x="5348728" y="5344741"/>
            <a:ext cx="8587" cy="8895"/>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3" name="Freeform 135"/>
          <p:cNvSpPr>
            <a:spLocks/>
          </p:cNvSpPr>
          <p:nvPr/>
        </p:nvSpPr>
        <p:spPr bwMode="auto">
          <a:xfrm>
            <a:off x="5360654" y="5344741"/>
            <a:ext cx="8587" cy="8895"/>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4" name="Freeform 136"/>
          <p:cNvSpPr>
            <a:spLocks/>
          </p:cNvSpPr>
          <p:nvPr/>
        </p:nvSpPr>
        <p:spPr bwMode="auto">
          <a:xfrm>
            <a:off x="5497577" y="5067599"/>
            <a:ext cx="61066" cy="10299"/>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5" name="Freeform 137"/>
          <p:cNvSpPr>
            <a:spLocks/>
          </p:cNvSpPr>
          <p:nvPr/>
        </p:nvSpPr>
        <p:spPr bwMode="auto">
          <a:xfrm>
            <a:off x="5312470" y="5068067"/>
            <a:ext cx="8587" cy="8427"/>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6" name="Freeform 138"/>
          <p:cNvSpPr>
            <a:spLocks/>
          </p:cNvSpPr>
          <p:nvPr/>
        </p:nvSpPr>
        <p:spPr bwMode="auto">
          <a:xfrm>
            <a:off x="5324396" y="5068067"/>
            <a:ext cx="8587" cy="8427"/>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7" name="Freeform 139"/>
          <p:cNvSpPr>
            <a:spLocks/>
          </p:cNvSpPr>
          <p:nvPr/>
        </p:nvSpPr>
        <p:spPr bwMode="auto">
          <a:xfrm>
            <a:off x="5336324" y="5068067"/>
            <a:ext cx="9064" cy="8427"/>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8" name="Freeform 140"/>
          <p:cNvSpPr>
            <a:spLocks/>
          </p:cNvSpPr>
          <p:nvPr/>
        </p:nvSpPr>
        <p:spPr bwMode="auto">
          <a:xfrm>
            <a:off x="5348728" y="5068067"/>
            <a:ext cx="8587" cy="8427"/>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39" name="Freeform 141"/>
          <p:cNvSpPr>
            <a:spLocks/>
          </p:cNvSpPr>
          <p:nvPr/>
        </p:nvSpPr>
        <p:spPr bwMode="auto">
          <a:xfrm>
            <a:off x="5360654" y="5068067"/>
            <a:ext cx="8587" cy="8427"/>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40" name="Freeform 142"/>
          <p:cNvSpPr>
            <a:spLocks noEditPoints="1"/>
          </p:cNvSpPr>
          <p:nvPr/>
        </p:nvSpPr>
        <p:spPr bwMode="auto">
          <a:xfrm>
            <a:off x="5261898" y="4843357"/>
            <a:ext cx="349700" cy="830959"/>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zh-CN" altLang="en-US" kern="0" smtClean="0">
              <a:solidFill>
                <a:srgbClr val="000000"/>
              </a:solidFill>
              <a:latin typeface="Arial"/>
              <a:ea typeface="微软雅黑"/>
              <a:cs typeface="+mn-ea"/>
              <a:sym typeface="+mn-lt"/>
            </a:endParaRPr>
          </a:p>
        </p:txBody>
      </p:sp>
      <p:sp>
        <p:nvSpPr>
          <p:cNvPr id="141" name="Freeform 13"/>
          <p:cNvSpPr>
            <a:spLocks noEditPoints="1"/>
          </p:cNvSpPr>
          <p:nvPr/>
        </p:nvSpPr>
        <p:spPr bwMode="auto">
          <a:xfrm>
            <a:off x="10082843" y="5058091"/>
            <a:ext cx="1029812" cy="288000"/>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solidFill>
            <a:srgbClr val="000000">
              <a:lumMod val="50000"/>
              <a:lumOff val="50000"/>
            </a:srgbClr>
          </a:solidFill>
          <a:ln w="9525">
            <a:noFill/>
            <a:round/>
            <a:headEnd/>
            <a:tailEnd/>
          </a:ln>
        </p:spPr>
        <p:txBody>
          <a:bodyPr/>
          <a:lstStyle/>
          <a:p>
            <a:pPr fontAlgn="auto">
              <a:spcBef>
                <a:spcPts val="0"/>
              </a:spcBef>
              <a:spcAft>
                <a:spcPts val="0"/>
              </a:spcAft>
              <a:defRPr/>
            </a:pPr>
            <a:endParaRPr lang="zh-CN" altLang="en-US" sz="1300" kern="0" dirty="0">
              <a:solidFill>
                <a:srgbClr val="000000"/>
              </a:solidFill>
              <a:latin typeface="FrutigerNext LT Regular" pitchFamily="34" charset="0"/>
              <a:ea typeface="Arial Unicode MS" pitchFamily="34" charset="-122"/>
              <a:cs typeface="Arial Unicode MS" pitchFamily="34" charset="-122"/>
            </a:endParaRPr>
          </a:p>
        </p:txBody>
      </p:sp>
      <p:sp>
        <p:nvSpPr>
          <p:cNvPr id="142" name="Freeform 13"/>
          <p:cNvSpPr>
            <a:spLocks noEditPoints="1"/>
          </p:cNvSpPr>
          <p:nvPr/>
        </p:nvSpPr>
        <p:spPr bwMode="auto">
          <a:xfrm>
            <a:off x="8261867" y="5058091"/>
            <a:ext cx="1029812" cy="288000"/>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solidFill>
            <a:srgbClr val="000000">
              <a:lumMod val="50000"/>
              <a:lumOff val="50000"/>
            </a:srgbClr>
          </a:solidFill>
          <a:ln w="9525">
            <a:noFill/>
            <a:round/>
            <a:headEnd/>
            <a:tailEnd/>
          </a:ln>
        </p:spPr>
        <p:txBody>
          <a:bodyPr/>
          <a:lstStyle/>
          <a:p>
            <a:pPr fontAlgn="auto">
              <a:spcBef>
                <a:spcPts val="0"/>
              </a:spcBef>
              <a:spcAft>
                <a:spcPts val="0"/>
              </a:spcAft>
              <a:defRPr/>
            </a:pPr>
            <a:endParaRPr lang="zh-CN" altLang="en-US" sz="1300" kern="0" dirty="0">
              <a:solidFill>
                <a:srgbClr val="000000"/>
              </a:solidFill>
              <a:latin typeface="FrutigerNext LT Regular" pitchFamily="34" charset="0"/>
              <a:ea typeface="Arial Unicode MS" pitchFamily="34" charset="-122"/>
              <a:cs typeface="Arial Unicode MS" pitchFamily="34" charset="-122"/>
            </a:endParaRPr>
          </a:p>
        </p:txBody>
      </p:sp>
      <p:sp>
        <p:nvSpPr>
          <p:cNvPr id="143" name="Freeform 30"/>
          <p:cNvSpPr>
            <a:spLocks noEditPoints="1"/>
          </p:cNvSpPr>
          <p:nvPr/>
        </p:nvSpPr>
        <p:spPr bwMode="auto">
          <a:xfrm>
            <a:off x="6602977" y="4960096"/>
            <a:ext cx="442880" cy="669915"/>
          </a:xfrm>
          <a:custGeom>
            <a:avLst/>
            <a:gdLst/>
            <a:ahLst/>
            <a:cxnLst>
              <a:cxn ang="0">
                <a:pos x="0" y="248"/>
              </a:cxn>
              <a:cxn ang="0">
                <a:pos x="22" y="404"/>
              </a:cxn>
              <a:cxn ang="0">
                <a:pos x="194" y="468"/>
              </a:cxn>
              <a:cxn ang="0">
                <a:pos x="440" y="474"/>
              </a:cxn>
              <a:cxn ang="0">
                <a:pos x="656" y="404"/>
              </a:cxn>
              <a:cxn ang="0">
                <a:pos x="680" y="248"/>
              </a:cxn>
              <a:cxn ang="0">
                <a:pos x="660" y="238"/>
              </a:cxn>
              <a:cxn ang="0">
                <a:pos x="438" y="312"/>
              </a:cxn>
              <a:cxn ang="0">
                <a:pos x="196" y="304"/>
              </a:cxn>
              <a:cxn ang="0">
                <a:pos x="20" y="238"/>
              </a:cxn>
              <a:cxn ang="0">
                <a:pos x="56" y="364"/>
              </a:cxn>
              <a:cxn ang="0">
                <a:pos x="70" y="316"/>
              </a:cxn>
              <a:cxn ang="0">
                <a:pos x="94" y="336"/>
              </a:cxn>
              <a:cxn ang="0">
                <a:pos x="80" y="384"/>
              </a:cxn>
              <a:cxn ang="0">
                <a:pos x="412" y="270"/>
              </a:cxn>
              <a:cxn ang="0">
                <a:pos x="584" y="230"/>
              </a:cxn>
              <a:cxn ang="0">
                <a:pos x="674" y="162"/>
              </a:cxn>
              <a:cxn ang="0">
                <a:pos x="666" y="100"/>
              </a:cxn>
              <a:cxn ang="0">
                <a:pos x="562" y="34"/>
              </a:cxn>
              <a:cxn ang="0">
                <a:pos x="376" y="0"/>
              </a:cxn>
              <a:cxn ang="0">
                <a:pos x="202" y="12"/>
              </a:cxn>
              <a:cxn ang="0">
                <a:pos x="54" y="64"/>
              </a:cxn>
              <a:cxn ang="0">
                <a:pos x="0" y="138"/>
              </a:cxn>
              <a:cxn ang="0">
                <a:pos x="38" y="198"/>
              </a:cxn>
              <a:cxn ang="0">
                <a:pos x="172" y="256"/>
              </a:cxn>
              <a:cxn ang="0">
                <a:pos x="340" y="274"/>
              </a:cxn>
              <a:cxn ang="0">
                <a:pos x="2" y="470"/>
              </a:cxn>
              <a:cxn ang="0">
                <a:pos x="24" y="608"/>
              </a:cxn>
              <a:cxn ang="0">
                <a:pos x="196" y="670"/>
              </a:cxn>
              <a:cxn ang="0">
                <a:pos x="440" y="678"/>
              </a:cxn>
              <a:cxn ang="0">
                <a:pos x="654" y="608"/>
              </a:cxn>
              <a:cxn ang="0">
                <a:pos x="676" y="470"/>
              </a:cxn>
              <a:cxn ang="0">
                <a:pos x="654" y="456"/>
              </a:cxn>
              <a:cxn ang="0">
                <a:pos x="432" y="518"/>
              </a:cxn>
              <a:cxn ang="0">
                <a:pos x="204" y="512"/>
              </a:cxn>
              <a:cxn ang="0">
                <a:pos x="24" y="456"/>
              </a:cxn>
              <a:cxn ang="0">
                <a:pos x="58" y="566"/>
              </a:cxn>
              <a:cxn ang="0">
                <a:pos x="72" y="518"/>
              </a:cxn>
              <a:cxn ang="0">
                <a:pos x="96" y="538"/>
              </a:cxn>
              <a:cxn ang="0">
                <a:pos x="82" y="586"/>
              </a:cxn>
              <a:cxn ang="0">
                <a:pos x="12" y="660"/>
              </a:cxn>
              <a:cxn ang="0">
                <a:pos x="12" y="792"/>
              </a:cxn>
              <a:cxn ang="0">
                <a:pos x="116" y="852"/>
              </a:cxn>
              <a:cxn ang="0">
                <a:pos x="340" y="884"/>
              </a:cxn>
              <a:cxn ang="0">
                <a:pos x="598" y="840"/>
              </a:cxn>
              <a:cxn ang="0">
                <a:pos x="672" y="780"/>
              </a:cxn>
              <a:cxn ang="0">
                <a:pos x="660" y="658"/>
              </a:cxn>
              <a:cxn ang="0">
                <a:pos x="516" y="708"/>
              </a:cxn>
              <a:cxn ang="0">
                <a:pos x="292" y="724"/>
              </a:cxn>
              <a:cxn ang="0">
                <a:pos x="56" y="674"/>
              </a:cxn>
              <a:cxn ang="0">
                <a:pos x="70" y="784"/>
              </a:cxn>
              <a:cxn ang="0">
                <a:pos x="64" y="728"/>
              </a:cxn>
              <a:cxn ang="0">
                <a:pos x="86" y="720"/>
              </a:cxn>
              <a:cxn ang="0">
                <a:pos x="94" y="776"/>
              </a:cxn>
            </a:cxnLst>
            <a:rect l="0" t="0" r="r" b="b"/>
            <a:pathLst>
              <a:path w="680" h="884">
                <a:moveTo>
                  <a:pt x="20" y="238"/>
                </a:moveTo>
                <a:lnTo>
                  <a:pt x="20" y="238"/>
                </a:lnTo>
                <a:lnTo>
                  <a:pt x="14" y="234"/>
                </a:lnTo>
                <a:lnTo>
                  <a:pt x="6" y="236"/>
                </a:lnTo>
                <a:lnTo>
                  <a:pt x="2" y="242"/>
                </a:lnTo>
                <a:lnTo>
                  <a:pt x="0" y="248"/>
                </a:lnTo>
                <a:lnTo>
                  <a:pt x="2" y="362"/>
                </a:lnTo>
                <a:lnTo>
                  <a:pt x="2" y="362"/>
                </a:lnTo>
                <a:lnTo>
                  <a:pt x="2" y="374"/>
                </a:lnTo>
                <a:lnTo>
                  <a:pt x="6" y="386"/>
                </a:lnTo>
                <a:lnTo>
                  <a:pt x="14" y="396"/>
                </a:lnTo>
                <a:lnTo>
                  <a:pt x="22" y="404"/>
                </a:lnTo>
                <a:lnTo>
                  <a:pt x="22" y="404"/>
                </a:lnTo>
                <a:lnTo>
                  <a:pt x="48" y="420"/>
                </a:lnTo>
                <a:lnTo>
                  <a:pt x="80" y="434"/>
                </a:lnTo>
                <a:lnTo>
                  <a:pt x="114" y="448"/>
                </a:lnTo>
                <a:lnTo>
                  <a:pt x="152" y="458"/>
                </a:lnTo>
                <a:lnTo>
                  <a:pt x="194" y="468"/>
                </a:lnTo>
                <a:lnTo>
                  <a:pt x="240" y="474"/>
                </a:lnTo>
                <a:lnTo>
                  <a:pt x="288" y="478"/>
                </a:lnTo>
                <a:lnTo>
                  <a:pt x="340" y="480"/>
                </a:lnTo>
                <a:lnTo>
                  <a:pt x="340" y="480"/>
                </a:lnTo>
                <a:lnTo>
                  <a:pt x="392" y="478"/>
                </a:lnTo>
                <a:lnTo>
                  <a:pt x="440" y="474"/>
                </a:lnTo>
                <a:lnTo>
                  <a:pt x="486" y="468"/>
                </a:lnTo>
                <a:lnTo>
                  <a:pt x="528" y="458"/>
                </a:lnTo>
                <a:lnTo>
                  <a:pt x="566" y="448"/>
                </a:lnTo>
                <a:lnTo>
                  <a:pt x="600" y="434"/>
                </a:lnTo>
                <a:lnTo>
                  <a:pt x="630" y="420"/>
                </a:lnTo>
                <a:lnTo>
                  <a:pt x="656" y="404"/>
                </a:lnTo>
                <a:lnTo>
                  <a:pt x="656" y="404"/>
                </a:lnTo>
                <a:lnTo>
                  <a:pt x="666" y="396"/>
                </a:lnTo>
                <a:lnTo>
                  <a:pt x="672" y="386"/>
                </a:lnTo>
                <a:lnTo>
                  <a:pt x="676" y="374"/>
                </a:lnTo>
                <a:lnTo>
                  <a:pt x="678" y="362"/>
                </a:lnTo>
                <a:lnTo>
                  <a:pt x="680" y="248"/>
                </a:lnTo>
                <a:lnTo>
                  <a:pt x="680" y="248"/>
                </a:lnTo>
                <a:lnTo>
                  <a:pt x="678" y="242"/>
                </a:lnTo>
                <a:lnTo>
                  <a:pt x="672" y="236"/>
                </a:lnTo>
                <a:lnTo>
                  <a:pt x="666" y="234"/>
                </a:lnTo>
                <a:lnTo>
                  <a:pt x="660" y="238"/>
                </a:lnTo>
                <a:lnTo>
                  <a:pt x="660" y="238"/>
                </a:lnTo>
                <a:lnTo>
                  <a:pt x="632" y="254"/>
                </a:lnTo>
                <a:lnTo>
                  <a:pt x="600" y="270"/>
                </a:lnTo>
                <a:lnTo>
                  <a:pt x="564" y="284"/>
                </a:lnTo>
                <a:lnTo>
                  <a:pt x="526" y="296"/>
                </a:lnTo>
                <a:lnTo>
                  <a:pt x="482" y="304"/>
                </a:lnTo>
                <a:lnTo>
                  <a:pt x="438" y="312"/>
                </a:lnTo>
                <a:lnTo>
                  <a:pt x="390" y="316"/>
                </a:lnTo>
                <a:lnTo>
                  <a:pt x="340" y="318"/>
                </a:lnTo>
                <a:lnTo>
                  <a:pt x="340" y="318"/>
                </a:lnTo>
                <a:lnTo>
                  <a:pt x="290" y="316"/>
                </a:lnTo>
                <a:lnTo>
                  <a:pt x="242" y="312"/>
                </a:lnTo>
                <a:lnTo>
                  <a:pt x="196" y="304"/>
                </a:lnTo>
                <a:lnTo>
                  <a:pt x="154" y="296"/>
                </a:lnTo>
                <a:lnTo>
                  <a:pt x="116" y="284"/>
                </a:lnTo>
                <a:lnTo>
                  <a:pt x="80" y="270"/>
                </a:lnTo>
                <a:lnTo>
                  <a:pt x="48" y="254"/>
                </a:lnTo>
                <a:lnTo>
                  <a:pt x="20" y="238"/>
                </a:lnTo>
                <a:lnTo>
                  <a:pt x="20" y="238"/>
                </a:lnTo>
                <a:close/>
                <a:moveTo>
                  <a:pt x="76" y="386"/>
                </a:moveTo>
                <a:lnTo>
                  <a:pt x="76" y="386"/>
                </a:lnTo>
                <a:lnTo>
                  <a:pt x="72" y="384"/>
                </a:lnTo>
                <a:lnTo>
                  <a:pt x="68" y="382"/>
                </a:lnTo>
                <a:lnTo>
                  <a:pt x="60" y="374"/>
                </a:lnTo>
                <a:lnTo>
                  <a:pt x="56" y="364"/>
                </a:lnTo>
                <a:lnTo>
                  <a:pt x="54" y="350"/>
                </a:lnTo>
                <a:lnTo>
                  <a:pt x="54" y="350"/>
                </a:lnTo>
                <a:lnTo>
                  <a:pt x="56" y="336"/>
                </a:lnTo>
                <a:lnTo>
                  <a:pt x="60" y="326"/>
                </a:lnTo>
                <a:lnTo>
                  <a:pt x="66" y="318"/>
                </a:lnTo>
                <a:lnTo>
                  <a:pt x="70" y="316"/>
                </a:lnTo>
                <a:lnTo>
                  <a:pt x="74" y="316"/>
                </a:lnTo>
                <a:lnTo>
                  <a:pt x="74" y="316"/>
                </a:lnTo>
                <a:lnTo>
                  <a:pt x="80" y="316"/>
                </a:lnTo>
                <a:lnTo>
                  <a:pt x="84" y="318"/>
                </a:lnTo>
                <a:lnTo>
                  <a:pt x="90" y="326"/>
                </a:lnTo>
                <a:lnTo>
                  <a:pt x="94" y="336"/>
                </a:lnTo>
                <a:lnTo>
                  <a:pt x="96" y="350"/>
                </a:lnTo>
                <a:lnTo>
                  <a:pt x="96" y="350"/>
                </a:lnTo>
                <a:lnTo>
                  <a:pt x="94" y="364"/>
                </a:lnTo>
                <a:lnTo>
                  <a:pt x="90" y="374"/>
                </a:lnTo>
                <a:lnTo>
                  <a:pt x="84" y="382"/>
                </a:lnTo>
                <a:lnTo>
                  <a:pt x="80" y="384"/>
                </a:lnTo>
                <a:lnTo>
                  <a:pt x="76" y="386"/>
                </a:lnTo>
                <a:lnTo>
                  <a:pt x="76" y="386"/>
                </a:lnTo>
                <a:close/>
                <a:moveTo>
                  <a:pt x="340" y="274"/>
                </a:moveTo>
                <a:lnTo>
                  <a:pt x="340" y="274"/>
                </a:lnTo>
                <a:lnTo>
                  <a:pt x="376" y="274"/>
                </a:lnTo>
                <a:lnTo>
                  <a:pt x="412" y="270"/>
                </a:lnTo>
                <a:lnTo>
                  <a:pt x="446" y="266"/>
                </a:lnTo>
                <a:lnTo>
                  <a:pt x="478" y="262"/>
                </a:lnTo>
                <a:lnTo>
                  <a:pt x="508" y="256"/>
                </a:lnTo>
                <a:lnTo>
                  <a:pt x="536" y="248"/>
                </a:lnTo>
                <a:lnTo>
                  <a:pt x="562" y="240"/>
                </a:lnTo>
                <a:lnTo>
                  <a:pt x="584" y="230"/>
                </a:lnTo>
                <a:lnTo>
                  <a:pt x="606" y="220"/>
                </a:lnTo>
                <a:lnTo>
                  <a:pt x="624" y="208"/>
                </a:lnTo>
                <a:lnTo>
                  <a:pt x="642" y="198"/>
                </a:lnTo>
                <a:lnTo>
                  <a:pt x="654" y="186"/>
                </a:lnTo>
                <a:lnTo>
                  <a:pt x="666" y="174"/>
                </a:lnTo>
                <a:lnTo>
                  <a:pt x="674" y="162"/>
                </a:lnTo>
                <a:lnTo>
                  <a:pt x="678" y="150"/>
                </a:lnTo>
                <a:lnTo>
                  <a:pt x="680" y="138"/>
                </a:lnTo>
                <a:lnTo>
                  <a:pt x="680" y="138"/>
                </a:lnTo>
                <a:lnTo>
                  <a:pt x="678" y="124"/>
                </a:lnTo>
                <a:lnTo>
                  <a:pt x="674" y="112"/>
                </a:lnTo>
                <a:lnTo>
                  <a:pt x="666" y="100"/>
                </a:lnTo>
                <a:lnTo>
                  <a:pt x="656" y="88"/>
                </a:lnTo>
                <a:lnTo>
                  <a:pt x="642" y="76"/>
                </a:lnTo>
                <a:lnTo>
                  <a:pt x="626" y="64"/>
                </a:lnTo>
                <a:lnTo>
                  <a:pt x="608" y="54"/>
                </a:lnTo>
                <a:lnTo>
                  <a:pt x="586" y="44"/>
                </a:lnTo>
                <a:lnTo>
                  <a:pt x="562" y="34"/>
                </a:lnTo>
                <a:lnTo>
                  <a:pt x="536" y="26"/>
                </a:lnTo>
                <a:lnTo>
                  <a:pt x="508" y="18"/>
                </a:lnTo>
                <a:lnTo>
                  <a:pt x="478" y="12"/>
                </a:lnTo>
                <a:lnTo>
                  <a:pt x="446" y="6"/>
                </a:lnTo>
                <a:lnTo>
                  <a:pt x="412" y="2"/>
                </a:lnTo>
                <a:lnTo>
                  <a:pt x="376" y="0"/>
                </a:lnTo>
                <a:lnTo>
                  <a:pt x="340" y="0"/>
                </a:lnTo>
                <a:lnTo>
                  <a:pt x="340" y="0"/>
                </a:lnTo>
                <a:lnTo>
                  <a:pt x="302" y="0"/>
                </a:lnTo>
                <a:lnTo>
                  <a:pt x="268" y="2"/>
                </a:lnTo>
                <a:lnTo>
                  <a:pt x="234" y="6"/>
                </a:lnTo>
                <a:lnTo>
                  <a:pt x="202" y="12"/>
                </a:lnTo>
                <a:lnTo>
                  <a:pt x="172" y="18"/>
                </a:lnTo>
                <a:lnTo>
                  <a:pt x="144" y="26"/>
                </a:lnTo>
                <a:lnTo>
                  <a:pt x="118" y="34"/>
                </a:lnTo>
                <a:lnTo>
                  <a:pt x="94" y="44"/>
                </a:lnTo>
                <a:lnTo>
                  <a:pt x="72" y="54"/>
                </a:lnTo>
                <a:lnTo>
                  <a:pt x="54" y="64"/>
                </a:lnTo>
                <a:lnTo>
                  <a:pt x="38" y="76"/>
                </a:lnTo>
                <a:lnTo>
                  <a:pt x="24" y="88"/>
                </a:lnTo>
                <a:lnTo>
                  <a:pt x="14" y="100"/>
                </a:lnTo>
                <a:lnTo>
                  <a:pt x="6" y="112"/>
                </a:lnTo>
                <a:lnTo>
                  <a:pt x="0" y="124"/>
                </a:lnTo>
                <a:lnTo>
                  <a:pt x="0" y="138"/>
                </a:lnTo>
                <a:lnTo>
                  <a:pt x="0" y="138"/>
                </a:lnTo>
                <a:lnTo>
                  <a:pt x="0" y="150"/>
                </a:lnTo>
                <a:lnTo>
                  <a:pt x="6" y="162"/>
                </a:lnTo>
                <a:lnTo>
                  <a:pt x="14" y="174"/>
                </a:lnTo>
                <a:lnTo>
                  <a:pt x="24" y="186"/>
                </a:lnTo>
                <a:lnTo>
                  <a:pt x="38" y="198"/>
                </a:lnTo>
                <a:lnTo>
                  <a:pt x="54" y="208"/>
                </a:lnTo>
                <a:lnTo>
                  <a:pt x="74" y="220"/>
                </a:lnTo>
                <a:lnTo>
                  <a:pt x="94" y="230"/>
                </a:lnTo>
                <a:lnTo>
                  <a:pt x="118" y="240"/>
                </a:lnTo>
                <a:lnTo>
                  <a:pt x="144" y="248"/>
                </a:lnTo>
                <a:lnTo>
                  <a:pt x="172" y="256"/>
                </a:lnTo>
                <a:lnTo>
                  <a:pt x="202" y="262"/>
                </a:lnTo>
                <a:lnTo>
                  <a:pt x="234" y="266"/>
                </a:lnTo>
                <a:lnTo>
                  <a:pt x="268" y="270"/>
                </a:lnTo>
                <a:lnTo>
                  <a:pt x="302" y="274"/>
                </a:lnTo>
                <a:lnTo>
                  <a:pt x="340" y="274"/>
                </a:lnTo>
                <a:lnTo>
                  <a:pt x="340" y="274"/>
                </a:lnTo>
                <a:close/>
                <a:moveTo>
                  <a:pt x="24" y="456"/>
                </a:moveTo>
                <a:lnTo>
                  <a:pt x="24" y="456"/>
                </a:lnTo>
                <a:lnTo>
                  <a:pt x="16" y="454"/>
                </a:lnTo>
                <a:lnTo>
                  <a:pt x="10" y="456"/>
                </a:lnTo>
                <a:lnTo>
                  <a:pt x="4" y="462"/>
                </a:lnTo>
                <a:lnTo>
                  <a:pt x="2" y="470"/>
                </a:lnTo>
                <a:lnTo>
                  <a:pt x="4" y="566"/>
                </a:lnTo>
                <a:lnTo>
                  <a:pt x="4" y="566"/>
                </a:lnTo>
                <a:lnTo>
                  <a:pt x="6" y="578"/>
                </a:lnTo>
                <a:lnTo>
                  <a:pt x="10" y="590"/>
                </a:lnTo>
                <a:lnTo>
                  <a:pt x="16" y="600"/>
                </a:lnTo>
                <a:lnTo>
                  <a:pt x="24" y="608"/>
                </a:lnTo>
                <a:lnTo>
                  <a:pt x="24" y="608"/>
                </a:lnTo>
                <a:lnTo>
                  <a:pt x="50" y="624"/>
                </a:lnTo>
                <a:lnTo>
                  <a:pt x="80" y="638"/>
                </a:lnTo>
                <a:lnTo>
                  <a:pt x="116" y="650"/>
                </a:lnTo>
                <a:lnTo>
                  <a:pt x="154" y="662"/>
                </a:lnTo>
                <a:lnTo>
                  <a:pt x="196" y="670"/>
                </a:lnTo>
                <a:lnTo>
                  <a:pt x="240" y="678"/>
                </a:lnTo>
                <a:lnTo>
                  <a:pt x="288" y="682"/>
                </a:lnTo>
                <a:lnTo>
                  <a:pt x="340" y="682"/>
                </a:lnTo>
                <a:lnTo>
                  <a:pt x="340" y="682"/>
                </a:lnTo>
                <a:lnTo>
                  <a:pt x="390" y="682"/>
                </a:lnTo>
                <a:lnTo>
                  <a:pt x="440" y="678"/>
                </a:lnTo>
                <a:lnTo>
                  <a:pt x="484" y="670"/>
                </a:lnTo>
                <a:lnTo>
                  <a:pt x="526" y="662"/>
                </a:lnTo>
                <a:lnTo>
                  <a:pt x="564" y="650"/>
                </a:lnTo>
                <a:lnTo>
                  <a:pt x="598" y="638"/>
                </a:lnTo>
                <a:lnTo>
                  <a:pt x="628" y="624"/>
                </a:lnTo>
                <a:lnTo>
                  <a:pt x="654" y="608"/>
                </a:lnTo>
                <a:lnTo>
                  <a:pt x="654" y="608"/>
                </a:lnTo>
                <a:lnTo>
                  <a:pt x="664" y="600"/>
                </a:lnTo>
                <a:lnTo>
                  <a:pt x="670" y="590"/>
                </a:lnTo>
                <a:lnTo>
                  <a:pt x="674" y="578"/>
                </a:lnTo>
                <a:lnTo>
                  <a:pt x="676" y="566"/>
                </a:lnTo>
                <a:lnTo>
                  <a:pt x="676" y="470"/>
                </a:lnTo>
                <a:lnTo>
                  <a:pt x="676" y="470"/>
                </a:lnTo>
                <a:lnTo>
                  <a:pt x="674" y="462"/>
                </a:lnTo>
                <a:lnTo>
                  <a:pt x="670" y="456"/>
                </a:lnTo>
                <a:lnTo>
                  <a:pt x="662" y="454"/>
                </a:lnTo>
                <a:lnTo>
                  <a:pt x="654" y="456"/>
                </a:lnTo>
                <a:lnTo>
                  <a:pt x="654" y="456"/>
                </a:lnTo>
                <a:lnTo>
                  <a:pt x="624" y="470"/>
                </a:lnTo>
                <a:lnTo>
                  <a:pt x="592" y="484"/>
                </a:lnTo>
                <a:lnTo>
                  <a:pt x="556" y="496"/>
                </a:lnTo>
                <a:lnTo>
                  <a:pt x="516" y="504"/>
                </a:lnTo>
                <a:lnTo>
                  <a:pt x="476" y="512"/>
                </a:lnTo>
                <a:lnTo>
                  <a:pt x="432" y="518"/>
                </a:lnTo>
                <a:lnTo>
                  <a:pt x="386" y="522"/>
                </a:lnTo>
                <a:lnTo>
                  <a:pt x="340" y="522"/>
                </a:lnTo>
                <a:lnTo>
                  <a:pt x="340" y="522"/>
                </a:lnTo>
                <a:lnTo>
                  <a:pt x="292" y="522"/>
                </a:lnTo>
                <a:lnTo>
                  <a:pt x="248" y="518"/>
                </a:lnTo>
                <a:lnTo>
                  <a:pt x="204" y="512"/>
                </a:lnTo>
                <a:lnTo>
                  <a:pt x="162" y="504"/>
                </a:lnTo>
                <a:lnTo>
                  <a:pt x="124" y="496"/>
                </a:lnTo>
                <a:lnTo>
                  <a:pt x="88" y="484"/>
                </a:lnTo>
                <a:lnTo>
                  <a:pt x="54" y="470"/>
                </a:lnTo>
                <a:lnTo>
                  <a:pt x="24" y="456"/>
                </a:lnTo>
                <a:lnTo>
                  <a:pt x="24" y="456"/>
                </a:lnTo>
                <a:close/>
                <a:moveTo>
                  <a:pt x="78" y="586"/>
                </a:moveTo>
                <a:lnTo>
                  <a:pt x="78" y="586"/>
                </a:lnTo>
                <a:lnTo>
                  <a:pt x="72" y="586"/>
                </a:lnTo>
                <a:lnTo>
                  <a:pt x="68" y="584"/>
                </a:lnTo>
                <a:lnTo>
                  <a:pt x="62" y="576"/>
                </a:lnTo>
                <a:lnTo>
                  <a:pt x="58" y="566"/>
                </a:lnTo>
                <a:lnTo>
                  <a:pt x="56" y="552"/>
                </a:lnTo>
                <a:lnTo>
                  <a:pt x="56" y="552"/>
                </a:lnTo>
                <a:lnTo>
                  <a:pt x="58" y="538"/>
                </a:lnTo>
                <a:lnTo>
                  <a:pt x="62" y="528"/>
                </a:lnTo>
                <a:lnTo>
                  <a:pt x="68" y="520"/>
                </a:lnTo>
                <a:lnTo>
                  <a:pt x="72" y="518"/>
                </a:lnTo>
                <a:lnTo>
                  <a:pt x="76" y="518"/>
                </a:lnTo>
                <a:lnTo>
                  <a:pt x="76" y="518"/>
                </a:lnTo>
                <a:lnTo>
                  <a:pt x="80" y="518"/>
                </a:lnTo>
                <a:lnTo>
                  <a:pt x="84" y="520"/>
                </a:lnTo>
                <a:lnTo>
                  <a:pt x="92" y="528"/>
                </a:lnTo>
                <a:lnTo>
                  <a:pt x="96" y="538"/>
                </a:lnTo>
                <a:lnTo>
                  <a:pt x="98" y="552"/>
                </a:lnTo>
                <a:lnTo>
                  <a:pt x="98" y="552"/>
                </a:lnTo>
                <a:lnTo>
                  <a:pt x="96" y="566"/>
                </a:lnTo>
                <a:lnTo>
                  <a:pt x="92" y="576"/>
                </a:lnTo>
                <a:lnTo>
                  <a:pt x="86" y="584"/>
                </a:lnTo>
                <a:lnTo>
                  <a:pt x="82" y="586"/>
                </a:lnTo>
                <a:lnTo>
                  <a:pt x="78" y="586"/>
                </a:lnTo>
                <a:lnTo>
                  <a:pt x="78" y="586"/>
                </a:lnTo>
                <a:close/>
                <a:moveTo>
                  <a:pt x="26" y="660"/>
                </a:moveTo>
                <a:lnTo>
                  <a:pt x="26" y="660"/>
                </a:lnTo>
                <a:lnTo>
                  <a:pt x="18" y="658"/>
                </a:lnTo>
                <a:lnTo>
                  <a:pt x="12" y="660"/>
                </a:lnTo>
                <a:lnTo>
                  <a:pt x="6" y="666"/>
                </a:lnTo>
                <a:lnTo>
                  <a:pt x="4" y="672"/>
                </a:lnTo>
                <a:lnTo>
                  <a:pt x="6" y="768"/>
                </a:lnTo>
                <a:lnTo>
                  <a:pt x="6" y="768"/>
                </a:lnTo>
                <a:lnTo>
                  <a:pt x="8" y="780"/>
                </a:lnTo>
                <a:lnTo>
                  <a:pt x="12" y="792"/>
                </a:lnTo>
                <a:lnTo>
                  <a:pt x="18" y="802"/>
                </a:lnTo>
                <a:lnTo>
                  <a:pt x="26" y="810"/>
                </a:lnTo>
                <a:lnTo>
                  <a:pt x="26" y="810"/>
                </a:lnTo>
                <a:lnTo>
                  <a:pt x="52" y="826"/>
                </a:lnTo>
                <a:lnTo>
                  <a:pt x="82" y="840"/>
                </a:lnTo>
                <a:lnTo>
                  <a:pt x="116" y="852"/>
                </a:lnTo>
                <a:lnTo>
                  <a:pt x="154" y="862"/>
                </a:lnTo>
                <a:lnTo>
                  <a:pt x="196" y="872"/>
                </a:lnTo>
                <a:lnTo>
                  <a:pt x="242" y="878"/>
                </a:lnTo>
                <a:lnTo>
                  <a:pt x="288" y="882"/>
                </a:lnTo>
                <a:lnTo>
                  <a:pt x="340" y="884"/>
                </a:lnTo>
                <a:lnTo>
                  <a:pt x="340" y="884"/>
                </a:lnTo>
                <a:lnTo>
                  <a:pt x="390" y="882"/>
                </a:lnTo>
                <a:lnTo>
                  <a:pt x="438" y="878"/>
                </a:lnTo>
                <a:lnTo>
                  <a:pt x="484" y="872"/>
                </a:lnTo>
                <a:lnTo>
                  <a:pt x="524" y="862"/>
                </a:lnTo>
                <a:lnTo>
                  <a:pt x="562" y="852"/>
                </a:lnTo>
                <a:lnTo>
                  <a:pt x="598" y="840"/>
                </a:lnTo>
                <a:lnTo>
                  <a:pt x="628" y="826"/>
                </a:lnTo>
                <a:lnTo>
                  <a:pt x="652" y="810"/>
                </a:lnTo>
                <a:lnTo>
                  <a:pt x="652" y="810"/>
                </a:lnTo>
                <a:lnTo>
                  <a:pt x="662" y="802"/>
                </a:lnTo>
                <a:lnTo>
                  <a:pt x="668" y="792"/>
                </a:lnTo>
                <a:lnTo>
                  <a:pt x="672" y="780"/>
                </a:lnTo>
                <a:lnTo>
                  <a:pt x="674" y="768"/>
                </a:lnTo>
                <a:lnTo>
                  <a:pt x="674" y="672"/>
                </a:lnTo>
                <a:lnTo>
                  <a:pt x="674" y="672"/>
                </a:lnTo>
                <a:lnTo>
                  <a:pt x="672" y="666"/>
                </a:lnTo>
                <a:lnTo>
                  <a:pt x="668" y="660"/>
                </a:lnTo>
                <a:lnTo>
                  <a:pt x="660" y="658"/>
                </a:lnTo>
                <a:lnTo>
                  <a:pt x="652" y="660"/>
                </a:lnTo>
                <a:lnTo>
                  <a:pt x="652" y="660"/>
                </a:lnTo>
                <a:lnTo>
                  <a:pt x="624" y="674"/>
                </a:lnTo>
                <a:lnTo>
                  <a:pt x="590" y="686"/>
                </a:lnTo>
                <a:lnTo>
                  <a:pt x="554" y="698"/>
                </a:lnTo>
                <a:lnTo>
                  <a:pt x="516" y="708"/>
                </a:lnTo>
                <a:lnTo>
                  <a:pt x="474" y="716"/>
                </a:lnTo>
                <a:lnTo>
                  <a:pt x="432" y="720"/>
                </a:lnTo>
                <a:lnTo>
                  <a:pt x="386" y="724"/>
                </a:lnTo>
                <a:lnTo>
                  <a:pt x="340" y="726"/>
                </a:lnTo>
                <a:lnTo>
                  <a:pt x="340" y="726"/>
                </a:lnTo>
                <a:lnTo>
                  <a:pt x="292" y="724"/>
                </a:lnTo>
                <a:lnTo>
                  <a:pt x="248" y="720"/>
                </a:lnTo>
                <a:lnTo>
                  <a:pt x="204" y="716"/>
                </a:lnTo>
                <a:lnTo>
                  <a:pt x="164" y="708"/>
                </a:lnTo>
                <a:lnTo>
                  <a:pt x="126" y="698"/>
                </a:lnTo>
                <a:lnTo>
                  <a:pt x="90" y="686"/>
                </a:lnTo>
                <a:lnTo>
                  <a:pt x="56" y="674"/>
                </a:lnTo>
                <a:lnTo>
                  <a:pt x="26" y="660"/>
                </a:lnTo>
                <a:lnTo>
                  <a:pt x="26" y="660"/>
                </a:lnTo>
                <a:close/>
                <a:moveTo>
                  <a:pt x="78" y="786"/>
                </a:moveTo>
                <a:lnTo>
                  <a:pt x="78" y="786"/>
                </a:lnTo>
                <a:lnTo>
                  <a:pt x="74" y="786"/>
                </a:lnTo>
                <a:lnTo>
                  <a:pt x="70" y="784"/>
                </a:lnTo>
                <a:lnTo>
                  <a:pt x="64" y="776"/>
                </a:lnTo>
                <a:lnTo>
                  <a:pt x="60" y="766"/>
                </a:lnTo>
                <a:lnTo>
                  <a:pt x="58" y="752"/>
                </a:lnTo>
                <a:lnTo>
                  <a:pt x="58" y="752"/>
                </a:lnTo>
                <a:lnTo>
                  <a:pt x="58" y="738"/>
                </a:lnTo>
                <a:lnTo>
                  <a:pt x="64" y="728"/>
                </a:lnTo>
                <a:lnTo>
                  <a:pt x="70" y="720"/>
                </a:lnTo>
                <a:lnTo>
                  <a:pt x="74" y="718"/>
                </a:lnTo>
                <a:lnTo>
                  <a:pt x="78" y="718"/>
                </a:lnTo>
                <a:lnTo>
                  <a:pt x="78" y="718"/>
                </a:lnTo>
                <a:lnTo>
                  <a:pt x="82" y="718"/>
                </a:lnTo>
                <a:lnTo>
                  <a:pt x="86" y="720"/>
                </a:lnTo>
                <a:lnTo>
                  <a:pt x="94" y="728"/>
                </a:lnTo>
                <a:lnTo>
                  <a:pt x="98" y="738"/>
                </a:lnTo>
                <a:lnTo>
                  <a:pt x="100" y="752"/>
                </a:lnTo>
                <a:lnTo>
                  <a:pt x="100" y="752"/>
                </a:lnTo>
                <a:lnTo>
                  <a:pt x="98" y="766"/>
                </a:lnTo>
                <a:lnTo>
                  <a:pt x="94" y="776"/>
                </a:lnTo>
                <a:lnTo>
                  <a:pt x="86" y="784"/>
                </a:lnTo>
                <a:lnTo>
                  <a:pt x="82" y="786"/>
                </a:lnTo>
                <a:lnTo>
                  <a:pt x="78" y="786"/>
                </a:lnTo>
                <a:lnTo>
                  <a:pt x="78" y="786"/>
                </a:lnTo>
                <a:close/>
              </a:path>
            </a:pathLst>
          </a:custGeom>
          <a:solidFill>
            <a:srgbClr val="000000">
              <a:lumMod val="50000"/>
              <a:lumOff val="50000"/>
            </a:srgbClr>
          </a:solidFill>
          <a:ln w="9525">
            <a:noFill/>
            <a:round/>
            <a:headEnd/>
            <a:tailEnd/>
          </a:ln>
        </p:spPr>
        <p:txBody>
          <a:bodyPr lIns="91401" tIns="45702" rIns="91401" bIns="45702"/>
          <a:lstStyle/>
          <a:p>
            <a:pPr fontAlgn="auto">
              <a:spcBef>
                <a:spcPts val="0"/>
              </a:spcBef>
              <a:spcAft>
                <a:spcPts val="0"/>
              </a:spcAft>
              <a:defRPr/>
            </a:pPr>
            <a:endParaRPr lang="zh-CN" altLang="en-US" sz="1300" kern="0" dirty="0">
              <a:solidFill>
                <a:srgbClr val="000000"/>
              </a:solidFill>
              <a:latin typeface="FrutigerNext LT Regular" pitchFamily="34" charset="0"/>
              <a:ea typeface="Arial Unicode MS" pitchFamily="34" charset="-122"/>
              <a:cs typeface="Arial Unicode MS" pitchFamily="34" charset="-122"/>
            </a:endParaRPr>
          </a:p>
        </p:txBody>
      </p:sp>
      <p:sp>
        <p:nvSpPr>
          <p:cNvPr id="144" name="TextBox 139"/>
          <p:cNvSpPr txBox="1">
            <a:spLocks noChangeArrowheads="1"/>
          </p:cNvSpPr>
          <p:nvPr/>
        </p:nvSpPr>
        <p:spPr bwMode="auto">
          <a:xfrm>
            <a:off x="8298886" y="5442507"/>
            <a:ext cx="924945" cy="184666"/>
          </a:xfrm>
          <a:prstGeom prst="rect">
            <a:avLst/>
          </a:prstGeom>
          <a:noFill/>
          <a:ln>
            <a:noFill/>
          </a:ln>
          <a:extLst/>
        </p:spPr>
        <p:txBody>
          <a:bodyPr wrap="square" lIns="68569" tIns="0" rIns="68569"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defTabSz="914270" eaLnBrk="1" fontAlgn="auto" hangingPunct="1">
              <a:spcBef>
                <a:spcPts val="0"/>
              </a:spcBef>
              <a:spcAft>
                <a:spcPts val="0"/>
              </a:spcAft>
              <a:defRPr/>
            </a:pPr>
            <a:r>
              <a:rPr lang="zh-CN" altLang="en-US" sz="1200" b="0" kern="0" dirty="0" smtClean="0">
                <a:solidFill>
                  <a:sysClr val="windowText" lastClr="000000"/>
                </a:solidFill>
                <a:latin typeface="Arial"/>
                <a:ea typeface="微软雅黑"/>
                <a:cs typeface="+mn-ea"/>
                <a:sym typeface="+mn-lt"/>
              </a:rPr>
              <a:t>核心交换</a:t>
            </a:r>
            <a:endParaRPr lang="en-US" altLang="zh-CN" sz="1200" b="0" kern="0" dirty="0">
              <a:solidFill>
                <a:sysClr val="windowText" lastClr="000000"/>
              </a:solidFill>
              <a:latin typeface="Arial"/>
              <a:ea typeface="微软雅黑"/>
              <a:cs typeface="+mn-ea"/>
              <a:sym typeface="+mn-lt"/>
            </a:endParaRPr>
          </a:p>
        </p:txBody>
      </p:sp>
      <p:sp>
        <p:nvSpPr>
          <p:cNvPr id="145" name="TextBox 139"/>
          <p:cNvSpPr txBox="1">
            <a:spLocks noChangeArrowheads="1"/>
          </p:cNvSpPr>
          <p:nvPr/>
        </p:nvSpPr>
        <p:spPr bwMode="auto">
          <a:xfrm>
            <a:off x="10138672" y="5429681"/>
            <a:ext cx="992593" cy="184666"/>
          </a:xfrm>
          <a:prstGeom prst="rect">
            <a:avLst/>
          </a:prstGeom>
          <a:noFill/>
          <a:ln>
            <a:noFill/>
          </a:ln>
          <a:extLst/>
        </p:spPr>
        <p:txBody>
          <a:bodyPr wrap="square" lIns="68569" tIns="0" rIns="68569"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defTabSz="914270" eaLnBrk="1" fontAlgn="auto" hangingPunct="1">
              <a:spcBef>
                <a:spcPts val="0"/>
              </a:spcBef>
              <a:spcAft>
                <a:spcPts val="0"/>
              </a:spcAft>
              <a:defRPr/>
            </a:pPr>
            <a:r>
              <a:rPr lang="zh-CN" altLang="en-US" sz="1200" b="0" kern="0" dirty="0" smtClean="0">
                <a:solidFill>
                  <a:sysClr val="windowText" lastClr="000000"/>
                </a:solidFill>
                <a:latin typeface="Arial"/>
                <a:ea typeface="微软雅黑"/>
                <a:cs typeface="+mn-ea"/>
                <a:sym typeface="+mn-lt"/>
              </a:rPr>
              <a:t>核心防火墙</a:t>
            </a:r>
            <a:endParaRPr lang="en-US" altLang="zh-CN" sz="1200" b="0" kern="0" dirty="0">
              <a:solidFill>
                <a:sysClr val="windowText" lastClr="000000"/>
              </a:solidFill>
              <a:latin typeface="Arial"/>
              <a:ea typeface="微软雅黑"/>
              <a:cs typeface="+mn-ea"/>
              <a:sym typeface="+mn-lt"/>
            </a:endParaRPr>
          </a:p>
        </p:txBody>
      </p:sp>
      <p:sp>
        <p:nvSpPr>
          <p:cNvPr id="146" name="TextBox 114"/>
          <p:cNvSpPr txBox="1"/>
          <p:nvPr/>
        </p:nvSpPr>
        <p:spPr>
          <a:xfrm>
            <a:off x="780556" y="3668175"/>
            <a:ext cx="2928422" cy="2497653"/>
          </a:xfrm>
          <a:prstGeom prst="rect">
            <a:avLst/>
          </a:prstGeom>
          <a:noFill/>
          <a:ln>
            <a:solidFill>
              <a:srgbClr val="1D679C"/>
            </a:solidFill>
          </a:ln>
          <a:effectLst/>
        </p:spPr>
        <p:txBody>
          <a:bodyPr vert="horz" wrap="square" lIns="91440" tIns="45720" rIns="91440" bIns="45720" numCol="1" rtlCol="0" anchor="ctr" anchorCtr="0" compatLnSpc="1">
            <a:prstTxWarp prst="textNoShape">
              <a:avLst/>
            </a:prstTxWarp>
          </a:bodyPr>
          <a:lstStyle>
            <a:defPPr>
              <a:defRPr lang="zh-CN"/>
            </a:defPPr>
            <a:lvl1pPr defTabSz="685520">
              <a:buClr>
                <a:srgbClr val="CC9900"/>
              </a:buClr>
              <a:buFont typeface="Wingdings" pitchFamily="2" charset="2"/>
              <a:buChar char="n"/>
              <a:defRPr sz="1100">
                <a:solidFill>
                  <a:srgbClr val="000000"/>
                </a:solidFill>
                <a:latin typeface="微软雅黑"/>
                <a:ea typeface="微软雅黑"/>
              </a:defRPr>
            </a:lvl1pPr>
            <a:lvl2pPr>
              <a:defRPr>
                <a:ea typeface="宋体" pitchFamily="2" charset="-122"/>
              </a:defRPr>
            </a:lvl2pPr>
            <a:lvl3pPr>
              <a:defRPr>
                <a:ea typeface="宋体" pitchFamily="2" charset="-122"/>
              </a:defRPr>
            </a:lvl3pPr>
            <a:lvl4pPr>
              <a:defRPr>
                <a:ea typeface="宋体" pitchFamily="2" charset="-122"/>
              </a:defRPr>
            </a:lvl4pPr>
            <a:lvl5pPr>
              <a:defRPr>
                <a:ea typeface="宋体" pitchFamily="2" charset="-122"/>
              </a:defRPr>
            </a:lvl5pPr>
            <a:lvl6pPr>
              <a:defRPr>
                <a:ea typeface="宋体" pitchFamily="2" charset="-122"/>
              </a:defRPr>
            </a:lvl6pPr>
            <a:lvl7pPr>
              <a:defRPr>
                <a:ea typeface="宋体" pitchFamily="2" charset="-122"/>
              </a:defRPr>
            </a:lvl7pPr>
            <a:lvl8pPr>
              <a:defRPr>
                <a:ea typeface="宋体" pitchFamily="2" charset="-122"/>
              </a:defRPr>
            </a:lvl8pPr>
            <a:lvl9pPr>
              <a:defRPr>
                <a:ea typeface="宋体" pitchFamily="2" charset="-122"/>
              </a:defRPr>
            </a:lvl9pPr>
          </a:lstStyle>
          <a:p>
            <a:pPr marL="0" marR="0" lvl="0" indent="0" algn="ctr" defTabSz="685520" eaLnBrk="1" fontAlgn="auto" latinLnBrk="0" hangingPunct="1">
              <a:lnSpc>
                <a:spcPct val="100000"/>
              </a:lnSpc>
              <a:spcBef>
                <a:spcPts val="0"/>
              </a:spcBef>
              <a:spcAft>
                <a:spcPts val="0"/>
              </a:spcAft>
              <a:buClr>
                <a:srgbClr val="CC9900"/>
              </a:buClr>
              <a:buSzTx/>
              <a:buFont typeface="Wingdings" pitchFamily="2" charset="2"/>
              <a:buNone/>
              <a:tabLst/>
              <a:defRPr/>
            </a:pPr>
            <a:r>
              <a:rPr kumimoji="0" lang="zh-CN" altLang="en-US" sz="1600" b="1" i="0" u="none" strike="noStrike" kern="0" cap="none" spc="0" normalizeH="0" baseline="0" noProof="0" dirty="0">
                <a:ln>
                  <a:noFill/>
                </a:ln>
                <a:solidFill>
                  <a:srgbClr val="000000"/>
                </a:solidFill>
                <a:effectLst/>
                <a:uLnTx/>
                <a:uFillTx/>
                <a:latin typeface="微软雅黑"/>
                <a:ea typeface="微软雅黑"/>
                <a:sym typeface="+mn-lt"/>
              </a:rPr>
              <a:t>华为</a:t>
            </a:r>
            <a:r>
              <a:rPr kumimoji="0" lang="en-US" altLang="zh-CN" sz="1600" b="1" i="0" u="none" strike="noStrike" kern="0" cap="none" spc="0" normalizeH="0" baseline="0" noProof="0" dirty="0">
                <a:ln>
                  <a:noFill/>
                </a:ln>
                <a:solidFill>
                  <a:srgbClr val="000000"/>
                </a:solidFill>
                <a:effectLst/>
                <a:uLnTx/>
                <a:uFillTx/>
                <a:latin typeface="微软雅黑"/>
                <a:ea typeface="微软雅黑"/>
                <a:sym typeface="+mn-lt"/>
              </a:rPr>
              <a:t>Fusion</a:t>
            </a:r>
            <a:r>
              <a:rPr kumimoji="0" lang="zh-CN" altLang="en-US" sz="1600" b="1" i="0" u="none" strike="noStrike" kern="0" cap="none" spc="0" normalizeH="0" baseline="0" noProof="0" dirty="0">
                <a:ln>
                  <a:noFill/>
                </a:ln>
                <a:solidFill>
                  <a:srgbClr val="000000"/>
                </a:solidFill>
                <a:effectLst/>
                <a:uLnTx/>
                <a:uFillTx/>
                <a:latin typeface="微软雅黑"/>
                <a:ea typeface="微软雅黑"/>
                <a:sym typeface="+mn-lt"/>
              </a:rPr>
              <a:t>云</a:t>
            </a:r>
            <a:r>
              <a:rPr kumimoji="0" lang="zh-CN" altLang="en-US" sz="1600" b="1" i="0" u="none" strike="noStrike" kern="0" cap="none" spc="0" normalizeH="0" baseline="0" noProof="0" dirty="0" smtClean="0">
                <a:ln>
                  <a:noFill/>
                </a:ln>
                <a:solidFill>
                  <a:srgbClr val="000000"/>
                </a:solidFill>
                <a:effectLst/>
                <a:uLnTx/>
                <a:uFillTx/>
                <a:latin typeface="微软雅黑"/>
                <a:ea typeface="微软雅黑"/>
                <a:sym typeface="+mn-lt"/>
              </a:rPr>
              <a:t>平台</a:t>
            </a:r>
            <a:endParaRPr kumimoji="0" lang="en-US" altLang="zh-CN" sz="1600" b="1" i="0" u="none" strike="noStrike" kern="0" cap="none" spc="0" normalizeH="0" baseline="0" noProof="0" dirty="0">
              <a:ln>
                <a:noFill/>
              </a:ln>
              <a:solidFill>
                <a:srgbClr val="000000"/>
              </a:solidFill>
              <a:effectLst/>
              <a:uLnTx/>
              <a:uFillTx/>
              <a:latin typeface="微软雅黑"/>
              <a:ea typeface="微软雅黑"/>
              <a:sym typeface="+mn-lt"/>
            </a:endParaRPr>
          </a:p>
          <a:p>
            <a:pPr marL="0" marR="0" lvl="0" indent="0" algn="ctr" defTabSz="68552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en-US" altLang="zh-CN" sz="1600" b="1" i="0" u="none" strike="noStrike" kern="0" cap="none" spc="0" normalizeH="0" baseline="0" noProof="0" dirty="0">
              <a:ln>
                <a:noFill/>
              </a:ln>
              <a:solidFill>
                <a:srgbClr val="000000"/>
              </a:solidFill>
              <a:effectLst/>
              <a:uLnTx/>
              <a:uFillTx/>
              <a:latin typeface="微软雅黑"/>
              <a:ea typeface="微软雅黑"/>
              <a:sym typeface="+mn-lt"/>
            </a:endParaRPr>
          </a:p>
          <a:p>
            <a:pPr marL="0" marR="0" lvl="0" indent="0" algn="ctr" defTabSz="685520" eaLnBrk="1" fontAlgn="auto" latinLnBrk="0" hangingPunct="1">
              <a:lnSpc>
                <a:spcPct val="100000"/>
              </a:lnSpc>
              <a:spcBef>
                <a:spcPts val="0"/>
              </a:spcBef>
              <a:spcAft>
                <a:spcPts val="0"/>
              </a:spcAft>
              <a:buClr>
                <a:srgbClr val="CC9900"/>
              </a:buClr>
              <a:buSzTx/>
              <a:buFont typeface="Wingdings" pitchFamily="2" charset="2"/>
              <a:buNone/>
              <a:tabLst/>
              <a:defRPr/>
            </a:pPr>
            <a:r>
              <a:rPr kumimoji="0" lang="zh-CN" altLang="en-US" sz="1600" b="1" i="0" u="none" strike="noStrike" kern="0" cap="none" spc="0" normalizeH="0" baseline="0" noProof="0" dirty="0">
                <a:ln>
                  <a:noFill/>
                </a:ln>
                <a:solidFill>
                  <a:srgbClr val="000000"/>
                </a:solidFill>
                <a:effectLst/>
                <a:uLnTx/>
                <a:uFillTx/>
                <a:latin typeface="微软雅黑"/>
                <a:ea typeface="微软雅黑"/>
                <a:sym typeface="+mn-lt"/>
              </a:rPr>
              <a:t>开放架构，性能线性扩容</a:t>
            </a:r>
            <a:endParaRPr kumimoji="0" lang="en-US" altLang="zh-CN" sz="1600" b="1" i="0" u="none" strike="noStrike" kern="0" cap="none" spc="0" normalizeH="0" baseline="0" noProof="0" dirty="0">
              <a:ln>
                <a:noFill/>
              </a:ln>
              <a:solidFill>
                <a:srgbClr val="000000"/>
              </a:solidFill>
              <a:effectLst/>
              <a:uLnTx/>
              <a:uFillTx/>
              <a:latin typeface="微软雅黑"/>
              <a:ea typeface="微软雅黑"/>
              <a:sym typeface="+mn-lt"/>
            </a:endParaRPr>
          </a:p>
          <a:p>
            <a:pPr marL="0" marR="0" lvl="0" indent="0" algn="ctr" defTabSz="685520" eaLnBrk="1" fontAlgn="auto" latinLnBrk="0" hangingPunct="1">
              <a:lnSpc>
                <a:spcPct val="100000"/>
              </a:lnSpc>
              <a:spcBef>
                <a:spcPts val="0"/>
              </a:spcBef>
              <a:spcAft>
                <a:spcPts val="0"/>
              </a:spcAft>
              <a:buClr>
                <a:srgbClr val="CC9900"/>
              </a:buClr>
              <a:buSzTx/>
              <a:buFont typeface="Wingdings" pitchFamily="2" charset="2"/>
              <a:buChar char="n"/>
              <a:tabLst/>
              <a:defRPr/>
            </a:pPr>
            <a:endParaRPr kumimoji="0" lang="en-US" altLang="zh-CN" sz="1600" b="1" i="0" u="none" strike="noStrike" kern="0" cap="none" spc="0" normalizeH="0" baseline="0" noProof="0" dirty="0">
              <a:ln>
                <a:noFill/>
              </a:ln>
              <a:solidFill>
                <a:srgbClr val="000000"/>
              </a:solidFill>
              <a:effectLst/>
              <a:uLnTx/>
              <a:uFillTx/>
              <a:latin typeface="微软雅黑"/>
              <a:ea typeface="微软雅黑"/>
              <a:sym typeface="+mn-lt"/>
            </a:endParaRPr>
          </a:p>
          <a:p>
            <a:pPr marL="0" marR="0" lvl="0" indent="0" algn="ctr" defTabSz="685520" eaLnBrk="1" fontAlgn="auto" latinLnBrk="0" hangingPunct="1">
              <a:lnSpc>
                <a:spcPct val="100000"/>
              </a:lnSpc>
              <a:spcBef>
                <a:spcPts val="0"/>
              </a:spcBef>
              <a:spcAft>
                <a:spcPts val="0"/>
              </a:spcAft>
              <a:buClr>
                <a:srgbClr val="CC9900"/>
              </a:buClr>
              <a:buSzTx/>
              <a:buFont typeface="Wingdings" pitchFamily="2" charset="2"/>
              <a:buNone/>
              <a:tabLst/>
              <a:defRPr/>
            </a:pPr>
            <a:r>
              <a:rPr kumimoji="0" lang="zh-CN" altLang="en-US" sz="1600" b="1" i="0" u="none" strike="noStrike" kern="0" cap="none" spc="0" normalizeH="0" baseline="0" noProof="0" dirty="0">
                <a:ln>
                  <a:noFill/>
                </a:ln>
                <a:solidFill>
                  <a:srgbClr val="000000"/>
                </a:solidFill>
                <a:effectLst/>
                <a:uLnTx/>
                <a:uFillTx/>
                <a:latin typeface="微软雅黑"/>
                <a:ea typeface="微软雅黑"/>
                <a:sym typeface="+mn-lt"/>
              </a:rPr>
              <a:t>企业级开放云操作系统，前向兼容应用扩展</a:t>
            </a:r>
            <a:endParaRPr kumimoji="0" lang="en-US" altLang="zh-CN" sz="1600" b="1" i="0" u="none" strike="noStrike" kern="0" cap="none" spc="0" normalizeH="0" baseline="0" noProof="0" dirty="0">
              <a:ln>
                <a:noFill/>
              </a:ln>
              <a:solidFill>
                <a:srgbClr val="000000"/>
              </a:solidFill>
              <a:effectLst/>
              <a:uLnTx/>
              <a:uFillTx/>
              <a:latin typeface="微软雅黑"/>
              <a:ea typeface="微软雅黑"/>
              <a:sym typeface="+mn-lt"/>
            </a:endParaRPr>
          </a:p>
        </p:txBody>
      </p:sp>
      <p:grpSp>
        <p:nvGrpSpPr>
          <p:cNvPr id="147" name="组合 146"/>
          <p:cNvGrpSpPr/>
          <p:nvPr/>
        </p:nvGrpSpPr>
        <p:grpSpPr>
          <a:xfrm>
            <a:off x="1625872" y="2045614"/>
            <a:ext cx="2811683" cy="1394156"/>
            <a:chOff x="5551436" y="1381009"/>
            <a:chExt cx="3232602" cy="1192238"/>
          </a:xfrm>
        </p:grpSpPr>
        <p:grpSp>
          <p:nvGrpSpPr>
            <p:cNvPr id="148" name="组合 147"/>
            <p:cNvGrpSpPr/>
            <p:nvPr/>
          </p:nvGrpSpPr>
          <p:grpSpPr>
            <a:xfrm>
              <a:off x="5551436" y="1381009"/>
              <a:ext cx="3232602" cy="1192238"/>
              <a:chOff x="3125737" y="993648"/>
              <a:chExt cx="6088172" cy="2581825"/>
            </a:xfrm>
          </p:grpSpPr>
          <p:pic>
            <p:nvPicPr>
              <p:cNvPr id="150" name="图片 14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25737" y="993648"/>
                <a:ext cx="6088172" cy="2581825"/>
              </a:xfrm>
              <a:prstGeom prst="rect">
                <a:avLst/>
              </a:prstGeom>
            </p:spPr>
          </p:pic>
          <p:pic>
            <p:nvPicPr>
              <p:cNvPr id="151" name="图片 1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9614" y="2088786"/>
                <a:ext cx="1466686" cy="816370"/>
              </a:xfrm>
              <a:prstGeom prst="roundRect">
                <a:avLst>
                  <a:gd name="adj" fmla="val 3056"/>
                </a:avLst>
              </a:prstGeom>
              <a:solidFill>
                <a:srgbClr val="FFFFFF">
                  <a:shade val="85000"/>
                </a:srgbClr>
              </a:solidFill>
              <a:ln>
                <a:noFill/>
              </a:ln>
              <a:effectLst/>
            </p:spPr>
          </p:pic>
          <p:pic>
            <p:nvPicPr>
              <p:cNvPr id="15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23128" y="1238210"/>
                <a:ext cx="1463171" cy="828000"/>
              </a:xfrm>
              <a:prstGeom prst="roundRect">
                <a:avLst>
                  <a:gd name="adj" fmla="val 3056"/>
                </a:avLst>
              </a:prstGeom>
              <a:solidFill>
                <a:srgbClr val="FFFFFF">
                  <a:shade val="85000"/>
                </a:srgbClr>
              </a:solidFill>
              <a:ln>
                <a:noFill/>
              </a:ln>
              <a:effectLst/>
            </p:spPr>
          </p:pic>
        </p:grpSp>
        <p:pic>
          <p:nvPicPr>
            <p:cNvPr id="149" name="图片 148"/>
            <p:cNvPicPr preferRelativeResize="0">
              <a:picLocks/>
            </p:cNvPicPr>
            <p:nvPr/>
          </p:nvPicPr>
          <p:blipFill>
            <a:blip r:embed="rId6" cstate="email">
              <a:extLst>
                <a:ext uri="{28A0092B-C50C-407E-A947-70E740481C1C}">
                  <a14:useLocalDpi xmlns:a14="http://schemas.microsoft.com/office/drawing/2010/main"/>
                </a:ext>
              </a:extLst>
            </a:blip>
            <a:stretch>
              <a:fillRect/>
            </a:stretch>
          </p:blipFill>
          <p:spPr>
            <a:xfrm>
              <a:off x="6394105" y="1491132"/>
              <a:ext cx="1573200" cy="774000"/>
            </a:xfrm>
            <a:prstGeom prst="rect">
              <a:avLst/>
            </a:prstGeom>
          </p:spPr>
        </p:pic>
      </p:grpSp>
      <p:sp>
        <p:nvSpPr>
          <p:cNvPr id="153" name="矩形 152"/>
          <p:cNvSpPr/>
          <p:nvPr/>
        </p:nvSpPr>
        <p:spPr bwMode="auto">
          <a:xfrm>
            <a:off x="895243" y="1510455"/>
            <a:ext cx="3542311" cy="344801"/>
          </a:xfrm>
          <a:prstGeom prst="rect">
            <a:avLst/>
          </a:prstGeom>
          <a:solidFill>
            <a:srgbClr val="B22A2C"/>
          </a:solidFill>
          <a:ln>
            <a:noFill/>
          </a:ln>
          <a:effectLst/>
          <a:ex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b="1" dirty="0" smtClean="0">
                <a:solidFill>
                  <a:srgbClr val="FBFBFB"/>
                </a:solidFill>
                <a:latin typeface="微软雅黑"/>
                <a:ea typeface="微软雅黑"/>
                <a:cs typeface="+mn-ea"/>
                <a:sym typeface="+mn-lt"/>
              </a:rPr>
              <a:t>FusionSolar</a:t>
            </a:r>
            <a:r>
              <a:rPr lang="zh-CN" altLang="en-US" b="1" dirty="0" smtClean="0">
                <a:solidFill>
                  <a:srgbClr val="FBFBFB"/>
                </a:solidFill>
                <a:latin typeface="微软雅黑"/>
                <a:ea typeface="微软雅黑"/>
                <a:cs typeface="+mn-ea"/>
                <a:sym typeface="+mn-lt"/>
              </a:rPr>
              <a:t>智能营维云中心</a:t>
            </a:r>
            <a:endParaRPr lang="zh-CN" altLang="en-US" b="1" dirty="0">
              <a:solidFill>
                <a:srgbClr val="FBFBFB"/>
              </a:solidFill>
              <a:latin typeface="微软雅黑"/>
              <a:ea typeface="微软雅黑"/>
              <a:cs typeface="+mn-ea"/>
              <a:sym typeface="+mn-lt"/>
            </a:endParaRPr>
          </a:p>
        </p:txBody>
      </p:sp>
      <p:sp>
        <p:nvSpPr>
          <p:cNvPr id="154" name="文本框 153"/>
          <p:cNvSpPr txBox="1"/>
          <p:nvPr/>
        </p:nvSpPr>
        <p:spPr>
          <a:xfrm>
            <a:off x="4791270" y="2645333"/>
            <a:ext cx="1132090" cy="523220"/>
          </a:xfrm>
          <a:prstGeom prst="rect">
            <a:avLst/>
          </a:prstGeom>
          <a:noFill/>
        </p:spPr>
        <p:txBody>
          <a:bodyPr wrap="square" rtlCol="0">
            <a:spAutoFit/>
          </a:bodyPr>
          <a:lstStyle/>
          <a:p>
            <a:r>
              <a:rPr lang="zh-CN" altLang="en-US" sz="1400" b="1" dirty="0">
                <a:solidFill>
                  <a:srgbClr val="FBFBFB"/>
                </a:solidFill>
                <a:latin typeface="微软雅黑"/>
                <a:ea typeface="微软雅黑"/>
              </a:rPr>
              <a:t>风能、水电</a:t>
            </a:r>
            <a:r>
              <a:rPr lang="zh-CN" altLang="en-US" sz="1400" b="1" dirty="0" smtClean="0">
                <a:solidFill>
                  <a:srgbClr val="FBFBFB"/>
                </a:solidFill>
                <a:latin typeface="微软雅黑"/>
                <a:ea typeface="微软雅黑"/>
              </a:rPr>
              <a:t>管理模块</a:t>
            </a:r>
          </a:p>
        </p:txBody>
      </p:sp>
      <p:sp>
        <p:nvSpPr>
          <p:cNvPr id="155" name="文本框 154"/>
          <p:cNvSpPr txBox="1"/>
          <p:nvPr/>
        </p:nvSpPr>
        <p:spPr>
          <a:xfrm>
            <a:off x="5986115" y="2592041"/>
            <a:ext cx="966368" cy="738664"/>
          </a:xfrm>
          <a:prstGeom prst="rect">
            <a:avLst/>
          </a:prstGeom>
          <a:noFill/>
        </p:spPr>
        <p:txBody>
          <a:bodyPr wrap="square" rtlCol="0">
            <a:spAutoFit/>
          </a:bodyPr>
          <a:lstStyle/>
          <a:p>
            <a:r>
              <a:rPr lang="zh-CN" altLang="en-US" sz="1400" b="1" dirty="0" smtClean="0">
                <a:solidFill>
                  <a:srgbClr val="FBFBFB"/>
                </a:solidFill>
                <a:latin typeface="微软雅黑"/>
                <a:ea typeface="微软雅黑"/>
              </a:rPr>
              <a:t>渔业、大棚等管理模块</a:t>
            </a:r>
          </a:p>
        </p:txBody>
      </p:sp>
      <p:sp>
        <p:nvSpPr>
          <p:cNvPr id="156" name="文本框 155"/>
          <p:cNvSpPr txBox="1"/>
          <p:nvPr/>
        </p:nvSpPr>
        <p:spPr>
          <a:xfrm>
            <a:off x="7096337" y="2576348"/>
            <a:ext cx="775755" cy="738664"/>
          </a:xfrm>
          <a:prstGeom prst="rect">
            <a:avLst/>
          </a:prstGeom>
          <a:noFill/>
        </p:spPr>
        <p:txBody>
          <a:bodyPr wrap="square" rtlCol="0">
            <a:spAutoFit/>
          </a:bodyPr>
          <a:lstStyle/>
          <a:p>
            <a:r>
              <a:rPr lang="zh-CN" altLang="en-US" sz="1400" b="1" dirty="0" smtClean="0">
                <a:solidFill>
                  <a:srgbClr val="FBFBFB"/>
                </a:solidFill>
                <a:latin typeface="微软雅黑"/>
                <a:ea typeface="微软雅黑"/>
              </a:rPr>
              <a:t>智能微电网管理</a:t>
            </a:r>
          </a:p>
        </p:txBody>
      </p:sp>
      <p:sp>
        <p:nvSpPr>
          <p:cNvPr id="157" name="文本框 156"/>
          <p:cNvSpPr txBox="1"/>
          <p:nvPr/>
        </p:nvSpPr>
        <p:spPr>
          <a:xfrm>
            <a:off x="4774186" y="1489503"/>
            <a:ext cx="6697110" cy="369332"/>
          </a:xfrm>
          <a:prstGeom prst="rect">
            <a:avLst/>
          </a:prstGeom>
          <a:solidFill>
            <a:srgbClr val="FF9900"/>
          </a:solidFill>
        </p:spPr>
        <p:txBody>
          <a:bodyPr wrap="square" rtlCol="0">
            <a:spAutoFit/>
          </a:bodyPr>
          <a:lstStyle/>
          <a:p>
            <a:pPr algn="ctr" fontAlgn="auto">
              <a:spcBef>
                <a:spcPts val="0"/>
              </a:spcBef>
              <a:spcAft>
                <a:spcPts val="0"/>
              </a:spcAft>
              <a:defRPr/>
            </a:pPr>
            <a:r>
              <a:rPr lang="zh-CN" altLang="en-US" b="1" dirty="0" smtClean="0">
                <a:solidFill>
                  <a:srgbClr val="FBFBFB"/>
                </a:solidFill>
                <a:latin typeface="微软雅黑" panose="020B0503020204020204" pitchFamily="34" charset="-122"/>
                <a:ea typeface="微软雅黑" panose="020B0503020204020204" pitchFamily="34" charset="-122"/>
                <a:sym typeface="Calibri" pitchFamily="34" charset="0"/>
              </a:rPr>
              <a:t>开放</a:t>
            </a:r>
            <a:r>
              <a:rPr lang="zh-CN" altLang="en-US" b="1" dirty="0">
                <a:solidFill>
                  <a:srgbClr val="FBFBFB"/>
                </a:solidFill>
                <a:latin typeface="微软雅黑" panose="020B0503020204020204" pitchFamily="34" charset="-122"/>
                <a:ea typeface="微软雅黑" panose="020B0503020204020204" pitchFamily="34" charset="-122"/>
                <a:sym typeface="Calibri" pitchFamily="34" charset="0"/>
              </a:rPr>
              <a:t>平台、开源系统</a:t>
            </a:r>
            <a:r>
              <a:rPr lang="zh-CN" altLang="en-US" b="1" dirty="0" smtClean="0">
                <a:solidFill>
                  <a:srgbClr val="FBFBFB"/>
                </a:solidFill>
                <a:latin typeface="微软雅黑" panose="020B0503020204020204" pitchFamily="34" charset="-122"/>
                <a:ea typeface="微软雅黑" panose="020B0503020204020204" pitchFamily="34" charset="-122"/>
                <a:sym typeface="Calibri" pitchFamily="34" charset="0"/>
              </a:rPr>
              <a:t>，根据</a:t>
            </a:r>
            <a:r>
              <a:rPr lang="zh-CN" altLang="en-US" b="1" dirty="0">
                <a:solidFill>
                  <a:srgbClr val="FBFBFB"/>
                </a:solidFill>
                <a:latin typeface="微软雅黑" panose="020B0503020204020204" pitchFamily="34" charset="-122"/>
                <a:ea typeface="微软雅黑" panose="020B0503020204020204" pitchFamily="34" charset="-122"/>
                <a:sym typeface="Calibri" pitchFamily="34" charset="0"/>
              </a:rPr>
              <a:t>需要开发、扩展</a:t>
            </a:r>
            <a:r>
              <a:rPr lang="zh-CN" altLang="en-US" b="1" dirty="0" smtClean="0">
                <a:solidFill>
                  <a:srgbClr val="FBFBFB"/>
                </a:solidFill>
                <a:latin typeface="微软雅黑" panose="020B0503020204020204" pitchFamily="34" charset="-122"/>
                <a:ea typeface="微软雅黑" panose="020B0503020204020204" pitchFamily="34" charset="-122"/>
                <a:sym typeface="Calibri" pitchFamily="34" charset="0"/>
              </a:rPr>
              <a:t>应用，面向未来演进</a:t>
            </a:r>
            <a:endParaRPr lang="zh-CN" altLang="en-US" b="1" dirty="0">
              <a:solidFill>
                <a:srgbClr val="FBFBFB"/>
              </a:solidFill>
              <a:latin typeface="微软雅黑" panose="020B0503020204020204" pitchFamily="34" charset="-122"/>
              <a:ea typeface="微软雅黑" panose="020B0503020204020204" pitchFamily="34" charset="-122"/>
              <a:sym typeface="Calibri" pitchFamily="34" charset="0"/>
            </a:endParaRPr>
          </a:p>
        </p:txBody>
      </p:sp>
      <p:sp>
        <p:nvSpPr>
          <p:cNvPr id="158" name="矩形 157"/>
          <p:cNvSpPr/>
          <p:nvPr/>
        </p:nvSpPr>
        <p:spPr bwMode="auto">
          <a:xfrm>
            <a:off x="8815266" y="2424552"/>
            <a:ext cx="1332000" cy="1016553"/>
          </a:xfrm>
          <a:prstGeom prst="rect">
            <a:avLst/>
          </a:prstGeom>
          <a:solidFill>
            <a:srgbClr val="01B0E9"/>
          </a:solidFill>
          <a:ln>
            <a:noFill/>
          </a:ln>
          <a:effectLs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buClr>
                <a:srgbClr val="CC9900"/>
              </a:buClr>
              <a:buFont typeface="Wingdings" pitchFamily="2" charset="2"/>
              <a:buChar char="n"/>
              <a:defRPr/>
            </a:pPr>
            <a:endParaRPr lang="zh-CN" altLang="en-US" kern="0" smtClean="0">
              <a:solidFill>
                <a:srgbClr val="000000"/>
              </a:solidFill>
              <a:latin typeface="Arial" charset="0"/>
            </a:endParaRPr>
          </a:p>
        </p:txBody>
      </p:sp>
      <p:sp>
        <p:nvSpPr>
          <p:cNvPr id="159" name="矩形 158"/>
          <p:cNvSpPr/>
          <p:nvPr/>
        </p:nvSpPr>
        <p:spPr bwMode="auto">
          <a:xfrm>
            <a:off x="10129257" y="2424552"/>
            <a:ext cx="1332000" cy="1016553"/>
          </a:xfrm>
          <a:prstGeom prst="rect">
            <a:avLst/>
          </a:prstGeom>
          <a:solidFill>
            <a:srgbClr val="01B0E9"/>
          </a:solidFill>
          <a:ln>
            <a:noFill/>
          </a:ln>
          <a:effectLs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buClr>
                <a:srgbClr val="CC9900"/>
              </a:buClr>
              <a:buFont typeface="Wingdings" pitchFamily="2" charset="2"/>
              <a:buChar char="n"/>
              <a:defRPr/>
            </a:pPr>
            <a:endParaRPr lang="zh-CN" altLang="en-US" kern="0" smtClean="0">
              <a:solidFill>
                <a:srgbClr val="000000"/>
              </a:solidFill>
              <a:latin typeface="Arial" charset="0"/>
            </a:endParaRPr>
          </a:p>
        </p:txBody>
      </p:sp>
      <p:sp>
        <p:nvSpPr>
          <p:cNvPr id="160" name="文本框 159"/>
          <p:cNvSpPr txBox="1"/>
          <p:nvPr/>
        </p:nvSpPr>
        <p:spPr>
          <a:xfrm>
            <a:off x="9797854" y="2613717"/>
            <a:ext cx="1181433" cy="584775"/>
          </a:xfrm>
          <a:prstGeom prst="rect">
            <a:avLst/>
          </a:prstGeom>
          <a:noFill/>
        </p:spPr>
        <p:txBody>
          <a:bodyPr wrap="square" rtlCol="0">
            <a:spAutoFit/>
          </a:bodyPr>
          <a:lstStyle/>
          <a:p>
            <a:r>
              <a:rPr lang="zh-CN" altLang="en-US" sz="1600" b="1" dirty="0" smtClean="0">
                <a:solidFill>
                  <a:srgbClr val="FBFBFB"/>
                </a:solidFill>
                <a:latin typeface="微软雅黑"/>
                <a:ea typeface="微软雅黑"/>
              </a:rPr>
              <a:t>融资评估交易平台</a:t>
            </a:r>
          </a:p>
        </p:txBody>
      </p:sp>
      <p:sp>
        <p:nvSpPr>
          <p:cNvPr id="161" name="文本框 160"/>
          <p:cNvSpPr txBox="1"/>
          <p:nvPr/>
        </p:nvSpPr>
        <p:spPr>
          <a:xfrm>
            <a:off x="4774186" y="2045613"/>
            <a:ext cx="3813260" cy="369332"/>
          </a:xfrm>
          <a:prstGeom prst="rect">
            <a:avLst/>
          </a:prstGeom>
          <a:solidFill>
            <a:srgbClr val="01B0E9">
              <a:lumMod val="75000"/>
            </a:srgbClr>
          </a:solidFill>
        </p:spPr>
        <p:txBody>
          <a:bodyPr wrap="square" rtlCol="0">
            <a:spAutoFit/>
          </a:bodyPr>
          <a:lstStyle/>
          <a:p>
            <a:pPr algn="ctr" fontAlgn="auto">
              <a:spcBef>
                <a:spcPts val="0"/>
              </a:spcBef>
              <a:spcAft>
                <a:spcPts val="0"/>
              </a:spcAft>
              <a:defRPr/>
            </a:pPr>
            <a:r>
              <a:rPr lang="zh-CN" altLang="en-US" b="1" kern="0" dirty="0" smtClean="0">
                <a:solidFill>
                  <a:srgbClr val="FBFBFB"/>
                </a:solidFill>
                <a:latin typeface="微软雅黑"/>
                <a:ea typeface="微软雅黑"/>
              </a:rPr>
              <a:t>用户扩展</a:t>
            </a:r>
          </a:p>
        </p:txBody>
      </p:sp>
      <p:sp>
        <p:nvSpPr>
          <p:cNvPr id="162" name="文本框 161"/>
          <p:cNvSpPr txBox="1"/>
          <p:nvPr/>
        </p:nvSpPr>
        <p:spPr>
          <a:xfrm>
            <a:off x="8815267" y="2045613"/>
            <a:ext cx="2645654" cy="369332"/>
          </a:xfrm>
          <a:prstGeom prst="rect">
            <a:avLst/>
          </a:prstGeom>
          <a:solidFill>
            <a:srgbClr val="01B0E9"/>
          </a:solidFill>
        </p:spPr>
        <p:txBody>
          <a:bodyPr wrap="square" rtlCol="0">
            <a:spAutoFit/>
          </a:bodyPr>
          <a:lstStyle/>
          <a:p>
            <a:pPr algn="ctr" fontAlgn="auto">
              <a:spcBef>
                <a:spcPts val="0"/>
              </a:spcBef>
              <a:spcAft>
                <a:spcPts val="0"/>
              </a:spcAft>
              <a:defRPr/>
            </a:pPr>
            <a:r>
              <a:rPr lang="zh-CN" altLang="en-US" b="1" kern="0" dirty="0" smtClean="0">
                <a:solidFill>
                  <a:srgbClr val="FBFBFB"/>
                </a:solidFill>
                <a:latin typeface="微软雅黑"/>
                <a:ea typeface="微软雅黑"/>
              </a:rPr>
              <a:t>第三方扩展及对接</a:t>
            </a:r>
          </a:p>
        </p:txBody>
      </p:sp>
      <p:grpSp>
        <p:nvGrpSpPr>
          <p:cNvPr id="163" name="组合 162"/>
          <p:cNvGrpSpPr/>
          <p:nvPr/>
        </p:nvGrpSpPr>
        <p:grpSpPr>
          <a:xfrm>
            <a:off x="835435" y="2042904"/>
            <a:ext cx="720000" cy="1396866"/>
            <a:chOff x="8763481" y="1241690"/>
            <a:chExt cx="2470150" cy="4870450"/>
          </a:xfrm>
        </p:grpSpPr>
        <p:grpSp>
          <p:nvGrpSpPr>
            <p:cNvPr id="164" name="组合 163"/>
            <p:cNvGrpSpPr/>
            <p:nvPr/>
          </p:nvGrpSpPr>
          <p:grpSpPr>
            <a:xfrm>
              <a:off x="8763481" y="1241690"/>
              <a:ext cx="2470150" cy="4870450"/>
              <a:chOff x="7315419" y="1343288"/>
              <a:chExt cx="2470150" cy="4870450"/>
            </a:xfrm>
          </p:grpSpPr>
          <p:pic>
            <p:nvPicPr>
              <p:cNvPr id="166" name="图片 16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15419" y="1343288"/>
                <a:ext cx="2470150" cy="4870450"/>
              </a:xfrm>
              <a:prstGeom prst="roundRect">
                <a:avLst>
                  <a:gd name="adj" fmla="val 7927"/>
                </a:avLst>
              </a:prstGeom>
            </p:spPr>
          </p:pic>
          <p:grpSp>
            <p:nvGrpSpPr>
              <p:cNvPr id="167" name="组合 166"/>
              <p:cNvGrpSpPr/>
              <p:nvPr/>
            </p:nvGrpSpPr>
            <p:grpSpPr>
              <a:xfrm>
                <a:off x="8176897" y="1714160"/>
                <a:ext cx="978747" cy="256544"/>
                <a:chOff x="4672933" y="1275811"/>
                <a:chExt cx="737084" cy="201855"/>
              </a:xfrm>
            </p:grpSpPr>
            <p:pic>
              <p:nvPicPr>
                <p:cNvPr id="168" name="图片 16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72933" y="1328204"/>
                  <a:ext cx="619147" cy="144016"/>
                </a:xfrm>
                <a:prstGeom prst="rect">
                  <a:avLst/>
                </a:prstGeom>
              </p:spPr>
            </p:pic>
            <p:sp>
              <p:nvSpPr>
                <p:cNvPr id="169" name="文本框 168"/>
                <p:cNvSpPr txBox="1"/>
                <p:nvPr/>
              </p:nvSpPr>
              <p:spPr>
                <a:xfrm>
                  <a:off x="4716013" y="1275811"/>
                  <a:ext cx="694004" cy="201855"/>
                </a:xfrm>
                <a:prstGeom prst="rect">
                  <a:avLst/>
                </a:prstGeom>
                <a:noFill/>
              </p:spPr>
              <p:txBody>
                <a:bodyPr wrap="square" rtlCol="0">
                  <a:spAutoFit/>
                </a:bodyPr>
                <a:lstStyle/>
                <a:p>
                  <a:r>
                    <a:rPr lang="en-US" altLang="zh-CN" sz="1067" dirty="0">
                      <a:solidFill>
                        <a:srgbClr val="FBFBFB"/>
                      </a:solidFill>
                      <a:latin typeface="微软雅黑"/>
                      <a:ea typeface="微软雅黑"/>
                      <a:cs typeface="+mn-ea"/>
                      <a:sym typeface="+mn-lt"/>
                    </a:rPr>
                    <a:t>**</a:t>
                  </a:r>
                  <a:r>
                    <a:rPr lang="zh-CN" altLang="en-US" sz="1067" dirty="0">
                      <a:solidFill>
                        <a:srgbClr val="FBFBFB"/>
                      </a:solidFill>
                      <a:latin typeface="微软雅黑"/>
                      <a:ea typeface="微软雅黑"/>
                      <a:cs typeface="+mn-ea"/>
                      <a:sym typeface="+mn-lt"/>
                    </a:rPr>
                    <a:t>集团</a:t>
                  </a:r>
                </a:p>
              </p:txBody>
            </p:sp>
          </p:grpSp>
        </p:grpSp>
        <p:pic>
          <p:nvPicPr>
            <p:cNvPr id="165" name="图片 16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92556" y="1497117"/>
              <a:ext cx="2412000" cy="4288000"/>
            </a:xfrm>
            <a:prstGeom prst="rect">
              <a:avLst/>
            </a:prstGeom>
            <a:ln>
              <a:noFill/>
            </a:ln>
          </p:spPr>
        </p:pic>
      </p:grpSp>
      <p:cxnSp>
        <p:nvCxnSpPr>
          <p:cNvPr id="170" name="直接连接符 169"/>
          <p:cNvCxnSpPr/>
          <p:nvPr/>
        </p:nvCxnSpPr>
        <p:spPr bwMode="auto">
          <a:xfrm>
            <a:off x="5868390" y="2424552"/>
            <a:ext cx="0" cy="1015218"/>
          </a:xfrm>
          <a:prstGeom prst="line">
            <a:avLst/>
          </a:prstGeom>
          <a:noFill/>
          <a:ln w="9525" cap="flat" cmpd="sng" algn="ctr">
            <a:solidFill>
              <a:srgbClr val="FBFBF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直接连接符 170"/>
          <p:cNvCxnSpPr/>
          <p:nvPr/>
        </p:nvCxnSpPr>
        <p:spPr bwMode="auto">
          <a:xfrm>
            <a:off x="6987986" y="2424552"/>
            <a:ext cx="0" cy="1015218"/>
          </a:xfrm>
          <a:prstGeom prst="line">
            <a:avLst/>
          </a:prstGeom>
          <a:noFill/>
          <a:ln w="9525" cap="flat" cmpd="sng" algn="ctr">
            <a:solidFill>
              <a:srgbClr val="FBFBF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直接连接符 171"/>
          <p:cNvCxnSpPr/>
          <p:nvPr/>
        </p:nvCxnSpPr>
        <p:spPr bwMode="auto">
          <a:xfrm>
            <a:off x="9763975" y="2424552"/>
            <a:ext cx="0" cy="1015218"/>
          </a:xfrm>
          <a:prstGeom prst="line">
            <a:avLst/>
          </a:prstGeom>
          <a:noFill/>
          <a:ln w="9525" cap="flat" cmpd="sng" algn="ctr">
            <a:solidFill>
              <a:srgbClr val="FBFBF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3" name="Text Box 6"/>
          <p:cNvSpPr>
            <a:spLocks noChangeArrowheads="1"/>
          </p:cNvSpPr>
          <p:nvPr/>
        </p:nvSpPr>
        <p:spPr bwMode="auto">
          <a:xfrm>
            <a:off x="665816" y="641598"/>
            <a:ext cx="10920917" cy="584647"/>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a:buFont typeface="Arial" pitchFamily="34" charset="0"/>
              <a:buNone/>
            </a:pPr>
            <a:r>
              <a:rPr lang="zh-CN" altLang="en-US" sz="3200" b="1" dirty="0">
                <a:solidFill>
                  <a:schemeClr val="tx2"/>
                </a:solidFill>
                <a:latin typeface="微软雅黑" panose="020B0503020204020204" pitchFamily="34" charset="-122"/>
                <a:ea typeface="微软雅黑" panose="020B0503020204020204" pitchFamily="34" charset="-122"/>
                <a:cs typeface="+mj-cs"/>
                <a:sym typeface="Calibri" pitchFamily="34" charset="0"/>
              </a:rPr>
              <a:t>一体化云平台，构建</a:t>
            </a:r>
            <a:r>
              <a:rPr lang="zh-CN" altLang="en-US" sz="3200" b="1" dirty="0" smtClean="0">
                <a:solidFill>
                  <a:schemeClr val="tx2"/>
                </a:solidFill>
                <a:latin typeface="微软雅黑" panose="020B0503020204020204" pitchFamily="34" charset="-122"/>
                <a:ea typeface="微软雅黑" panose="020B0503020204020204" pitchFamily="34" charset="-122"/>
                <a:cs typeface="+mj-cs"/>
                <a:sym typeface="Calibri" pitchFamily="34" charset="0"/>
              </a:rPr>
              <a:t>面向“能源互联网”的应用</a:t>
            </a:r>
            <a:r>
              <a:rPr lang="zh-CN" altLang="en-US" sz="3200" b="1" dirty="0">
                <a:solidFill>
                  <a:schemeClr val="tx2"/>
                </a:solidFill>
                <a:latin typeface="微软雅黑" panose="020B0503020204020204" pitchFamily="34" charset="-122"/>
                <a:ea typeface="微软雅黑" panose="020B0503020204020204" pitchFamily="34" charset="-122"/>
                <a:cs typeface="+mj-cs"/>
                <a:sym typeface="Calibri" pitchFamily="34" charset="0"/>
              </a:rPr>
              <a:t>基础</a:t>
            </a:r>
          </a:p>
        </p:txBody>
      </p:sp>
      <p:cxnSp>
        <p:nvCxnSpPr>
          <p:cNvPr id="174" name="直接连接符 173"/>
          <p:cNvCxnSpPr/>
          <p:nvPr/>
        </p:nvCxnSpPr>
        <p:spPr bwMode="auto">
          <a:xfrm>
            <a:off x="7883346" y="2424552"/>
            <a:ext cx="0" cy="1015218"/>
          </a:xfrm>
          <a:prstGeom prst="line">
            <a:avLst/>
          </a:prstGeom>
          <a:noFill/>
          <a:ln w="9525" cap="flat" cmpd="sng" algn="ctr">
            <a:solidFill>
              <a:srgbClr val="FBFBF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文本框 174"/>
          <p:cNvSpPr txBox="1"/>
          <p:nvPr/>
        </p:nvSpPr>
        <p:spPr>
          <a:xfrm>
            <a:off x="7940738" y="2760393"/>
            <a:ext cx="955222" cy="307777"/>
          </a:xfrm>
          <a:prstGeom prst="rect">
            <a:avLst/>
          </a:prstGeom>
          <a:noFill/>
        </p:spPr>
        <p:txBody>
          <a:bodyPr wrap="square" rtlCol="0">
            <a:spAutoFit/>
          </a:bodyPr>
          <a:lstStyle/>
          <a:p>
            <a:r>
              <a:rPr lang="en-US" altLang="zh-CN" sz="1400" b="1" dirty="0" smtClean="0">
                <a:solidFill>
                  <a:srgbClr val="FBFBFB"/>
                </a:solidFill>
                <a:latin typeface="微软雅黑"/>
                <a:ea typeface="微软雅黑"/>
              </a:rPr>
              <a:t>······</a:t>
            </a:r>
            <a:endParaRPr lang="zh-CN" altLang="en-US" sz="1400" b="1" dirty="0" smtClean="0">
              <a:solidFill>
                <a:srgbClr val="FBFBFB"/>
              </a:solidFill>
              <a:latin typeface="微软雅黑"/>
              <a:ea typeface="微软雅黑"/>
            </a:endParaRPr>
          </a:p>
        </p:txBody>
      </p:sp>
      <p:cxnSp>
        <p:nvCxnSpPr>
          <p:cNvPr id="176" name="直接连接符 175"/>
          <p:cNvCxnSpPr/>
          <p:nvPr/>
        </p:nvCxnSpPr>
        <p:spPr bwMode="auto">
          <a:xfrm>
            <a:off x="10837202" y="2424552"/>
            <a:ext cx="0" cy="1015218"/>
          </a:xfrm>
          <a:prstGeom prst="line">
            <a:avLst/>
          </a:prstGeom>
          <a:noFill/>
          <a:ln w="9525" cap="flat" cmpd="sng" algn="ctr">
            <a:solidFill>
              <a:srgbClr val="FBFBF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7" name="文本框 176"/>
          <p:cNvSpPr txBox="1"/>
          <p:nvPr/>
        </p:nvSpPr>
        <p:spPr>
          <a:xfrm>
            <a:off x="10795257" y="2760393"/>
            <a:ext cx="955222" cy="307777"/>
          </a:xfrm>
          <a:prstGeom prst="rect">
            <a:avLst/>
          </a:prstGeom>
          <a:noFill/>
        </p:spPr>
        <p:txBody>
          <a:bodyPr wrap="square" rtlCol="0">
            <a:spAutoFit/>
          </a:bodyPr>
          <a:lstStyle/>
          <a:p>
            <a:r>
              <a:rPr lang="en-US" altLang="zh-CN" sz="1400" b="1" dirty="0" smtClean="0">
                <a:solidFill>
                  <a:srgbClr val="FBFBFB"/>
                </a:solidFill>
                <a:latin typeface="微软雅黑"/>
                <a:ea typeface="微软雅黑"/>
              </a:rPr>
              <a:t>······</a:t>
            </a:r>
            <a:endParaRPr lang="zh-CN" altLang="en-US" sz="1400" b="1" dirty="0" smtClean="0">
              <a:solidFill>
                <a:srgbClr val="FBFBFB"/>
              </a:solidFill>
              <a:latin typeface="微软雅黑"/>
              <a:ea typeface="微软雅黑"/>
            </a:endParaRPr>
          </a:p>
        </p:txBody>
      </p:sp>
      <p:sp>
        <p:nvSpPr>
          <p:cNvPr id="178" name="文本框 177"/>
          <p:cNvSpPr txBox="1"/>
          <p:nvPr/>
        </p:nvSpPr>
        <p:spPr>
          <a:xfrm>
            <a:off x="8854001" y="2578740"/>
            <a:ext cx="894412" cy="584775"/>
          </a:xfrm>
          <a:prstGeom prst="rect">
            <a:avLst/>
          </a:prstGeom>
          <a:noFill/>
        </p:spPr>
        <p:txBody>
          <a:bodyPr wrap="square" rtlCol="0">
            <a:spAutoFit/>
          </a:bodyPr>
          <a:lstStyle/>
          <a:p>
            <a:r>
              <a:rPr lang="zh-CN" altLang="en-US" sz="1600" b="1" dirty="0">
                <a:solidFill>
                  <a:srgbClr val="FBFBFB"/>
                </a:solidFill>
                <a:latin typeface="微软雅黑"/>
                <a:ea typeface="微软雅黑"/>
              </a:rPr>
              <a:t>售</a:t>
            </a:r>
            <a:r>
              <a:rPr lang="zh-CN" altLang="en-US" sz="1600" b="1" dirty="0" smtClean="0">
                <a:solidFill>
                  <a:srgbClr val="FBFBFB"/>
                </a:solidFill>
                <a:latin typeface="微软雅黑"/>
                <a:ea typeface="微软雅黑"/>
              </a:rPr>
              <a:t>电交易平台</a:t>
            </a:r>
          </a:p>
        </p:txBody>
      </p:sp>
      <p:sp>
        <p:nvSpPr>
          <p:cNvPr id="182" name="泪滴形 181"/>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spTree>
    <p:extLst>
      <p:ext uri="{BB962C8B-B14F-4D97-AF65-F5344CB8AC3E}">
        <p14:creationId xmlns:p14="http://schemas.microsoft.com/office/powerpoint/2010/main" val="3505266928"/>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60399" y="260476"/>
            <a:ext cx="11199505" cy="1059357"/>
          </a:xfrm>
          <a:prstGeom prst="rect">
            <a:avLst/>
          </a:prstGeom>
        </p:spPr>
        <p:txBody>
          <a:bodyPr anchor="ctr"/>
          <a:lstStyle/>
          <a:p>
            <a:r>
              <a:rPr lang="zh-CN" altLang="en-US" sz="3200" b="1" dirty="0" smtClean="0">
                <a:solidFill>
                  <a:srgbClr val="C00000"/>
                </a:solidFill>
                <a:latin typeface="微软雅黑" panose="020B0503020204020204" pitchFamily="34" charset="-122"/>
                <a:ea typeface="微软雅黑" panose="020B0503020204020204" pitchFamily="34" charset="-122"/>
                <a:cs typeface="+mn-ea"/>
              </a:rPr>
              <a:t>电站组串全量检测，全面掌握电站中组件的健康状态</a:t>
            </a:r>
            <a:endParaRPr lang="en-US" altLang="zh-CN" sz="3200" b="1" dirty="0">
              <a:solidFill>
                <a:srgbClr val="C00000"/>
              </a:solidFill>
              <a:latin typeface="微软雅黑" panose="020B0503020204020204" pitchFamily="34" charset="-122"/>
              <a:ea typeface="微软雅黑" panose="020B0503020204020204" pitchFamily="34" charset="-122"/>
              <a:cs typeface="+mn-ea"/>
            </a:endParaRPr>
          </a:p>
        </p:txBody>
      </p:sp>
      <p:graphicFrame>
        <p:nvGraphicFramePr>
          <p:cNvPr id="39" name="表格 38"/>
          <p:cNvGraphicFramePr>
            <a:graphicFrameLocks noGrp="1"/>
          </p:cNvGraphicFramePr>
          <p:nvPr>
            <p:extLst/>
          </p:nvPr>
        </p:nvGraphicFramePr>
        <p:xfrm>
          <a:off x="629169" y="1298157"/>
          <a:ext cx="5268047" cy="1991919"/>
        </p:xfrm>
        <a:graphic>
          <a:graphicData uri="http://schemas.openxmlformats.org/drawingml/2006/table">
            <a:tbl>
              <a:tblPr firstRow="1" bandRow="1">
                <a:tableStyleId>{00A15C55-8517-42AA-B614-E9B94910E393}</a:tableStyleId>
              </a:tblPr>
              <a:tblGrid>
                <a:gridCol w="1420210"/>
                <a:gridCol w="2109931"/>
                <a:gridCol w="1737906"/>
              </a:tblGrid>
              <a:tr h="437878">
                <a:tc>
                  <a:txBody>
                    <a:bodyPr/>
                    <a:lstStyle/>
                    <a:p>
                      <a:pPr algn="ctr"/>
                      <a:r>
                        <a:rPr lang="zh-CN" altLang="en-US" sz="1600" dirty="0" smtClean="0">
                          <a:latin typeface="微软雅黑" panose="020B0503020204020204" pitchFamily="34" charset="-122"/>
                          <a:ea typeface="微软雅黑" panose="020B0503020204020204" pitchFamily="34" charset="-122"/>
                        </a:rPr>
                        <a:t>检测方式</a:t>
                      </a:r>
                      <a:endParaRPr lang="zh-CN" altLang="en-US" sz="1600" dirty="0">
                        <a:latin typeface="微软雅黑" panose="020B0503020204020204" pitchFamily="34" charset="-122"/>
                        <a:ea typeface="微软雅黑" panose="020B0503020204020204" pitchFamily="34" charset="-122"/>
                      </a:endParaRPr>
                    </a:p>
                  </a:txBody>
                  <a:tcPr anchor="ctr">
                    <a:solidFill>
                      <a:srgbClr val="C00000"/>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业界</a:t>
                      </a:r>
                      <a:r>
                        <a:rPr lang="en-US" altLang="zh-CN" sz="1600" dirty="0" smtClean="0">
                          <a:latin typeface="微软雅黑" panose="020B0503020204020204" pitchFamily="34" charset="-122"/>
                          <a:ea typeface="微软雅黑" panose="020B0503020204020204" pitchFamily="34" charset="-122"/>
                        </a:rPr>
                        <a:t>IV</a:t>
                      </a:r>
                      <a:r>
                        <a:rPr lang="zh-CN" altLang="en-US" sz="1600" dirty="0" smtClean="0">
                          <a:latin typeface="微软雅黑" panose="020B0503020204020204" pitchFamily="34" charset="-122"/>
                          <a:ea typeface="微软雅黑" panose="020B0503020204020204" pitchFamily="34" charset="-122"/>
                        </a:rPr>
                        <a:t>检测仪</a:t>
                      </a:r>
                      <a:endParaRPr lang="zh-CN" altLang="en-US" sz="1600" dirty="0">
                        <a:latin typeface="微软雅黑" panose="020B0503020204020204" pitchFamily="34" charset="-122"/>
                        <a:ea typeface="微软雅黑" panose="020B0503020204020204" pitchFamily="34" charset="-122"/>
                      </a:endParaRPr>
                    </a:p>
                  </a:txBody>
                  <a:tcPr anchor="ctr">
                    <a:solidFill>
                      <a:srgbClr val="00B0F0"/>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华为</a:t>
                      </a:r>
                      <a:r>
                        <a:rPr lang="en-US" altLang="zh-CN" sz="1600" dirty="0" smtClean="0">
                          <a:latin typeface="微软雅黑" panose="020B0503020204020204" pitchFamily="34" charset="-122"/>
                          <a:ea typeface="微软雅黑" panose="020B0503020204020204" pitchFamily="34" charset="-122"/>
                        </a:rPr>
                        <a:t>IV</a:t>
                      </a:r>
                      <a:r>
                        <a:rPr lang="zh-CN" altLang="en-US" sz="1600" dirty="0" smtClean="0">
                          <a:latin typeface="微软雅黑" panose="020B0503020204020204" pitchFamily="34" charset="-122"/>
                          <a:ea typeface="微软雅黑" panose="020B0503020204020204" pitchFamily="34" charset="-122"/>
                        </a:rPr>
                        <a:t>智能诊断</a:t>
                      </a:r>
                      <a:endParaRPr lang="zh-CN" altLang="en-US" sz="1600" dirty="0">
                        <a:latin typeface="微软雅黑" panose="020B0503020204020204" pitchFamily="34" charset="-122"/>
                        <a:ea typeface="微软雅黑" panose="020B0503020204020204" pitchFamily="34" charset="-122"/>
                      </a:endParaRPr>
                    </a:p>
                  </a:txBody>
                  <a:tcPr anchor="ctr">
                    <a:solidFill>
                      <a:srgbClr val="FF9900"/>
                    </a:solidFill>
                  </a:tcPr>
                </a:tc>
              </a:tr>
              <a:tr h="351505">
                <a:tc>
                  <a:txBody>
                    <a:bodyPr/>
                    <a:lstStyle/>
                    <a:p>
                      <a:pPr algn="ctr"/>
                      <a:r>
                        <a:rPr lang="zh-CN" altLang="en-US" sz="1400" b="1" dirty="0" smtClean="0">
                          <a:latin typeface="微软雅黑" panose="020B0503020204020204" pitchFamily="34" charset="-122"/>
                          <a:ea typeface="微软雅黑" panose="020B0503020204020204" pitchFamily="34" charset="-122"/>
                        </a:rPr>
                        <a:t>检测量</a:t>
                      </a:r>
                      <a:endParaRPr lang="zh-CN" altLang="en-US" sz="1400" b="1"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rPr>
                        <a:t>抽检</a:t>
                      </a:r>
                      <a:r>
                        <a:rPr lang="en-US" altLang="zh-CN" sz="1400" dirty="0" smtClean="0">
                          <a:latin typeface="微软雅黑" panose="020B0503020204020204" pitchFamily="34" charset="-122"/>
                          <a:ea typeface="微软雅黑" panose="020B0503020204020204" pitchFamily="34" charset="-122"/>
                        </a:rPr>
                        <a:t>1%~5%</a:t>
                      </a:r>
                      <a:endParaRPr lang="zh-CN" altLang="en-US" sz="14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rPr>
                        <a:t>全量组串检测</a:t>
                      </a:r>
                      <a:endParaRPr lang="zh-CN" altLang="en-US" sz="14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r>
              <a:tr h="382136">
                <a:tc>
                  <a:txBody>
                    <a:bodyPr/>
                    <a:lstStyle/>
                    <a:p>
                      <a:pPr algn="ctr"/>
                      <a:r>
                        <a:rPr lang="zh-CN" altLang="en-US" sz="1400" b="1" dirty="0" smtClean="0">
                          <a:latin typeface="微软雅黑" panose="020B0503020204020204" pitchFamily="34" charset="-122"/>
                          <a:ea typeface="微软雅黑" panose="020B0503020204020204" pitchFamily="34" charset="-122"/>
                        </a:rPr>
                        <a:t>耗时</a:t>
                      </a:r>
                      <a:endParaRPr lang="zh-CN" altLang="en-US" sz="1400" b="1" dirty="0">
                        <a:latin typeface="微软雅黑" panose="020B0503020204020204" pitchFamily="34" charset="-122"/>
                        <a:ea typeface="微软雅黑" panose="020B0503020204020204" pitchFamily="34" charset="-122"/>
                      </a:endParaRPr>
                    </a:p>
                  </a:txBody>
                  <a:tcPr anchor="ctr">
                    <a:solidFill>
                      <a:schemeClr val="bg2">
                        <a:lumMod val="40000"/>
                        <a:lumOff val="6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rPr>
                        <a:t>一周（</a:t>
                      </a:r>
                      <a:r>
                        <a:rPr lang="en-US" altLang="zh-CN" sz="1400" dirty="0" smtClean="0">
                          <a:latin typeface="微软雅黑" panose="020B0503020204020204" pitchFamily="34" charset="-122"/>
                          <a:ea typeface="微软雅黑" panose="020B0503020204020204" pitchFamily="34" charset="-122"/>
                        </a:rPr>
                        <a:t>100MW</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txBody>
                  <a:tcPr anchor="ctr">
                    <a:solidFill>
                      <a:schemeClr val="bg2">
                        <a:lumMod val="40000"/>
                        <a:lumOff val="6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rPr>
                        <a:t>在线完成</a:t>
                      </a:r>
                      <a:endParaRPr lang="zh-CN" altLang="en-US" sz="1400" dirty="0">
                        <a:latin typeface="微软雅黑" panose="020B0503020204020204" pitchFamily="34" charset="-122"/>
                        <a:ea typeface="微软雅黑" panose="020B0503020204020204" pitchFamily="34" charset="-122"/>
                      </a:endParaRPr>
                    </a:p>
                  </a:txBody>
                  <a:tcPr anchor="ctr">
                    <a:solidFill>
                      <a:schemeClr val="bg2">
                        <a:lumMod val="40000"/>
                        <a:lumOff val="60000"/>
                      </a:schemeClr>
                    </a:solidFill>
                  </a:tcPr>
                </a:tc>
              </a:tr>
              <a:tr h="341194">
                <a:tc>
                  <a:txBody>
                    <a:bodyPr/>
                    <a:lstStyle/>
                    <a:p>
                      <a:pPr algn="ctr"/>
                      <a:r>
                        <a:rPr lang="zh-CN" altLang="en-US" sz="1400" b="1" dirty="0" smtClean="0">
                          <a:latin typeface="微软雅黑" panose="020B0503020204020204" pitchFamily="34" charset="-122"/>
                          <a:ea typeface="微软雅黑" panose="020B0503020204020204" pitchFamily="34" charset="-122"/>
                        </a:rPr>
                        <a:t>人员</a:t>
                      </a:r>
                      <a:endParaRPr lang="zh-CN" altLang="en-US" sz="1400" b="1"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400" dirty="0" smtClean="0">
                          <a:latin typeface="微软雅黑" panose="020B0503020204020204" pitchFamily="34" charset="-122"/>
                          <a:ea typeface="微软雅黑" panose="020B0503020204020204" pitchFamily="34" charset="-122"/>
                        </a:rPr>
                        <a:t>2~3</a:t>
                      </a:r>
                      <a:r>
                        <a:rPr lang="zh-CN" altLang="en-US" sz="1400" dirty="0" smtClean="0">
                          <a:latin typeface="微软雅黑" panose="020B0503020204020204" pitchFamily="34" charset="-122"/>
                          <a:ea typeface="微软雅黑" panose="020B0503020204020204" pitchFamily="34" charset="-122"/>
                        </a:rPr>
                        <a:t>人</a:t>
                      </a:r>
                      <a:endParaRPr lang="zh-CN" altLang="en-US" sz="14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400" dirty="0" smtClean="0">
                          <a:latin typeface="微软雅黑" panose="020B0503020204020204" pitchFamily="34" charset="-122"/>
                          <a:ea typeface="微软雅黑" panose="020B0503020204020204" pitchFamily="34" charset="-122"/>
                        </a:rPr>
                        <a:t>一键启动检测</a:t>
                      </a:r>
                      <a:endParaRPr lang="zh-CN" altLang="en-US" sz="14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r>
              <a:tr h="479206">
                <a:tc>
                  <a:txBody>
                    <a:bodyPr/>
                    <a:lstStyle/>
                    <a:p>
                      <a:pPr algn="ctr"/>
                      <a:r>
                        <a:rPr lang="zh-CN" altLang="en-US" sz="1400" b="1" dirty="0" smtClean="0">
                          <a:solidFill>
                            <a:schemeClr val="tx1"/>
                          </a:solidFill>
                          <a:latin typeface="微软雅黑" panose="020B0503020204020204" pitchFamily="34" charset="-122"/>
                          <a:ea typeface="微软雅黑" panose="020B0503020204020204" pitchFamily="34" charset="-122"/>
                        </a:rPr>
                        <a:t>电量损失</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anchor="ctr">
                    <a:solidFill>
                      <a:schemeClr val="bg2">
                        <a:lumMod val="40000"/>
                        <a:lumOff val="60000"/>
                      </a:schemeClr>
                    </a:solidFill>
                  </a:tcPr>
                </a:tc>
                <a:tc>
                  <a:txBody>
                    <a:bodyPr/>
                    <a:lstStyle/>
                    <a:p>
                      <a:pPr algn="ctr"/>
                      <a:r>
                        <a:rPr lang="zh-CN" altLang="en-US" sz="1400" b="0" dirty="0" smtClean="0">
                          <a:solidFill>
                            <a:schemeClr val="tx1"/>
                          </a:solidFill>
                          <a:latin typeface="微软雅黑" panose="020B0503020204020204" pitchFamily="34" charset="-122"/>
                          <a:ea typeface="微软雅黑" panose="020B0503020204020204" pitchFamily="34" charset="-122"/>
                        </a:rPr>
                        <a:t>＞</a:t>
                      </a:r>
                      <a:r>
                        <a:rPr lang="en-US" altLang="zh-CN" sz="1400" b="0" dirty="0" smtClean="0">
                          <a:solidFill>
                            <a:schemeClr val="tx1"/>
                          </a:solidFill>
                          <a:latin typeface="微软雅黑" panose="020B0503020204020204" pitchFamily="34" charset="-122"/>
                          <a:ea typeface="微软雅黑" panose="020B0503020204020204" pitchFamily="34" charset="-122"/>
                        </a:rPr>
                        <a:t>1000kWh</a:t>
                      </a:r>
                    </a:p>
                  </a:txBody>
                  <a:tcPr anchor="ctr">
                    <a:solidFill>
                      <a:schemeClr val="bg2">
                        <a:lumMod val="40000"/>
                        <a:lumOff val="60000"/>
                      </a:schemeClr>
                    </a:solidFill>
                  </a:tcPr>
                </a:tc>
                <a:tc>
                  <a:txBody>
                    <a:bodyPr/>
                    <a:lstStyle/>
                    <a:p>
                      <a:pPr algn="ctr"/>
                      <a:r>
                        <a:rPr lang="en-US" altLang="zh-CN" sz="1400" b="0" dirty="0" smtClean="0">
                          <a:solidFill>
                            <a:schemeClr val="tx1"/>
                          </a:solidFill>
                          <a:latin typeface="微软雅黑" panose="020B0503020204020204" pitchFamily="34" charset="-122"/>
                          <a:ea typeface="微软雅黑" panose="020B0503020204020204" pitchFamily="34" charset="-122"/>
                        </a:rPr>
                        <a:t>≈0kWh</a:t>
                      </a:r>
                    </a:p>
                  </a:txBody>
                  <a:tcPr anchor="ctr">
                    <a:solidFill>
                      <a:schemeClr val="bg2">
                        <a:lumMod val="40000"/>
                        <a:lumOff val="60000"/>
                      </a:schemeClr>
                    </a:solidFill>
                  </a:tcPr>
                </a:tc>
              </a:tr>
            </a:tbl>
          </a:graphicData>
        </a:graphic>
      </p:graphicFrame>
      <p:sp>
        <p:nvSpPr>
          <p:cNvPr id="21" name="文本框 20"/>
          <p:cNvSpPr txBox="1"/>
          <p:nvPr/>
        </p:nvSpPr>
        <p:spPr>
          <a:xfrm>
            <a:off x="6148280" y="1298157"/>
            <a:ext cx="5420076" cy="384721"/>
          </a:xfrm>
          <a:prstGeom prst="rect">
            <a:avLst/>
          </a:prstGeom>
          <a:solidFill>
            <a:srgbClr val="7CBF33"/>
          </a:solidFill>
          <a:ln>
            <a:solidFill>
              <a:srgbClr val="7CBF33"/>
            </a:solidFill>
          </a:ln>
        </p:spPr>
        <p:txBody>
          <a:bodyPr wrap="square" rtlCol="0" anchor="ctr" anchorCtr="0">
            <a:spAutoFit/>
          </a:bodyPr>
          <a:lstStyle/>
          <a:p>
            <a:pPr algn="ctr"/>
            <a:r>
              <a:rPr lang="zh-CN" altLang="en-US" sz="1900" b="1" dirty="0" smtClean="0">
                <a:solidFill>
                  <a:schemeClr val="bg1"/>
                </a:solidFill>
                <a:latin typeface="微软雅黑" panose="020B0503020204020204" pitchFamily="34" charset="-122"/>
                <a:ea typeface="微软雅黑" panose="020B0503020204020204" pitchFamily="34" charset="-122"/>
              </a:rPr>
              <a:t>诊断故障列表（超过</a:t>
            </a:r>
            <a:r>
              <a:rPr lang="en-US" altLang="zh-CN" sz="1900" b="1" dirty="0" smtClean="0">
                <a:solidFill>
                  <a:schemeClr val="bg1"/>
                </a:solidFill>
                <a:latin typeface="微软雅黑" panose="020B0503020204020204" pitchFamily="34" charset="-122"/>
                <a:ea typeface="微软雅黑" panose="020B0503020204020204" pitchFamily="34" charset="-122"/>
              </a:rPr>
              <a:t>14</a:t>
            </a:r>
            <a:r>
              <a:rPr lang="zh-CN" altLang="en-US" sz="1900" b="1" dirty="0" smtClean="0">
                <a:solidFill>
                  <a:schemeClr val="bg1"/>
                </a:solidFill>
                <a:latin typeface="微软雅黑" panose="020B0503020204020204" pitchFamily="34" charset="-122"/>
                <a:ea typeface="微软雅黑" panose="020B0503020204020204" pitchFamily="34" charset="-122"/>
              </a:rPr>
              <a:t>种）</a:t>
            </a:r>
            <a:endParaRPr lang="en-US" altLang="zh-CN" sz="1900" b="1" dirty="0" smtClean="0">
              <a:solidFill>
                <a:schemeClr val="bg1"/>
              </a:solidFill>
              <a:latin typeface="微软雅黑" panose="020B0503020204020204" pitchFamily="34" charset="-122"/>
              <a:ea typeface="微软雅黑" panose="020B0503020204020204" pitchFamily="34" charset="-122"/>
            </a:endParaRPr>
          </a:p>
        </p:txBody>
      </p:sp>
      <p:graphicFrame>
        <p:nvGraphicFramePr>
          <p:cNvPr id="41" name="表格 40"/>
          <p:cNvGraphicFramePr>
            <a:graphicFrameLocks noGrp="1"/>
          </p:cNvGraphicFramePr>
          <p:nvPr>
            <p:extLst/>
          </p:nvPr>
        </p:nvGraphicFramePr>
        <p:xfrm>
          <a:off x="6154060" y="1714210"/>
          <a:ext cx="5420076" cy="4572960"/>
        </p:xfrm>
        <a:graphic>
          <a:graphicData uri="http://schemas.openxmlformats.org/drawingml/2006/table">
            <a:tbl>
              <a:tblPr/>
              <a:tblGrid>
                <a:gridCol w="5420076"/>
              </a:tblGrid>
              <a:tr h="152989">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组串无输出</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155822">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组串存在污物遮挡</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1559">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组串串联电阻过高</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组串有组件存在</a:t>
                      </a:r>
                      <a:r>
                        <a:rPr lang="en-US" altLang="zh-CN"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PID</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178487">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组串有组件阴影遮挡</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组串存在电流失配</a:t>
                      </a: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组串有电池电流输出极低</a:t>
                      </a: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152989">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组串有电池电流输出异常</a:t>
                      </a:r>
                      <a:endParaRPr lang="zh-CN" altLang="en-US" sz="1600" b="0" i="0" u="none" strike="noStrike" dirty="0">
                        <a:solidFill>
                          <a:schemeClr val="tx1"/>
                        </a:solidFill>
                        <a:latin typeface="FrutigerNext LT RegularCn" panose="020B0506040504020204" pitchFamily="34" charset="0"/>
                        <a:ea typeface="微软雅黑" panose="020B0503020204020204" pitchFamily="34" charset="-122"/>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600" b="0" i="0" u="none" strike="noStrike" dirty="0" smtClean="0">
                          <a:solidFill>
                            <a:schemeClr val="tx1"/>
                          </a:solidFill>
                          <a:latin typeface="FrutigerNext LT RegularCn" panose="020B0506040504020204" pitchFamily="34" charset="0"/>
                          <a:ea typeface="微软雅黑" panose="020B0503020204020204" pitchFamily="34" charset="-122"/>
                          <a:sym typeface="FrutigerNext LT RegularCn" panose="020B0506040504020204" pitchFamily="34" charset="0"/>
                        </a:rPr>
                        <a:t>组串有组件玻璃面板损坏</a:t>
                      </a:r>
                      <a:endPar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组串有组件发生严重隐裂</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组串有二极管短路</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组件发生互联条断裂</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组串短路电流过低</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marL="0" marR="0" indent="0" algn="ctr" defTabSz="1219444" rtl="0" eaLnBrk="1" fontAlgn="auto" latinLnBrk="0" hangingPunct="1">
                        <a:lnSpc>
                          <a:spcPct val="100000"/>
                        </a:lnSpc>
                        <a:spcBef>
                          <a:spcPts val="0"/>
                        </a:spcBef>
                        <a:spcAft>
                          <a:spcPts val="0"/>
                        </a:spcAft>
                        <a:buClrTx/>
                        <a:buSzTx/>
                        <a:buFontTx/>
                        <a:buNone/>
                        <a:tabLst/>
                        <a:defRPr/>
                      </a:pPr>
                      <a:r>
                        <a:rPr lang="zh-CN" altLang="en-US" sz="1600" b="0" kern="1200" dirty="0" smtClean="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rPr>
                        <a:t>组串衰减过快</a:t>
                      </a:r>
                      <a:endParaRPr lang="zh-CN" altLang="en-US" sz="1600" b="0" kern="1200" dirty="0">
                        <a:solidFill>
                          <a:schemeClr val="tx1"/>
                        </a:solidFill>
                        <a:latin typeface="FrutigerNext LT RegularCn" panose="020B0506040504020204" pitchFamily="34" charset="0"/>
                        <a:ea typeface="微软雅黑" panose="020B0503020204020204" pitchFamily="34" charset="-122"/>
                        <a:cs typeface="+mn-cs"/>
                        <a:sym typeface="FrutigerNext LT RegularCn" panose="020B0506040504020204" pitchFamily="34" charset="0"/>
                      </a:endParaRPr>
                    </a:p>
                  </a:txBody>
                  <a:tcPr marL="9525" marR="9525" marT="468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pic>
        <p:nvPicPr>
          <p:cNvPr id="4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9169" y="3341202"/>
            <a:ext cx="5268047" cy="2945968"/>
          </a:xfrm>
          <a:prstGeom prst="rect">
            <a:avLst/>
          </a:prstGeom>
          <a:noFill/>
          <a:ln w="20320">
            <a:no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8173" y="3124705"/>
            <a:ext cx="1842051" cy="1439256"/>
          </a:xfrm>
          <a:prstGeom prst="rect">
            <a:avLst/>
          </a:prstGeom>
        </p:spPr>
      </p:pic>
      <p:sp>
        <p:nvSpPr>
          <p:cNvPr id="8" name="泪滴形 7"/>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spTree>
    <p:extLst>
      <p:ext uri="{BB962C8B-B14F-4D97-AF65-F5344CB8AC3E}">
        <p14:creationId xmlns:p14="http://schemas.microsoft.com/office/powerpoint/2010/main" val="3105845713"/>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400" y="260476"/>
            <a:ext cx="10382775" cy="1059357"/>
          </a:xfrm>
          <a:prstGeom prst="rect">
            <a:avLst/>
          </a:prstGeom>
        </p:spPr>
        <p:txBody>
          <a:bodyPr anchor="ctr"/>
          <a:lstStyle/>
          <a:p>
            <a:r>
              <a:rPr lang="zh-CN" altLang="en-US" sz="3200" b="1" dirty="0">
                <a:solidFill>
                  <a:srgbClr val="C00000"/>
                </a:solidFill>
                <a:latin typeface="微软雅黑" panose="020B0503020204020204" pitchFamily="34" charset="-122"/>
                <a:ea typeface="微软雅黑" panose="020B0503020204020204" pitchFamily="34" charset="-122"/>
                <a:cs typeface="+mn-ea"/>
              </a:rPr>
              <a:t>基于</a:t>
            </a:r>
            <a:r>
              <a:rPr lang="zh-CN" altLang="en-US" sz="3200" b="1" dirty="0" smtClean="0">
                <a:solidFill>
                  <a:srgbClr val="C00000"/>
                </a:solidFill>
                <a:latin typeface="微软雅黑" panose="020B0503020204020204" pitchFamily="34" charset="-122"/>
                <a:ea typeface="微软雅黑" panose="020B0503020204020204" pitchFamily="34" charset="-122"/>
                <a:cs typeface="+mn-ea"/>
              </a:rPr>
              <a:t>组串</a:t>
            </a:r>
            <a:r>
              <a:rPr lang="en-US" altLang="zh-CN" sz="3200" b="1" dirty="0" smtClean="0">
                <a:solidFill>
                  <a:srgbClr val="C00000"/>
                </a:solidFill>
                <a:latin typeface="微软雅黑" panose="020B0503020204020204" pitchFamily="34" charset="-122"/>
                <a:ea typeface="微软雅黑" panose="020B0503020204020204" pitchFamily="34" charset="-122"/>
                <a:cs typeface="+mn-ea"/>
              </a:rPr>
              <a:t>IV</a:t>
            </a:r>
            <a:r>
              <a:rPr lang="zh-CN" altLang="en-US" sz="3200" b="1" dirty="0" smtClean="0">
                <a:solidFill>
                  <a:srgbClr val="C00000"/>
                </a:solidFill>
                <a:latin typeface="微软雅黑" panose="020B0503020204020204" pitchFamily="34" charset="-122"/>
                <a:ea typeface="微软雅黑" panose="020B0503020204020204" pitchFamily="34" charset="-122"/>
                <a:cs typeface="+mn-ea"/>
              </a:rPr>
              <a:t>曲线特征，通过智能诊断算法，实现问题根因识别</a:t>
            </a:r>
            <a:endParaRPr lang="en-US" altLang="zh-CN" sz="3200" b="1" dirty="0">
              <a:solidFill>
                <a:srgbClr val="C00000"/>
              </a:solidFill>
              <a:latin typeface="微软雅黑" panose="020B0503020204020204" pitchFamily="34" charset="-122"/>
              <a:ea typeface="微软雅黑" panose="020B0503020204020204" pitchFamily="34" charset="-122"/>
              <a:cs typeface="+mn-ea"/>
            </a:endParaRPr>
          </a:p>
        </p:txBody>
      </p:sp>
      <p:grpSp>
        <p:nvGrpSpPr>
          <p:cNvPr id="2" name="组合 1"/>
          <p:cNvGrpSpPr/>
          <p:nvPr/>
        </p:nvGrpSpPr>
        <p:grpSpPr>
          <a:xfrm>
            <a:off x="660400" y="1080000"/>
            <a:ext cx="10704286" cy="5320150"/>
            <a:chOff x="1270799" y="1014984"/>
            <a:chExt cx="9486102" cy="5320150"/>
          </a:xfrm>
        </p:grpSpPr>
        <p:sp>
          <p:nvSpPr>
            <p:cNvPr id="4" name="内容占位符 1"/>
            <p:cNvSpPr txBox="1">
              <a:spLocks/>
            </p:cNvSpPr>
            <p:nvPr/>
          </p:nvSpPr>
          <p:spPr>
            <a:xfrm>
              <a:off x="1270799" y="1014984"/>
              <a:ext cx="9486102" cy="1130650"/>
            </a:xfrm>
            <a:prstGeom prst="rect">
              <a:avLst/>
            </a:prstGeom>
          </p:spPr>
          <p:txBody>
            <a:bodyPr anchor="ctr"/>
            <a:lstStyle>
              <a:lvl1pPr eaLnBrk="1" hangingPunct="1">
                <a:defRPr sz="3200" b="1">
                  <a:solidFill>
                    <a:srgbClr val="C00000"/>
                  </a:solidFill>
                  <a:latin typeface="微软雅黑" panose="020B0503020204020204" pitchFamily="34" charset="-122"/>
                  <a:ea typeface="微软雅黑" panose="020B0503020204020204" pitchFamily="34" charset="-122"/>
                  <a:cs typeface="+mn-ea"/>
                </a:defRPr>
              </a:lvl1pPr>
              <a:lvl2pPr eaLnBrk="1" hangingPunct="1">
                <a:defRPr sz="3200" b="1">
                  <a:solidFill>
                    <a:srgbClr val="990000"/>
                  </a:solidFill>
                  <a:latin typeface="FrutigerNext LT Medium" pitchFamily="34" charset="0"/>
                  <a:ea typeface="华文细黑" pitchFamily="2" charset="-122"/>
                  <a:cs typeface="SimSun" pitchFamily="2" charset="-122"/>
                </a:defRPr>
              </a:lvl2pPr>
              <a:lvl3pPr eaLnBrk="1" hangingPunct="1">
                <a:defRPr sz="3200" b="1">
                  <a:solidFill>
                    <a:srgbClr val="990000"/>
                  </a:solidFill>
                  <a:latin typeface="FrutigerNext LT Medium" pitchFamily="34" charset="0"/>
                  <a:ea typeface="华文细黑" pitchFamily="2" charset="-122"/>
                  <a:cs typeface="SimSun" pitchFamily="2" charset="-122"/>
                </a:defRPr>
              </a:lvl3pPr>
              <a:lvl4pPr eaLnBrk="1" hangingPunct="1">
                <a:defRPr sz="3200" b="1">
                  <a:solidFill>
                    <a:srgbClr val="990000"/>
                  </a:solidFill>
                  <a:latin typeface="FrutigerNext LT Medium" pitchFamily="34" charset="0"/>
                  <a:ea typeface="华文细黑" pitchFamily="2" charset="-122"/>
                  <a:cs typeface="SimSun" pitchFamily="2" charset="-122"/>
                </a:defRPr>
              </a:lvl4pPr>
              <a:lvl5pPr eaLnBrk="1" hangingPunct="1">
                <a:defRPr sz="3200" b="1">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a:lstStyle>
            <a:p>
              <a:pPr marL="285750" indent="-285750">
                <a:lnSpc>
                  <a:spcPct val="130000"/>
                </a:lnSpc>
                <a:buFont typeface="Wingdings" panose="05000000000000000000" pitchFamily="2" charset="2"/>
                <a:buChar char="l"/>
              </a:pPr>
              <a:r>
                <a:rPr lang="zh-CN" altLang="en-US" sz="1800" b="0" dirty="0">
                  <a:solidFill>
                    <a:schemeClr val="tx1"/>
                  </a:solidFill>
                </a:rPr>
                <a:t>组串中任何故障导致</a:t>
              </a:r>
              <a:r>
                <a:rPr lang="zh-CN" altLang="en-US" sz="1800" b="0" dirty="0" smtClean="0">
                  <a:solidFill>
                    <a:schemeClr val="tx1"/>
                  </a:solidFill>
                </a:rPr>
                <a:t>的输出</a:t>
              </a:r>
              <a:r>
                <a:rPr lang="zh-CN" altLang="en-US" sz="1800" b="0" dirty="0">
                  <a:solidFill>
                    <a:schemeClr val="tx1"/>
                  </a:solidFill>
                </a:rPr>
                <a:t>异常</a:t>
              </a:r>
              <a:r>
                <a:rPr lang="zh-CN" altLang="en-US" sz="1800" b="0" dirty="0" smtClean="0">
                  <a:solidFill>
                    <a:schemeClr val="tx1"/>
                  </a:solidFill>
                </a:rPr>
                <a:t>都会使组</a:t>
              </a:r>
              <a:r>
                <a:rPr lang="zh-CN" altLang="en-US" sz="1800" b="0" dirty="0">
                  <a:solidFill>
                    <a:schemeClr val="tx1"/>
                  </a:solidFill>
                </a:rPr>
                <a:t>串</a:t>
              </a:r>
              <a:r>
                <a:rPr lang="en-US" altLang="zh-CN" sz="1800" b="0" dirty="0">
                  <a:solidFill>
                    <a:schemeClr val="tx1"/>
                  </a:solidFill>
                </a:rPr>
                <a:t>IV</a:t>
              </a:r>
              <a:r>
                <a:rPr lang="zh-CN" altLang="en-US" sz="1800" b="0" dirty="0">
                  <a:solidFill>
                    <a:schemeClr val="tx1"/>
                  </a:solidFill>
                </a:rPr>
                <a:t>曲线</a:t>
              </a:r>
              <a:r>
                <a:rPr lang="zh-CN" altLang="en-US" sz="1800" b="0" dirty="0" smtClean="0">
                  <a:solidFill>
                    <a:schemeClr val="tx1"/>
                  </a:solidFill>
                </a:rPr>
                <a:t>“变形”</a:t>
              </a:r>
              <a:endParaRPr lang="en-US" altLang="zh-CN" sz="1800" b="0" dirty="0" smtClean="0">
                <a:solidFill>
                  <a:schemeClr val="tx1"/>
                </a:solidFill>
              </a:endParaRPr>
            </a:p>
            <a:p>
              <a:pPr marL="285750" indent="-285750">
                <a:lnSpc>
                  <a:spcPct val="130000"/>
                </a:lnSpc>
                <a:buFont typeface="Wingdings" panose="05000000000000000000" pitchFamily="2" charset="2"/>
                <a:buChar char="l"/>
              </a:pPr>
              <a:r>
                <a:rPr lang="zh-CN" altLang="en-US" sz="1800" b="0" dirty="0" smtClean="0">
                  <a:solidFill>
                    <a:schemeClr val="tx1"/>
                  </a:solidFill>
                </a:rPr>
                <a:t>通过</a:t>
              </a:r>
              <a:r>
                <a:rPr lang="zh-CN" altLang="en-US" sz="1800" b="0" dirty="0">
                  <a:solidFill>
                    <a:schemeClr val="tx1"/>
                  </a:solidFill>
                </a:rPr>
                <a:t>对</a:t>
              </a:r>
              <a:r>
                <a:rPr lang="zh-CN" altLang="en-US" sz="1800" b="0" dirty="0" smtClean="0">
                  <a:solidFill>
                    <a:schemeClr val="tx1"/>
                  </a:solidFill>
                </a:rPr>
                <a:t>异常组串</a:t>
              </a:r>
              <a:r>
                <a:rPr lang="en-US" altLang="zh-CN" sz="1800" b="0" dirty="0" smtClean="0">
                  <a:solidFill>
                    <a:schemeClr val="tx1"/>
                  </a:solidFill>
                </a:rPr>
                <a:t>IV</a:t>
              </a:r>
              <a:r>
                <a:rPr lang="zh-CN" altLang="en-US" sz="1800" b="0" dirty="0">
                  <a:solidFill>
                    <a:schemeClr val="tx1"/>
                  </a:solidFill>
                </a:rPr>
                <a:t>曲线</a:t>
              </a:r>
              <a:r>
                <a:rPr lang="zh-CN" altLang="en-US" sz="1800" b="0" dirty="0" smtClean="0">
                  <a:solidFill>
                    <a:schemeClr val="tx1"/>
                  </a:solidFill>
                </a:rPr>
                <a:t>的智能分析</a:t>
              </a:r>
              <a:r>
                <a:rPr lang="zh-CN" altLang="en-US" sz="1800" b="0" dirty="0">
                  <a:solidFill>
                    <a:schemeClr val="tx1"/>
                  </a:solidFill>
                </a:rPr>
                <a:t>，</a:t>
              </a:r>
              <a:r>
                <a:rPr lang="zh-CN" altLang="en-US" sz="1800" b="0" dirty="0" smtClean="0">
                  <a:solidFill>
                    <a:schemeClr val="tx1"/>
                  </a:solidFill>
                </a:rPr>
                <a:t>判定组串的</a:t>
              </a:r>
              <a:r>
                <a:rPr lang="zh-CN" altLang="en-US" sz="1800" b="0" dirty="0">
                  <a:solidFill>
                    <a:schemeClr val="tx1"/>
                  </a:solidFill>
                </a:rPr>
                <a:t>故障</a:t>
              </a:r>
              <a:r>
                <a:rPr lang="zh-CN" altLang="en-US" sz="1800" b="0" dirty="0" smtClean="0">
                  <a:solidFill>
                    <a:schemeClr val="tx1"/>
                  </a:solidFill>
                </a:rPr>
                <a:t>类型，并给出修复建议</a:t>
              </a:r>
              <a:endParaRPr lang="en-US" altLang="zh-CN" sz="1800" b="0" dirty="0">
                <a:solidFill>
                  <a:schemeClr val="tx1"/>
                </a:solidFill>
              </a:endParaRPr>
            </a:p>
          </p:txBody>
        </p:sp>
        <p:sp>
          <p:nvSpPr>
            <p:cNvPr id="19" name="文本框 18"/>
            <p:cNvSpPr txBox="1"/>
            <p:nvPr/>
          </p:nvSpPr>
          <p:spPr>
            <a:xfrm>
              <a:off x="1460501" y="1951634"/>
              <a:ext cx="1777804" cy="2160000"/>
            </a:xfrm>
            <a:prstGeom prst="rect">
              <a:avLst/>
            </a:prstGeom>
            <a:solidFill>
              <a:srgbClr val="FF9900"/>
            </a:solidFill>
            <a:ln>
              <a:noFill/>
            </a:ln>
          </p:spPr>
          <p:txBody>
            <a:bodyPr wrap="square" rtlCol="0" anchor="ctr" anchorCtr="0">
              <a:spAutoFit/>
            </a:bodyPr>
            <a:lstStyle/>
            <a:p>
              <a:pPr algn="ctr">
                <a:lnSpc>
                  <a:spcPct val="130000"/>
                </a:lnSpc>
              </a:pPr>
              <a:r>
                <a:rPr lang="zh-CN" altLang="en-US" sz="2000" b="1" dirty="0">
                  <a:solidFill>
                    <a:schemeClr val="bg1"/>
                  </a:solidFill>
                  <a:latin typeface="微软雅黑" panose="020B0503020204020204" pitchFamily="34" charset="-122"/>
                  <a:ea typeface="微软雅黑" panose="020B0503020204020204" pitchFamily="34" charset="-122"/>
                </a:rPr>
                <a:t>组</a:t>
              </a:r>
              <a:r>
                <a:rPr lang="zh-CN" altLang="en-US" sz="2000" b="1" dirty="0" smtClean="0">
                  <a:solidFill>
                    <a:schemeClr val="bg1"/>
                  </a:solidFill>
                  <a:latin typeface="微软雅黑" panose="020B0503020204020204" pitchFamily="34" charset="-122"/>
                  <a:ea typeface="微软雅黑" panose="020B0503020204020204" pitchFamily="34" charset="-122"/>
                </a:rPr>
                <a:t>串中有</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000" b="1" dirty="0" smtClean="0">
                  <a:solidFill>
                    <a:schemeClr val="bg1"/>
                  </a:solidFill>
                  <a:latin typeface="微软雅黑" panose="020B0503020204020204" pitchFamily="34" charset="-122"/>
                  <a:ea typeface="微软雅黑" panose="020B0503020204020204" pitchFamily="34" charset="-122"/>
                </a:rPr>
                <a:t>组件存在</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000" b="1" dirty="0" smtClean="0">
                  <a:solidFill>
                    <a:schemeClr val="bg1"/>
                  </a:solidFill>
                  <a:latin typeface="微软雅黑" panose="020B0503020204020204" pitchFamily="34" charset="-122"/>
                  <a:ea typeface="微软雅黑" panose="020B0503020204020204" pitchFamily="34" charset="-122"/>
                </a:rPr>
                <a:t>阴影</a:t>
              </a:r>
              <a:r>
                <a:rPr lang="zh-CN" altLang="en-US" sz="2000" b="1" dirty="0">
                  <a:solidFill>
                    <a:schemeClr val="bg1"/>
                  </a:solidFill>
                  <a:latin typeface="微软雅黑" panose="020B0503020204020204" pitchFamily="34" charset="-122"/>
                  <a:ea typeface="微软雅黑" panose="020B0503020204020204" pitchFamily="34" charset="-122"/>
                </a:rPr>
                <a:t>遮挡</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979096" y="4175134"/>
              <a:ext cx="1777804" cy="2160000"/>
            </a:xfrm>
            <a:prstGeom prst="rect">
              <a:avLst/>
            </a:prstGeom>
            <a:solidFill>
              <a:srgbClr val="00B0F0"/>
            </a:solidFill>
            <a:ln>
              <a:solidFill>
                <a:srgbClr val="00B0F0"/>
              </a:solidFill>
            </a:ln>
          </p:spPr>
          <p:txBody>
            <a:bodyPr wrap="square" rtlCol="0" anchor="ctr" anchorCtr="0">
              <a:spAutoFit/>
            </a:bodyPr>
            <a:lstStyle/>
            <a:p>
              <a:pPr algn="ctr">
                <a:lnSpc>
                  <a:spcPct val="130000"/>
                </a:lnSpc>
              </a:pPr>
              <a:r>
                <a:rPr lang="zh-CN" altLang="en-US" sz="2000" b="1" dirty="0">
                  <a:solidFill>
                    <a:schemeClr val="bg1"/>
                  </a:solidFill>
                  <a:latin typeface="微软雅黑" panose="020B0503020204020204" pitchFamily="34" charset="-122"/>
                  <a:ea typeface="微软雅黑" panose="020B0503020204020204" pitchFamily="34" charset="-122"/>
                </a:rPr>
                <a:t>组</a:t>
              </a:r>
              <a:r>
                <a:rPr lang="zh-CN" altLang="en-US" sz="2000" b="1" dirty="0" smtClean="0">
                  <a:solidFill>
                    <a:schemeClr val="bg1"/>
                  </a:solidFill>
                  <a:latin typeface="微软雅黑" panose="020B0503020204020204" pitchFamily="34" charset="-122"/>
                  <a:ea typeface="微软雅黑" panose="020B0503020204020204" pitchFamily="34" charset="-122"/>
                </a:rPr>
                <a:t>串有二极</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000" b="1" dirty="0" smtClean="0">
                  <a:solidFill>
                    <a:schemeClr val="bg1"/>
                  </a:solidFill>
                  <a:latin typeface="微软雅黑" panose="020B0503020204020204" pitchFamily="34" charset="-122"/>
                  <a:ea typeface="微软雅黑" panose="020B0503020204020204" pitchFamily="34" charset="-122"/>
                </a:rPr>
                <a:t>管通路故障</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400" b="1" dirty="0">
                  <a:solidFill>
                    <a:schemeClr val="bg1"/>
                  </a:solidFill>
                  <a:latin typeface="微软雅黑" panose="020B0503020204020204" pitchFamily="34" charset="-122"/>
                  <a:ea typeface="微软雅黑" panose="020B0503020204020204" pitchFamily="34" charset="-122"/>
                </a:rPr>
                <a:t>（</a:t>
              </a:r>
              <a:r>
                <a:rPr lang="zh-CN" altLang="en-US" sz="1400" b="1" dirty="0" smtClean="0">
                  <a:solidFill>
                    <a:schemeClr val="bg1"/>
                  </a:solidFill>
                  <a:latin typeface="微软雅黑" panose="020B0503020204020204" pitchFamily="34" charset="-122"/>
                  <a:ea typeface="微软雅黑" panose="020B0503020204020204" pitchFamily="34" charset="-122"/>
                </a:rPr>
                <a:t>二极管</a:t>
              </a:r>
              <a:r>
                <a:rPr lang="zh-CN" altLang="en-US" sz="1400" b="1" dirty="0">
                  <a:solidFill>
                    <a:schemeClr val="bg1"/>
                  </a:solidFill>
                  <a:latin typeface="微软雅黑" panose="020B0503020204020204" pitchFamily="34" charset="-122"/>
                  <a:ea typeface="微软雅黑" panose="020B0503020204020204" pitchFamily="34" charset="-122"/>
                </a:rPr>
                <a:t>短路</a:t>
              </a:r>
              <a:r>
                <a:rPr lang="en-US" altLang="zh-CN" sz="1400" b="1" dirty="0" smtClean="0">
                  <a:solidFill>
                    <a:schemeClr val="bg1"/>
                  </a:solidFill>
                  <a:latin typeface="微软雅黑" panose="020B0503020204020204" pitchFamily="34" charset="-122"/>
                  <a:ea typeface="微软雅黑" panose="020B0503020204020204" pitchFamily="34" charset="-122"/>
                </a:rPr>
                <a:t>/</a:t>
              </a:r>
            </a:p>
            <a:p>
              <a:pPr algn="ctr">
                <a:lnSpc>
                  <a:spcPct val="130000"/>
                </a:lnSpc>
              </a:pPr>
              <a:r>
                <a:rPr lang="zh-CN" altLang="en-US" sz="1400" b="1" dirty="0" smtClean="0">
                  <a:solidFill>
                    <a:schemeClr val="bg1"/>
                  </a:solidFill>
                  <a:latin typeface="微软雅黑" panose="020B0503020204020204" pitchFamily="34" charset="-122"/>
                  <a:ea typeface="微软雅黑" panose="020B0503020204020204" pitchFamily="34" charset="-122"/>
                </a:rPr>
                <a:t>互联</a:t>
              </a:r>
              <a:r>
                <a:rPr lang="zh-CN" altLang="en-US" sz="1400" b="1" dirty="0">
                  <a:solidFill>
                    <a:schemeClr val="bg1"/>
                  </a:solidFill>
                  <a:latin typeface="微软雅黑" panose="020B0503020204020204" pitchFamily="34" charset="-122"/>
                  <a:ea typeface="微软雅黑" panose="020B0503020204020204" pitchFamily="34" charset="-122"/>
                </a:rPr>
                <a:t>条</a:t>
              </a:r>
              <a:r>
                <a:rPr lang="zh-CN" altLang="en-US" sz="1400" b="1" dirty="0" smtClean="0">
                  <a:solidFill>
                    <a:schemeClr val="bg1"/>
                  </a:solidFill>
                  <a:latin typeface="微软雅黑" panose="020B0503020204020204" pitchFamily="34" charset="-122"/>
                  <a:ea typeface="微软雅黑" panose="020B0503020204020204" pitchFamily="34" charset="-122"/>
                </a:rPr>
                <a:t>断裂）</a:t>
              </a:r>
              <a:endParaRPr lang="en-US" altLang="zh-CN" sz="1400" b="1" dirty="0" smtClean="0">
                <a:solidFill>
                  <a:schemeClr val="bg1"/>
                </a:solidFill>
                <a:latin typeface="微软雅黑" panose="020B0503020204020204" pitchFamily="34" charset="-122"/>
                <a:ea typeface="微软雅黑" panose="020B0503020204020204" pitchFamily="34" charset="-122"/>
              </a:endParaRPr>
            </a:p>
          </p:txBody>
        </p:sp>
        <p:graphicFrame>
          <p:nvGraphicFramePr>
            <p:cNvPr id="15" name="Chart 118"/>
            <p:cNvGraphicFramePr/>
            <p:nvPr>
              <p:extLst>
                <p:ext uri="{D42A27DB-BD31-4B8C-83A1-F6EECF244321}">
                  <p14:modId xmlns:p14="http://schemas.microsoft.com/office/powerpoint/2010/main" val="3981649752"/>
                </p:ext>
              </p:extLst>
            </p:nvPr>
          </p:nvGraphicFramePr>
          <p:xfrm>
            <a:off x="7106766" y="1951634"/>
            <a:ext cx="3650134" cy="2160000"/>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3" descr="C:\Users\shenpeijjun\Desktop\IR定位故障组件\#2-PV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9200" y="4175134"/>
              <a:ext cx="3688099" cy="216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aphicFrame>
          <p:nvGraphicFramePr>
            <p:cNvPr id="17" name="Chart 118"/>
            <p:cNvGraphicFramePr/>
            <p:nvPr>
              <p:extLst>
                <p:ext uri="{D42A27DB-BD31-4B8C-83A1-F6EECF244321}">
                  <p14:modId xmlns:p14="http://schemas.microsoft.com/office/powerpoint/2010/main" val="3700259162"/>
                </p:ext>
              </p:extLst>
            </p:nvPr>
          </p:nvGraphicFramePr>
          <p:xfrm>
            <a:off x="1460501" y="4175134"/>
            <a:ext cx="3650134" cy="2160000"/>
          </p:xfrm>
          <a:graphic>
            <a:graphicData uri="http://schemas.openxmlformats.org/drawingml/2006/chart">
              <c:chart xmlns:c="http://schemas.openxmlformats.org/drawingml/2006/chart" xmlns:r="http://schemas.openxmlformats.org/officeDocument/2006/relationships" r:id="rId4"/>
            </a:graphicData>
          </a:graphic>
        </p:graphicFrame>
        <p:pic>
          <p:nvPicPr>
            <p:cNvPr id="32" name="图片 31" descr="IMG_3893.JPG"/>
            <p:cNvPicPr>
              <a:picLocks noChangeAspect="1"/>
            </p:cNvPicPr>
            <p:nvPr/>
          </p:nvPicPr>
          <p:blipFill>
            <a:blip r:embed="rId5" cstate="print"/>
            <a:stretch>
              <a:fillRect/>
            </a:stretch>
          </p:blipFill>
          <p:spPr>
            <a:xfrm>
              <a:off x="3341186" y="1951634"/>
              <a:ext cx="3688099" cy="2160000"/>
            </a:xfrm>
            <a:prstGeom prst="rect">
              <a:avLst/>
            </a:prstGeom>
            <a:ln>
              <a:solidFill>
                <a:schemeClr val="bg1">
                  <a:lumMod val="50000"/>
                </a:schemeClr>
              </a:solidFill>
            </a:ln>
          </p:spPr>
        </p:pic>
      </p:grpSp>
      <p:sp>
        <p:nvSpPr>
          <p:cNvPr id="13" name="泪滴形 12"/>
          <p:cNvSpPr/>
          <p:nvPr/>
        </p:nvSpPr>
        <p:spPr bwMode="auto">
          <a:xfrm>
            <a:off x="11043175" y="0"/>
            <a:ext cx="1152000" cy="1080000"/>
          </a:xfrm>
          <a:prstGeom prst="teardrop">
            <a:avLst/>
          </a:prstGeom>
          <a:solidFill>
            <a:srgbClr val="FF9900"/>
          </a:solidFill>
          <a:ln>
            <a:noFill/>
          </a:ln>
          <a:effectLs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buClr>
                <a:srgbClr val="CC9900"/>
              </a:buClr>
              <a:defRPr/>
            </a:pPr>
            <a:r>
              <a:rPr lang="zh-CN" altLang="en-US" sz="2400" b="1" kern="0" dirty="0" smtClean="0">
                <a:solidFill>
                  <a:srgbClr val="FBFBFB"/>
                </a:solidFill>
                <a:latin typeface="微软雅黑"/>
                <a:ea typeface="微软雅黑"/>
                <a:cs typeface="+mn-ea"/>
                <a:sym typeface="+mn-lt"/>
              </a:rPr>
              <a:t>创新设计</a:t>
            </a:r>
          </a:p>
        </p:txBody>
      </p:sp>
    </p:spTree>
    <p:extLst>
      <p:ext uri="{BB962C8B-B14F-4D97-AF65-F5344CB8AC3E}">
        <p14:creationId xmlns:p14="http://schemas.microsoft.com/office/powerpoint/2010/main" val="716789127"/>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2764" y="4990317"/>
            <a:ext cx="7762436" cy="1007968"/>
          </a:xfrm>
          <a:prstGeom prst="rect">
            <a:avLst/>
          </a:prstGeom>
          <a:noFill/>
        </p:spPr>
        <p:txBody>
          <a:bodyPr wrap="square" lIns="0" tIns="0" rIns="0" bIns="0" rtlCol="0">
            <a:spAutoFit/>
          </a:bodyPr>
          <a:lstStyle/>
          <a:p>
            <a:pPr algn="just">
              <a:spcAft>
                <a:spcPts val="600"/>
              </a:spcAft>
            </a:pPr>
            <a:r>
              <a:rPr lang="en-US" altLang="zh-CN" sz="105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Copyright©2015 Huawei Technologies Co., Ltd. All Rights Reserved.</a:t>
            </a:r>
            <a:endParaRPr lang="zh-CN" altLang="zh-CN" sz="105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a:p>
            <a:pPr algn="just"/>
            <a:r>
              <a:rPr lang="en-US" altLang="zh-CN" sz="1000" dirty="0" smtClean="0">
                <a:solidFill>
                  <a:srgbClr val="000000">
                    <a:lumMod val="75000"/>
                    <a:lumOff val="25000"/>
                  </a:srgbClr>
                </a:solidFill>
                <a:latin typeface="微软雅黑" panose="020B0503020204020204" pitchFamily="34" charset="-122"/>
                <a:ea typeface="微软雅黑" panose="020B0503020204020204" pitchFamily="34" charset="-122"/>
                <a:cs typeface="+mn-ea"/>
                <a:sym typeface="+mn-lt"/>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0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mn-lt"/>
            </a:endParaRPr>
          </a:p>
        </p:txBody>
      </p:sp>
      <p:sp>
        <p:nvSpPr>
          <p:cNvPr id="4" name="椭圆 3"/>
          <p:cNvSpPr/>
          <p:nvPr/>
        </p:nvSpPr>
        <p:spPr bwMode="auto">
          <a:xfrm>
            <a:off x="2092764" y="2129807"/>
            <a:ext cx="2204256" cy="2204256"/>
          </a:xfrm>
          <a:prstGeom prst="ellipse">
            <a:avLst/>
          </a:prstGeom>
          <a:blipFill>
            <a:blip r:embed="rId3" cstate="email">
              <a:extLst>
                <a:ext uri="{28A0092B-C50C-407E-A947-70E740481C1C}">
                  <a14:useLocalDpi xmlns:a14="http://schemas.microsoft.com/office/drawing/2010/main"/>
                </a:ext>
              </a:extLst>
            </a:blip>
            <a:stretch>
              <a:fillRect/>
            </a:stretch>
          </a:blipFill>
          <a:ln>
            <a:noFill/>
          </a:ln>
          <a:effectLst/>
          <a:extLst/>
        </p:spPr>
        <p:txBody>
          <a:bodyPr vert="horz" wrap="square" lIns="0" tIns="0" rIns="0" bIns="0" numCol="1" rtlCol="0" anchor="ctr" anchorCtr="0" compatLnSpc="1">
            <a:prstTxWarp prst="textNoShape">
              <a:avLst/>
            </a:prstTxWarp>
          </a:bodyPr>
          <a:lstStyle/>
          <a:p>
            <a:pPr algn="ctr"/>
            <a:r>
              <a:rPr lang="zh-CN" altLang="en-US" sz="4000" b="1" dirty="0" smtClean="0">
                <a:solidFill>
                  <a:srgbClr val="FBFBFB"/>
                </a:solidFill>
                <a:effectLst>
                  <a:outerShdw blurRad="292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高效</a:t>
            </a:r>
            <a:endParaRPr lang="en-US" altLang="zh-CN" sz="4000" b="1" dirty="0" smtClean="0">
              <a:solidFill>
                <a:srgbClr val="FBFBFB"/>
              </a:solidFill>
              <a:effectLst>
                <a:outerShdw blurRad="292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endParaRPr>
          </a:p>
          <a:p>
            <a:pPr algn="ctr"/>
            <a:r>
              <a:rPr lang="zh-CN" altLang="en-US" sz="4000" b="1" dirty="0" smtClean="0">
                <a:solidFill>
                  <a:srgbClr val="FBFBFB"/>
                </a:solidFill>
                <a:effectLst>
                  <a:outerShdw blurRad="292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发电</a:t>
            </a:r>
            <a:endParaRPr lang="en-US" altLang="zh-CN" sz="4000" b="1" dirty="0">
              <a:solidFill>
                <a:srgbClr val="FBFBFB"/>
              </a:solidFill>
              <a:effectLst>
                <a:outerShdw blurRad="292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endParaRPr>
          </a:p>
        </p:txBody>
      </p:sp>
      <p:sp>
        <p:nvSpPr>
          <p:cNvPr id="5" name="椭圆 4"/>
          <p:cNvSpPr/>
          <p:nvPr/>
        </p:nvSpPr>
        <p:spPr bwMode="auto">
          <a:xfrm>
            <a:off x="4924099" y="2129807"/>
            <a:ext cx="2204256" cy="2204256"/>
          </a:xfrm>
          <a:prstGeom prst="ellipse">
            <a:avLst/>
          </a:prstGeom>
          <a:blipFill>
            <a:blip r:embed="rId4" cstate="email">
              <a:extLst>
                <a:ext uri="{28A0092B-C50C-407E-A947-70E740481C1C}">
                  <a14:useLocalDpi xmlns:a14="http://schemas.microsoft.com/office/drawing/2010/main"/>
                </a:ext>
              </a:extLst>
            </a:blip>
            <a:stretch>
              <a:fillRect/>
            </a:stretch>
          </a:blipFill>
          <a:ln>
            <a:noFill/>
          </a:ln>
          <a:effectLst/>
          <a:extLst/>
        </p:spPr>
        <p:txBody>
          <a:bodyPr vert="horz" wrap="square" lIns="0" tIns="0" rIns="0" bIns="0" numCol="1" rtlCol="0" anchor="ctr" anchorCtr="0" compatLnSpc="1">
            <a:prstTxWarp prst="textNoShape">
              <a:avLst/>
            </a:prstTxWarp>
          </a:bodyPr>
          <a:lstStyle/>
          <a:p>
            <a:pPr algn="ctr"/>
            <a:r>
              <a:rPr lang="zh-CN" altLang="en-US" sz="4000" b="1" dirty="0">
                <a:solidFill>
                  <a:srgbClr val="FBFBFB"/>
                </a:solidFill>
                <a:effectLst>
                  <a:outerShdw blurRad="635000" sx="102000" sy="1020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智能</a:t>
            </a:r>
            <a:endParaRPr lang="en-US" altLang="zh-CN" sz="4000" b="1" dirty="0">
              <a:solidFill>
                <a:srgbClr val="FBFBFB"/>
              </a:solidFill>
              <a:effectLst>
                <a:outerShdw blurRad="635000" sx="102000" sy="1020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endParaRPr>
          </a:p>
          <a:p>
            <a:pPr algn="ctr"/>
            <a:r>
              <a:rPr lang="zh-CN" altLang="en-US" sz="4000" b="1" dirty="0">
                <a:solidFill>
                  <a:srgbClr val="FBFBFB"/>
                </a:solidFill>
                <a:effectLst>
                  <a:outerShdw blurRad="635000" sx="102000" sy="1020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营</a:t>
            </a:r>
            <a:r>
              <a:rPr lang="zh-CN" altLang="en-US" sz="4000" b="1" dirty="0" smtClean="0">
                <a:solidFill>
                  <a:srgbClr val="FBFBFB"/>
                </a:solidFill>
                <a:effectLst>
                  <a:outerShdw blurRad="635000" sx="102000" sy="1020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维</a:t>
            </a:r>
            <a:endParaRPr lang="en-US" altLang="zh-CN" sz="4000" b="1" dirty="0">
              <a:solidFill>
                <a:srgbClr val="FBFBFB"/>
              </a:solidFill>
              <a:effectLst>
                <a:outerShdw blurRad="635000" sx="102000" sy="1020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endParaRPr>
          </a:p>
        </p:txBody>
      </p:sp>
      <p:sp>
        <p:nvSpPr>
          <p:cNvPr id="6" name="椭圆 5"/>
          <p:cNvSpPr/>
          <p:nvPr/>
        </p:nvSpPr>
        <p:spPr bwMode="auto">
          <a:xfrm>
            <a:off x="7755434" y="2129807"/>
            <a:ext cx="2204256" cy="2204256"/>
          </a:xfrm>
          <a:prstGeom prst="ellipse">
            <a:avLst/>
          </a:prstGeom>
          <a:blipFill>
            <a:blip r:embed="rId5" cstate="email">
              <a:extLst>
                <a:ext uri="{28A0092B-C50C-407E-A947-70E740481C1C}">
                  <a14:useLocalDpi xmlns:a14="http://schemas.microsoft.com/office/drawing/2010/main"/>
                </a:ext>
              </a:extLst>
            </a:blip>
            <a:stretch>
              <a:fillRect/>
            </a:stretch>
          </a:blipFill>
          <a:ln>
            <a:noFill/>
          </a:ln>
          <a:effectLst/>
          <a:extLst/>
        </p:spPr>
        <p:txBody>
          <a:bodyPr vert="horz" wrap="square" lIns="0" tIns="0" rIns="0" bIns="0" numCol="1" rtlCol="0" anchor="ctr" anchorCtr="0" compatLnSpc="1">
            <a:prstTxWarp prst="textNoShape">
              <a:avLst/>
            </a:prstTxWarp>
          </a:bodyPr>
          <a:lstStyle/>
          <a:p>
            <a:pPr algn="ctr"/>
            <a:r>
              <a:rPr lang="zh-CN" altLang="en-US" sz="4000" b="1" dirty="0">
                <a:solidFill>
                  <a:srgbClr val="FBFBFB"/>
                </a:solidFill>
                <a:effectLst>
                  <a:outerShdw blurRad="419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安全</a:t>
            </a:r>
            <a:endParaRPr lang="en-US" altLang="zh-CN" sz="4000" b="1" dirty="0">
              <a:solidFill>
                <a:srgbClr val="FBFBFB"/>
              </a:solidFill>
              <a:effectLst>
                <a:outerShdw blurRad="419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endParaRPr>
          </a:p>
          <a:p>
            <a:pPr algn="ctr"/>
            <a:r>
              <a:rPr lang="zh-CN" altLang="en-US" sz="4000" b="1" dirty="0">
                <a:solidFill>
                  <a:srgbClr val="FBFBFB"/>
                </a:solidFill>
                <a:effectLst>
                  <a:outerShdw blurRad="419100" algn="ctr" rotWithShape="0">
                    <a:prstClr val="black">
                      <a:alpha val="40000"/>
                    </a:prstClr>
                  </a:outerShdw>
                </a:effectLst>
                <a:latin typeface="微软雅黑" panose="020B0503020204020204" pitchFamily="34" charset="-122"/>
                <a:ea typeface="微软雅黑" panose="020B0503020204020204" pitchFamily="34" charset="-122"/>
                <a:cs typeface="+mn-ea"/>
                <a:sym typeface="+mn-lt"/>
              </a:rPr>
              <a:t>可靠</a:t>
            </a:r>
          </a:p>
        </p:txBody>
      </p:sp>
      <p:sp>
        <p:nvSpPr>
          <p:cNvPr id="8" name="标题 1"/>
          <p:cNvSpPr txBox="1">
            <a:spLocks/>
          </p:cNvSpPr>
          <p:nvPr/>
        </p:nvSpPr>
        <p:spPr>
          <a:xfrm>
            <a:off x="877888" y="602017"/>
            <a:ext cx="9954235" cy="871537"/>
          </a:xfrm>
          <a:prstGeom prst="rect">
            <a:avLst/>
          </a:prstGeom>
        </p:spPr>
        <p:txBody>
          <a:bodyPr/>
          <a:lstStyle/>
          <a:p>
            <a:pPr algn="ctr" eaLnBrk="0" hangingPunct="0">
              <a:defRPr/>
            </a:pPr>
            <a:r>
              <a:rPr lang="zh-CN" altLang="en-US" sz="5400" b="1" kern="0" dirty="0" smtClean="0">
                <a:solidFill>
                  <a:schemeClr val="tx2"/>
                </a:solidFill>
                <a:latin typeface="微软雅黑" panose="020B0503020204020204" pitchFamily="34" charset="-122"/>
                <a:ea typeface="微软雅黑" panose="020B0503020204020204" pitchFamily="34" charset="-122"/>
                <a:cs typeface="+mn-ea"/>
                <a:sym typeface="+mn-lt"/>
              </a:rPr>
              <a:t>华为相伴</a:t>
            </a:r>
            <a:r>
              <a:rPr lang="en-US" altLang="zh-CN" sz="5400" b="1" kern="0" dirty="0" smtClean="0">
                <a:solidFill>
                  <a:schemeClr val="tx2"/>
                </a:solidFill>
                <a:latin typeface="微软雅黑" panose="020B0503020204020204" pitchFamily="34" charset="-122"/>
                <a:ea typeface="微软雅黑" panose="020B0503020204020204" pitchFamily="34" charset="-122"/>
                <a:cs typeface="+mn-ea"/>
                <a:sym typeface="+mn-lt"/>
              </a:rPr>
              <a:t> </a:t>
            </a:r>
            <a:r>
              <a:rPr lang="zh-CN" altLang="en-US" sz="5400" b="1" kern="0" dirty="0" smtClean="0">
                <a:solidFill>
                  <a:schemeClr val="tx2"/>
                </a:solidFill>
                <a:latin typeface="微软雅黑" panose="020B0503020204020204" pitchFamily="34" charset="-122"/>
                <a:ea typeface="微软雅黑" panose="020B0503020204020204" pitchFamily="34" charset="-122"/>
                <a:cs typeface="+mn-ea"/>
                <a:sym typeface="+mn-lt"/>
              </a:rPr>
              <a:t>幸福一生</a:t>
            </a:r>
            <a:endParaRPr lang="zh-CN" altLang="en-US" sz="5400" b="1" kern="0" dirty="0">
              <a:solidFill>
                <a:schemeClr val="tx2"/>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712491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7681" b="12164"/>
          <a:stretch/>
        </p:blipFill>
        <p:spPr>
          <a:xfrm>
            <a:off x="4584030" y="2608993"/>
            <a:ext cx="3128485" cy="1842485"/>
          </a:xfrm>
          <a:prstGeom prst="rect">
            <a:avLst/>
          </a:prstGeom>
          <a:effectLst>
            <a:outerShdw blurRad="190500" dist="38100" dir="5400000" algn="t" rotWithShape="0">
              <a:prstClr val="black">
                <a:alpha val="70000"/>
              </a:prstClr>
            </a:outerShdw>
          </a:effectLst>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134" y="4540729"/>
            <a:ext cx="3128485" cy="1813734"/>
          </a:xfrm>
          <a:prstGeom prst="rect">
            <a:avLst/>
          </a:prstGeom>
          <a:ln>
            <a:noFill/>
          </a:ln>
          <a:effectLst>
            <a:outerShdw blurRad="190500" algn="tl" rotWithShape="0">
              <a:srgbClr val="000000">
                <a:alpha val="70000"/>
              </a:srgbClr>
            </a:outerShdw>
          </a:effectLst>
        </p:spPr>
      </p:pic>
      <p:sp>
        <p:nvSpPr>
          <p:cNvPr id="2" name="标题 1"/>
          <p:cNvSpPr>
            <a:spLocks noGrp="1"/>
          </p:cNvSpPr>
          <p:nvPr>
            <p:ph type="title" idx="4294967295"/>
          </p:nvPr>
        </p:nvSpPr>
        <p:spPr>
          <a:xfrm>
            <a:off x="698400" y="319088"/>
            <a:ext cx="10960100" cy="717550"/>
          </a:xfrm>
          <a:prstGeom prst="rect">
            <a:avLst/>
          </a:prstGeom>
        </p:spPr>
        <p:txBody>
          <a:bodyPr/>
          <a:lstStyle/>
          <a:p>
            <a:r>
              <a:rPr lang="zh-CN" altLang="en-US" dirty="0" smtClean="0">
                <a:latin typeface="微软雅黑" panose="020B0503020204020204" pitchFamily="34" charset="-122"/>
                <a:ea typeface="微软雅黑" panose="020B0503020204020204" pitchFamily="34" charset="-122"/>
              </a:rPr>
              <a:t>水面电站湿度</a:t>
            </a:r>
            <a:r>
              <a:rPr lang="zh-CN" altLang="en-US" dirty="0">
                <a:latin typeface="微软雅黑" panose="020B0503020204020204" pitchFamily="34" charset="-122"/>
                <a:ea typeface="微软雅黑" panose="020B0503020204020204" pitchFamily="34" charset="-122"/>
              </a:rPr>
              <a:t>高</a:t>
            </a:r>
            <a:r>
              <a:rPr lang="zh-CN" altLang="en-US" dirty="0" smtClean="0">
                <a:latin typeface="微软雅黑" panose="020B0503020204020204" pitchFamily="34" charset="-122"/>
                <a:ea typeface="微软雅黑" panose="020B0503020204020204" pitchFamily="34" charset="-122"/>
              </a:rPr>
              <a:t>，影响电气设备可靠性，需要提升设备防护等级</a:t>
            </a:r>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98287" y="1287769"/>
            <a:ext cx="10699976" cy="984885"/>
          </a:xfrm>
          <a:prstGeom prst="rect">
            <a:avLst/>
          </a:prstGeom>
          <a:noFill/>
        </p:spPr>
        <p:txBody>
          <a:bodyPr wrap="square" rtlCol="0">
            <a:spAutoFit/>
          </a:bodyPr>
          <a:lstStyle/>
          <a:p>
            <a:pPr marL="285750" indent="-285750">
              <a:buFont typeface="Wingdings" panose="05000000000000000000" pitchFamily="2" charset="2"/>
              <a:buChar char="l"/>
            </a:pPr>
            <a:r>
              <a:rPr lang="zh-CN" altLang="en-US" dirty="0" smtClean="0">
                <a:latin typeface="微软雅黑" pitchFamily="34" charset="-122"/>
                <a:ea typeface="微软雅黑" pitchFamily="34" charset="-122"/>
              </a:rPr>
              <a:t>水面电站湿度大，电气设备如表面处理工艺不过关则易导致电气设备</a:t>
            </a:r>
            <a:r>
              <a:rPr lang="zh-CN" altLang="en-US" sz="2000" b="1" dirty="0" smtClean="0">
                <a:solidFill>
                  <a:srgbClr val="00B0F0"/>
                </a:solidFill>
                <a:latin typeface="微软雅黑" pitchFamily="34" charset="-122"/>
                <a:ea typeface="微软雅黑" pitchFamily="34" charset="-122"/>
              </a:rPr>
              <a:t>金属表面锈蚀</a:t>
            </a:r>
            <a:r>
              <a:rPr lang="zh-CN" altLang="en-US" dirty="0" smtClean="0">
                <a:latin typeface="微软雅黑" pitchFamily="34" charset="-122"/>
                <a:ea typeface="微软雅黑" pitchFamily="34" charset="-122"/>
              </a:rPr>
              <a:t>，影响密封性能，高温、高湿环境易使设备内部出现凝露现象，降低设备内部的绝缘间隙，严重的甚至引起设备起火，造成</a:t>
            </a:r>
            <a:r>
              <a:rPr lang="zh-CN" altLang="en-US" sz="2000" b="1" dirty="0" smtClean="0">
                <a:solidFill>
                  <a:srgbClr val="C00000"/>
                </a:solidFill>
                <a:latin typeface="微软雅黑" pitchFamily="34" charset="-122"/>
                <a:ea typeface="微软雅黑" pitchFamily="34" charset="-122"/>
              </a:rPr>
              <a:t>火灾事故</a:t>
            </a:r>
            <a:r>
              <a:rPr lang="zh-CN" altLang="en-US" dirty="0" smtClean="0">
                <a:latin typeface="微软雅黑" pitchFamily="34" charset="-122"/>
                <a:ea typeface="微软雅黑" pitchFamily="34" charset="-122"/>
              </a:rPr>
              <a:t>。</a:t>
            </a:r>
            <a:endParaRPr lang="en-US" altLang="zh-CN" dirty="0" smtClean="0">
              <a:latin typeface="+mn-lt"/>
            </a:endParaRPr>
          </a:p>
        </p:txBody>
      </p:sp>
      <p:sp>
        <p:nvSpPr>
          <p:cNvPr id="11" name="矩形 10"/>
          <p:cNvSpPr/>
          <p:nvPr/>
        </p:nvSpPr>
        <p:spPr>
          <a:xfrm>
            <a:off x="798287" y="2239661"/>
            <a:ext cx="3121109" cy="369332"/>
          </a:xfrm>
          <a:prstGeom prst="rect">
            <a:avLst/>
          </a:prstGeom>
          <a:solidFill>
            <a:srgbClr val="92D050"/>
          </a:solidFill>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设备表面</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和</a:t>
            </a: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紧固件锈蚀</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9" name="图片 18"/>
          <p:cNvPicPr>
            <a:picLocks noChangeAspect="1"/>
          </p:cNvPicPr>
          <p:nvPr/>
        </p:nvPicPr>
        <p:blipFill rotWithShape="1">
          <a:blip r:embed="rId4" cstate="print"/>
          <a:srcRect l="42256" t="53420" r="12869" b="17511"/>
          <a:stretch/>
        </p:blipFill>
        <p:spPr>
          <a:xfrm>
            <a:off x="798287" y="2611304"/>
            <a:ext cx="3106182" cy="1840174"/>
          </a:xfrm>
          <a:prstGeom prst="rect">
            <a:avLst/>
          </a:prstGeom>
          <a:ln>
            <a:noFill/>
          </a:ln>
          <a:effectLst>
            <a:outerShdw blurRad="190500" algn="tl" rotWithShape="0">
              <a:srgbClr val="000000">
                <a:alpha val="70000"/>
              </a:srgbClr>
            </a:outerShdw>
          </a:effectLst>
        </p:spPr>
      </p:pic>
      <p:sp>
        <p:nvSpPr>
          <p:cNvPr id="23" name="椭圆 22"/>
          <p:cNvSpPr/>
          <p:nvPr/>
        </p:nvSpPr>
        <p:spPr bwMode="auto">
          <a:xfrm rot="5400000">
            <a:off x="1384323" y="3248935"/>
            <a:ext cx="1085850" cy="848258"/>
          </a:xfrm>
          <a:prstGeom prst="ellipse">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1" name="椭圆 20"/>
          <p:cNvSpPr/>
          <p:nvPr/>
        </p:nvSpPr>
        <p:spPr bwMode="auto">
          <a:xfrm rot="1182540">
            <a:off x="1349640" y="5568631"/>
            <a:ext cx="2119260" cy="657225"/>
          </a:xfrm>
          <a:prstGeom prst="ellipse">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2" name="矩形 11"/>
          <p:cNvSpPr/>
          <p:nvPr/>
        </p:nvSpPr>
        <p:spPr>
          <a:xfrm>
            <a:off x="4584031" y="2239662"/>
            <a:ext cx="3128485" cy="369332"/>
          </a:xfrm>
          <a:prstGeom prst="rect">
            <a:avLst/>
          </a:prstGeom>
          <a:solidFill>
            <a:srgbClr val="FF9900"/>
          </a:solidFill>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凝露</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现象</a:t>
            </a: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易导致短路起火</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5" name="椭圆 24"/>
          <p:cNvSpPr/>
          <p:nvPr/>
        </p:nvSpPr>
        <p:spPr bwMode="auto">
          <a:xfrm rot="5400000">
            <a:off x="6133036" y="2971228"/>
            <a:ext cx="1393286" cy="1096240"/>
          </a:xfrm>
          <a:prstGeom prst="ellipse">
            <a:avLst/>
          </a:prstGeom>
          <a:noFill/>
          <a:ln w="254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7" name="矩形 16"/>
          <p:cNvSpPr/>
          <p:nvPr/>
        </p:nvSpPr>
        <p:spPr>
          <a:xfrm>
            <a:off x="8496184" y="2257162"/>
            <a:ext cx="2958124" cy="372502"/>
          </a:xfrm>
          <a:prstGeom prst="rect">
            <a:avLst/>
          </a:prstGeom>
          <a:solidFill>
            <a:srgbClr val="C00000"/>
          </a:solidFill>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盐雾腐蚀导致局部放电</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183" y="4540729"/>
            <a:ext cx="2958125" cy="1829301"/>
          </a:xfrm>
          <a:prstGeom prst="rect">
            <a:avLst/>
          </a:prstGeom>
          <a:ln>
            <a:noFill/>
          </a:ln>
          <a:effectLst>
            <a:outerShdw blurRad="190500" algn="tl" rotWithShape="0">
              <a:srgbClr val="000000">
                <a:alpha val="70000"/>
              </a:srgbClr>
            </a:outerShdw>
          </a:effectLst>
        </p:spPr>
      </p:pic>
      <p:sp>
        <p:nvSpPr>
          <p:cNvPr id="29" name="椭圆 28"/>
          <p:cNvSpPr/>
          <p:nvPr/>
        </p:nvSpPr>
        <p:spPr bwMode="auto">
          <a:xfrm>
            <a:off x="10016197" y="4703900"/>
            <a:ext cx="1069146" cy="1282626"/>
          </a:xfrm>
          <a:prstGeom prst="ellipse">
            <a:avLst/>
          </a:prstGeom>
          <a:noFill/>
          <a:ln w="25400" cap="flat" cmpd="sng" algn="ctr">
            <a:solidFill>
              <a:srgbClr val="8DCA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b="16571"/>
          <a:stretch/>
        </p:blipFill>
        <p:spPr>
          <a:xfrm>
            <a:off x="4627492" y="4458723"/>
            <a:ext cx="3085023" cy="1895740"/>
          </a:xfrm>
          <a:prstGeom prst="rect">
            <a:avLst/>
          </a:prstGeom>
          <a:effectLst>
            <a:outerShdw blurRad="190500" dist="38100" dir="5400000" algn="t" rotWithShape="0">
              <a:prstClr val="black">
                <a:alpha val="70000"/>
              </a:prstClr>
            </a:outerShdw>
          </a:effectLst>
        </p:spPr>
      </p:pic>
      <p:sp>
        <p:nvSpPr>
          <p:cNvPr id="28" name="椭圆 27"/>
          <p:cNvSpPr/>
          <p:nvPr/>
        </p:nvSpPr>
        <p:spPr bwMode="auto">
          <a:xfrm rot="631265">
            <a:off x="4637266" y="4878113"/>
            <a:ext cx="1978620" cy="765259"/>
          </a:xfrm>
          <a:prstGeom prst="ellipse">
            <a:avLst/>
          </a:prstGeom>
          <a:noFill/>
          <a:ln w="254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endParaRPr>
          </a:p>
        </p:txBody>
      </p:sp>
      <p:pic>
        <p:nvPicPr>
          <p:cNvPr id="30" name="Picture 2" descr="D:\出差\云南\mmexport1472284368519.jpg"/>
          <p:cNvPicPr>
            <a:picLocks noChangeAspect="1" noChangeArrowheads="1"/>
          </p:cNvPicPr>
          <p:nvPr/>
        </p:nvPicPr>
        <p:blipFill rotWithShape="1">
          <a:blip r:embed="rId7" cstate="print"/>
          <a:srcRect t="30778"/>
          <a:stretch/>
        </p:blipFill>
        <p:spPr bwMode="auto">
          <a:xfrm>
            <a:off x="8485033" y="2616239"/>
            <a:ext cx="2969275" cy="1835239"/>
          </a:xfrm>
          <a:prstGeom prst="rect">
            <a:avLst/>
          </a:prstGeom>
          <a:noFill/>
          <a:effectLst>
            <a:outerShdw blurRad="190500" dist="50800" dir="5400000" algn="ctr" rotWithShape="0">
              <a:srgbClr val="000000">
                <a:alpha val="70000"/>
              </a:srgbClr>
            </a:outerShdw>
          </a:effectLst>
        </p:spPr>
      </p:pic>
      <p:sp>
        <p:nvSpPr>
          <p:cNvPr id="24" name="椭圆 23"/>
          <p:cNvSpPr/>
          <p:nvPr/>
        </p:nvSpPr>
        <p:spPr bwMode="auto">
          <a:xfrm>
            <a:off x="8612933" y="3206102"/>
            <a:ext cx="2704641" cy="871537"/>
          </a:xfrm>
          <a:prstGeom prst="ellipse">
            <a:avLst/>
          </a:prstGeom>
          <a:noFill/>
          <a:ln w="25400" cap="flat" cmpd="sng" algn="ctr">
            <a:solidFill>
              <a:srgbClr val="8DCA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Tree>
    <p:extLst>
      <p:ext uri="{BB962C8B-B14F-4D97-AF65-F5344CB8AC3E}">
        <p14:creationId xmlns:p14="http://schemas.microsoft.com/office/powerpoint/2010/main" val="79695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98400" y="320675"/>
            <a:ext cx="10960100" cy="717550"/>
          </a:xfrm>
          <a:prstGeom prst="rect">
            <a:avLst/>
          </a:prstGeom>
        </p:spPr>
        <p:txBody>
          <a:bodyPr anchor="ctr"/>
          <a:lstStyle/>
          <a:p>
            <a:r>
              <a:rPr lang="zh-CN" altLang="en-US" dirty="0" smtClean="0">
                <a:latin typeface="微软雅黑" panose="020B0503020204020204" pitchFamily="34" charset="-122"/>
                <a:ea typeface="微软雅黑" panose="020B0503020204020204" pitchFamily="34" charset="-122"/>
              </a:rPr>
              <a:t>水面周围环境湿度较大，组件功率衰减严重，需要采用更可靠的方案抑制</a:t>
            </a:r>
            <a:r>
              <a:rPr lang="en-US" altLang="zh-CN" dirty="0" smtClean="0">
                <a:latin typeface="微软雅黑" panose="020B0503020204020204" pitchFamily="34" charset="-122"/>
                <a:ea typeface="微软雅黑" panose="020B0503020204020204" pitchFamily="34" charset="-122"/>
              </a:rPr>
              <a:t>PID</a:t>
            </a:r>
            <a:r>
              <a:rPr lang="zh-CN" altLang="en-US" dirty="0" smtClean="0">
                <a:latin typeface="微软雅黑" panose="020B0503020204020204" pitchFamily="34" charset="-122"/>
                <a:ea typeface="微软雅黑" panose="020B0503020204020204" pitchFamily="34" charset="-122"/>
              </a:rPr>
              <a:t>效应</a:t>
            </a: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522513" y="1269269"/>
            <a:ext cx="11133819" cy="1200329"/>
          </a:xfrm>
          <a:prstGeom prst="rect">
            <a:avLst/>
          </a:prstGeom>
        </p:spPr>
        <p:txBody>
          <a:bodyPr wrap="square">
            <a:spAutoFit/>
          </a:bodyPr>
          <a:lstStyle/>
          <a:p>
            <a:pPr>
              <a:lnSpc>
                <a:spcPct val="150000"/>
              </a:lnSpc>
              <a:buFont typeface="Wingdings" pitchFamily="2" charset="2"/>
              <a:buChar char="l"/>
            </a:pPr>
            <a:r>
              <a:rPr lang="zh-CN" altLang="en-US" sz="2000" dirty="0" smtClean="0">
                <a:latin typeface="微软雅黑" pitchFamily="34" charset="-122"/>
                <a:ea typeface="微软雅黑" pitchFamily="34" charset="-122"/>
              </a:rPr>
              <a:t>在</a:t>
            </a:r>
            <a:r>
              <a:rPr lang="zh-CN" altLang="en-US" sz="2000" dirty="0">
                <a:latin typeface="微软雅黑" pitchFamily="34" charset="-122"/>
                <a:ea typeface="微软雅黑" pitchFamily="34" charset="-122"/>
              </a:rPr>
              <a:t>常熟某</a:t>
            </a:r>
            <a:r>
              <a:rPr lang="en-US" altLang="zh-CN" sz="2000" dirty="0">
                <a:latin typeface="微软雅黑" pitchFamily="34" charset="-122"/>
                <a:ea typeface="微软雅黑" pitchFamily="34" charset="-122"/>
              </a:rPr>
              <a:t>9.8</a:t>
            </a:r>
            <a:r>
              <a:rPr lang="zh-CN" altLang="en-US" sz="2000" dirty="0" smtClean="0">
                <a:latin typeface="微软雅黑" pitchFamily="34" charset="-122"/>
                <a:ea typeface="微软雅黑" pitchFamily="34" charset="-122"/>
              </a:rPr>
              <a:t>兆瓦水面电站</a:t>
            </a:r>
            <a:r>
              <a:rPr lang="zh-CN" altLang="en-US" sz="2000" dirty="0">
                <a:latin typeface="微软雅黑" pitchFamily="34" charset="-122"/>
                <a:ea typeface="微软雅黑" pitchFamily="34" charset="-122"/>
              </a:rPr>
              <a:t>，运行</a:t>
            </a:r>
            <a:r>
              <a:rPr lang="en-US" altLang="zh-CN" sz="2000" dirty="0">
                <a:latin typeface="微软雅黑" pitchFamily="34" charset="-122"/>
                <a:ea typeface="微软雅黑" pitchFamily="34" charset="-122"/>
              </a:rPr>
              <a:t>2</a:t>
            </a:r>
            <a:r>
              <a:rPr lang="zh-CN" altLang="en-US" sz="2000" dirty="0">
                <a:latin typeface="微软雅黑" pitchFamily="34" charset="-122"/>
                <a:ea typeface="微软雅黑" pitchFamily="34" charset="-122"/>
              </a:rPr>
              <a:t>年左右</a:t>
            </a:r>
            <a:r>
              <a:rPr lang="zh-CN" altLang="en-US" sz="2000" dirty="0" smtClean="0">
                <a:latin typeface="微软雅黑" pitchFamily="34" charset="-122"/>
                <a:ea typeface="微软雅黑" pitchFamily="34" charset="-122"/>
              </a:rPr>
              <a:t>，大部分组串功率衰减在</a:t>
            </a:r>
            <a:r>
              <a:rPr lang="en-US" altLang="zh-CN" sz="2800" b="1" dirty="0" smtClean="0">
                <a:solidFill>
                  <a:srgbClr val="C00000"/>
                </a:solidFill>
                <a:latin typeface="微软雅黑" pitchFamily="34" charset="-122"/>
                <a:ea typeface="微软雅黑" pitchFamily="34" charset="-122"/>
              </a:rPr>
              <a:t>5%-15%</a:t>
            </a:r>
            <a:r>
              <a:rPr lang="zh-CN" altLang="en-US" sz="2000" dirty="0" smtClean="0">
                <a:latin typeface="微软雅黑" pitchFamily="34" charset="-122"/>
                <a:ea typeface="微软雅黑" pitchFamily="34" charset="-122"/>
              </a:rPr>
              <a:t>之间，组件一致性失配和功率衰减严重，影响发电量。</a:t>
            </a:r>
            <a:endParaRPr lang="zh-CN" altLang="en-US" sz="2000" dirty="0">
              <a:latin typeface="微软雅黑" pitchFamily="34" charset="-122"/>
              <a:ea typeface="微软雅黑" pitchFamily="34" charset="-122"/>
            </a:endParaRPr>
          </a:p>
        </p:txBody>
      </p:sp>
      <p:pic>
        <p:nvPicPr>
          <p:cNvPr id="5124" name="Picture 4" descr="C:\Users\j00225032.CHINA\AppData\Roaming\eSpace_Desktop\UserData\j00225032\imagefiles\7AE541E1-CE83-43C5-9F22-E6D501D4972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7933" y="2646268"/>
            <a:ext cx="6018399" cy="29674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j00225032.CHINA\AppData\Roaming\eSpace_Desktop\UserData\j00225032\imagefiles\058C5504-AAE2-4561-9CEF-B3D54A0AD3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564" y="2618061"/>
            <a:ext cx="5067300" cy="30099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bwMode="auto">
          <a:xfrm>
            <a:off x="1193800" y="3147810"/>
            <a:ext cx="4076700" cy="1384300"/>
          </a:xfrm>
          <a:prstGeom prst="rect">
            <a:avLst/>
          </a:prstGeom>
          <a:noFill/>
          <a:ln w="381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8" name="文本框 7"/>
          <p:cNvSpPr txBox="1"/>
          <p:nvPr/>
        </p:nvSpPr>
        <p:spPr>
          <a:xfrm>
            <a:off x="6609430" y="5773615"/>
            <a:ext cx="3708426" cy="369332"/>
          </a:xfrm>
          <a:prstGeom prst="rect">
            <a:avLst/>
          </a:prstGeom>
          <a:noFill/>
        </p:spPr>
        <p:txBody>
          <a:bodyPr wrap="square" rtlCol="0">
            <a:spAutoFit/>
          </a:bodyPr>
          <a:lstStyle/>
          <a:p>
            <a:pPr algn="ctr">
              <a:buNone/>
            </a:pPr>
            <a:r>
              <a:rPr lang="zh-CN" altLang="en-US" b="1" dirty="0" smtClean="0">
                <a:latin typeface="微软雅黑" panose="020B0503020204020204" pitchFamily="34" charset="-122"/>
                <a:ea typeface="微软雅黑" panose="020B0503020204020204" pitchFamily="34" charset="-122"/>
              </a:rPr>
              <a:t>组件衰减前后的</a:t>
            </a:r>
            <a:r>
              <a:rPr lang="en-US" altLang="zh-CN" b="1" dirty="0" smtClean="0">
                <a:latin typeface="微软雅黑" panose="020B0503020204020204" pitchFamily="34" charset="-122"/>
                <a:ea typeface="微软雅黑" panose="020B0503020204020204" pitchFamily="34" charset="-122"/>
              </a:rPr>
              <a:t>I-V/P-V</a:t>
            </a:r>
            <a:r>
              <a:rPr lang="zh-CN" altLang="en-US" b="1" dirty="0" smtClean="0">
                <a:latin typeface="微软雅黑" panose="020B0503020204020204" pitchFamily="34" charset="-122"/>
                <a:ea typeface="微软雅黑" panose="020B0503020204020204" pitchFamily="34" charset="-122"/>
              </a:rPr>
              <a:t>曲线对比</a:t>
            </a:r>
          </a:p>
        </p:txBody>
      </p:sp>
      <p:sp>
        <p:nvSpPr>
          <p:cNvPr id="18" name="文本框 17"/>
          <p:cNvSpPr txBox="1"/>
          <p:nvPr/>
        </p:nvSpPr>
        <p:spPr>
          <a:xfrm>
            <a:off x="412564" y="5773615"/>
            <a:ext cx="5067300" cy="369332"/>
          </a:xfrm>
          <a:prstGeom prst="rect">
            <a:avLst/>
          </a:prstGeom>
          <a:noFill/>
        </p:spPr>
        <p:txBody>
          <a:bodyPr wrap="square" rtlCol="0">
            <a:spAutoFit/>
          </a:bodyPr>
          <a:lstStyle/>
          <a:p>
            <a:pPr algn="ctr">
              <a:buNone/>
            </a:pPr>
            <a:r>
              <a:rPr lang="zh-CN" altLang="en-US" b="1" dirty="0" smtClean="0">
                <a:latin typeface="微软雅黑" panose="020B0503020204020204" pitchFamily="34" charset="-122"/>
                <a:ea typeface="微软雅黑" panose="020B0503020204020204" pitchFamily="34" charset="-122"/>
              </a:rPr>
              <a:t>组串衰减情况离散分析</a:t>
            </a:r>
          </a:p>
        </p:txBody>
      </p:sp>
    </p:spTree>
    <p:extLst>
      <p:ext uri="{BB962C8B-B14F-4D97-AF65-F5344CB8AC3E}">
        <p14:creationId xmlns:p14="http://schemas.microsoft.com/office/powerpoint/2010/main" val="1101651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98400" y="319088"/>
            <a:ext cx="10960100" cy="717550"/>
          </a:xfrm>
          <a:prstGeom prst="rect">
            <a:avLst/>
          </a:prstGeom>
        </p:spPr>
        <p:txBody>
          <a:bodyPr/>
          <a:lstStyle/>
          <a:p>
            <a:r>
              <a:rPr lang="zh-CN" altLang="en-US" dirty="0" smtClean="0">
                <a:latin typeface="微软雅黑" panose="020B0503020204020204" pitchFamily="34" charset="-122"/>
                <a:ea typeface="微软雅黑" panose="020B0503020204020204" pitchFamily="34" charset="-122"/>
              </a:rPr>
              <a:t>水面电站清洗难度更大，鸟粪等遮挡现象清理不及时，加剧组件一致性失配甚至引起热斑</a:t>
            </a:r>
            <a:endParaRPr lang="zh-CN" altLang="en-US" dirty="0">
              <a:latin typeface="微软雅黑" panose="020B0503020204020204" pitchFamily="34" charset="-122"/>
              <a:ea typeface="微软雅黑" panose="020B0503020204020204" pitchFamily="34" charset="-122"/>
            </a:endParaRPr>
          </a:p>
        </p:txBody>
      </p:sp>
      <p:sp>
        <p:nvSpPr>
          <p:cNvPr id="6" name="矩形 5"/>
          <p:cNvSpPr/>
          <p:nvPr/>
        </p:nvSpPr>
        <p:spPr>
          <a:xfrm>
            <a:off x="696566" y="1336261"/>
            <a:ext cx="11364139" cy="1015663"/>
          </a:xfrm>
          <a:prstGeom prst="rect">
            <a:avLst/>
          </a:prstGeom>
        </p:spPr>
        <p:txBody>
          <a:bodyPr wrap="square">
            <a:spAutoFit/>
          </a:bodyPr>
          <a:lstStyle/>
          <a:p>
            <a:pPr>
              <a:lnSpc>
                <a:spcPct val="150000"/>
              </a:lnSpc>
              <a:buFont typeface="Wingdings" pitchFamily="2" charset="2"/>
              <a:buChar char="l"/>
            </a:pPr>
            <a:r>
              <a:rPr lang="zh-CN" altLang="en-US" dirty="0" smtClean="0">
                <a:latin typeface="微软雅黑" pitchFamily="34" charset="-122"/>
                <a:ea typeface="微软雅黑" pitchFamily="34" charset="-122"/>
              </a:rPr>
              <a:t>水面电站附近水鸟较地面电站更多，导致组件表面因鸟粪导致的遮挡现象较地面电站更加严重，易导致</a:t>
            </a:r>
            <a:r>
              <a:rPr lang="zh-CN" altLang="en-US" sz="2000" b="1" dirty="0" smtClean="0">
                <a:solidFill>
                  <a:srgbClr val="00B0F0"/>
                </a:solidFill>
                <a:latin typeface="微软雅黑" pitchFamily="34" charset="-122"/>
                <a:ea typeface="微软雅黑" pitchFamily="34" charset="-122"/>
              </a:rPr>
              <a:t>组件失配现象</a:t>
            </a:r>
            <a:r>
              <a:rPr lang="zh-CN" altLang="en-US" dirty="0" smtClean="0">
                <a:latin typeface="微软雅黑" pitchFamily="34" charset="-122"/>
                <a:ea typeface="微软雅黑" pitchFamily="34" charset="-122"/>
              </a:rPr>
              <a:t>发生，甚至</a:t>
            </a:r>
            <a:r>
              <a:rPr lang="zh-CN" altLang="en-US" sz="2000" b="1" dirty="0" smtClean="0">
                <a:solidFill>
                  <a:srgbClr val="FF9900"/>
                </a:solidFill>
                <a:latin typeface="微软雅黑" pitchFamily="34" charset="-122"/>
                <a:ea typeface="微软雅黑" pitchFamily="34" charset="-122"/>
              </a:rPr>
              <a:t>引起热斑现象</a:t>
            </a:r>
            <a:r>
              <a:rPr lang="zh-CN" altLang="en-US" dirty="0">
                <a:latin typeface="微软雅黑" pitchFamily="34" charset="-122"/>
                <a:ea typeface="微软雅黑" pitchFamily="34" charset="-122"/>
              </a:rPr>
              <a:t>，</a:t>
            </a:r>
            <a:r>
              <a:rPr lang="zh-CN" altLang="en-US" dirty="0" smtClean="0">
                <a:latin typeface="微软雅黑" pitchFamily="34" charset="-122"/>
                <a:ea typeface="微软雅黑" pitchFamily="34" charset="-122"/>
              </a:rPr>
              <a:t>导致组件发生故障</a:t>
            </a:r>
            <a:endParaRPr lang="zh-CN" altLang="en-US" dirty="0">
              <a:latin typeface="微软雅黑" pitchFamily="34" charset="-122"/>
              <a:ea typeface="微软雅黑" pitchFamily="34" charset="-122"/>
            </a:endParaRPr>
          </a:p>
        </p:txBody>
      </p:sp>
      <p:pic>
        <p:nvPicPr>
          <p:cNvPr id="25" name="图片 24"/>
          <p:cNvPicPr>
            <a:picLocks noChangeAspect="1"/>
          </p:cNvPicPr>
          <p:nvPr/>
        </p:nvPicPr>
        <p:blipFill rotWithShape="1">
          <a:blip r:embed="rId2"/>
          <a:srcRect l="697" t="5219" r="49720" b="5015"/>
          <a:stretch/>
        </p:blipFill>
        <p:spPr>
          <a:xfrm>
            <a:off x="696567" y="2574387"/>
            <a:ext cx="3202801" cy="2839442"/>
          </a:xfrm>
          <a:prstGeom prst="rect">
            <a:avLst/>
          </a:prstGeom>
          <a:effectLst>
            <a:outerShdw blurRad="50800" dist="38100" dir="5400000" algn="t" rotWithShape="0">
              <a:prstClr val="black">
                <a:alpha val="40000"/>
              </a:prstClr>
            </a:outerShdw>
          </a:effectLst>
        </p:spPr>
      </p:pic>
      <p:pic>
        <p:nvPicPr>
          <p:cNvPr id="26" name="图片 25"/>
          <p:cNvPicPr>
            <a:picLocks noChangeAspect="1"/>
          </p:cNvPicPr>
          <p:nvPr/>
        </p:nvPicPr>
        <p:blipFill>
          <a:blip r:embed="rId3"/>
          <a:stretch>
            <a:fillRect/>
          </a:stretch>
        </p:blipFill>
        <p:spPr>
          <a:xfrm>
            <a:off x="4691170" y="2574388"/>
            <a:ext cx="3202801" cy="2839441"/>
          </a:xfrm>
          <a:prstGeom prst="rect">
            <a:avLst/>
          </a:prstGeom>
          <a:effectLst>
            <a:outerShdw blurRad="50800" dist="38100" dir="5400000" algn="t" rotWithShape="0">
              <a:prstClr val="black">
                <a:alpha val="40000"/>
              </a:prstClr>
            </a:outerShdw>
          </a:effectLst>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5773" y="2574385"/>
            <a:ext cx="3202801" cy="2839445"/>
          </a:xfrm>
          <a:prstGeom prst="rect">
            <a:avLst/>
          </a:prstGeom>
          <a:effectLst>
            <a:outerShdw blurRad="50800" dist="38100" dir="5400000" algn="t" rotWithShape="0">
              <a:prstClr val="black">
                <a:alpha val="40000"/>
              </a:prstClr>
            </a:outerShdw>
          </a:effectLst>
        </p:spPr>
      </p:pic>
      <p:cxnSp>
        <p:nvCxnSpPr>
          <p:cNvPr id="30" name="直接箭头连接符 29"/>
          <p:cNvCxnSpPr/>
          <p:nvPr/>
        </p:nvCxnSpPr>
        <p:spPr bwMode="auto">
          <a:xfrm>
            <a:off x="3942534" y="4128531"/>
            <a:ext cx="748636" cy="0"/>
          </a:xfrm>
          <a:prstGeom prst="straightConnector1">
            <a:avLst/>
          </a:prstGeom>
          <a:noFill/>
          <a:ln w="127000" cap="flat" cmpd="sng" algn="ctr">
            <a:solidFill>
              <a:srgbClr val="7F7F7F"/>
            </a:solidFill>
            <a:prstDash val="solid"/>
            <a:round/>
            <a:headEnd type="none" w="med" len="med"/>
            <a:tailEnd type="triangle"/>
          </a:ln>
          <a:effectLst/>
        </p:spPr>
      </p:cxnSp>
      <p:cxnSp>
        <p:nvCxnSpPr>
          <p:cNvPr id="33" name="直接箭头连接符 32"/>
          <p:cNvCxnSpPr/>
          <p:nvPr/>
        </p:nvCxnSpPr>
        <p:spPr bwMode="auto">
          <a:xfrm>
            <a:off x="7937137" y="4128531"/>
            <a:ext cx="748636" cy="0"/>
          </a:xfrm>
          <a:prstGeom prst="straightConnector1">
            <a:avLst/>
          </a:prstGeom>
          <a:noFill/>
          <a:ln w="127000" cap="flat" cmpd="sng" algn="ctr">
            <a:solidFill>
              <a:srgbClr val="7F7F7F"/>
            </a:solidFill>
            <a:prstDash val="solid"/>
            <a:round/>
            <a:headEnd type="none" w="med" len="med"/>
            <a:tailEnd type="triangle"/>
          </a:ln>
          <a:effectLst/>
        </p:spPr>
      </p:cxnSp>
      <p:sp>
        <p:nvSpPr>
          <p:cNvPr id="34" name="文本框 33"/>
          <p:cNvSpPr txBox="1"/>
          <p:nvPr/>
        </p:nvSpPr>
        <p:spPr>
          <a:xfrm>
            <a:off x="696567" y="5589117"/>
            <a:ext cx="3202802" cy="369332"/>
          </a:xfrm>
          <a:prstGeom prst="rect">
            <a:avLst/>
          </a:prstGeom>
          <a:noFill/>
        </p:spPr>
        <p:txBody>
          <a:bodyPr wrap="square" rtlCol="0">
            <a:spAutoFit/>
          </a:bodyPr>
          <a:lstStyle/>
          <a:p>
            <a:pPr algn="ctr">
              <a:buNone/>
            </a:pPr>
            <a:r>
              <a:rPr lang="zh-CN" altLang="en-US" b="1" dirty="0" smtClean="0">
                <a:solidFill>
                  <a:schemeClr val="bg1">
                    <a:lumMod val="50000"/>
                  </a:schemeClr>
                </a:solidFill>
                <a:latin typeface="微软雅黑" panose="020B0503020204020204" pitchFamily="34" charset="-122"/>
                <a:ea typeface="微软雅黑" panose="020B0503020204020204" pitchFamily="34" charset="-122"/>
              </a:rPr>
              <a:t>水域附近水鸟种类繁多</a:t>
            </a:r>
          </a:p>
        </p:txBody>
      </p:sp>
      <p:sp>
        <p:nvSpPr>
          <p:cNvPr id="35" name="文本框 34"/>
          <p:cNvSpPr txBox="1"/>
          <p:nvPr/>
        </p:nvSpPr>
        <p:spPr>
          <a:xfrm>
            <a:off x="4691169" y="5589117"/>
            <a:ext cx="3202802" cy="369332"/>
          </a:xfrm>
          <a:prstGeom prst="rect">
            <a:avLst/>
          </a:prstGeom>
          <a:noFill/>
        </p:spPr>
        <p:txBody>
          <a:bodyPr wrap="square" rtlCol="0">
            <a:spAutoFit/>
          </a:bodyPr>
          <a:lstStyle/>
          <a:p>
            <a:pPr algn="ctr"/>
            <a:r>
              <a:rPr lang="zh-CN" altLang="en-US" b="1" dirty="0">
                <a:solidFill>
                  <a:schemeClr val="bg1">
                    <a:lumMod val="50000"/>
                  </a:schemeClr>
                </a:solidFill>
                <a:latin typeface="微软雅黑" panose="020B0503020204020204" pitchFamily="34" charset="-122"/>
                <a:ea typeface="微软雅黑" panose="020B0503020204020204" pitchFamily="34" charset="-122"/>
              </a:rPr>
              <a:t>鸟粪造成组件出现局部遮挡</a:t>
            </a:r>
          </a:p>
        </p:txBody>
      </p:sp>
      <p:sp>
        <p:nvSpPr>
          <p:cNvPr id="36" name="文本框 35"/>
          <p:cNvSpPr txBox="1"/>
          <p:nvPr/>
        </p:nvSpPr>
        <p:spPr>
          <a:xfrm>
            <a:off x="8685771" y="5589117"/>
            <a:ext cx="3202802" cy="369332"/>
          </a:xfrm>
          <a:prstGeom prst="rect">
            <a:avLst/>
          </a:prstGeom>
          <a:noFill/>
        </p:spPr>
        <p:txBody>
          <a:bodyPr wrap="square" rtlCol="0">
            <a:spAutoFit/>
          </a:bodyPr>
          <a:lstStyle/>
          <a:p>
            <a:pPr algn="ctr"/>
            <a:r>
              <a:rPr lang="zh-CN" altLang="en-US" b="1" dirty="0">
                <a:solidFill>
                  <a:schemeClr val="bg1">
                    <a:lumMod val="50000"/>
                  </a:schemeClr>
                </a:solidFill>
                <a:latin typeface="微软雅黑" panose="020B0503020204020204" pitchFamily="34" charset="-122"/>
                <a:ea typeface="微软雅黑" panose="020B0503020204020204" pitchFamily="34" charset="-122"/>
              </a:rPr>
              <a:t>长期的局部遮挡易导致热斑</a:t>
            </a:r>
          </a:p>
        </p:txBody>
      </p:sp>
    </p:spTree>
    <p:extLst>
      <p:ext uri="{BB962C8B-B14F-4D97-AF65-F5344CB8AC3E}">
        <p14:creationId xmlns:p14="http://schemas.microsoft.com/office/powerpoint/2010/main" val="394849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idx="4294967295"/>
          </p:nvPr>
        </p:nvSpPr>
        <p:spPr>
          <a:xfrm>
            <a:off x="698400" y="320675"/>
            <a:ext cx="11418887" cy="717550"/>
          </a:xfrm>
          <a:prstGeom prst="rect">
            <a:avLst/>
          </a:prstGeom>
        </p:spPr>
        <p:txBody>
          <a:bodyPr anchor="ctr"/>
          <a:lstStyle/>
          <a:p>
            <a:r>
              <a:rPr lang="zh-CN" altLang="en-US" dirty="0" smtClean="0">
                <a:latin typeface="微软雅黑" panose="020B0503020204020204" pitchFamily="34" charset="-122"/>
                <a:ea typeface="微软雅黑" panose="020B0503020204020204" pitchFamily="34" charset="-122"/>
              </a:rPr>
              <a:t>水</a:t>
            </a:r>
            <a:r>
              <a:rPr lang="zh-CN" altLang="en-US" dirty="0">
                <a:latin typeface="微软雅黑" panose="020B0503020204020204" pitchFamily="34" charset="-122"/>
                <a:ea typeface="微软雅黑" panose="020B0503020204020204" pitchFamily="34" charset="-122"/>
              </a:rPr>
              <a:t>面</a:t>
            </a:r>
            <a:r>
              <a:rPr lang="zh-CN" altLang="en-US" dirty="0" smtClean="0">
                <a:latin typeface="微软雅黑" panose="020B0503020204020204" pitchFamily="34" charset="-122"/>
                <a:ea typeface="微软雅黑" panose="020B0503020204020204" pitchFamily="34" charset="-122"/>
              </a:rPr>
              <a:t>光伏电站现场环境复杂故障排查和定位困难</a:t>
            </a: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bwMode="auto">
          <a:xfrm>
            <a:off x="418315" y="1277257"/>
            <a:ext cx="3644900" cy="444030"/>
          </a:xfrm>
          <a:prstGeom prst="rect">
            <a:avLst/>
          </a:prstGeom>
          <a:solidFill>
            <a:srgbClr val="7CBF3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设备</a:t>
            </a:r>
            <a:r>
              <a:rPr lang="zh-CN" altLang="en-US" b="1" dirty="0" smtClean="0">
                <a:solidFill>
                  <a:schemeClr val="bg1"/>
                </a:solidFill>
                <a:latin typeface="微软雅黑" panose="020B0503020204020204" pitchFamily="34" charset="-122"/>
                <a:ea typeface="微软雅黑" panose="020B0503020204020204" pitchFamily="34" charset="-122"/>
              </a:rPr>
              <a:t>安装高度低影响维护</a:t>
            </a:r>
            <a:endPar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2" name="矩形 11"/>
          <p:cNvSpPr/>
          <p:nvPr/>
        </p:nvSpPr>
        <p:spPr bwMode="auto">
          <a:xfrm>
            <a:off x="4305300" y="1277257"/>
            <a:ext cx="3644900" cy="44403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zh-CN" altLang="en-US" b="1" dirty="0" smtClean="0">
                <a:solidFill>
                  <a:schemeClr val="bg1"/>
                </a:solidFill>
                <a:latin typeface="微软雅黑" panose="020B0503020204020204" pitchFamily="34" charset="-122"/>
                <a:ea typeface="微软雅黑" panose="020B0503020204020204" pitchFamily="34" charset="-122"/>
              </a:rPr>
              <a:t>水面高度</a:t>
            </a:r>
            <a:r>
              <a:rPr lang="zh-CN" altLang="en-US" b="1" dirty="0">
                <a:solidFill>
                  <a:schemeClr val="bg1"/>
                </a:solidFill>
                <a:latin typeface="微软雅黑" panose="020B0503020204020204" pitchFamily="34" charset="-122"/>
                <a:ea typeface="微软雅黑" panose="020B0503020204020204" pitchFamily="34" charset="-122"/>
              </a:rPr>
              <a:t>变化</a:t>
            </a:r>
            <a:r>
              <a:rPr lang="zh-CN" altLang="en-US" b="1" dirty="0" smtClean="0">
                <a:solidFill>
                  <a:schemeClr val="bg1"/>
                </a:solidFill>
                <a:latin typeface="微软雅黑" panose="020B0503020204020204" pitchFamily="34" charset="-122"/>
                <a:ea typeface="微软雅黑" panose="020B0503020204020204" pitchFamily="34" charset="-122"/>
              </a:rPr>
              <a:t>不利于维护</a:t>
            </a:r>
            <a:endPar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418315" y="1816781"/>
            <a:ext cx="3644900" cy="923330"/>
          </a:xfrm>
          <a:prstGeom prst="rect">
            <a:avLst/>
          </a:prstGeom>
          <a:noFill/>
        </p:spPr>
        <p:txBody>
          <a:bodyPr wrap="square" rtlCol="0">
            <a:spAutoFit/>
          </a:bodyPr>
          <a:lstStyle/>
          <a:p>
            <a:pPr algn="just">
              <a:buNone/>
            </a:pPr>
            <a:r>
              <a:rPr lang="zh-CN" altLang="en-US" dirty="0">
                <a:latin typeface="微软雅黑" panose="020B0503020204020204" pitchFamily="34" charset="-122"/>
                <a:ea typeface="微软雅黑" panose="020B0503020204020204" pitchFamily="34" charset="-122"/>
              </a:rPr>
              <a:t>为降低重心防止倾覆，设备安装高度距离地面不足</a:t>
            </a:r>
            <a:r>
              <a:rPr lang="en-US" altLang="zh-CN" dirty="0">
                <a:latin typeface="微软雅黑" panose="020B0503020204020204" pitchFamily="34" charset="-122"/>
                <a:ea typeface="微软雅黑" panose="020B0503020204020204" pitchFamily="34" charset="-122"/>
              </a:rPr>
              <a:t>1m</a:t>
            </a:r>
            <a:r>
              <a:rPr lang="zh-CN" altLang="en-US" dirty="0">
                <a:latin typeface="微软雅黑" panose="020B0503020204020204" pitchFamily="34" charset="-122"/>
                <a:ea typeface="微软雅黑" panose="020B0503020204020204" pitchFamily="34" charset="-122"/>
              </a:rPr>
              <a:t>，不利于现场故障的排查与维护</a:t>
            </a:r>
          </a:p>
        </p:txBody>
      </p:sp>
      <p:sp>
        <p:nvSpPr>
          <p:cNvPr id="13" name="文本框 12"/>
          <p:cNvSpPr txBox="1"/>
          <p:nvPr/>
        </p:nvSpPr>
        <p:spPr>
          <a:xfrm>
            <a:off x="4305300" y="1848909"/>
            <a:ext cx="3644900" cy="923330"/>
          </a:xfrm>
          <a:prstGeom prst="rect">
            <a:avLst/>
          </a:prstGeom>
          <a:noFill/>
        </p:spPr>
        <p:txBody>
          <a:bodyPr wrap="square" rtlCol="0">
            <a:spAutoFit/>
          </a:bodyPr>
          <a:lstStyle/>
          <a:p>
            <a:pPr algn="just">
              <a:buNone/>
            </a:pPr>
            <a:r>
              <a:rPr lang="zh-CN" altLang="en-US" dirty="0" smtClean="0">
                <a:latin typeface="微软雅黑" panose="020B0503020204020204" pitchFamily="34" charset="-122"/>
                <a:ea typeface="微软雅黑" panose="020B0503020204020204" pitchFamily="34" charset="-122"/>
              </a:rPr>
              <a:t>设备高度随着水位在不断变化，枯水期设备距离水面高度较高，运维人员很难对设备进行故障处理</a:t>
            </a:r>
            <a:endParaRPr lang="zh-CN" altLang="en-US" b="0" dirty="0" smtClean="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5300" y="2897645"/>
            <a:ext cx="3644900" cy="2927294"/>
          </a:xfrm>
          <a:prstGeom prst="rect">
            <a:avLst/>
          </a:prstGeom>
          <a:effectLst>
            <a:outerShdw blurRad="50800" dist="101600" dir="5400000" algn="t" rotWithShape="0">
              <a:prstClr val="black">
                <a:alpha val="40000"/>
              </a:prstClr>
            </a:outerShdw>
          </a:effectLst>
        </p:spPr>
      </p:pic>
      <p:sp>
        <p:nvSpPr>
          <p:cNvPr id="22" name="矩形 21"/>
          <p:cNvSpPr/>
          <p:nvPr/>
        </p:nvSpPr>
        <p:spPr bwMode="auto">
          <a:xfrm>
            <a:off x="8192285" y="1277257"/>
            <a:ext cx="3644900" cy="444030"/>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zh-CN" altLang="en-US" b="1" dirty="0" smtClean="0">
                <a:solidFill>
                  <a:schemeClr val="bg1"/>
                </a:solidFill>
                <a:latin typeface="微软雅黑" panose="020B0503020204020204" pitchFamily="34" charset="-122"/>
                <a:ea typeface="微软雅黑" panose="020B0503020204020204" pitchFamily="34" charset="-122"/>
              </a:rPr>
              <a:t>现场故障定位、排查困难</a:t>
            </a:r>
            <a:endPar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3" name="文本框 22"/>
          <p:cNvSpPr txBox="1"/>
          <p:nvPr/>
        </p:nvSpPr>
        <p:spPr>
          <a:xfrm>
            <a:off x="8192285" y="1848909"/>
            <a:ext cx="3644900" cy="989500"/>
          </a:xfrm>
          <a:prstGeom prst="rect">
            <a:avLst/>
          </a:prstGeom>
          <a:noFill/>
        </p:spPr>
        <p:txBody>
          <a:bodyPr wrap="square" rtlCol="0">
            <a:spAutoFit/>
          </a:bodyPr>
          <a:lstStyle/>
          <a:p>
            <a:pPr algn="ctr">
              <a:buNone/>
            </a:pPr>
            <a:r>
              <a:rPr lang="zh-CN" altLang="en-US" dirty="0" smtClean="0">
                <a:latin typeface="微软雅黑" panose="020B0503020204020204" pitchFamily="34" charset="-122"/>
                <a:ea typeface="微软雅黑" panose="020B0503020204020204" pitchFamily="34" charset="-122"/>
              </a:rPr>
              <a:t>水面光伏环境复杂，相比地面电站故障定位更加困难，不利于故障的快速恢复，影响光伏电站的发电量</a:t>
            </a:r>
            <a:endParaRPr lang="zh-CN" altLang="en-US" b="0" dirty="0" smtClean="0">
              <a:latin typeface="微软雅黑" panose="020B0503020204020204" pitchFamily="34" charset="-122"/>
              <a:ea typeface="微软雅黑" panose="020B0503020204020204" pitchFamily="34" charset="-122"/>
            </a:endParaRPr>
          </a:p>
        </p:txBody>
      </p:sp>
      <p:pic>
        <p:nvPicPr>
          <p:cNvPr id="25" name="图片 1" descr="2014060415462119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285" y="2897645"/>
            <a:ext cx="3644900" cy="2941296"/>
          </a:xfrm>
          <a:prstGeom prst="rect">
            <a:avLst/>
          </a:prstGeom>
          <a:noFill/>
          <a:ln>
            <a:noFill/>
          </a:ln>
          <a:effectLst>
            <a:outerShdw blurRad="50800" dist="1016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315" y="2740111"/>
            <a:ext cx="3644900" cy="31116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062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直接连接符 110"/>
          <p:cNvCxnSpPr/>
          <p:nvPr/>
        </p:nvCxnSpPr>
        <p:spPr bwMode="auto">
          <a:xfrm flipV="1">
            <a:off x="6550887" y="5368035"/>
            <a:ext cx="3685546" cy="0"/>
          </a:xfrm>
          <a:prstGeom prst="line">
            <a:avLst/>
          </a:prstGeom>
          <a:noFill/>
          <a:ln w="25400" cap="flat" cmpd="sng" algn="ctr">
            <a:solidFill>
              <a:srgbClr val="7F7F7F"/>
            </a:solidFill>
            <a:prstDash val="solid"/>
            <a:round/>
            <a:headEnd type="none" w="med" len="med"/>
            <a:tailEnd type="none" w="med" len="med"/>
          </a:ln>
          <a:effectLst/>
        </p:spPr>
      </p:cxnSp>
      <p:cxnSp>
        <p:nvCxnSpPr>
          <p:cNvPr id="86" name="直接连接符 85"/>
          <p:cNvCxnSpPr>
            <a:stCxn id="68" idx="4"/>
          </p:cNvCxnSpPr>
          <p:nvPr/>
        </p:nvCxnSpPr>
        <p:spPr bwMode="auto">
          <a:xfrm flipV="1">
            <a:off x="6550887" y="3044313"/>
            <a:ext cx="3685546" cy="0"/>
          </a:xfrm>
          <a:prstGeom prst="line">
            <a:avLst/>
          </a:prstGeom>
          <a:noFill/>
          <a:ln w="25400" cap="flat" cmpd="sng" algn="ctr">
            <a:solidFill>
              <a:srgbClr val="7F7F7F"/>
            </a:solidFill>
            <a:prstDash val="solid"/>
            <a:round/>
            <a:headEnd type="none" w="med" len="med"/>
            <a:tailEnd type="none" w="med" len="med"/>
          </a:ln>
          <a:effectLst/>
        </p:spPr>
      </p:cxnSp>
      <p:sp>
        <p:nvSpPr>
          <p:cNvPr id="2" name="标题 1"/>
          <p:cNvSpPr>
            <a:spLocks noGrp="1"/>
          </p:cNvSpPr>
          <p:nvPr>
            <p:ph type="title" idx="4294967295"/>
          </p:nvPr>
        </p:nvSpPr>
        <p:spPr>
          <a:xfrm>
            <a:off x="698400" y="320675"/>
            <a:ext cx="10687050" cy="717550"/>
          </a:xfrm>
          <a:prstGeom prst="rect">
            <a:avLst/>
          </a:prstGeom>
        </p:spPr>
        <p:txBody>
          <a:bodyPr anchor="ctr"/>
          <a:lstStyle/>
          <a:p>
            <a:r>
              <a:rPr lang="zh-CN" altLang="en-US" dirty="0">
                <a:latin typeface="微软雅黑" panose="020B0503020204020204" pitchFamily="34" charset="-122"/>
                <a:ea typeface="微软雅黑" panose="020B0503020204020204" pitchFamily="34" charset="-122"/>
              </a:rPr>
              <a:t>水面光伏</a:t>
            </a:r>
            <a:r>
              <a:rPr lang="zh-CN" altLang="en-US" dirty="0" smtClean="0">
                <a:latin typeface="微软雅黑" panose="020B0503020204020204" pitchFamily="34" charset="-122"/>
                <a:ea typeface="微软雅黑" panose="020B0503020204020204" pitchFamily="34" charset="-122"/>
              </a:rPr>
              <a:t>电站多为渔光互补模式，安全性更加重要，需要从电站设计和设备选型两个层面考虑</a:t>
            </a:r>
            <a:endParaRPr lang="zh-CN" altLang="en-US" dirty="0">
              <a:latin typeface="微软雅黑" panose="020B0503020204020204" pitchFamily="34" charset="-122"/>
              <a:ea typeface="微软雅黑" panose="020B0503020204020204" pitchFamily="34" charset="-122"/>
            </a:endParaRPr>
          </a:p>
        </p:txBody>
      </p:sp>
      <p:sp>
        <p:nvSpPr>
          <p:cNvPr id="12" name="文本框 24"/>
          <p:cNvSpPr txBox="1"/>
          <p:nvPr/>
        </p:nvSpPr>
        <p:spPr>
          <a:xfrm>
            <a:off x="660399" y="1206704"/>
            <a:ext cx="10724135" cy="96128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zh-CN" altLang="en-US" dirty="0" smtClean="0">
                <a:latin typeface="微软雅黑" pitchFamily="34" charset="-122"/>
                <a:ea typeface="微软雅黑" pitchFamily="34" charset="-122"/>
              </a:rPr>
              <a:t>水</a:t>
            </a:r>
            <a:r>
              <a:rPr lang="zh-CN" altLang="en-US" dirty="0">
                <a:latin typeface="微软雅黑" pitchFamily="34" charset="-122"/>
                <a:ea typeface="微软雅黑" pitchFamily="34" charset="-122"/>
              </a:rPr>
              <a:t>上光伏电站通常按照渔光互补模式建设，与人的生活、工作联系紧密，如出现</a:t>
            </a:r>
            <a:r>
              <a:rPr lang="zh-CN" altLang="en-US" sz="2000" b="1" dirty="0">
                <a:solidFill>
                  <a:srgbClr val="00B0F0"/>
                </a:solidFill>
                <a:latin typeface="微软雅黑" pitchFamily="34" charset="-122"/>
                <a:ea typeface="微软雅黑" pitchFamily="34" charset="-122"/>
              </a:rPr>
              <a:t>线缆套管锈蚀脱落</a:t>
            </a:r>
            <a:r>
              <a:rPr lang="zh-CN" altLang="en-US" dirty="0" smtClean="0">
                <a:latin typeface="微软雅黑" pitchFamily="34" charset="-122"/>
                <a:ea typeface="微软雅黑" pitchFamily="34" charset="-122"/>
              </a:rPr>
              <a:t>、</a:t>
            </a:r>
            <a:r>
              <a:rPr lang="zh-CN" altLang="en-US" sz="2000" b="1" dirty="0">
                <a:solidFill>
                  <a:srgbClr val="C00000"/>
                </a:solidFill>
                <a:latin typeface="微软雅黑" pitchFamily="34" charset="-122"/>
                <a:ea typeface="微软雅黑" pitchFamily="34" charset="-122"/>
              </a:rPr>
              <a:t>线缆</a:t>
            </a:r>
            <a:r>
              <a:rPr lang="zh-CN" altLang="en-US" sz="2000" b="1" dirty="0" smtClean="0">
                <a:solidFill>
                  <a:srgbClr val="C00000"/>
                </a:solidFill>
                <a:latin typeface="微软雅黑" pitchFamily="34" charset="-122"/>
                <a:ea typeface="微软雅黑" pitchFamily="34" charset="-122"/>
              </a:rPr>
              <a:t>表面</a:t>
            </a:r>
            <a:r>
              <a:rPr lang="zh-CN" altLang="en-US" sz="2000" b="1" dirty="0">
                <a:solidFill>
                  <a:srgbClr val="C00000"/>
                </a:solidFill>
                <a:latin typeface="微软雅黑" pitchFamily="34" charset="-122"/>
                <a:ea typeface="微软雅黑" pitchFamily="34" charset="-122"/>
              </a:rPr>
              <a:t>绝缘破损</a:t>
            </a:r>
            <a:r>
              <a:rPr lang="zh-CN" altLang="en-US" dirty="0">
                <a:latin typeface="微软雅黑" pitchFamily="34" charset="-122"/>
                <a:ea typeface="微软雅黑" pitchFamily="34" charset="-122"/>
              </a:rPr>
              <a:t>导致的漏电现象将对渔民的生命财产安全造成严重</a:t>
            </a:r>
            <a:r>
              <a:rPr lang="zh-CN" altLang="en-US" dirty="0" smtClean="0">
                <a:latin typeface="微软雅黑" pitchFamily="34" charset="-122"/>
                <a:ea typeface="微软雅黑" pitchFamily="34" charset="-122"/>
              </a:rPr>
              <a:t>威胁</a:t>
            </a:r>
            <a:r>
              <a:rPr lang="zh-CN" altLang="en-US" sz="2000" dirty="0" smtClean="0">
                <a:solidFill>
                  <a:schemeClr val="bg1">
                    <a:lumMod val="50000"/>
                  </a:schemeClr>
                </a:solidFill>
                <a:latin typeface="微软雅黑" pitchFamily="34" charset="-122"/>
                <a:ea typeface="微软雅黑" pitchFamily="34" charset="-122"/>
              </a:rPr>
              <a:t>。</a:t>
            </a:r>
            <a:endParaRPr lang="zh-CN" altLang="en-US" sz="2000" dirty="0">
              <a:solidFill>
                <a:schemeClr val="bg1">
                  <a:lumMod val="50000"/>
                </a:schemeClr>
              </a:solidFill>
              <a:latin typeface="微软雅黑" pitchFamily="34" charset="-122"/>
              <a:ea typeface="微软雅黑" pitchFamily="34" charset="-122"/>
            </a:endParaRPr>
          </a:p>
        </p:txBody>
      </p:sp>
      <p:grpSp>
        <p:nvGrpSpPr>
          <p:cNvPr id="3" name="组合 2"/>
          <p:cNvGrpSpPr/>
          <p:nvPr/>
        </p:nvGrpSpPr>
        <p:grpSpPr>
          <a:xfrm>
            <a:off x="920226" y="2529556"/>
            <a:ext cx="4440026" cy="3214346"/>
            <a:chOff x="920226" y="2336472"/>
            <a:chExt cx="4440026" cy="3214346"/>
          </a:xfrm>
        </p:grpSpPr>
        <p:pic>
          <p:nvPicPr>
            <p:cNvPr id="8" name="Picture 1"/>
            <p:cNvPicPr>
              <a:picLocks noChangeAspect="1" noChangeArrowheads="1"/>
            </p:cNvPicPr>
            <p:nvPr/>
          </p:nvPicPr>
          <p:blipFill>
            <a:blip r:embed="rId2" cstate="print"/>
            <a:srcRect/>
            <a:stretch>
              <a:fillRect/>
            </a:stretch>
          </p:blipFill>
          <p:spPr bwMode="auto">
            <a:xfrm>
              <a:off x="920227" y="2336472"/>
              <a:ext cx="4440025" cy="1819104"/>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9" name="Picture 2"/>
            <p:cNvPicPr>
              <a:picLocks noChangeAspect="1" noChangeArrowheads="1"/>
            </p:cNvPicPr>
            <p:nvPr/>
          </p:nvPicPr>
          <p:blipFill>
            <a:blip r:embed="rId3" cstate="print"/>
            <a:srcRect/>
            <a:stretch>
              <a:fillRect/>
            </a:stretch>
          </p:blipFill>
          <p:spPr bwMode="auto">
            <a:xfrm>
              <a:off x="920226" y="4155576"/>
              <a:ext cx="4440025" cy="1395242"/>
            </a:xfrm>
            <a:prstGeom prst="rect">
              <a:avLst/>
            </a:prstGeom>
            <a:noFill/>
            <a:ln w="9525">
              <a:noFill/>
              <a:miter lim="800000"/>
              <a:headEnd/>
              <a:tailEnd/>
            </a:ln>
            <a:effectLst>
              <a:outerShdw blurRad="50800" dist="38100" dir="8100000" algn="tr" rotWithShape="0">
                <a:prstClr val="black">
                  <a:alpha val="40000"/>
                </a:prstClr>
              </a:outerShdw>
            </a:effectLst>
          </p:spPr>
        </p:pic>
      </p:grpSp>
      <p:grpSp>
        <p:nvGrpSpPr>
          <p:cNvPr id="13" name="组合 12"/>
          <p:cNvGrpSpPr/>
          <p:nvPr/>
        </p:nvGrpSpPr>
        <p:grpSpPr>
          <a:xfrm>
            <a:off x="9137186" y="2553220"/>
            <a:ext cx="575745" cy="925290"/>
            <a:chOff x="6184305" y="2785992"/>
            <a:chExt cx="1860743" cy="3062678"/>
          </a:xfrm>
        </p:grpSpPr>
        <p:sp>
          <p:nvSpPr>
            <p:cNvPr id="14" name="矩形 13"/>
            <p:cNvSpPr/>
            <p:nvPr/>
          </p:nvSpPr>
          <p:spPr bwMode="auto">
            <a:xfrm>
              <a:off x="6184305" y="2970275"/>
              <a:ext cx="939349" cy="2684808"/>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15" name="矩形 14"/>
            <p:cNvSpPr/>
            <p:nvPr/>
          </p:nvSpPr>
          <p:spPr bwMode="auto">
            <a:xfrm>
              <a:off x="7105699" y="2970275"/>
              <a:ext cx="939349" cy="2684808"/>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grpSp>
          <p:nvGrpSpPr>
            <p:cNvPr id="16" name="组合 15"/>
            <p:cNvGrpSpPr/>
            <p:nvPr/>
          </p:nvGrpSpPr>
          <p:grpSpPr>
            <a:xfrm>
              <a:off x="6374194" y="4798671"/>
              <a:ext cx="576064" cy="529979"/>
              <a:chOff x="8509855" y="4437112"/>
              <a:chExt cx="900100" cy="828092"/>
            </a:xfrm>
          </p:grpSpPr>
          <p:sp>
            <p:nvSpPr>
              <p:cNvPr id="55" name="矩形 54"/>
              <p:cNvSpPr/>
              <p:nvPr/>
            </p:nvSpPr>
            <p:spPr bwMode="auto">
              <a:xfrm>
                <a:off x="8509855" y="4437112"/>
                <a:ext cx="900100" cy="828092"/>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cxnSp>
            <p:nvCxnSpPr>
              <p:cNvPr id="56" name="直接连接符 55"/>
              <p:cNvCxnSpPr/>
              <p:nvPr/>
            </p:nvCxnSpPr>
            <p:spPr bwMode="auto">
              <a:xfrm>
                <a:off x="8509855" y="454512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7" name="直接连接符 56"/>
              <p:cNvCxnSpPr/>
              <p:nvPr/>
            </p:nvCxnSpPr>
            <p:spPr bwMode="auto">
              <a:xfrm>
                <a:off x="8509855" y="461713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8" name="直接连接符 57"/>
              <p:cNvCxnSpPr/>
              <p:nvPr/>
            </p:nvCxnSpPr>
            <p:spPr bwMode="auto">
              <a:xfrm>
                <a:off x="8509855" y="468914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9" name="直接连接符 58"/>
              <p:cNvCxnSpPr/>
              <p:nvPr/>
            </p:nvCxnSpPr>
            <p:spPr bwMode="auto">
              <a:xfrm>
                <a:off x="8509855" y="476114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0" name="直接连接符 59"/>
              <p:cNvCxnSpPr/>
              <p:nvPr/>
            </p:nvCxnSpPr>
            <p:spPr bwMode="auto">
              <a:xfrm>
                <a:off x="8509855" y="483315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1" name="直接连接符 60"/>
              <p:cNvCxnSpPr/>
              <p:nvPr/>
            </p:nvCxnSpPr>
            <p:spPr bwMode="auto">
              <a:xfrm>
                <a:off x="8509855" y="490516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2" name="直接连接符 61"/>
              <p:cNvCxnSpPr/>
              <p:nvPr/>
            </p:nvCxnSpPr>
            <p:spPr bwMode="auto">
              <a:xfrm>
                <a:off x="8509855" y="497717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3" name="直接连接符 62"/>
              <p:cNvCxnSpPr/>
              <p:nvPr/>
            </p:nvCxnSpPr>
            <p:spPr bwMode="auto">
              <a:xfrm>
                <a:off x="8509855" y="504918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4" name="直接连接符 63"/>
              <p:cNvCxnSpPr/>
              <p:nvPr/>
            </p:nvCxnSpPr>
            <p:spPr bwMode="auto">
              <a:xfrm>
                <a:off x="8509855" y="512118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5" name="直接连接符 64"/>
              <p:cNvCxnSpPr/>
              <p:nvPr/>
            </p:nvCxnSpPr>
            <p:spPr bwMode="auto">
              <a:xfrm>
                <a:off x="8509855" y="519319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66" name="直接连接符 65"/>
              <p:cNvCxnSpPr/>
              <p:nvPr/>
            </p:nvCxnSpPr>
            <p:spPr bwMode="auto">
              <a:xfrm>
                <a:off x="8509855" y="4473116"/>
                <a:ext cx="900100" cy="0"/>
              </a:xfrm>
              <a:prstGeom prst="line">
                <a:avLst/>
              </a:prstGeom>
              <a:noFill/>
              <a:ln w="9525" cap="flat" cmpd="sng" algn="ctr">
                <a:solidFill>
                  <a:srgbClr val="FFFFFF"/>
                </a:solidFill>
                <a:prstDash val="solid"/>
                <a:round/>
                <a:headEnd type="none" w="med" len="med"/>
                <a:tailEnd type="none" w="med" len="med"/>
              </a:ln>
              <a:effectLst/>
            </p:spPr>
          </p:cxnSp>
        </p:grpSp>
        <p:grpSp>
          <p:nvGrpSpPr>
            <p:cNvPr id="17" name="组合 16"/>
            <p:cNvGrpSpPr/>
            <p:nvPr/>
          </p:nvGrpSpPr>
          <p:grpSpPr>
            <a:xfrm>
              <a:off x="7287341" y="4798670"/>
              <a:ext cx="576064" cy="529979"/>
              <a:chOff x="8509855" y="4437112"/>
              <a:chExt cx="900100" cy="828092"/>
            </a:xfrm>
          </p:grpSpPr>
          <p:sp>
            <p:nvSpPr>
              <p:cNvPr id="43" name="矩形 42"/>
              <p:cNvSpPr/>
              <p:nvPr/>
            </p:nvSpPr>
            <p:spPr bwMode="auto">
              <a:xfrm>
                <a:off x="8509855" y="4437112"/>
                <a:ext cx="900100" cy="828092"/>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cxnSp>
            <p:nvCxnSpPr>
              <p:cNvPr id="44" name="直接连接符 43"/>
              <p:cNvCxnSpPr/>
              <p:nvPr/>
            </p:nvCxnSpPr>
            <p:spPr bwMode="auto">
              <a:xfrm>
                <a:off x="8509855" y="454512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45" name="直接连接符 44"/>
              <p:cNvCxnSpPr/>
              <p:nvPr/>
            </p:nvCxnSpPr>
            <p:spPr bwMode="auto">
              <a:xfrm>
                <a:off x="8509855" y="461713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46" name="直接连接符 45"/>
              <p:cNvCxnSpPr/>
              <p:nvPr/>
            </p:nvCxnSpPr>
            <p:spPr bwMode="auto">
              <a:xfrm>
                <a:off x="8509855" y="468914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47" name="直接连接符 46"/>
              <p:cNvCxnSpPr/>
              <p:nvPr/>
            </p:nvCxnSpPr>
            <p:spPr bwMode="auto">
              <a:xfrm>
                <a:off x="8509855" y="476114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48" name="直接连接符 47"/>
              <p:cNvCxnSpPr/>
              <p:nvPr/>
            </p:nvCxnSpPr>
            <p:spPr bwMode="auto">
              <a:xfrm>
                <a:off x="8509855" y="483315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49" name="直接连接符 48"/>
              <p:cNvCxnSpPr/>
              <p:nvPr/>
            </p:nvCxnSpPr>
            <p:spPr bwMode="auto">
              <a:xfrm>
                <a:off x="8509855" y="4905164"/>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0" name="直接连接符 49"/>
              <p:cNvCxnSpPr/>
              <p:nvPr/>
            </p:nvCxnSpPr>
            <p:spPr bwMode="auto">
              <a:xfrm>
                <a:off x="8509855" y="4977172"/>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1" name="直接连接符 50"/>
              <p:cNvCxnSpPr/>
              <p:nvPr/>
            </p:nvCxnSpPr>
            <p:spPr bwMode="auto">
              <a:xfrm>
                <a:off x="8509855" y="5049180"/>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2" name="直接连接符 51"/>
              <p:cNvCxnSpPr/>
              <p:nvPr/>
            </p:nvCxnSpPr>
            <p:spPr bwMode="auto">
              <a:xfrm>
                <a:off x="8509855" y="5121188"/>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3" name="直接连接符 52"/>
              <p:cNvCxnSpPr/>
              <p:nvPr/>
            </p:nvCxnSpPr>
            <p:spPr bwMode="auto">
              <a:xfrm>
                <a:off x="8509855" y="5193196"/>
                <a:ext cx="900100" cy="0"/>
              </a:xfrm>
              <a:prstGeom prst="line">
                <a:avLst/>
              </a:prstGeom>
              <a:noFill/>
              <a:ln w="9525" cap="flat" cmpd="sng" algn="ctr">
                <a:solidFill>
                  <a:srgbClr val="FFFFFF"/>
                </a:solidFill>
                <a:prstDash val="solid"/>
                <a:round/>
                <a:headEnd type="none" w="med" len="med"/>
                <a:tailEnd type="none" w="med" len="med"/>
              </a:ln>
              <a:effectLst/>
            </p:spPr>
          </p:cxnSp>
          <p:cxnSp>
            <p:nvCxnSpPr>
              <p:cNvPr id="54" name="直接连接符 53"/>
              <p:cNvCxnSpPr/>
              <p:nvPr/>
            </p:nvCxnSpPr>
            <p:spPr bwMode="auto">
              <a:xfrm>
                <a:off x="8509855" y="4473116"/>
                <a:ext cx="900100" cy="0"/>
              </a:xfrm>
              <a:prstGeom prst="line">
                <a:avLst/>
              </a:prstGeom>
              <a:noFill/>
              <a:ln w="9525" cap="flat" cmpd="sng" algn="ctr">
                <a:solidFill>
                  <a:srgbClr val="FFFFFF"/>
                </a:solidFill>
                <a:prstDash val="solid"/>
                <a:round/>
                <a:headEnd type="none" w="med" len="med"/>
                <a:tailEnd type="none" w="med" len="med"/>
              </a:ln>
              <a:effectLst/>
            </p:spPr>
          </p:cxnSp>
        </p:grpSp>
        <p:sp>
          <p:nvSpPr>
            <p:cNvPr id="18" name="等腰三角形 17"/>
            <p:cNvSpPr/>
            <p:nvPr/>
          </p:nvSpPr>
          <p:spPr bwMode="auto">
            <a:xfrm>
              <a:off x="6546674" y="4405244"/>
              <a:ext cx="231103" cy="254604"/>
            </a:xfrm>
            <a:prstGeom prst="triangl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800" b="1" kern="0" dirty="0">
                  <a:solidFill>
                    <a:srgbClr val="000000"/>
                  </a:solidFill>
                  <a:latin typeface="微软雅黑" panose="020B0503020204020204" pitchFamily="34" charset="-122"/>
                  <a:ea typeface="微软雅黑" panose="020B0503020204020204" pitchFamily="34" charset="-122"/>
                </a:rPr>
                <a:t>!</a:t>
              </a:r>
              <a:endParaRPr lang="zh-CN" altLang="en-US" sz="800" b="1" kern="0" dirty="0">
                <a:solidFill>
                  <a:srgbClr val="000000"/>
                </a:solidFill>
                <a:latin typeface="微软雅黑" panose="020B0503020204020204" pitchFamily="34" charset="-122"/>
                <a:ea typeface="微软雅黑" panose="020B0503020204020204" pitchFamily="34" charset="-122"/>
              </a:endParaRPr>
            </a:p>
          </p:txBody>
        </p:sp>
        <p:sp>
          <p:nvSpPr>
            <p:cNvPr id="19" name="等腰三角形 18"/>
            <p:cNvSpPr/>
            <p:nvPr/>
          </p:nvSpPr>
          <p:spPr bwMode="auto">
            <a:xfrm>
              <a:off x="7486023" y="4405244"/>
              <a:ext cx="231103" cy="254604"/>
            </a:xfrm>
            <a:prstGeom prst="triangl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800" b="1" kern="0" dirty="0">
                  <a:solidFill>
                    <a:srgbClr val="000000"/>
                  </a:solidFill>
                  <a:latin typeface="微软雅黑" panose="020B0503020204020204" pitchFamily="34" charset="-122"/>
                  <a:ea typeface="微软雅黑" panose="020B0503020204020204" pitchFamily="34" charset="-122"/>
                </a:rPr>
                <a:t>!</a:t>
              </a:r>
              <a:endParaRPr lang="zh-CN" altLang="en-US" sz="800" b="1" kern="0" dirty="0">
                <a:solidFill>
                  <a:srgbClr val="0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7033235" y="4126940"/>
              <a:ext cx="294321" cy="284554"/>
              <a:chOff x="5156892" y="3147512"/>
              <a:chExt cx="1370164" cy="1317825"/>
            </a:xfrm>
          </p:grpSpPr>
          <p:grpSp>
            <p:nvGrpSpPr>
              <p:cNvPr id="28" name="组合 27"/>
              <p:cNvGrpSpPr/>
              <p:nvPr/>
            </p:nvGrpSpPr>
            <p:grpSpPr>
              <a:xfrm>
                <a:off x="5156892" y="3147512"/>
                <a:ext cx="1370164" cy="1317825"/>
                <a:chOff x="4963295" y="3450483"/>
                <a:chExt cx="737734" cy="709554"/>
              </a:xfrm>
            </p:grpSpPr>
            <p:sp>
              <p:nvSpPr>
                <p:cNvPr id="31" name="矩形 30"/>
                <p:cNvSpPr/>
                <p:nvPr/>
              </p:nvSpPr>
              <p:spPr bwMode="auto">
                <a:xfrm>
                  <a:off x="4963295" y="3450483"/>
                  <a:ext cx="737734" cy="709554"/>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5166385" y="3588474"/>
                  <a:ext cx="321072" cy="456684"/>
                  <a:chOff x="6049111" y="2243764"/>
                  <a:chExt cx="1104179" cy="1570552"/>
                </a:xfrm>
              </p:grpSpPr>
              <p:sp>
                <p:nvSpPr>
                  <p:cNvPr id="33" name="矩形 32"/>
                  <p:cNvSpPr/>
                  <p:nvPr/>
                </p:nvSpPr>
                <p:spPr bwMode="auto">
                  <a:xfrm>
                    <a:off x="6482088" y="2746573"/>
                    <a:ext cx="250903" cy="1067743"/>
                  </a:xfrm>
                  <a:prstGeom prst="rect">
                    <a:avLst/>
                  </a:prstGeom>
                  <a:solidFill>
                    <a:srgbClr val="FFFFFF">
                      <a:lumMod val="65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sp>
                <p:nvSpPr>
                  <p:cNvPr id="34" name="椭圆 33"/>
                  <p:cNvSpPr/>
                  <p:nvPr/>
                </p:nvSpPr>
                <p:spPr bwMode="auto">
                  <a:xfrm>
                    <a:off x="6287518" y="2243764"/>
                    <a:ext cx="627484" cy="627484"/>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sp>
                <p:nvSpPr>
                  <p:cNvPr id="35" name="椭圆 34"/>
                  <p:cNvSpPr/>
                  <p:nvPr/>
                </p:nvSpPr>
                <p:spPr bwMode="auto">
                  <a:xfrm>
                    <a:off x="6319516" y="2275441"/>
                    <a:ext cx="563368" cy="563367"/>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049111" y="2457458"/>
                    <a:ext cx="1104179" cy="502154"/>
                    <a:chOff x="5345020" y="2414267"/>
                    <a:chExt cx="1104179" cy="502154"/>
                  </a:xfrm>
                </p:grpSpPr>
                <p:sp>
                  <p:nvSpPr>
                    <p:cNvPr id="37" name="弧形 36"/>
                    <p:cNvSpPr/>
                    <p:nvPr/>
                  </p:nvSpPr>
                  <p:spPr bwMode="auto">
                    <a:xfrm rot="19014186">
                      <a:off x="5681866" y="2414267"/>
                      <a:ext cx="432979" cy="432979"/>
                    </a:xfrm>
                    <a:prstGeom prst="arc">
                      <a:avLst>
                        <a:gd name="adj1" fmla="val 14861722"/>
                        <a:gd name="adj2" fmla="val 1159911"/>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sp>
                  <p:nvSpPr>
                    <p:cNvPr id="38" name="弧形 37"/>
                    <p:cNvSpPr/>
                    <p:nvPr/>
                  </p:nvSpPr>
                  <p:spPr bwMode="auto">
                    <a:xfrm>
                      <a:off x="5345020" y="2483344"/>
                      <a:ext cx="432979" cy="432980"/>
                    </a:xfrm>
                    <a:prstGeom prst="arc">
                      <a:avLst>
                        <a:gd name="adj1" fmla="val 18690125"/>
                        <a:gd name="adj2" fmla="val 0"/>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5834530" y="2448756"/>
                      <a:ext cx="139058" cy="467665"/>
                      <a:chOff x="5841939" y="2448756"/>
                      <a:chExt cx="139058" cy="467665"/>
                    </a:xfrm>
                  </p:grpSpPr>
                  <p:sp>
                    <p:nvSpPr>
                      <p:cNvPr id="41" name="圆角矩形 40"/>
                      <p:cNvSpPr/>
                      <p:nvPr/>
                    </p:nvSpPr>
                    <p:spPr bwMode="auto">
                      <a:xfrm>
                        <a:off x="5841939" y="2448756"/>
                        <a:ext cx="139058" cy="467665"/>
                      </a:xfrm>
                      <a:prstGeom prst="roundRect">
                        <a:avLst>
                          <a:gd name="adj" fmla="val 32866"/>
                        </a:avLst>
                      </a:prstGeom>
                      <a:solidFill>
                        <a:srgbClr val="FFFFFF">
                          <a:lumMod val="65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sp>
                    <p:nvSpPr>
                      <p:cNvPr id="42" name="流程图: 摘录 41"/>
                      <p:cNvSpPr/>
                      <p:nvPr/>
                    </p:nvSpPr>
                    <p:spPr bwMode="auto">
                      <a:xfrm>
                        <a:off x="5856380" y="2475268"/>
                        <a:ext cx="114704" cy="121884"/>
                      </a:xfrm>
                      <a:prstGeom prst="flowChartExtract">
                        <a:avLst/>
                      </a:prstGeom>
                      <a:solidFill>
                        <a:srgbClr val="B22A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grpSp>
                <p:sp>
                  <p:nvSpPr>
                    <p:cNvPr id="40" name="弧形 39"/>
                    <p:cNvSpPr/>
                    <p:nvPr/>
                  </p:nvSpPr>
                  <p:spPr bwMode="auto">
                    <a:xfrm flipH="1">
                      <a:off x="6035465" y="2475265"/>
                      <a:ext cx="413734" cy="432980"/>
                    </a:xfrm>
                    <a:prstGeom prst="arc">
                      <a:avLst>
                        <a:gd name="adj1" fmla="val 18824426"/>
                        <a:gd name="adj2" fmla="val 0"/>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000" b="1" kern="0">
                        <a:solidFill>
                          <a:srgbClr val="000000"/>
                        </a:solidFill>
                        <a:latin typeface="微软雅黑" panose="020B0503020204020204" pitchFamily="34" charset="-122"/>
                        <a:ea typeface="微软雅黑" panose="020B0503020204020204" pitchFamily="34" charset="-122"/>
                      </a:endParaRPr>
                    </a:p>
                  </p:txBody>
                </p:sp>
              </p:grpSp>
            </p:grpSp>
          </p:grpSp>
          <p:cxnSp>
            <p:nvCxnSpPr>
              <p:cNvPr id="29" name="直接连接符 28"/>
              <p:cNvCxnSpPr>
                <a:endCxn id="33" idx="1"/>
              </p:cNvCxnSpPr>
              <p:nvPr/>
            </p:nvCxnSpPr>
            <p:spPr bwMode="auto">
              <a:xfrm>
                <a:off x="5767296" y="3666307"/>
                <a:ext cx="613" cy="297346"/>
              </a:xfrm>
              <a:prstGeom prst="line">
                <a:avLst/>
              </a:prstGeom>
              <a:noFill/>
              <a:ln w="12700" cap="flat" cmpd="sng" algn="ctr">
                <a:solidFill>
                  <a:srgbClr val="FFFFFF"/>
                </a:solidFill>
                <a:prstDash val="solid"/>
                <a:round/>
                <a:headEnd type="none" w="med" len="med"/>
                <a:tailEnd type="none" w="med" len="med"/>
              </a:ln>
              <a:effectLst/>
            </p:spPr>
          </p:cxnSp>
          <p:cxnSp>
            <p:nvCxnSpPr>
              <p:cNvPr id="30" name="直接连接符 29"/>
              <p:cNvCxnSpPr>
                <a:endCxn id="33" idx="3"/>
              </p:cNvCxnSpPr>
              <p:nvPr/>
            </p:nvCxnSpPr>
            <p:spPr bwMode="auto">
              <a:xfrm flipH="1">
                <a:off x="5903410" y="3672277"/>
                <a:ext cx="4111" cy="291377"/>
              </a:xfrm>
              <a:prstGeom prst="line">
                <a:avLst/>
              </a:prstGeom>
              <a:noFill/>
              <a:ln w="12700" cap="flat" cmpd="sng" algn="ctr">
                <a:solidFill>
                  <a:srgbClr val="FFFFFF"/>
                </a:solidFill>
                <a:prstDash val="solid"/>
                <a:round/>
                <a:headEnd type="none" w="med" len="med"/>
                <a:tailEnd type="none" w="med" len="med"/>
              </a:ln>
              <a:effectLst/>
            </p:spPr>
          </p:cxnSp>
        </p:grpSp>
        <p:cxnSp>
          <p:nvCxnSpPr>
            <p:cNvPr id="21" name="直接连接符 20"/>
            <p:cNvCxnSpPr/>
            <p:nvPr/>
          </p:nvCxnSpPr>
          <p:spPr bwMode="auto">
            <a:xfrm>
              <a:off x="7123654" y="2970276"/>
              <a:ext cx="0" cy="2655839"/>
            </a:xfrm>
            <a:prstGeom prst="line">
              <a:avLst/>
            </a:prstGeom>
            <a:noFill/>
            <a:ln w="12700" cap="flat" cmpd="sng" algn="ctr">
              <a:solidFill>
                <a:srgbClr val="FF9900"/>
              </a:solidFill>
              <a:prstDash val="solid"/>
              <a:round/>
              <a:headEnd type="none" w="med" len="med"/>
              <a:tailEnd type="none" w="med" len="med"/>
            </a:ln>
            <a:effectLst/>
          </p:spPr>
        </p:cxnSp>
        <p:sp>
          <p:nvSpPr>
            <p:cNvPr id="22" name="圆角矩形 21"/>
            <p:cNvSpPr/>
            <p:nvPr/>
          </p:nvSpPr>
          <p:spPr bwMode="auto">
            <a:xfrm>
              <a:off x="7327556" y="3513775"/>
              <a:ext cx="389570" cy="275265"/>
            </a:xfrm>
            <a:prstGeom prst="roundRect">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3" name="椭圆 22"/>
            <p:cNvSpPr/>
            <p:nvPr/>
          </p:nvSpPr>
          <p:spPr bwMode="auto">
            <a:xfrm>
              <a:off x="7379576" y="3317949"/>
              <a:ext cx="54000" cy="540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4" name="椭圆 23"/>
            <p:cNvSpPr/>
            <p:nvPr/>
          </p:nvSpPr>
          <p:spPr bwMode="auto">
            <a:xfrm>
              <a:off x="7653455" y="3317949"/>
              <a:ext cx="54000" cy="540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sp>
          <p:nvSpPr>
            <p:cNvPr id="25" name="矩形 24"/>
            <p:cNvSpPr/>
            <p:nvPr/>
          </p:nvSpPr>
          <p:spPr bwMode="auto">
            <a:xfrm>
              <a:off x="6184305" y="2785992"/>
              <a:ext cx="1860743" cy="194717"/>
            </a:xfrm>
            <a:prstGeom prst="rect">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cxnSp>
          <p:nvCxnSpPr>
            <p:cNvPr id="26" name="直接连接符 25"/>
            <p:cNvCxnSpPr/>
            <p:nvPr/>
          </p:nvCxnSpPr>
          <p:spPr bwMode="auto">
            <a:xfrm>
              <a:off x="6184305" y="2980709"/>
              <a:ext cx="1860743" cy="0"/>
            </a:xfrm>
            <a:prstGeom prst="line">
              <a:avLst/>
            </a:prstGeom>
            <a:noFill/>
            <a:ln w="12700" cap="flat" cmpd="sng" algn="ctr">
              <a:solidFill>
                <a:srgbClr val="FFFFFF"/>
              </a:solidFill>
              <a:prstDash val="solid"/>
              <a:round/>
              <a:headEnd type="none" w="med" len="med"/>
              <a:tailEnd type="none" w="med" len="med"/>
            </a:ln>
            <a:effectLst/>
          </p:spPr>
        </p:cxnSp>
        <p:sp>
          <p:nvSpPr>
            <p:cNvPr id="27" name="矩形 26"/>
            <p:cNvSpPr/>
            <p:nvPr/>
          </p:nvSpPr>
          <p:spPr bwMode="auto">
            <a:xfrm>
              <a:off x="6184305" y="5653953"/>
              <a:ext cx="1860743" cy="194717"/>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b="1" kern="0" smtClean="0">
                <a:solidFill>
                  <a:srgbClr val="000000"/>
                </a:solidFill>
                <a:latin typeface="Arial" charset="0"/>
                <a:ea typeface="宋体" panose="02010600030101010101" pitchFamily="2" charset="-122"/>
              </a:endParaRPr>
            </a:p>
          </p:txBody>
        </p:sp>
      </p:grpSp>
      <p:grpSp>
        <p:nvGrpSpPr>
          <p:cNvPr id="11" name="组合 10"/>
          <p:cNvGrpSpPr/>
          <p:nvPr/>
        </p:nvGrpSpPr>
        <p:grpSpPr>
          <a:xfrm>
            <a:off x="6049056" y="2802595"/>
            <a:ext cx="618197" cy="611020"/>
            <a:chOff x="6093910" y="2640886"/>
            <a:chExt cx="957263" cy="946150"/>
          </a:xfrm>
        </p:grpSpPr>
        <p:sp>
          <p:nvSpPr>
            <p:cNvPr id="67" name="Freeform 34"/>
            <p:cNvSpPr>
              <a:spLocks/>
            </p:cNvSpPr>
            <p:nvPr/>
          </p:nvSpPr>
          <p:spPr bwMode="auto">
            <a:xfrm>
              <a:off x="6479673" y="3425111"/>
              <a:ext cx="327025" cy="161925"/>
            </a:xfrm>
            <a:custGeom>
              <a:avLst/>
              <a:gdLst>
                <a:gd name="T0" fmla="*/ 46 w 87"/>
                <a:gd name="T1" fmla="*/ 0 h 43"/>
                <a:gd name="T2" fmla="*/ 48 w 87"/>
                <a:gd name="T3" fmla="*/ 20 h 43"/>
                <a:gd name="T4" fmla="*/ 63 w 87"/>
                <a:gd name="T5" fmla="*/ 18 h 43"/>
                <a:gd name="T6" fmla="*/ 70 w 87"/>
                <a:gd name="T7" fmla="*/ 20 h 43"/>
                <a:gd name="T8" fmla="*/ 85 w 87"/>
                <a:gd name="T9" fmla="*/ 31 h 43"/>
                <a:gd name="T10" fmla="*/ 85 w 87"/>
                <a:gd name="T11" fmla="*/ 34 h 43"/>
                <a:gd name="T12" fmla="*/ 25 w 87"/>
                <a:gd name="T13" fmla="*/ 42 h 43"/>
                <a:gd name="T14" fmla="*/ 17 w 87"/>
                <a:gd name="T15" fmla="*/ 40 h 43"/>
                <a:gd name="T16" fmla="*/ 3 w 87"/>
                <a:gd name="T17" fmla="*/ 30 h 43"/>
                <a:gd name="T18" fmla="*/ 2 w 87"/>
                <a:gd name="T19" fmla="*/ 27 h 43"/>
                <a:gd name="T20" fmla="*/ 25 w 87"/>
                <a:gd name="T21" fmla="*/ 23 h 43"/>
                <a:gd name="T22" fmla="*/ 25 w 87"/>
                <a:gd name="T23" fmla="*/ 29 h 43"/>
                <a:gd name="T24" fmla="*/ 27 w 87"/>
                <a:gd name="T25" fmla="*/ 30 h 43"/>
                <a:gd name="T26" fmla="*/ 29 w 87"/>
                <a:gd name="T27" fmla="*/ 2 h 43"/>
                <a:gd name="T28" fmla="*/ 46 w 87"/>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43">
                  <a:moveTo>
                    <a:pt x="46" y="0"/>
                  </a:moveTo>
                  <a:cubicBezTo>
                    <a:pt x="48" y="20"/>
                    <a:pt x="48" y="20"/>
                    <a:pt x="48" y="20"/>
                  </a:cubicBezTo>
                  <a:cubicBezTo>
                    <a:pt x="63" y="18"/>
                    <a:pt x="63" y="18"/>
                    <a:pt x="63" y="18"/>
                  </a:cubicBezTo>
                  <a:cubicBezTo>
                    <a:pt x="64" y="18"/>
                    <a:pt x="68" y="19"/>
                    <a:pt x="70" y="20"/>
                  </a:cubicBezTo>
                  <a:cubicBezTo>
                    <a:pt x="85" y="31"/>
                    <a:pt x="85" y="31"/>
                    <a:pt x="85" y="31"/>
                  </a:cubicBezTo>
                  <a:cubicBezTo>
                    <a:pt x="87" y="32"/>
                    <a:pt x="87" y="34"/>
                    <a:pt x="85" y="34"/>
                  </a:cubicBezTo>
                  <a:cubicBezTo>
                    <a:pt x="25" y="42"/>
                    <a:pt x="25" y="42"/>
                    <a:pt x="25" y="42"/>
                  </a:cubicBezTo>
                  <a:cubicBezTo>
                    <a:pt x="23" y="43"/>
                    <a:pt x="20" y="42"/>
                    <a:pt x="17" y="40"/>
                  </a:cubicBezTo>
                  <a:cubicBezTo>
                    <a:pt x="3" y="30"/>
                    <a:pt x="3" y="30"/>
                    <a:pt x="3" y="30"/>
                  </a:cubicBezTo>
                  <a:cubicBezTo>
                    <a:pt x="0" y="28"/>
                    <a:pt x="0" y="27"/>
                    <a:pt x="2" y="27"/>
                  </a:cubicBezTo>
                  <a:cubicBezTo>
                    <a:pt x="25" y="23"/>
                    <a:pt x="25" y="23"/>
                    <a:pt x="25" y="23"/>
                  </a:cubicBezTo>
                  <a:cubicBezTo>
                    <a:pt x="25" y="29"/>
                    <a:pt x="25" y="29"/>
                    <a:pt x="25" y="29"/>
                  </a:cubicBezTo>
                  <a:cubicBezTo>
                    <a:pt x="27" y="30"/>
                    <a:pt x="27" y="30"/>
                    <a:pt x="27" y="30"/>
                  </a:cubicBezTo>
                  <a:cubicBezTo>
                    <a:pt x="29" y="2"/>
                    <a:pt x="29" y="2"/>
                    <a:pt x="29" y="2"/>
                  </a:cubicBezTo>
                  <a:lnTo>
                    <a:pt x="46" y="0"/>
                  </a:lnTo>
                  <a:close/>
                </a:path>
              </a:pathLst>
            </a:custGeom>
            <a:solidFill>
              <a:srgbClr val="7F7F7F"/>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ea typeface="宋体" pitchFamily="2" charset="-122"/>
              </a:endParaRPr>
            </a:p>
          </p:txBody>
        </p:sp>
        <p:sp>
          <p:nvSpPr>
            <p:cNvPr id="68" name="Freeform 35"/>
            <p:cNvSpPr>
              <a:spLocks noEditPoints="1"/>
            </p:cNvSpPr>
            <p:nvPr/>
          </p:nvSpPr>
          <p:spPr bwMode="auto">
            <a:xfrm>
              <a:off x="6093910" y="2640886"/>
              <a:ext cx="957263" cy="814388"/>
            </a:xfrm>
            <a:custGeom>
              <a:avLst/>
              <a:gdLst>
                <a:gd name="T0" fmla="*/ 155 w 255"/>
                <a:gd name="T1" fmla="*/ 200 h 217"/>
                <a:gd name="T2" fmla="*/ 99 w 255"/>
                <a:gd name="T3" fmla="*/ 6 h 217"/>
                <a:gd name="T4" fmla="*/ 8 w 255"/>
                <a:gd name="T5" fmla="*/ 6 h 217"/>
                <a:gd name="T6" fmla="*/ 246 w 255"/>
                <a:gd name="T7" fmla="*/ 179 h 217"/>
                <a:gd name="T8" fmla="*/ 207 w 255"/>
                <a:gd name="T9" fmla="*/ 118 h 217"/>
                <a:gd name="T10" fmla="*/ 171 w 255"/>
                <a:gd name="T11" fmla="*/ 138 h 217"/>
                <a:gd name="T12" fmla="*/ 229 w 255"/>
                <a:gd name="T13" fmla="*/ 152 h 217"/>
                <a:gd name="T14" fmla="*/ 198 w 255"/>
                <a:gd name="T15" fmla="*/ 139 h 217"/>
                <a:gd name="T16" fmla="*/ 229 w 255"/>
                <a:gd name="T17" fmla="*/ 175 h 217"/>
                <a:gd name="T18" fmla="*/ 205 w 255"/>
                <a:gd name="T19" fmla="*/ 157 h 217"/>
                <a:gd name="T20" fmla="*/ 163 w 255"/>
                <a:gd name="T21" fmla="*/ 130 h 217"/>
                <a:gd name="T22" fmla="*/ 106 w 255"/>
                <a:gd name="T23" fmla="*/ 133 h 217"/>
                <a:gd name="T24" fmla="*/ 144 w 255"/>
                <a:gd name="T25" fmla="*/ 160 h 217"/>
                <a:gd name="T26" fmla="*/ 167 w 255"/>
                <a:gd name="T27" fmla="*/ 141 h 217"/>
                <a:gd name="T28" fmla="*/ 130 w 255"/>
                <a:gd name="T29" fmla="*/ 187 h 217"/>
                <a:gd name="T30" fmla="*/ 173 w 255"/>
                <a:gd name="T31" fmla="*/ 160 h 217"/>
                <a:gd name="T32" fmla="*/ 103 w 255"/>
                <a:gd name="T33" fmla="*/ 143 h 217"/>
                <a:gd name="T34" fmla="*/ 44 w 255"/>
                <a:gd name="T35" fmla="*/ 126 h 217"/>
                <a:gd name="T36" fmla="*/ 39 w 255"/>
                <a:gd name="T37" fmla="*/ 170 h 217"/>
                <a:gd name="T38" fmla="*/ 108 w 255"/>
                <a:gd name="T39" fmla="*/ 166 h 217"/>
                <a:gd name="T40" fmla="*/ 41 w 255"/>
                <a:gd name="T41" fmla="*/ 184 h 217"/>
                <a:gd name="T42" fmla="*/ 34 w 255"/>
                <a:gd name="T43" fmla="*/ 64 h 217"/>
                <a:gd name="T44" fmla="*/ 58 w 255"/>
                <a:gd name="T45" fmla="*/ 81 h 217"/>
                <a:gd name="T46" fmla="*/ 88 w 255"/>
                <a:gd name="T47" fmla="*/ 83 h 217"/>
                <a:gd name="T48" fmla="*/ 26 w 255"/>
                <a:gd name="T49" fmla="*/ 84 h 217"/>
                <a:gd name="T50" fmla="*/ 94 w 255"/>
                <a:gd name="T51" fmla="*/ 109 h 217"/>
                <a:gd name="T52" fmla="*/ 29 w 255"/>
                <a:gd name="T53" fmla="*/ 102 h 217"/>
                <a:gd name="T54" fmla="*/ 133 w 255"/>
                <a:gd name="T55" fmla="*/ 64 h 217"/>
                <a:gd name="T56" fmla="*/ 93 w 255"/>
                <a:gd name="T57" fmla="*/ 81 h 217"/>
                <a:gd name="T58" fmla="*/ 152 w 255"/>
                <a:gd name="T59" fmla="*/ 96 h 217"/>
                <a:gd name="T60" fmla="*/ 121 w 255"/>
                <a:gd name="T61" fmla="*/ 83 h 217"/>
                <a:gd name="T62" fmla="*/ 149 w 255"/>
                <a:gd name="T63" fmla="*/ 116 h 217"/>
                <a:gd name="T64" fmla="*/ 126 w 255"/>
                <a:gd name="T65" fmla="*/ 99 h 217"/>
                <a:gd name="T66" fmla="*/ 197 w 255"/>
                <a:gd name="T67" fmla="*/ 73 h 217"/>
                <a:gd name="T68" fmla="*/ 149 w 255"/>
                <a:gd name="T69" fmla="*/ 73 h 217"/>
                <a:gd name="T70" fmla="*/ 182 w 255"/>
                <a:gd name="T71" fmla="*/ 95 h 217"/>
                <a:gd name="T72" fmla="*/ 201 w 255"/>
                <a:gd name="T73" fmla="*/ 82 h 217"/>
                <a:gd name="T74" fmla="*/ 172 w 255"/>
                <a:gd name="T75" fmla="*/ 115 h 217"/>
                <a:gd name="T76" fmla="*/ 207 w 255"/>
                <a:gd name="T77" fmla="*/ 97 h 217"/>
                <a:gd name="T78" fmla="*/ 180 w 255"/>
                <a:gd name="T79" fmla="*/ 33 h 217"/>
                <a:gd name="T80" fmla="*/ 138 w 255"/>
                <a:gd name="T81" fmla="*/ 18 h 217"/>
                <a:gd name="T82" fmla="*/ 139 w 255"/>
                <a:gd name="T83" fmla="*/ 44 h 217"/>
                <a:gd name="T84" fmla="*/ 187 w 255"/>
                <a:gd name="T85" fmla="*/ 47 h 217"/>
                <a:gd name="T86" fmla="*/ 142 w 255"/>
                <a:gd name="T87" fmla="*/ 53 h 217"/>
                <a:gd name="T88" fmla="*/ 85 w 255"/>
                <a:gd name="T89" fmla="*/ 15 h 217"/>
                <a:gd name="T90" fmla="*/ 106 w 255"/>
                <a:gd name="T91" fmla="*/ 29 h 217"/>
                <a:gd name="T92" fmla="*/ 131 w 255"/>
                <a:gd name="T93" fmla="*/ 32 h 217"/>
                <a:gd name="T94" fmla="*/ 80 w 255"/>
                <a:gd name="T95" fmla="*/ 30 h 217"/>
                <a:gd name="T96" fmla="*/ 138 w 255"/>
                <a:gd name="T97" fmla="*/ 53 h 217"/>
                <a:gd name="T98" fmla="*/ 84 w 255"/>
                <a:gd name="T99" fmla="*/ 45 h 217"/>
                <a:gd name="T100" fmla="*/ 62 w 255"/>
                <a:gd name="T101" fmla="*/ 14 h 217"/>
                <a:gd name="T102" fmla="*/ 17 w 255"/>
                <a:gd name="T103" fmla="*/ 26 h 217"/>
                <a:gd name="T104" fmla="*/ 78 w 255"/>
                <a:gd name="T105" fmla="*/ 42 h 217"/>
                <a:gd name="T106" fmla="*/ 47 w 255"/>
                <a:gd name="T107" fmla="*/ 29 h 217"/>
                <a:gd name="T108" fmla="*/ 73 w 255"/>
                <a:gd name="T109" fmla="*/ 60 h 217"/>
                <a:gd name="T110" fmla="*/ 50 w 255"/>
                <a:gd name="T111" fmla="*/ 4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217">
                  <a:moveTo>
                    <a:pt x="181" y="12"/>
                  </a:moveTo>
                  <a:cubicBezTo>
                    <a:pt x="191" y="35"/>
                    <a:pt x="202" y="61"/>
                    <a:pt x="213" y="88"/>
                  </a:cubicBezTo>
                  <a:cubicBezTo>
                    <a:pt x="226" y="118"/>
                    <a:pt x="240" y="150"/>
                    <a:pt x="255" y="186"/>
                  </a:cubicBezTo>
                  <a:cubicBezTo>
                    <a:pt x="224" y="190"/>
                    <a:pt x="191" y="195"/>
                    <a:pt x="155" y="200"/>
                  </a:cubicBezTo>
                  <a:cubicBezTo>
                    <a:pt x="116" y="205"/>
                    <a:pt x="74" y="211"/>
                    <a:pt x="28" y="217"/>
                  </a:cubicBezTo>
                  <a:cubicBezTo>
                    <a:pt x="22" y="171"/>
                    <a:pt x="17" y="129"/>
                    <a:pt x="12" y="92"/>
                  </a:cubicBezTo>
                  <a:cubicBezTo>
                    <a:pt x="8" y="58"/>
                    <a:pt x="4" y="28"/>
                    <a:pt x="0" y="0"/>
                  </a:cubicBezTo>
                  <a:cubicBezTo>
                    <a:pt x="35" y="2"/>
                    <a:pt x="68" y="4"/>
                    <a:pt x="99" y="6"/>
                  </a:cubicBezTo>
                  <a:cubicBezTo>
                    <a:pt x="128" y="8"/>
                    <a:pt x="155" y="10"/>
                    <a:pt x="181" y="12"/>
                  </a:cubicBezTo>
                  <a:close/>
                  <a:moveTo>
                    <a:pt x="178" y="16"/>
                  </a:moveTo>
                  <a:cubicBezTo>
                    <a:pt x="153" y="15"/>
                    <a:pt x="128" y="13"/>
                    <a:pt x="100" y="11"/>
                  </a:cubicBezTo>
                  <a:cubicBezTo>
                    <a:pt x="71" y="10"/>
                    <a:pt x="41" y="8"/>
                    <a:pt x="8" y="6"/>
                  </a:cubicBezTo>
                  <a:cubicBezTo>
                    <a:pt x="12" y="32"/>
                    <a:pt x="16" y="61"/>
                    <a:pt x="21" y="92"/>
                  </a:cubicBezTo>
                  <a:cubicBezTo>
                    <a:pt x="25" y="126"/>
                    <a:pt x="31" y="164"/>
                    <a:pt x="37" y="206"/>
                  </a:cubicBezTo>
                  <a:cubicBezTo>
                    <a:pt x="78" y="201"/>
                    <a:pt x="117" y="196"/>
                    <a:pt x="153" y="191"/>
                  </a:cubicBezTo>
                  <a:cubicBezTo>
                    <a:pt x="186" y="187"/>
                    <a:pt x="217" y="183"/>
                    <a:pt x="246" y="179"/>
                  </a:cubicBezTo>
                  <a:cubicBezTo>
                    <a:pt x="232" y="146"/>
                    <a:pt x="219" y="116"/>
                    <a:pt x="208" y="88"/>
                  </a:cubicBezTo>
                  <a:cubicBezTo>
                    <a:pt x="197" y="62"/>
                    <a:pt x="187" y="38"/>
                    <a:pt x="178" y="16"/>
                  </a:cubicBezTo>
                  <a:close/>
                  <a:moveTo>
                    <a:pt x="174" y="119"/>
                  </a:moveTo>
                  <a:cubicBezTo>
                    <a:pt x="185" y="119"/>
                    <a:pt x="196" y="118"/>
                    <a:pt x="207" y="118"/>
                  </a:cubicBezTo>
                  <a:cubicBezTo>
                    <a:pt x="211" y="120"/>
                    <a:pt x="215" y="123"/>
                    <a:pt x="219" y="126"/>
                  </a:cubicBezTo>
                  <a:cubicBezTo>
                    <a:pt x="220" y="129"/>
                    <a:pt x="221" y="132"/>
                    <a:pt x="222" y="134"/>
                  </a:cubicBezTo>
                  <a:cubicBezTo>
                    <a:pt x="214" y="135"/>
                    <a:pt x="206" y="136"/>
                    <a:pt x="197" y="136"/>
                  </a:cubicBezTo>
                  <a:cubicBezTo>
                    <a:pt x="189" y="137"/>
                    <a:pt x="180" y="137"/>
                    <a:pt x="171" y="138"/>
                  </a:cubicBezTo>
                  <a:cubicBezTo>
                    <a:pt x="170" y="135"/>
                    <a:pt x="169" y="132"/>
                    <a:pt x="168" y="129"/>
                  </a:cubicBezTo>
                  <a:cubicBezTo>
                    <a:pt x="170" y="126"/>
                    <a:pt x="172" y="123"/>
                    <a:pt x="174" y="119"/>
                  </a:cubicBezTo>
                  <a:close/>
                  <a:moveTo>
                    <a:pt x="223" y="137"/>
                  </a:moveTo>
                  <a:cubicBezTo>
                    <a:pt x="225" y="142"/>
                    <a:pt x="227" y="147"/>
                    <a:pt x="229" y="152"/>
                  </a:cubicBezTo>
                  <a:cubicBezTo>
                    <a:pt x="221" y="153"/>
                    <a:pt x="213" y="153"/>
                    <a:pt x="204" y="154"/>
                  </a:cubicBezTo>
                  <a:cubicBezTo>
                    <a:pt x="195" y="155"/>
                    <a:pt x="186" y="156"/>
                    <a:pt x="177" y="157"/>
                  </a:cubicBezTo>
                  <a:cubicBezTo>
                    <a:pt x="176" y="151"/>
                    <a:pt x="174" y="146"/>
                    <a:pt x="172" y="141"/>
                  </a:cubicBezTo>
                  <a:cubicBezTo>
                    <a:pt x="181" y="140"/>
                    <a:pt x="190" y="139"/>
                    <a:pt x="198" y="139"/>
                  </a:cubicBezTo>
                  <a:cubicBezTo>
                    <a:pt x="207" y="138"/>
                    <a:pt x="215" y="138"/>
                    <a:pt x="223" y="137"/>
                  </a:cubicBezTo>
                  <a:close/>
                  <a:moveTo>
                    <a:pt x="230" y="154"/>
                  </a:moveTo>
                  <a:cubicBezTo>
                    <a:pt x="231" y="157"/>
                    <a:pt x="233" y="160"/>
                    <a:pt x="234" y="163"/>
                  </a:cubicBezTo>
                  <a:cubicBezTo>
                    <a:pt x="232" y="167"/>
                    <a:pt x="231" y="171"/>
                    <a:pt x="229" y="175"/>
                  </a:cubicBezTo>
                  <a:cubicBezTo>
                    <a:pt x="218" y="176"/>
                    <a:pt x="206" y="177"/>
                    <a:pt x="195" y="179"/>
                  </a:cubicBezTo>
                  <a:cubicBezTo>
                    <a:pt x="190" y="176"/>
                    <a:pt x="186" y="172"/>
                    <a:pt x="181" y="169"/>
                  </a:cubicBezTo>
                  <a:cubicBezTo>
                    <a:pt x="180" y="166"/>
                    <a:pt x="179" y="163"/>
                    <a:pt x="178" y="160"/>
                  </a:cubicBezTo>
                  <a:cubicBezTo>
                    <a:pt x="187" y="159"/>
                    <a:pt x="196" y="158"/>
                    <a:pt x="205" y="157"/>
                  </a:cubicBezTo>
                  <a:cubicBezTo>
                    <a:pt x="214" y="156"/>
                    <a:pt x="222" y="155"/>
                    <a:pt x="230" y="154"/>
                  </a:cubicBezTo>
                  <a:close/>
                  <a:moveTo>
                    <a:pt x="114" y="123"/>
                  </a:moveTo>
                  <a:cubicBezTo>
                    <a:pt x="126" y="122"/>
                    <a:pt x="139" y="121"/>
                    <a:pt x="151" y="120"/>
                  </a:cubicBezTo>
                  <a:cubicBezTo>
                    <a:pt x="155" y="124"/>
                    <a:pt x="159" y="127"/>
                    <a:pt x="163" y="130"/>
                  </a:cubicBezTo>
                  <a:cubicBezTo>
                    <a:pt x="164" y="133"/>
                    <a:pt x="165" y="136"/>
                    <a:pt x="166" y="138"/>
                  </a:cubicBezTo>
                  <a:cubicBezTo>
                    <a:pt x="157" y="139"/>
                    <a:pt x="148" y="140"/>
                    <a:pt x="138" y="140"/>
                  </a:cubicBezTo>
                  <a:cubicBezTo>
                    <a:pt x="128" y="141"/>
                    <a:pt x="118" y="142"/>
                    <a:pt x="108" y="143"/>
                  </a:cubicBezTo>
                  <a:cubicBezTo>
                    <a:pt x="107" y="140"/>
                    <a:pt x="107" y="136"/>
                    <a:pt x="106" y="133"/>
                  </a:cubicBezTo>
                  <a:cubicBezTo>
                    <a:pt x="108" y="130"/>
                    <a:pt x="111" y="126"/>
                    <a:pt x="114" y="123"/>
                  </a:cubicBezTo>
                  <a:close/>
                  <a:moveTo>
                    <a:pt x="167" y="141"/>
                  </a:moveTo>
                  <a:cubicBezTo>
                    <a:pt x="169" y="146"/>
                    <a:pt x="171" y="152"/>
                    <a:pt x="172" y="157"/>
                  </a:cubicBezTo>
                  <a:cubicBezTo>
                    <a:pt x="163" y="158"/>
                    <a:pt x="153" y="159"/>
                    <a:pt x="144" y="160"/>
                  </a:cubicBezTo>
                  <a:cubicBezTo>
                    <a:pt x="134" y="161"/>
                    <a:pt x="124" y="162"/>
                    <a:pt x="113" y="163"/>
                  </a:cubicBezTo>
                  <a:cubicBezTo>
                    <a:pt x="112" y="157"/>
                    <a:pt x="110" y="151"/>
                    <a:pt x="109" y="146"/>
                  </a:cubicBezTo>
                  <a:cubicBezTo>
                    <a:pt x="119" y="145"/>
                    <a:pt x="129" y="144"/>
                    <a:pt x="139" y="143"/>
                  </a:cubicBezTo>
                  <a:cubicBezTo>
                    <a:pt x="149" y="143"/>
                    <a:pt x="158" y="142"/>
                    <a:pt x="167" y="141"/>
                  </a:cubicBezTo>
                  <a:close/>
                  <a:moveTo>
                    <a:pt x="173" y="160"/>
                  </a:moveTo>
                  <a:cubicBezTo>
                    <a:pt x="174" y="163"/>
                    <a:pt x="175" y="166"/>
                    <a:pt x="176" y="170"/>
                  </a:cubicBezTo>
                  <a:cubicBezTo>
                    <a:pt x="174" y="174"/>
                    <a:pt x="172" y="178"/>
                    <a:pt x="170" y="182"/>
                  </a:cubicBezTo>
                  <a:cubicBezTo>
                    <a:pt x="157" y="183"/>
                    <a:pt x="144" y="185"/>
                    <a:pt x="130" y="187"/>
                  </a:cubicBezTo>
                  <a:cubicBezTo>
                    <a:pt x="126" y="183"/>
                    <a:pt x="121" y="180"/>
                    <a:pt x="116" y="176"/>
                  </a:cubicBezTo>
                  <a:cubicBezTo>
                    <a:pt x="116" y="173"/>
                    <a:pt x="115" y="169"/>
                    <a:pt x="114" y="166"/>
                  </a:cubicBezTo>
                  <a:cubicBezTo>
                    <a:pt x="124" y="165"/>
                    <a:pt x="135" y="164"/>
                    <a:pt x="145" y="163"/>
                  </a:cubicBezTo>
                  <a:cubicBezTo>
                    <a:pt x="154" y="162"/>
                    <a:pt x="164" y="161"/>
                    <a:pt x="173" y="160"/>
                  </a:cubicBezTo>
                  <a:close/>
                  <a:moveTo>
                    <a:pt x="44" y="126"/>
                  </a:moveTo>
                  <a:cubicBezTo>
                    <a:pt x="59" y="126"/>
                    <a:pt x="73" y="125"/>
                    <a:pt x="87" y="124"/>
                  </a:cubicBezTo>
                  <a:cubicBezTo>
                    <a:pt x="92" y="127"/>
                    <a:pt x="96" y="131"/>
                    <a:pt x="100" y="134"/>
                  </a:cubicBezTo>
                  <a:cubicBezTo>
                    <a:pt x="101" y="137"/>
                    <a:pt x="102" y="140"/>
                    <a:pt x="103" y="143"/>
                  </a:cubicBezTo>
                  <a:cubicBezTo>
                    <a:pt x="92" y="144"/>
                    <a:pt x="81" y="145"/>
                    <a:pt x="70" y="146"/>
                  </a:cubicBezTo>
                  <a:cubicBezTo>
                    <a:pt x="59" y="146"/>
                    <a:pt x="48" y="147"/>
                    <a:pt x="36" y="148"/>
                  </a:cubicBezTo>
                  <a:cubicBezTo>
                    <a:pt x="35" y="145"/>
                    <a:pt x="35" y="142"/>
                    <a:pt x="34" y="138"/>
                  </a:cubicBezTo>
                  <a:cubicBezTo>
                    <a:pt x="38" y="134"/>
                    <a:pt x="41" y="130"/>
                    <a:pt x="44" y="126"/>
                  </a:cubicBezTo>
                  <a:close/>
                  <a:moveTo>
                    <a:pt x="103" y="146"/>
                  </a:moveTo>
                  <a:cubicBezTo>
                    <a:pt x="105" y="152"/>
                    <a:pt x="106" y="158"/>
                    <a:pt x="108" y="163"/>
                  </a:cubicBezTo>
                  <a:cubicBezTo>
                    <a:pt x="97" y="164"/>
                    <a:pt x="86" y="165"/>
                    <a:pt x="74" y="167"/>
                  </a:cubicBezTo>
                  <a:cubicBezTo>
                    <a:pt x="63" y="168"/>
                    <a:pt x="51" y="169"/>
                    <a:pt x="39" y="170"/>
                  </a:cubicBezTo>
                  <a:cubicBezTo>
                    <a:pt x="38" y="164"/>
                    <a:pt x="37" y="157"/>
                    <a:pt x="36" y="151"/>
                  </a:cubicBezTo>
                  <a:cubicBezTo>
                    <a:pt x="48" y="150"/>
                    <a:pt x="60" y="150"/>
                    <a:pt x="71" y="149"/>
                  </a:cubicBezTo>
                  <a:cubicBezTo>
                    <a:pt x="82" y="148"/>
                    <a:pt x="93" y="147"/>
                    <a:pt x="103" y="146"/>
                  </a:cubicBezTo>
                  <a:close/>
                  <a:moveTo>
                    <a:pt x="108" y="166"/>
                  </a:moveTo>
                  <a:cubicBezTo>
                    <a:pt x="109" y="170"/>
                    <a:pt x="110" y="173"/>
                    <a:pt x="111" y="177"/>
                  </a:cubicBezTo>
                  <a:cubicBezTo>
                    <a:pt x="108" y="181"/>
                    <a:pt x="105" y="186"/>
                    <a:pt x="102" y="190"/>
                  </a:cubicBezTo>
                  <a:cubicBezTo>
                    <a:pt x="87" y="192"/>
                    <a:pt x="72" y="194"/>
                    <a:pt x="56" y="196"/>
                  </a:cubicBezTo>
                  <a:cubicBezTo>
                    <a:pt x="51" y="192"/>
                    <a:pt x="46" y="188"/>
                    <a:pt x="41" y="184"/>
                  </a:cubicBezTo>
                  <a:cubicBezTo>
                    <a:pt x="41" y="181"/>
                    <a:pt x="40" y="177"/>
                    <a:pt x="40" y="173"/>
                  </a:cubicBezTo>
                  <a:cubicBezTo>
                    <a:pt x="52" y="172"/>
                    <a:pt x="64" y="171"/>
                    <a:pt x="75" y="170"/>
                  </a:cubicBezTo>
                  <a:cubicBezTo>
                    <a:pt x="86" y="169"/>
                    <a:pt x="98" y="167"/>
                    <a:pt x="108" y="166"/>
                  </a:cubicBezTo>
                  <a:close/>
                  <a:moveTo>
                    <a:pt x="34" y="64"/>
                  </a:moveTo>
                  <a:cubicBezTo>
                    <a:pt x="47" y="64"/>
                    <a:pt x="61" y="64"/>
                    <a:pt x="74" y="64"/>
                  </a:cubicBezTo>
                  <a:cubicBezTo>
                    <a:pt x="78" y="67"/>
                    <a:pt x="82" y="70"/>
                    <a:pt x="86" y="73"/>
                  </a:cubicBezTo>
                  <a:cubicBezTo>
                    <a:pt x="86" y="75"/>
                    <a:pt x="87" y="78"/>
                    <a:pt x="88" y="81"/>
                  </a:cubicBezTo>
                  <a:cubicBezTo>
                    <a:pt x="78" y="81"/>
                    <a:pt x="68" y="81"/>
                    <a:pt x="58" y="81"/>
                  </a:cubicBezTo>
                  <a:cubicBezTo>
                    <a:pt x="47" y="81"/>
                    <a:pt x="37" y="81"/>
                    <a:pt x="26" y="82"/>
                  </a:cubicBezTo>
                  <a:cubicBezTo>
                    <a:pt x="25" y="79"/>
                    <a:pt x="25" y="76"/>
                    <a:pt x="24" y="73"/>
                  </a:cubicBezTo>
                  <a:cubicBezTo>
                    <a:pt x="28" y="70"/>
                    <a:pt x="31" y="67"/>
                    <a:pt x="34" y="64"/>
                  </a:cubicBezTo>
                  <a:close/>
                  <a:moveTo>
                    <a:pt x="88" y="83"/>
                  </a:moveTo>
                  <a:cubicBezTo>
                    <a:pt x="89" y="88"/>
                    <a:pt x="91" y="93"/>
                    <a:pt x="92" y="98"/>
                  </a:cubicBezTo>
                  <a:cubicBezTo>
                    <a:pt x="82" y="98"/>
                    <a:pt x="71" y="98"/>
                    <a:pt x="61" y="98"/>
                  </a:cubicBezTo>
                  <a:cubicBezTo>
                    <a:pt x="50" y="99"/>
                    <a:pt x="39" y="99"/>
                    <a:pt x="28" y="99"/>
                  </a:cubicBezTo>
                  <a:cubicBezTo>
                    <a:pt x="28" y="94"/>
                    <a:pt x="27" y="89"/>
                    <a:pt x="26" y="84"/>
                  </a:cubicBezTo>
                  <a:cubicBezTo>
                    <a:pt x="37" y="84"/>
                    <a:pt x="48" y="84"/>
                    <a:pt x="58" y="84"/>
                  </a:cubicBezTo>
                  <a:cubicBezTo>
                    <a:pt x="68" y="83"/>
                    <a:pt x="78" y="83"/>
                    <a:pt x="88" y="83"/>
                  </a:cubicBezTo>
                  <a:close/>
                  <a:moveTo>
                    <a:pt x="92" y="100"/>
                  </a:moveTo>
                  <a:cubicBezTo>
                    <a:pt x="93" y="103"/>
                    <a:pt x="94" y="106"/>
                    <a:pt x="94" y="109"/>
                  </a:cubicBezTo>
                  <a:cubicBezTo>
                    <a:pt x="92" y="112"/>
                    <a:pt x="89" y="116"/>
                    <a:pt x="86" y="119"/>
                  </a:cubicBezTo>
                  <a:cubicBezTo>
                    <a:pt x="72" y="120"/>
                    <a:pt x="58" y="121"/>
                    <a:pt x="44" y="121"/>
                  </a:cubicBezTo>
                  <a:cubicBezTo>
                    <a:pt x="39" y="118"/>
                    <a:pt x="35" y="115"/>
                    <a:pt x="30" y="111"/>
                  </a:cubicBezTo>
                  <a:cubicBezTo>
                    <a:pt x="30" y="108"/>
                    <a:pt x="29" y="105"/>
                    <a:pt x="29" y="102"/>
                  </a:cubicBezTo>
                  <a:cubicBezTo>
                    <a:pt x="40" y="102"/>
                    <a:pt x="51" y="101"/>
                    <a:pt x="62" y="101"/>
                  </a:cubicBezTo>
                  <a:cubicBezTo>
                    <a:pt x="72" y="101"/>
                    <a:pt x="82" y="100"/>
                    <a:pt x="92" y="100"/>
                  </a:cubicBezTo>
                  <a:close/>
                  <a:moveTo>
                    <a:pt x="98" y="64"/>
                  </a:moveTo>
                  <a:cubicBezTo>
                    <a:pt x="110" y="64"/>
                    <a:pt x="122" y="64"/>
                    <a:pt x="133" y="64"/>
                  </a:cubicBezTo>
                  <a:cubicBezTo>
                    <a:pt x="137" y="67"/>
                    <a:pt x="141" y="70"/>
                    <a:pt x="145" y="73"/>
                  </a:cubicBezTo>
                  <a:cubicBezTo>
                    <a:pt x="145" y="75"/>
                    <a:pt x="146" y="78"/>
                    <a:pt x="147" y="80"/>
                  </a:cubicBezTo>
                  <a:cubicBezTo>
                    <a:pt x="138" y="80"/>
                    <a:pt x="130" y="80"/>
                    <a:pt x="121" y="80"/>
                  </a:cubicBezTo>
                  <a:cubicBezTo>
                    <a:pt x="111" y="80"/>
                    <a:pt x="102" y="81"/>
                    <a:pt x="93" y="81"/>
                  </a:cubicBezTo>
                  <a:cubicBezTo>
                    <a:pt x="92" y="78"/>
                    <a:pt x="91" y="75"/>
                    <a:pt x="91" y="73"/>
                  </a:cubicBezTo>
                  <a:cubicBezTo>
                    <a:pt x="93" y="70"/>
                    <a:pt x="96" y="67"/>
                    <a:pt x="98" y="64"/>
                  </a:cubicBezTo>
                  <a:close/>
                  <a:moveTo>
                    <a:pt x="148" y="82"/>
                  </a:moveTo>
                  <a:cubicBezTo>
                    <a:pt x="149" y="87"/>
                    <a:pt x="151" y="91"/>
                    <a:pt x="152" y="96"/>
                  </a:cubicBezTo>
                  <a:cubicBezTo>
                    <a:pt x="143" y="96"/>
                    <a:pt x="135" y="96"/>
                    <a:pt x="125" y="97"/>
                  </a:cubicBezTo>
                  <a:cubicBezTo>
                    <a:pt x="116" y="97"/>
                    <a:pt x="107" y="97"/>
                    <a:pt x="97" y="97"/>
                  </a:cubicBezTo>
                  <a:cubicBezTo>
                    <a:pt x="96" y="93"/>
                    <a:pt x="94" y="88"/>
                    <a:pt x="93" y="83"/>
                  </a:cubicBezTo>
                  <a:cubicBezTo>
                    <a:pt x="103" y="83"/>
                    <a:pt x="112" y="83"/>
                    <a:pt x="121" y="83"/>
                  </a:cubicBezTo>
                  <a:cubicBezTo>
                    <a:pt x="130" y="83"/>
                    <a:pt x="139" y="83"/>
                    <a:pt x="148" y="82"/>
                  </a:cubicBezTo>
                  <a:close/>
                  <a:moveTo>
                    <a:pt x="153" y="98"/>
                  </a:moveTo>
                  <a:cubicBezTo>
                    <a:pt x="154" y="101"/>
                    <a:pt x="155" y="104"/>
                    <a:pt x="156" y="106"/>
                  </a:cubicBezTo>
                  <a:cubicBezTo>
                    <a:pt x="154" y="110"/>
                    <a:pt x="152" y="113"/>
                    <a:pt x="149" y="116"/>
                  </a:cubicBezTo>
                  <a:cubicBezTo>
                    <a:pt x="137" y="117"/>
                    <a:pt x="125" y="117"/>
                    <a:pt x="112" y="118"/>
                  </a:cubicBezTo>
                  <a:cubicBezTo>
                    <a:pt x="108" y="115"/>
                    <a:pt x="104" y="112"/>
                    <a:pt x="100" y="108"/>
                  </a:cubicBezTo>
                  <a:cubicBezTo>
                    <a:pt x="99" y="106"/>
                    <a:pt x="98" y="103"/>
                    <a:pt x="98" y="100"/>
                  </a:cubicBezTo>
                  <a:cubicBezTo>
                    <a:pt x="107" y="100"/>
                    <a:pt x="117" y="99"/>
                    <a:pt x="126" y="99"/>
                  </a:cubicBezTo>
                  <a:cubicBezTo>
                    <a:pt x="135" y="99"/>
                    <a:pt x="144" y="99"/>
                    <a:pt x="153" y="98"/>
                  </a:cubicBezTo>
                  <a:close/>
                  <a:moveTo>
                    <a:pt x="155" y="65"/>
                  </a:moveTo>
                  <a:cubicBezTo>
                    <a:pt x="165" y="65"/>
                    <a:pt x="176" y="65"/>
                    <a:pt x="186" y="65"/>
                  </a:cubicBezTo>
                  <a:cubicBezTo>
                    <a:pt x="189" y="67"/>
                    <a:pt x="193" y="70"/>
                    <a:pt x="197" y="73"/>
                  </a:cubicBezTo>
                  <a:cubicBezTo>
                    <a:pt x="198" y="75"/>
                    <a:pt x="199" y="77"/>
                    <a:pt x="200" y="80"/>
                  </a:cubicBezTo>
                  <a:cubicBezTo>
                    <a:pt x="192" y="80"/>
                    <a:pt x="184" y="80"/>
                    <a:pt x="176" y="80"/>
                  </a:cubicBezTo>
                  <a:cubicBezTo>
                    <a:pt x="168" y="80"/>
                    <a:pt x="160" y="80"/>
                    <a:pt x="152" y="80"/>
                  </a:cubicBezTo>
                  <a:cubicBezTo>
                    <a:pt x="151" y="78"/>
                    <a:pt x="150" y="75"/>
                    <a:pt x="149" y="73"/>
                  </a:cubicBezTo>
                  <a:cubicBezTo>
                    <a:pt x="151" y="70"/>
                    <a:pt x="153" y="67"/>
                    <a:pt x="155" y="65"/>
                  </a:cubicBezTo>
                  <a:close/>
                  <a:moveTo>
                    <a:pt x="201" y="82"/>
                  </a:moveTo>
                  <a:cubicBezTo>
                    <a:pt x="202" y="86"/>
                    <a:pt x="204" y="90"/>
                    <a:pt x="206" y="95"/>
                  </a:cubicBezTo>
                  <a:cubicBezTo>
                    <a:pt x="198" y="95"/>
                    <a:pt x="190" y="95"/>
                    <a:pt x="182" y="95"/>
                  </a:cubicBezTo>
                  <a:cubicBezTo>
                    <a:pt x="174" y="95"/>
                    <a:pt x="165" y="96"/>
                    <a:pt x="157" y="96"/>
                  </a:cubicBezTo>
                  <a:cubicBezTo>
                    <a:pt x="155" y="91"/>
                    <a:pt x="154" y="87"/>
                    <a:pt x="152" y="82"/>
                  </a:cubicBezTo>
                  <a:cubicBezTo>
                    <a:pt x="161" y="82"/>
                    <a:pt x="169" y="82"/>
                    <a:pt x="177" y="82"/>
                  </a:cubicBezTo>
                  <a:cubicBezTo>
                    <a:pt x="185" y="82"/>
                    <a:pt x="193" y="82"/>
                    <a:pt x="201" y="82"/>
                  </a:cubicBezTo>
                  <a:close/>
                  <a:moveTo>
                    <a:pt x="207" y="97"/>
                  </a:moveTo>
                  <a:cubicBezTo>
                    <a:pt x="208" y="99"/>
                    <a:pt x="209" y="102"/>
                    <a:pt x="210" y="104"/>
                  </a:cubicBezTo>
                  <a:cubicBezTo>
                    <a:pt x="208" y="107"/>
                    <a:pt x="207" y="110"/>
                    <a:pt x="205" y="113"/>
                  </a:cubicBezTo>
                  <a:cubicBezTo>
                    <a:pt x="194" y="114"/>
                    <a:pt x="184" y="114"/>
                    <a:pt x="172" y="115"/>
                  </a:cubicBezTo>
                  <a:cubicBezTo>
                    <a:pt x="168" y="112"/>
                    <a:pt x="164" y="109"/>
                    <a:pt x="160" y="106"/>
                  </a:cubicBezTo>
                  <a:cubicBezTo>
                    <a:pt x="159" y="103"/>
                    <a:pt x="159" y="101"/>
                    <a:pt x="158" y="98"/>
                  </a:cubicBezTo>
                  <a:cubicBezTo>
                    <a:pt x="166" y="98"/>
                    <a:pt x="175" y="98"/>
                    <a:pt x="183" y="98"/>
                  </a:cubicBezTo>
                  <a:cubicBezTo>
                    <a:pt x="191" y="97"/>
                    <a:pt x="199" y="97"/>
                    <a:pt x="207" y="97"/>
                  </a:cubicBezTo>
                  <a:close/>
                  <a:moveTo>
                    <a:pt x="138" y="18"/>
                  </a:moveTo>
                  <a:cubicBezTo>
                    <a:pt x="148" y="18"/>
                    <a:pt x="158" y="19"/>
                    <a:pt x="168" y="19"/>
                  </a:cubicBezTo>
                  <a:cubicBezTo>
                    <a:pt x="171" y="22"/>
                    <a:pt x="175" y="24"/>
                    <a:pt x="178" y="27"/>
                  </a:cubicBezTo>
                  <a:cubicBezTo>
                    <a:pt x="179" y="29"/>
                    <a:pt x="180" y="31"/>
                    <a:pt x="180" y="33"/>
                  </a:cubicBezTo>
                  <a:cubicBezTo>
                    <a:pt x="173" y="32"/>
                    <a:pt x="166" y="32"/>
                    <a:pt x="158" y="32"/>
                  </a:cubicBezTo>
                  <a:cubicBezTo>
                    <a:pt x="150" y="31"/>
                    <a:pt x="143" y="31"/>
                    <a:pt x="135" y="31"/>
                  </a:cubicBezTo>
                  <a:cubicBezTo>
                    <a:pt x="134" y="28"/>
                    <a:pt x="133" y="26"/>
                    <a:pt x="133" y="24"/>
                  </a:cubicBezTo>
                  <a:cubicBezTo>
                    <a:pt x="135" y="22"/>
                    <a:pt x="136" y="20"/>
                    <a:pt x="138" y="18"/>
                  </a:cubicBezTo>
                  <a:close/>
                  <a:moveTo>
                    <a:pt x="181" y="34"/>
                  </a:moveTo>
                  <a:cubicBezTo>
                    <a:pt x="183" y="38"/>
                    <a:pt x="184" y="42"/>
                    <a:pt x="186" y="46"/>
                  </a:cubicBezTo>
                  <a:cubicBezTo>
                    <a:pt x="178" y="45"/>
                    <a:pt x="171" y="45"/>
                    <a:pt x="163" y="45"/>
                  </a:cubicBezTo>
                  <a:cubicBezTo>
                    <a:pt x="155" y="45"/>
                    <a:pt x="147" y="44"/>
                    <a:pt x="139" y="44"/>
                  </a:cubicBezTo>
                  <a:cubicBezTo>
                    <a:pt x="138" y="40"/>
                    <a:pt x="137" y="36"/>
                    <a:pt x="135" y="33"/>
                  </a:cubicBezTo>
                  <a:cubicBezTo>
                    <a:pt x="143" y="33"/>
                    <a:pt x="151" y="33"/>
                    <a:pt x="159" y="34"/>
                  </a:cubicBezTo>
                  <a:cubicBezTo>
                    <a:pt x="166" y="34"/>
                    <a:pt x="174" y="34"/>
                    <a:pt x="181" y="34"/>
                  </a:cubicBezTo>
                  <a:close/>
                  <a:moveTo>
                    <a:pt x="187" y="47"/>
                  </a:moveTo>
                  <a:cubicBezTo>
                    <a:pt x="187" y="50"/>
                    <a:pt x="188" y="52"/>
                    <a:pt x="189" y="54"/>
                  </a:cubicBezTo>
                  <a:cubicBezTo>
                    <a:pt x="188" y="56"/>
                    <a:pt x="186" y="59"/>
                    <a:pt x="184" y="61"/>
                  </a:cubicBezTo>
                  <a:cubicBezTo>
                    <a:pt x="174" y="61"/>
                    <a:pt x="164" y="61"/>
                    <a:pt x="153" y="61"/>
                  </a:cubicBezTo>
                  <a:cubicBezTo>
                    <a:pt x="150" y="58"/>
                    <a:pt x="146" y="56"/>
                    <a:pt x="142" y="53"/>
                  </a:cubicBezTo>
                  <a:cubicBezTo>
                    <a:pt x="141" y="51"/>
                    <a:pt x="141" y="48"/>
                    <a:pt x="140" y="46"/>
                  </a:cubicBezTo>
                  <a:cubicBezTo>
                    <a:pt x="148" y="46"/>
                    <a:pt x="156" y="47"/>
                    <a:pt x="164" y="47"/>
                  </a:cubicBezTo>
                  <a:cubicBezTo>
                    <a:pt x="171" y="47"/>
                    <a:pt x="179" y="47"/>
                    <a:pt x="187" y="47"/>
                  </a:cubicBezTo>
                  <a:close/>
                  <a:moveTo>
                    <a:pt x="85" y="15"/>
                  </a:moveTo>
                  <a:cubicBezTo>
                    <a:pt x="96" y="15"/>
                    <a:pt x="107" y="16"/>
                    <a:pt x="118" y="17"/>
                  </a:cubicBezTo>
                  <a:cubicBezTo>
                    <a:pt x="121" y="19"/>
                    <a:pt x="125" y="22"/>
                    <a:pt x="128" y="24"/>
                  </a:cubicBezTo>
                  <a:cubicBezTo>
                    <a:pt x="129" y="26"/>
                    <a:pt x="130" y="28"/>
                    <a:pt x="131" y="30"/>
                  </a:cubicBezTo>
                  <a:cubicBezTo>
                    <a:pt x="122" y="30"/>
                    <a:pt x="114" y="30"/>
                    <a:pt x="106" y="29"/>
                  </a:cubicBezTo>
                  <a:cubicBezTo>
                    <a:pt x="97" y="29"/>
                    <a:pt x="88" y="29"/>
                    <a:pt x="79" y="28"/>
                  </a:cubicBezTo>
                  <a:cubicBezTo>
                    <a:pt x="79" y="26"/>
                    <a:pt x="78" y="24"/>
                    <a:pt x="78" y="22"/>
                  </a:cubicBezTo>
                  <a:cubicBezTo>
                    <a:pt x="80" y="19"/>
                    <a:pt x="83" y="17"/>
                    <a:pt x="85" y="15"/>
                  </a:cubicBezTo>
                  <a:close/>
                  <a:moveTo>
                    <a:pt x="131" y="32"/>
                  </a:moveTo>
                  <a:cubicBezTo>
                    <a:pt x="132" y="36"/>
                    <a:pt x="134" y="40"/>
                    <a:pt x="135" y="44"/>
                  </a:cubicBezTo>
                  <a:cubicBezTo>
                    <a:pt x="127" y="44"/>
                    <a:pt x="118" y="44"/>
                    <a:pt x="110" y="43"/>
                  </a:cubicBezTo>
                  <a:cubicBezTo>
                    <a:pt x="101" y="43"/>
                    <a:pt x="92" y="43"/>
                    <a:pt x="83" y="43"/>
                  </a:cubicBezTo>
                  <a:cubicBezTo>
                    <a:pt x="82" y="38"/>
                    <a:pt x="81" y="34"/>
                    <a:pt x="80" y="30"/>
                  </a:cubicBezTo>
                  <a:cubicBezTo>
                    <a:pt x="89" y="31"/>
                    <a:pt x="98" y="31"/>
                    <a:pt x="106" y="31"/>
                  </a:cubicBezTo>
                  <a:cubicBezTo>
                    <a:pt x="115" y="32"/>
                    <a:pt x="123" y="32"/>
                    <a:pt x="131" y="32"/>
                  </a:cubicBezTo>
                  <a:close/>
                  <a:moveTo>
                    <a:pt x="136" y="46"/>
                  </a:moveTo>
                  <a:cubicBezTo>
                    <a:pt x="136" y="48"/>
                    <a:pt x="137" y="51"/>
                    <a:pt x="138" y="53"/>
                  </a:cubicBezTo>
                  <a:cubicBezTo>
                    <a:pt x="136" y="55"/>
                    <a:pt x="134" y="58"/>
                    <a:pt x="132" y="61"/>
                  </a:cubicBezTo>
                  <a:cubicBezTo>
                    <a:pt x="121" y="61"/>
                    <a:pt x="109" y="60"/>
                    <a:pt x="97" y="60"/>
                  </a:cubicBezTo>
                  <a:cubicBezTo>
                    <a:pt x="93" y="58"/>
                    <a:pt x="89" y="55"/>
                    <a:pt x="85" y="52"/>
                  </a:cubicBezTo>
                  <a:cubicBezTo>
                    <a:pt x="85" y="49"/>
                    <a:pt x="84" y="47"/>
                    <a:pt x="84" y="45"/>
                  </a:cubicBezTo>
                  <a:cubicBezTo>
                    <a:pt x="93" y="45"/>
                    <a:pt x="102" y="45"/>
                    <a:pt x="110" y="45"/>
                  </a:cubicBezTo>
                  <a:cubicBezTo>
                    <a:pt x="119" y="46"/>
                    <a:pt x="127" y="46"/>
                    <a:pt x="136" y="46"/>
                  </a:cubicBezTo>
                  <a:close/>
                  <a:moveTo>
                    <a:pt x="25" y="11"/>
                  </a:moveTo>
                  <a:cubicBezTo>
                    <a:pt x="38" y="12"/>
                    <a:pt x="50" y="13"/>
                    <a:pt x="62" y="14"/>
                  </a:cubicBezTo>
                  <a:cubicBezTo>
                    <a:pt x="66" y="16"/>
                    <a:pt x="69" y="19"/>
                    <a:pt x="73" y="21"/>
                  </a:cubicBezTo>
                  <a:cubicBezTo>
                    <a:pt x="74" y="24"/>
                    <a:pt x="74" y="26"/>
                    <a:pt x="75" y="28"/>
                  </a:cubicBezTo>
                  <a:cubicBezTo>
                    <a:pt x="66" y="28"/>
                    <a:pt x="56" y="27"/>
                    <a:pt x="47" y="27"/>
                  </a:cubicBezTo>
                  <a:cubicBezTo>
                    <a:pt x="37" y="27"/>
                    <a:pt x="27" y="26"/>
                    <a:pt x="17" y="26"/>
                  </a:cubicBezTo>
                  <a:cubicBezTo>
                    <a:pt x="17" y="23"/>
                    <a:pt x="17" y="21"/>
                    <a:pt x="16" y="19"/>
                  </a:cubicBezTo>
                  <a:cubicBezTo>
                    <a:pt x="19" y="16"/>
                    <a:pt x="22" y="14"/>
                    <a:pt x="25" y="11"/>
                  </a:cubicBezTo>
                  <a:close/>
                  <a:moveTo>
                    <a:pt x="75" y="30"/>
                  </a:moveTo>
                  <a:cubicBezTo>
                    <a:pt x="76" y="34"/>
                    <a:pt x="77" y="38"/>
                    <a:pt x="78" y="42"/>
                  </a:cubicBezTo>
                  <a:cubicBezTo>
                    <a:pt x="69" y="42"/>
                    <a:pt x="59" y="42"/>
                    <a:pt x="50" y="42"/>
                  </a:cubicBezTo>
                  <a:cubicBezTo>
                    <a:pt x="40" y="41"/>
                    <a:pt x="30" y="41"/>
                    <a:pt x="20" y="41"/>
                  </a:cubicBezTo>
                  <a:cubicBezTo>
                    <a:pt x="19" y="36"/>
                    <a:pt x="18" y="32"/>
                    <a:pt x="18" y="28"/>
                  </a:cubicBezTo>
                  <a:cubicBezTo>
                    <a:pt x="28" y="28"/>
                    <a:pt x="38" y="29"/>
                    <a:pt x="47" y="29"/>
                  </a:cubicBezTo>
                  <a:cubicBezTo>
                    <a:pt x="57" y="29"/>
                    <a:pt x="66" y="30"/>
                    <a:pt x="75" y="30"/>
                  </a:cubicBezTo>
                  <a:close/>
                  <a:moveTo>
                    <a:pt x="79" y="45"/>
                  </a:moveTo>
                  <a:cubicBezTo>
                    <a:pt x="79" y="47"/>
                    <a:pt x="80" y="49"/>
                    <a:pt x="80" y="52"/>
                  </a:cubicBezTo>
                  <a:cubicBezTo>
                    <a:pt x="78" y="54"/>
                    <a:pt x="75" y="57"/>
                    <a:pt x="73" y="60"/>
                  </a:cubicBezTo>
                  <a:cubicBezTo>
                    <a:pt x="60" y="60"/>
                    <a:pt x="47" y="60"/>
                    <a:pt x="33" y="60"/>
                  </a:cubicBezTo>
                  <a:cubicBezTo>
                    <a:pt x="29" y="57"/>
                    <a:pt x="25" y="54"/>
                    <a:pt x="21" y="51"/>
                  </a:cubicBezTo>
                  <a:cubicBezTo>
                    <a:pt x="21" y="48"/>
                    <a:pt x="20" y="46"/>
                    <a:pt x="20" y="43"/>
                  </a:cubicBezTo>
                  <a:cubicBezTo>
                    <a:pt x="30" y="43"/>
                    <a:pt x="40" y="44"/>
                    <a:pt x="50" y="44"/>
                  </a:cubicBezTo>
                  <a:cubicBezTo>
                    <a:pt x="60" y="44"/>
                    <a:pt x="69" y="44"/>
                    <a:pt x="79" y="45"/>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ea typeface="宋体" pitchFamily="2" charset="-122"/>
              </a:endParaRPr>
            </a:p>
          </p:txBody>
        </p:sp>
      </p:grpSp>
      <p:grpSp>
        <p:nvGrpSpPr>
          <p:cNvPr id="69" name="组合 68"/>
          <p:cNvGrpSpPr>
            <a:grpSpLocks noChangeAspect="1"/>
          </p:cNvGrpSpPr>
          <p:nvPr/>
        </p:nvGrpSpPr>
        <p:grpSpPr>
          <a:xfrm>
            <a:off x="10236433" y="2633898"/>
            <a:ext cx="775750" cy="747182"/>
            <a:chOff x="3638550" y="2563813"/>
            <a:chExt cx="1422401" cy="1370012"/>
          </a:xfrm>
          <a:solidFill>
            <a:schemeClr val="bg2">
              <a:lumMod val="75000"/>
            </a:schemeClr>
          </a:solidFill>
        </p:grpSpPr>
        <p:sp>
          <p:nvSpPr>
            <p:cNvPr id="70" name="Line 58"/>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1" name="Line 59"/>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2" name="Freeform 60"/>
            <p:cNvSpPr>
              <a:spLocks noEditPoints="1"/>
            </p:cNvSpPr>
            <p:nvPr/>
          </p:nvSpPr>
          <p:spPr bwMode="auto">
            <a:xfrm>
              <a:off x="4724400" y="3021013"/>
              <a:ext cx="268288" cy="692150"/>
            </a:xfrm>
            <a:custGeom>
              <a:avLst/>
              <a:gdLst>
                <a:gd name="T0" fmla="*/ 6 w 71"/>
                <a:gd name="T1" fmla="*/ 0 h 183"/>
                <a:gd name="T2" fmla="*/ 0 w 71"/>
                <a:gd name="T3" fmla="*/ 176 h 183"/>
                <a:gd name="T4" fmla="*/ 64 w 71"/>
                <a:gd name="T5" fmla="*/ 183 h 183"/>
                <a:gd name="T6" fmla="*/ 71 w 71"/>
                <a:gd name="T7" fmla="*/ 7 h 183"/>
                <a:gd name="T8" fmla="*/ 17 w 71"/>
                <a:gd name="T9" fmla="*/ 174 h 183"/>
                <a:gd name="T10" fmla="*/ 10 w 71"/>
                <a:gd name="T11" fmla="*/ 174 h 183"/>
                <a:gd name="T12" fmla="*/ 13 w 71"/>
                <a:gd name="T13" fmla="*/ 96 h 183"/>
                <a:gd name="T14" fmla="*/ 17 w 71"/>
                <a:gd name="T15" fmla="*/ 174 h 183"/>
                <a:gd name="T16" fmla="*/ 13 w 71"/>
                <a:gd name="T17" fmla="*/ 86 h 183"/>
                <a:gd name="T18" fmla="*/ 10 w 71"/>
                <a:gd name="T19" fmla="*/ 9 h 183"/>
                <a:gd name="T20" fmla="*/ 17 w 71"/>
                <a:gd name="T21" fmla="*/ 9 h 183"/>
                <a:gd name="T22" fmla="*/ 32 w 71"/>
                <a:gd name="T23" fmla="*/ 174 h 183"/>
                <a:gd name="T24" fmla="*/ 25 w 71"/>
                <a:gd name="T25" fmla="*/ 174 h 183"/>
                <a:gd name="T26" fmla="*/ 28 w 71"/>
                <a:gd name="T27" fmla="*/ 96 h 183"/>
                <a:gd name="T28" fmla="*/ 32 w 71"/>
                <a:gd name="T29" fmla="*/ 174 h 183"/>
                <a:gd name="T30" fmla="*/ 28 w 71"/>
                <a:gd name="T31" fmla="*/ 86 h 183"/>
                <a:gd name="T32" fmla="*/ 25 w 71"/>
                <a:gd name="T33" fmla="*/ 9 h 183"/>
                <a:gd name="T34" fmla="*/ 32 w 71"/>
                <a:gd name="T35" fmla="*/ 9 h 183"/>
                <a:gd name="T36" fmla="*/ 46 w 71"/>
                <a:gd name="T37" fmla="*/ 174 h 183"/>
                <a:gd name="T38" fmla="*/ 40 w 71"/>
                <a:gd name="T39" fmla="*/ 174 h 183"/>
                <a:gd name="T40" fmla="*/ 43 w 71"/>
                <a:gd name="T41" fmla="*/ 96 h 183"/>
                <a:gd name="T42" fmla="*/ 46 w 71"/>
                <a:gd name="T43" fmla="*/ 174 h 183"/>
                <a:gd name="T44" fmla="*/ 43 w 71"/>
                <a:gd name="T45" fmla="*/ 86 h 183"/>
                <a:gd name="T46" fmla="*/ 40 w 71"/>
                <a:gd name="T47" fmla="*/ 9 h 183"/>
                <a:gd name="T48" fmla="*/ 46 w 71"/>
                <a:gd name="T49" fmla="*/ 9 h 183"/>
                <a:gd name="T50" fmla="*/ 61 w 71"/>
                <a:gd name="T51" fmla="*/ 174 h 183"/>
                <a:gd name="T52" fmla="*/ 54 w 71"/>
                <a:gd name="T53" fmla="*/ 174 h 183"/>
                <a:gd name="T54" fmla="*/ 58 w 71"/>
                <a:gd name="T55" fmla="*/ 96 h 183"/>
                <a:gd name="T56" fmla="*/ 61 w 71"/>
                <a:gd name="T57" fmla="*/ 174 h 183"/>
                <a:gd name="T58" fmla="*/ 58 w 71"/>
                <a:gd name="T59" fmla="*/ 86 h 183"/>
                <a:gd name="T60" fmla="*/ 54 w 71"/>
                <a:gd name="T61" fmla="*/ 9 h 183"/>
                <a:gd name="T62" fmla="*/ 61 w 71"/>
                <a:gd name="T63"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83">
                  <a:moveTo>
                    <a:pt x="64" y="0"/>
                  </a:moveTo>
                  <a:cubicBezTo>
                    <a:pt x="6" y="0"/>
                    <a:pt x="6" y="0"/>
                    <a:pt x="6" y="0"/>
                  </a:cubicBezTo>
                  <a:cubicBezTo>
                    <a:pt x="3" y="0"/>
                    <a:pt x="0" y="3"/>
                    <a:pt x="0" y="7"/>
                  </a:cubicBezTo>
                  <a:cubicBezTo>
                    <a:pt x="0" y="176"/>
                    <a:pt x="0" y="176"/>
                    <a:pt x="0" y="176"/>
                  </a:cubicBezTo>
                  <a:cubicBezTo>
                    <a:pt x="0" y="180"/>
                    <a:pt x="3" y="183"/>
                    <a:pt x="6" y="183"/>
                  </a:cubicBezTo>
                  <a:cubicBezTo>
                    <a:pt x="64" y="183"/>
                    <a:pt x="64" y="183"/>
                    <a:pt x="64" y="183"/>
                  </a:cubicBezTo>
                  <a:cubicBezTo>
                    <a:pt x="68" y="183"/>
                    <a:pt x="71" y="180"/>
                    <a:pt x="71" y="176"/>
                  </a:cubicBezTo>
                  <a:cubicBezTo>
                    <a:pt x="71" y="7"/>
                    <a:pt x="71" y="7"/>
                    <a:pt x="71" y="7"/>
                  </a:cubicBezTo>
                  <a:cubicBezTo>
                    <a:pt x="71" y="3"/>
                    <a:pt x="68" y="0"/>
                    <a:pt x="64" y="0"/>
                  </a:cubicBezTo>
                  <a:close/>
                  <a:moveTo>
                    <a:pt x="17" y="174"/>
                  </a:moveTo>
                  <a:cubicBezTo>
                    <a:pt x="17" y="175"/>
                    <a:pt x="15" y="176"/>
                    <a:pt x="13" y="176"/>
                  </a:cubicBezTo>
                  <a:cubicBezTo>
                    <a:pt x="11" y="176"/>
                    <a:pt x="10" y="175"/>
                    <a:pt x="10" y="174"/>
                  </a:cubicBezTo>
                  <a:cubicBezTo>
                    <a:pt x="10" y="99"/>
                    <a:pt x="10" y="99"/>
                    <a:pt x="10" y="99"/>
                  </a:cubicBezTo>
                  <a:cubicBezTo>
                    <a:pt x="10" y="97"/>
                    <a:pt x="11" y="96"/>
                    <a:pt x="13" y="96"/>
                  </a:cubicBezTo>
                  <a:cubicBezTo>
                    <a:pt x="15" y="96"/>
                    <a:pt x="17" y="97"/>
                    <a:pt x="17" y="99"/>
                  </a:cubicBezTo>
                  <a:lnTo>
                    <a:pt x="17" y="174"/>
                  </a:lnTo>
                  <a:close/>
                  <a:moveTo>
                    <a:pt x="17" y="84"/>
                  </a:moveTo>
                  <a:cubicBezTo>
                    <a:pt x="17" y="85"/>
                    <a:pt x="15" y="86"/>
                    <a:pt x="13" y="86"/>
                  </a:cubicBezTo>
                  <a:cubicBezTo>
                    <a:pt x="11" y="86"/>
                    <a:pt x="10" y="85"/>
                    <a:pt x="10" y="84"/>
                  </a:cubicBezTo>
                  <a:cubicBezTo>
                    <a:pt x="10" y="9"/>
                    <a:pt x="10" y="9"/>
                    <a:pt x="10" y="9"/>
                  </a:cubicBezTo>
                  <a:cubicBezTo>
                    <a:pt x="10" y="8"/>
                    <a:pt x="11" y="6"/>
                    <a:pt x="13" y="6"/>
                  </a:cubicBezTo>
                  <a:cubicBezTo>
                    <a:pt x="15" y="6"/>
                    <a:pt x="17" y="8"/>
                    <a:pt x="17" y="9"/>
                  </a:cubicBezTo>
                  <a:lnTo>
                    <a:pt x="17" y="84"/>
                  </a:lnTo>
                  <a:close/>
                  <a:moveTo>
                    <a:pt x="32" y="174"/>
                  </a:moveTo>
                  <a:cubicBezTo>
                    <a:pt x="32" y="175"/>
                    <a:pt x="30" y="176"/>
                    <a:pt x="28" y="176"/>
                  </a:cubicBezTo>
                  <a:cubicBezTo>
                    <a:pt x="26" y="176"/>
                    <a:pt x="25" y="175"/>
                    <a:pt x="25" y="174"/>
                  </a:cubicBezTo>
                  <a:cubicBezTo>
                    <a:pt x="25" y="99"/>
                    <a:pt x="25" y="99"/>
                    <a:pt x="25" y="99"/>
                  </a:cubicBezTo>
                  <a:cubicBezTo>
                    <a:pt x="25" y="97"/>
                    <a:pt x="26" y="96"/>
                    <a:pt x="28" y="96"/>
                  </a:cubicBezTo>
                  <a:cubicBezTo>
                    <a:pt x="30" y="96"/>
                    <a:pt x="32" y="97"/>
                    <a:pt x="32" y="99"/>
                  </a:cubicBezTo>
                  <a:lnTo>
                    <a:pt x="32" y="174"/>
                  </a:lnTo>
                  <a:close/>
                  <a:moveTo>
                    <a:pt x="32" y="84"/>
                  </a:moveTo>
                  <a:cubicBezTo>
                    <a:pt x="32" y="85"/>
                    <a:pt x="30" y="86"/>
                    <a:pt x="28" y="86"/>
                  </a:cubicBezTo>
                  <a:cubicBezTo>
                    <a:pt x="26" y="86"/>
                    <a:pt x="25" y="85"/>
                    <a:pt x="25" y="84"/>
                  </a:cubicBezTo>
                  <a:cubicBezTo>
                    <a:pt x="25" y="9"/>
                    <a:pt x="25" y="9"/>
                    <a:pt x="25" y="9"/>
                  </a:cubicBezTo>
                  <a:cubicBezTo>
                    <a:pt x="25" y="8"/>
                    <a:pt x="26" y="6"/>
                    <a:pt x="28" y="6"/>
                  </a:cubicBezTo>
                  <a:cubicBezTo>
                    <a:pt x="30" y="6"/>
                    <a:pt x="32" y="8"/>
                    <a:pt x="32" y="9"/>
                  </a:cubicBezTo>
                  <a:lnTo>
                    <a:pt x="32" y="84"/>
                  </a:lnTo>
                  <a:close/>
                  <a:moveTo>
                    <a:pt x="46" y="174"/>
                  </a:moveTo>
                  <a:cubicBezTo>
                    <a:pt x="46" y="175"/>
                    <a:pt x="45" y="176"/>
                    <a:pt x="43" y="176"/>
                  </a:cubicBezTo>
                  <a:cubicBezTo>
                    <a:pt x="41" y="176"/>
                    <a:pt x="40" y="175"/>
                    <a:pt x="40" y="174"/>
                  </a:cubicBezTo>
                  <a:cubicBezTo>
                    <a:pt x="40" y="99"/>
                    <a:pt x="40" y="99"/>
                    <a:pt x="40" y="99"/>
                  </a:cubicBezTo>
                  <a:cubicBezTo>
                    <a:pt x="40" y="97"/>
                    <a:pt x="41" y="96"/>
                    <a:pt x="43" y="96"/>
                  </a:cubicBezTo>
                  <a:cubicBezTo>
                    <a:pt x="45" y="96"/>
                    <a:pt x="46" y="97"/>
                    <a:pt x="46" y="99"/>
                  </a:cubicBezTo>
                  <a:lnTo>
                    <a:pt x="46" y="174"/>
                  </a:lnTo>
                  <a:close/>
                  <a:moveTo>
                    <a:pt x="46" y="84"/>
                  </a:moveTo>
                  <a:cubicBezTo>
                    <a:pt x="46" y="85"/>
                    <a:pt x="45" y="86"/>
                    <a:pt x="43" y="86"/>
                  </a:cubicBezTo>
                  <a:cubicBezTo>
                    <a:pt x="41" y="86"/>
                    <a:pt x="40" y="85"/>
                    <a:pt x="40" y="84"/>
                  </a:cubicBezTo>
                  <a:cubicBezTo>
                    <a:pt x="40" y="9"/>
                    <a:pt x="40" y="9"/>
                    <a:pt x="40" y="9"/>
                  </a:cubicBezTo>
                  <a:cubicBezTo>
                    <a:pt x="40" y="8"/>
                    <a:pt x="41" y="6"/>
                    <a:pt x="43" y="6"/>
                  </a:cubicBezTo>
                  <a:cubicBezTo>
                    <a:pt x="45" y="6"/>
                    <a:pt x="46" y="8"/>
                    <a:pt x="46" y="9"/>
                  </a:cubicBezTo>
                  <a:lnTo>
                    <a:pt x="46" y="84"/>
                  </a:lnTo>
                  <a:close/>
                  <a:moveTo>
                    <a:pt x="61" y="174"/>
                  </a:moveTo>
                  <a:cubicBezTo>
                    <a:pt x="61" y="175"/>
                    <a:pt x="60" y="176"/>
                    <a:pt x="58" y="176"/>
                  </a:cubicBezTo>
                  <a:cubicBezTo>
                    <a:pt x="56" y="176"/>
                    <a:pt x="54" y="175"/>
                    <a:pt x="54" y="174"/>
                  </a:cubicBezTo>
                  <a:cubicBezTo>
                    <a:pt x="54" y="99"/>
                    <a:pt x="54" y="99"/>
                    <a:pt x="54" y="99"/>
                  </a:cubicBezTo>
                  <a:cubicBezTo>
                    <a:pt x="54" y="97"/>
                    <a:pt x="56" y="96"/>
                    <a:pt x="58" y="96"/>
                  </a:cubicBezTo>
                  <a:cubicBezTo>
                    <a:pt x="60" y="96"/>
                    <a:pt x="61" y="97"/>
                    <a:pt x="61" y="99"/>
                  </a:cubicBezTo>
                  <a:lnTo>
                    <a:pt x="61" y="174"/>
                  </a:lnTo>
                  <a:close/>
                  <a:moveTo>
                    <a:pt x="61" y="84"/>
                  </a:moveTo>
                  <a:cubicBezTo>
                    <a:pt x="61" y="85"/>
                    <a:pt x="60" y="86"/>
                    <a:pt x="58" y="86"/>
                  </a:cubicBezTo>
                  <a:cubicBezTo>
                    <a:pt x="56" y="86"/>
                    <a:pt x="54" y="85"/>
                    <a:pt x="54" y="84"/>
                  </a:cubicBezTo>
                  <a:cubicBezTo>
                    <a:pt x="54" y="9"/>
                    <a:pt x="54" y="9"/>
                    <a:pt x="54" y="9"/>
                  </a:cubicBezTo>
                  <a:cubicBezTo>
                    <a:pt x="54" y="8"/>
                    <a:pt x="56" y="6"/>
                    <a:pt x="58" y="6"/>
                  </a:cubicBezTo>
                  <a:cubicBezTo>
                    <a:pt x="60" y="6"/>
                    <a:pt x="61" y="8"/>
                    <a:pt x="61" y="9"/>
                  </a:cubicBezTo>
                  <a:lnTo>
                    <a:pt x="61"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3" name="Freeform 61"/>
            <p:cNvSpPr>
              <a:spLocks/>
            </p:cNvSpPr>
            <p:nvPr/>
          </p:nvSpPr>
          <p:spPr bwMode="auto">
            <a:xfrm>
              <a:off x="4637088" y="2960688"/>
              <a:ext cx="423863" cy="812800"/>
            </a:xfrm>
            <a:custGeom>
              <a:avLst/>
              <a:gdLst>
                <a:gd name="T0" fmla="*/ 100 w 112"/>
                <a:gd name="T1" fmla="*/ 215 h 215"/>
                <a:gd name="T2" fmla="*/ 2 w 112"/>
                <a:gd name="T3" fmla="*/ 215 h 215"/>
                <a:gd name="T4" fmla="*/ 2 w 112"/>
                <a:gd name="T5" fmla="*/ 205 h 215"/>
                <a:gd name="T6" fmla="*/ 100 w 112"/>
                <a:gd name="T7" fmla="*/ 205 h 215"/>
                <a:gd name="T8" fmla="*/ 102 w 112"/>
                <a:gd name="T9" fmla="*/ 203 h 215"/>
                <a:gd name="T10" fmla="*/ 102 w 112"/>
                <a:gd name="T11" fmla="*/ 11 h 215"/>
                <a:gd name="T12" fmla="*/ 100 w 112"/>
                <a:gd name="T13" fmla="*/ 10 h 215"/>
                <a:gd name="T14" fmla="*/ 0 w 112"/>
                <a:gd name="T15" fmla="*/ 10 h 215"/>
                <a:gd name="T16" fmla="*/ 0 w 112"/>
                <a:gd name="T17" fmla="*/ 0 h 215"/>
                <a:gd name="T18" fmla="*/ 100 w 112"/>
                <a:gd name="T19" fmla="*/ 0 h 215"/>
                <a:gd name="T20" fmla="*/ 112 w 112"/>
                <a:gd name="T21" fmla="*/ 11 h 215"/>
                <a:gd name="T22" fmla="*/ 112 w 112"/>
                <a:gd name="T23" fmla="*/ 203 h 215"/>
                <a:gd name="T24" fmla="*/ 100 w 112"/>
                <a:gd name="T2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15">
                  <a:moveTo>
                    <a:pt x="100" y="215"/>
                  </a:moveTo>
                  <a:cubicBezTo>
                    <a:pt x="2" y="215"/>
                    <a:pt x="2" y="215"/>
                    <a:pt x="2" y="215"/>
                  </a:cubicBezTo>
                  <a:cubicBezTo>
                    <a:pt x="2" y="205"/>
                    <a:pt x="2" y="205"/>
                    <a:pt x="2" y="205"/>
                  </a:cubicBezTo>
                  <a:cubicBezTo>
                    <a:pt x="100" y="205"/>
                    <a:pt x="100" y="205"/>
                    <a:pt x="100" y="205"/>
                  </a:cubicBezTo>
                  <a:cubicBezTo>
                    <a:pt x="101" y="205"/>
                    <a:pt x="102" y="204"/>
                    <a:pt x="102" y="203"/>
                  </a:cubicBezTo>
                  <a:cubicBezTo>
                    <a:pt x="102" y="11"/>
                    <a:pt x="102" y="11"/>
                    <a:pt x="102" y="11"/>
                  </a:cubicBezTo>
                  <a:cubicBezTo>
                    <a:pt x="102" y="11"/>
                    <a:pt x="101" y="10"/>
                    <a:pt x="100" y="10"/>
                  </a:cubicBezTo>
                  <a:cubicBezTo>
                    <a:pt x="0" y="10"/>
                    <a:pt x="0" y="10"/>
                    <a:pt x="0" y="10"/>
                  </a:cubicBezTo>
                  <a:cubicBezTo>
                    <a:pt x="0" y="0"/>
                    <a:pt x="0" y="0"/>
                    <a:pt x="0" y="0"/>
                  </a:cubicBezTo>
                  <a:cubicBezTo>
                    <a:pt x="100" y="0"/>
                    <a:pt x="100" y="0"/>
                    <a:pt x="100" y="0"/>
                  </a:cubicBezTo>
                  <a:cubicBezTo>
                    <a:pt x="106" y="0"/>
                    <a:pt x="112" y="5"/>
                    <a:pt x="112" y="11"/>
                  </a:cubicBezTo>
                  <a:cubicBezTo>
                    <a:pt x="112" y="203"/>
                    <a:pt x="112" y="203"/>
                    <a:pt x="112" y="203"/>
                  </a:cubicBezTo>
                  <a:cubicBezTo>
                    <a:pt x="112" y="210"/>
                    <a:pt x="106" y="215"/>
                    <a:pt x="100"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4" name="Freeform 62"/>
            <p:cNvSpPr>
              <a:spLocks/>
            </p:cNvSpPr>
            <p:nvPr/>
          </p:nvSpPr>
          <p:spPr bwMode="auto">
            <a:xfrm>
              <a:off x="3638550" y="2563813"/>
              <a:ext cx="1055688" cy="139700"/>
            </a:xfrm>
            <a:custGeom>
              <a:avLst/>
              <a:gdLst>
                <a:gd name="T0" fmla="*/ 274 w 279"/>
                <a:gd name="T1" fmla="*/ 37 h 37"/>
                <a:gd name="T2" fmla="*/ 279 w 279"/>
                <a:gd name="T3" fmla="*/ 32 h 37"/>
                <a:gd name="T4" fmla="*/ 279 w 279"/>
                <a:gd name="T5" fmla="*/ 23 h 37"/>
                <a:gd name="T6" fmla="*/ 274 w 279"/>
                <a:gd name="T7" fmla="*/ 17 h 37"/>
                <a:gd name="T8" fmla="*/ 145 w 279"/>
                <a:gd name="T9" fmla="*/ 0 h 37"/>
                <a:gd name="T10" fmla="*/ 135 w 279"/>
                <a:gd name="T11" fmla="*/ 0 h 37"/>
                <a:gd name="T12" fmla="*/ 5 w 279"/>
                <a:gd name="T13" fmla="*/ 17 h 37"/>
                <a:gd name="T14" fmla="*/ 0 w 279"/>
                <a:gd name="T15" fmla="*/ 23 h 37"/>
                <a:gd name="T16" fmla="*/ 0 w 279"/>
                <a:gd name="T17" fmla="*/ 32 h 37"/>
                <a:gd name="T18" fmla="*/ 5 w 279"/>
                <a:gd name="T19" fmla="*/ 37 h 37"/>
                <a:gd name="T20" fmla="*/ 274 w 279"/>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37">
                  <a:moveTo>
                    <a:pt x="274" y="37"/>
                  </a:moveTo>
                  <a:cubicBezTo>
                    <a:pt x="277" y="37"/>
                    <a:pt x="279" y="35"/>
                    <a:pt x="279" y="32"/>
                  </a:cubicBezTo>
                  <a:cubicBezTo>
                    <a:pt x="279" y="23"/>
                    <a:pt x="279" y="23"/>
                    <a:pt x="279" y="23"/>
                  </a:cubicBezTo>
                  <a:cubicBezTo>
                    <a:pt x="279" y="20"/>
                    <a:pt x="277" y="17"/>
                    <a:pt x="274" y="17"/>
                  </a:cubicBezTo>
                  <a:cubicBezTo>
                    <a:pt x="145" y="0"/>
                    <a:pt x="145" y="0"/>
                    <a:pt x="145" y="0"/>
                  </a:cubicBezTo>
                  <a:cubicBezTo>
                    <a:pt x="142" y="0"/>
                    <a:pt x="137" y="0"/>
                    <a:pt x="135" y="0"/>
                  </a:cubicBezTo>
                  <a:cubicBezTo>
                    <a:pt x="5" y="17"/>
                    <a:pt x="5" y="17"/>
                    <a:pt x="5" y="17"/>
                  </a:cubicBezTo>
                  <a:cubicBezTo>
                    <a:pt x="2" y="17"/>
                    <a:pt x="0" y="20"/>
                    <a:pt x="0" y="23"/>
                  </a:cubicBezTo>
                  <a:cubicBezTo>
                    <a:pt x="0" y="32"/>
                    <a:pt x="0" y="32"/>
                    <a:pt x="0" y="32"/>
                  </a:cubicBezTo>
                  <a:cubicBezTo>
                    <a:pt x="0" y="35"/>
                    <a:pt x="2" y="37"/>
                    <a:pt x="5" y="37"/>
                  </a:cubicBezTo>
                  <a:lnTo>
                    <a:pt x="27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5" name="Freeform 63"/>
            <p:cNvSpPr>
              <a:spLocks noEditPoints="1"/>
            </p:cNvSpPr>
            <p:nvPr/>
          </p:nvSpPr>
          <p:spPr bwMode="auto">
            <a:xfrm>
              <a:off x="3752850" y="2828925"/>
              <a:ext cx="396875" cy="1006475"/>
            </a:xfrm>
            <a:custGeom>
              <a:avLst/>
              <a:gdLst>
                <a:gd name="T0" fmla="*/ 0 w 105"/>
                <a:gd name="T1" fmla="*/ 2 h 266"/>
                <a:gd name="T2" fmla="*/ 0 w 105"/>
                <a:gd name="T3" fmla="*/ 263 h 266"/>
                <a:gd name="T4" fmla="*/ 2 w 105"/>
                <a:gd name="T5" fmla="*/ 266 h 266"/>
                <a:gd name="T6" fmla="*/ 105 w 105"/>
                <a:gd name="T7" fmla="*/ 266 h 266"/>
                <a:gd name="T8" fmla="*/ 105 w 105"/>
                <a:gd name="T9" fmla="*/ 0 h 266"/>
                <a:gd name="T10" fmla="*/ 2 w 105"/>
                <a:gd name="T11" fmla="*/ 0 h 266"/>
                <a:gd name="T12" fmla="*/ 0 w 105"/>
                <a:gd name="T13" fmla="*/ 2 h 266"/>
                <a:gd name="T14" fmla="*/ 11 w 105"/>
                <a:gd name="T15" fmla="*/ 200 h 266"/>
                <a:gd name="T16" fmla="*/ 94 w 105"/>
                <a:gd name="T17" fmla="*/ 200 h 266"/>
                <a:gd name="T18" fmla="*/ 95 w 105"/>
                <a:gd name="T19" fmla="*/ 202 h 266"/>
                <a:gd name="T20" fmla="*/ 94 w 105"/>
                <a:gd name="T21" fmla="*/ 204 h 266"/>
                <a:gd name="T22" fmla="*/ 11 w 105"/>
                <a:gd name="T23" fmla="*/ 204 h 266"/>
                <a:gd name="T24" fmla="*/ 10 w 105"/>
                <a:gd name="T25" fmla="*/ 202 h 266"/>
                <a:gd name="T26" fmla="*/ 11 w 105"/>
                <a:gd name="T27" fmla="*/ 200 h 266"/>
                <a:gd name="T28" fmla="*/ 11 w 105"/>
                <a:gd name="T29" fmla="*/ 208 h 266"/>
                <a:gd name="T30" fmla="*/ 94 w 105"/>
                <a:gd name="T31" fmla="*/ 208 h 266"/>
                <a:gd name="T32" fmla="*/ 95 w 105"/>
                <a:gd name="T33" fmla="*/ 210 h 266"/>
                <a:gd name="T34" fmla="*/ 94 w 105"/>
                <a:gd name="T35" fmla="*/ 212 h 266"/>
                <a:gd name="T36" fmla="*/ 11 w 105"/>
                <a:gd name="T37" fmla="*/ 212 h 266"/>
                <a:gd name="T38" fmla="*/ 10 w 105"/>
                <a:gd name="T39" fmla="*/ 210 h 266"/>
                <a:gd name="T40" fmla="*/ 11 w 105"/>
                <a:gd name="T41" fmla="*/ 208 h 266"/>
                <a:gd name="T42" fmla="*/ 11 w 105"/>
                <a:gd name="T43" fmla="*/ 216 h 266"/>
                <a:gd name="T44" fmla="*/ 94 w 105"/>
                <a:gd name="T45" fmla="*/ 216 h 266"/>
                <a:gd name="T46" fmla="*/ 95 w 105"/>
                <a:gd name="T47" fmla="*/ 218 h 266"/>
                <a:gd name="T48" fmla="*/ 94 w 105"/>
                <a:gd name="T49" fmla="*/ 220 h 266"/>
                <a:gd name="T50" fmla="*/ 11 w 105"/>
                <a:gd name="T51" fmla="*/ 220 h 266"/>
                <a:gd name="T52" fmla="*/ 10 w 105"/>
                <a:gd name="T53" fmla="*/ 218 h 266"/>
                <a:gd name="T54" fmla="*/ 11 w 105"/>
                <a:gd name="T55" fmla="*/ 216 h 266"/>
                <a:gd name="T56" fmla="*/ 11 w 105"/>
                <a:gd name="T57" fmla="*/ 224 h 266"/>
                <a:gd name="T58" fmla="*/ 94 w 105"/>
                <a:gd name="T59" fmla="*/ 224 h 266"/>
                <a:gd name="T60" fmla="*/ 95 w 105"/>
                <a:gd name="T61" fmla="*/ 226 h 266"/>
                <a:gd name="T62" fmla="*/ 94 w 105"/>
                <a:gd name="T63" fmla="*/ 228 h 266"/>
                <a:gd name="T64" fmla="*/ 11 w 105"/>
                <a:gd name="T65" fmla="*/ 228 h 266"/>
                <a:gd name="T66" fmla="*/ 10 w 105"/>
                <a:gd name="T67" fmla="*/ 226 h 266"/>
                <a:gd name="T68" fmla="*/ 11 w 105"/>
                <a:gd name="T69" fmla="*/ 224 h 266"/>
                <a:gd name="T70" fmla="*/ 11 w 105"/>
                <a:gd name="T71" fmla="*/ 232 h 266"/>
                <a:gd name="T72" fmla="*/ 94 w 105"/>
                <a:gd name="T73" fmla="*/ 232 h 266"/>
                <a:gd name="T74" fmla="*/ 95 w 105"/>
                <a:gd name="T75" fmla="*/ 234 h 266"/>
                <a:gd name="T76" fmla="*/ 94 w 105"/>
                <a:gd name="T77" fmla="*/ 236 h 266"/>
                <a:gd name="T78" fmla="*/ 11 w 105"/>
                <a:gd name="T79" fmla="*/ 236 h 266"/>
                <a:gd name="T80" fmla="*/ 10 w 105"/>
                <a:gd name="T81" fmla="*/ 234 h 266"/>
                <a:gd name="T82" fmla="*/ 11 w 105"/>
                <a:gd name="T83" fmla="*/ 232 h 266"/>
                <a:gd name="T84" fmla="*/ 11 w 105"/>
                <a:gd name="T85" fmla="*/ 240 h 266"/>
                <a:gd name="T86" fmla="*/ 94 w 105"/>
                <a:gd name="T87" fmla="*/ 240 h 266"/>
                <a:gd name="T88" fmla="*/ 95 w 105"/>
                <a:gd name="T89" fmla="*/ 242 h 266"/>
                <a:gd name="T90" fmla="*/ 94 w 105"/>
                <a:gd name="T91" fmla="*/ 244 h 266"/>
                <a:gd name="T92" fmla="*/ 11 w 105"/>
                <a:gd name="T93" fmla="*/ 244 h 266"/>
                <a:gd name="T94" fmla="*/ 10 w 105"/>
                <a:gd name="T95" fmla="*/ 242 h 266"/>
                <a:gd name="T96" fmla="*/ 11 w 105"/>
                <a:gd name="T97" fmla="*/ 2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266">
                  <a:moveTo>
                    <a:pt x="0" y="2"/>
                  </a:moveTo>
                  <a:cubicBezTo>
                    <a:pt x="0" y="263"/>
                    <a:pt x="0" y="263"/>
                    <a:pt x="0" y="263"/>
                  </a:cubicBezTo>
                  <a:cubicBezTo>
                    <a:pt x="0" y="265"/>
                    <a:pt x="1" y="266"/>
                    <a:pt x="2" y="266"/>
                  </a:cubicBezTo>
                  <a:cubicBezTo>
                    <a:pt x="105" y="266"/>
                    <a:pt x="105" y="266"/>
                    <a:pt x="105" y="266"/>
                  </a:cubicBezTo>
                  <a:cubicBezTo>
                    <a:pt x="105" y="0"/>
                    <a:pt x="105" y="0"/>
                    <a:pt x="105" y="0"/>
                  </a:cubicBezTo>
                  <a:cubicBezTo>
                    <a:pt x="2" y="0"/>
                    <a:pt x="2" y="0"/>
                    <a:pt x="2" y="0"/>
                  </a:cubicBezTo>
                  <a:cubicBezTo>
                    <a:pt x="1" y="0"/>
                    <a:pt x="0" y="1"/>
                    <a:pt x="0" y="2"/>
                  </a:cubicBezTo>
                  <a:close/>
                  <a:moveTo>
                    <a:pt x="11" y="200"/>
                  </a:moveTo>
                  <a:cubicBezTo>
                    <a:pt x="94" y="200"/>
                    <a:pt x="94" y="200"/>
                    <a:pt x="94" y="200"/>
                  </a:cubicBezTo>
                  <a:cubicBezTo>
                    <a:pt x="95" y="200"/>
                    <a:pt x="95" y="201"/>
                    <a:pt x="95" y="202"/>
                  </a:cubicBezTo>
                  <a:cubicBezTo>
                    <a:pt x="95" y="203"/>
                    <a:pt x="95" y="204"/>
                    <a:pt x="94" y="204"/>
                  </a:cubicBezTo>
                  <a:cubicBezTo>
                    <a:pt x="11" y="204"/>
                    <a:pt x="11" y="204"/>
                    <a:pt x="11" y="204"/>
                  </a:cubicBezTo>
                  <a:cubicBezTo>
                    <a:pt x="10" y="204"/>
                    <a:pt x="10" y="203"/>
                    <a:pt x="10" y="202"/>
                  </a:cubicBezTo>
                  <a:cubicBezTo>
                    <a:pt x="10" y="201"/>
                    <a:pt x="10" y="200"/>
                    <a:pt x="11" y="200"/>
                  </a:cubicBezTo>
                  <a:close/>
                  <a:moveTo>
                    <a:pt x="11" y="208"/>
                  </a:moveTo>
                  <a:cubicBezTo>
                    <a:pt x="94" y="208"/>
                    <a:pt x="94" y="208"/>
                    <a:pt x="94" y="208"/>
                  </a:cubicBezTo>
                  <a:cubicBezTo>
                    <a:pt x="95" y="208"/>
                    <a:pt x="95" y="209"/>
                    <a:pt x="95" y="210"/>
                  </a:cubicBezTo>
                  <a:cubicBezTo>
                    <a:pt x="95" y="211"/>
                    <a:pt x="95" y="212"/>
                    <a:pt x="94" y="212"/>
                  </a:cubicBezTo>
                  <a:cubicBezTo>
                    <a:pt x="11" y="212"/>
                    <a:pt x="11" y="212"/>
                    <a:pt x="11" y="212"/>
                  </a:cubicBezTo>
                  <a:cubicBezTo>
                    <a:pt x="10" y="212"/>
                    <a:pt x="10" y="211"/>
                    <a:pt x="10" y="210"/>
                  </a:cubicBezTo>
                  <a:cubicBezTo>
                    <a:pt x="10" y="209"/>
                    <a:pt x="10" y="208"/>
                    <a:pt x="11" y="208"/>
                  </a:cubicBezTo>
                  <a:close/>
                  <a:moveTo>
                    <a:pt x="11" y="216"/>
                  </a:moveTo>
                  <a:cubicBezTo>
                    <a:pt x="94" y="216"/>
                    <a:pt x="94" y="216"/>
                    <a:pt x="94" y="216"/>
                  </a:cubicBezTo>
                  <a:cubicBezTo>
                    <a:pt x="95" y="216"/>
                    <a:pt x="95" y="217"/>
                    <a:pt x="95" y="218"/>
                  </a:cubicBezTo>
                  <a:cubicBezTo>
                    <a:pt x="95" y="219"/>
                    <a:pt x="95" y="220"/>
                    <a:pt x="94" y="220"/>
                  </a:cubicBezTo>
                  <a:cubicBezTo>
                    <a:pt x="11" y="220"/>
                    <a:pt x="11" y="220"/>
                    <a:pt x="11" y="220"/>
                  </a:cubicBezTo>
                  <a:cubicBezTo>
                    <a:pt x="10" y="220"/>
                    <a:pt x="10" y="219"/>
                    <a:pt x="10" y="218"/>
                  </a:cubicBezTo>
                  <a:cubicBezTo>
                    <a:pt x="10" y="217"/>
                    <a:pt x="10" y="216"/>
                    <a:pt x="11" y="216"/>
                  </a:cubicBezTo>
                  <a:close/>
                  <a:moveTo>
                    <a:pt x="11" y="224"/>
                  </a:moveTo>
                  <a:cubicBezTo>
                    <a:pt x="94" y="224"/>
                    <a:pt x="94" y="224"/>
                    <a:pt x="94" y="224"/>
                  </a:cubicBezTo>
                  <a:cubicBezTo>
                    <a:pt x="95" y="224"/>
                    <a:pt x="95" y="225"/>
                    <a:pt x="95" y="226"/>
                  </a:cubicBezTo>
                  <a:cubicBezTo>
                    <a:pt x="95" y="227"/>
                    <a:pt x="95" y="228"/>
                    <a:pt x="94" y="228"/>
                  </a:cubicBezTo>
                  <a:cubicBezTo>
                    <a:pt x="11" y="228"/>
                    <a:pt x="11" y="228"/>
                    <a:pt x="11" y="228"/>
                  </a:cubicBezTo>
                  <a:cubicBezTo>
                    <a:pt x="10" y="228"/>
                    <a:pt x="10" y="227"/>
                    <a:pt x="10" y="226"/>
                  </a:cubicBezTo>
                  <a:cubicBezTo>
                    <a:pt x="10" y="225"/>
                    <a:pt x="10" y="224"/>
                    <a:pt x="11" y="224"/>
                  </a:cubicBezTo>
                  <a:close/>
                  <a:moveTo>
                    <a:pt x="11" y="232"/>
                  </a:moveTo>
                  <a:cubicBezTo>
                    <a:pt x="94" y="232"/>
                    <a:pt x="94" y="232"/>
                    <a:pt x="94" y="232"/>
                  </a:cubicBezTo>
                  <a:cubicBezTo>
                    <a:pt x="95" y="232"/>
                    <a:pt x="95" y="233"/>
                    <a:pt x="95" y="234"/>
                  </a:cubicBezTo>
                  <a:cubicBezTo>
                    <a:pt x="95" y="235"/>
                    <a:pt x="95" y="236"/>
                    <a:pt x="94" y="236"/>
                  </a:cubicBezTo>
                  <a:cubicBezTo>
                    <a:pt x="11" y="236"/>
                    <a:pt x="11" y="236"/>
                    <a:pt x="11" y="236"/>
                  </a:cubicBezTo>
                  <a:cubicBezTo>
                    <a:pt x="10" y="236"/>
                    <a:pt x="10" y="235"/>
                    <a:pt x="10" y="234"/>
                  </a:cubicBezTo>
                  <a:cubicBezTo>
                    <a:pt x="10" y="233"/>
                    <a:pt x="10" y="232"/>
                    <a:pt x="11" y="232"/>
                  </a:cubicBezTo>
                  <a:close/>
                  <a:moveTo>
                    <a:pt x="11" y="240"/>
                  </a:moveTo>
                  <a:cubicBezTo>
                    <a:pt x="94" y="240"/>
                    <a:pt x="94" y="240"/>
                    <a:pt x="94" y="240"/>
                  </a:cubicBezTo>
                  <a:cubicBezTo>
                    <a:pt x="95" y="240"/>
                    <a:pt x="95" y="241"/>
                    <a:pt x="95" y="242"/>
                  </a:cubicBezTo>
                  <a:cubicBezTo>
                    <a:pt x="95" y="243"/>
                    <a:pt x="95" y="244"/>
                    <a:pt x="94" y="244"/>
                  </a:cubicBezTo>
                  <a:cubicBezTo>
                    <a:pt x="11" y="244"/>
                    <a:pt x="11" y="244"/>
                    <a:pt x="11" y="244"/>
                  </a:cubicBezTo>
                  <a:cubicBezTo>
                    <a:pt x="10" y="244"/>
                    <a:pt x="10" y="243"/>
                    <a:pt x="10" y="242"/>
                  </a:cubicBezTo>
                  <a:cubicBezTo>
                    <a:pt x="10" y="241"/>
                    <a:pt x="10" y="240"/>
                    <a:pt x="1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6" name="Freeform 64"/>
            <p:cNvSpPr>
              <a:spLocks noEditPoints="1"/>
            </p:cNvSpPr>
            <p:nvPr/>
          </p:nvSpPr>
          <p:spPr bwMode="auto">
            <a:xfrm>
              <a:off x="4183063" y="2828925"/>
              <a:ext cx="401638" cy="1006475"/>
            </a:xfrm>
            <a:custGeom>
              <a:avLst/>
              <a:gdLst>
                <a:gd name="T0" fmla="*/ 104 w 106"/>
                <a:gd name="T1" fmla="*/ 0 h 266"/>
                <a:gd name="T2" fmla="*/ 0 w 106"/>
                <a:gd name="T3" fmla="*/ 0 h 266"/>
                <a:gd name="T4" fmla="*/ 0 w 106"/>
                <a:gd name="T5" fmla="*/ 266 h 266"/>
                <a:gd name="T6" fmla="*/ 104 w 106"/>
                <a:gd name="T7" fmla="*/ 266 h 266"/>
                <a:gd name="T8" fmla="*/ 106 w 106"/>
                <a:gd name="T9" fmla="*/ 263 h 266"/>
                <a:gd name="T10" fmla="*/ 106 w 106"/>
                <a:gd name="T11" fmla="*/ 2 h 266"/>
                <a:gd name="T12" fmla="*/ 104 w 106"/>
                <a:gd name="T13" fmla="*/ 0 h 266"/>
                <a:gd name="T14" fmla="*/ 15 w 106"/>
                <a:gd name="T15" fmla="*/ 63 h 266"/>
                <a:gd name="T16" fmla="*/ 20 w 106"/>
                <a:gd name="T17" fmla="*/ 58 h 266"/>
                <a:gd name="T18" fmla="*/ 31 w 106"/>
                <a:gd name="T19" fmla="*/ 58 h 266"/>
                <a:gd name="T20" fmla="*/ 36 w 106"/>
                <a:gd name="T21" fmla="*/ 63 h 266"/>
                <a:gd name="T22" fmla="*/ 36 w 106"/>
                <a:gd name="T23" fmla="*/ 106 h 266"/>
                <a:gd name="T24" fmla="*/ 31 w 106"/>
                <a:gd name="T25" fmla="*/ 111 h 266"/>
                <a:gd name="T26" fmla="*/ 20 w 106"/>
                <a:gd name="T27" fmla="*/ 111 h 266"/>
                <a:gd name="T28" fmla="*/ 15 w 106"/>
                <a:gd name="T29" fmla="*/ 106 h 266"/>
                <a:gd name="T30" fmla="*/ 15 w 106"/>
                <a:gd name="T31" fmla="*/ 63 h 266"/>
                <a:gd name="T32" fmla="*/ 95 w 106"/>
                <a:gd name="T33" fmla="*/ 244 h 266"/>
                <a:gd name="T34" fmla="*/ 12 w 106"/>
                <a:gd name="T35" fmla="*/ 244 h 266"/>
                <a:gd name="T36" fmla="*/ 10 w 106"/>
                <a:gd name="T37" fmla="*/ 242 h 266"/>
                <a:gd name="T38" fmla="*/ 12 w 106"/>
                <a:gd name="T39" fmla="*/ 240 h 266"/>
                <a:gd name="T40" fmla="*/ 95 w 106"/>
                <a:gd name="T41" fmla="*/ 240 h 266"/>
                <a:gd name="T42" fmla="*/ 96 w 106"/>
                <a:gd name="T43" fmla="*/ 242 h 266"/>
                <a:gd name="T44" fmla="*/ 95 w 106"/>
                <a:gd name="T45" fmla="*/ 244 h 266"/>
                <a:gd name="T46" fmla="*/ 95 w 106"/>
                <a:gd name="T47" fmla="*/ 236 h 266"/>
                <a:gd name="T48" fmla="*/ 12 w 106"/>
                <a:gd name="T49" fmla="*/ 236 h 266"/>
                <a:gd name="T50" fmla="*/ 10 w 106"/>
                <a:gd name="T51" fmla="*/ 234 h 266"/>
                <a:gd name="T52" fmla="*/ 12 w 106"/>
                <a:gd name="T53" fmla="*/ 232 h 266"/>
                <a:gd name="T54" fmla="*/ 95 w 106"/>
                <a:gd name="T55" fmla="*/ 232 h 266"/>
                <a:gd name="T56" fmla="*/ 96 w 106"/>
                <a:gd name="T57" fmla="*/ 234 h 266"/>
                <a:gd name="T58" fmla="*/ 95 w 106"/>
                <a:gd name="T59" fmla="*/ 236 h 266"/>
                <a:gd name="T60" fmla="*/ 95 w 106"/>
                <a:gd name="T61" fmla="*/ 228 h 266"/>
                <a:gd name="T62" fmla="*/ 12 w 106"/>
                <a:gd name="T63" fmla="*/ 228 h 266"/>
                <a:gd name="T64" fmla="*/ 10 w 106"/>
                <a:gd name="T65" fmla="*/ 226 h 266"/>
                <a:gd name="T66" fmla="*/ 12 w 106"/>
                <a:gd name="T67" fmla="*/ 224 h 266"/>
                <a:gd name="T68" fmla="*/ 95 w 106"/>
                <a:gd name="T69" fmla="*/ 224 h 266"/>
                <a:gd name="T70" fmla="*/ 96 w 106"/>
                <a:gd name="T71" fmla="*/ 226 h 266"/>
                <a:gd name="T72" fmla="*/ 95 w 106"/>
                <a:gd name="T73" fmla="*/ 228 h 266"/>
                <a:gd name="T74" fmla="*/ 95 w 106"/>
                <a:gd name="T75" fmla="*/ 220 h 266"/>
                <a:gd name="T76" fmla="*/ 12 w 106"/>
                <a:gd name="T77" fmla="*/ 220 h 266"/>
                <a:gd name="T78" fmla="*/ 10 w 106"/>
                <a:gd name="T79" fmla="*/ 218 h 266"/>
                <a:gd name="T80" fmla="*/ 12 w 106"/>
                <a:gd name="T81" fmla="*/ 216 h 266"/>
                <a:gd name="T82" fmla="*/ 95 w 106"/>
                <a:gd name="T83" fmla="*/ 216 h 266"/>
                <a:gd name="T84" fmla="*/ 96 w 106"/>
                <a:gd name="T85" fmla="*/ 218 h 266"/>
                <a:gd name="T86" fmla="*/ 95 w 106"/>
                <a:gd name="T87" fmla="*/ 220 h 266"/>
                <a:gd name="T88" fmla="*/ 95 w 106"/>
                <a:gd name="T89" fmla="*/ 212 h 266"/>
                <a:gd name="T90" fmla="*/ 12 w 106"/>
                <a:gd name="T91" fmla="*/ 212 h 266"/>
                <a:gd name="T92" fmla="*/ 10 w 106"/>
                <a:gd name="T93" fmla="*/ 210 h 266"/>
                <a:gd name="T94" fmla="*/ 12 w 106"/>
                <a:gd name="T95" fmla="*/ 208 h 266"/>
                <a:gd name="T96" fmla="*/ 95 w 106"/>
                <a:gd name="T97" fmla="*/ 208 h 266"/>
                <a:gd name="T98" fmla="*/ 96 w 106"/>
                <a:gd name="T99" fmla="*/ 210 h 266"/>
                <a:gd name="T100" fmla="*/ 95 w 106"/>
                <a:gd name="T101" fmla="*/ 212 h 266"/>
                <a:gd name="T102" fmla="*/ 95 w 106"/>
                <a:gd name="T103" fmla="*/ 204 h 266"/>
                <a:gd name="T104" fmla="*/ 12 w 106"/>
                <a:gd name="T105" fmla="*/ 204 h 266"/>
                <a:gd name="T106" fmla="*/ 10 w 106"/>
                <a:gd name="T107" fmla="*/ 202 h 266"/>
                <a:gd name="T108" fmla="*/ 12 w 106"/>
                <a:gd name="T109" fmla="*/ 200 h 266"/>
                <a:gd name="T110" fmla="*/ 95 w 106"/>
                <a:gd name="T111" fmla="*/ 200 h 266"/>
                <a:gd name="T112" fmla="*/ 96 w 106"/>
                <a:gd name="T113" fmla="*/ 202 h 266"/>
                <a:gd name="T114" fmla="*/ 95 w 106"/>
                <a:gd name="T115" fmla="*/ 20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266">
                  <a:moveTo>
                    <a:pt x="104" y="0"/>
                  </a:moveTo>
                  <a:cubicBezTo>
                    <a:pt x="0" y="0"/>
                    <a:pt x="0" y="0"/>
                    <a:pt x="0" y="0"/>
                  </a:cubicBezTo>
                  <a:cubicBezTo>
                    <a:pt x="0" y="266"/>
                    <a:pt x="0" y="266"/>
                    <a:pt x="0" y="266"/>
                  </a:cubicBezTo>
                  <a:cubicBezTo>
                    <a:pt x="104" y="266"/>
                    <a:pt x="104" y="266"/>
                    <a:pt x="104" y="266"/>
                  </a:cubicBezTo>
                  <a:cubicBezTo>
                    <a:pt x="105" y="266"/>
                    <a:pt x="106" y="265"/>
                    <a:pt x="106" y="263"/>
                  </a:cubicBezTo>
                  <a:cubicBezTo>
                    <a:pt x="106" y="2"/>
                    <a:pt x="106" y="2"/>
                    <a:pt x="106" y="2"/>
                  </a:cubicBezTo>
                  <a:cubicBezTo>
                    <a:pt x="106" y="1"/>
                    <a:pt x="105" y="0"/>
                    <a:pt x="104" y="0"/>
                  </a:cubicBezTo>
                  <a:close/>
                  <a:moveTo>
                    <a:pt x="15" y="63"/>
                  </a:moveTo>
                  <a:cubicBezTo>
                    <a:pt x="15" y="60"/>
                    <a:pt x="17" y="58"/>
                    <a:pt x="20" y="58"/>
                  </a:cubicBezTo>
                  <a:cubicBezTo>
                    <a:pt x="31" y="58"/>
                    <a:pt x="31" y="58"/>
                    <a:pt x="31" y="58"/>
                  </a:cubicBezTo>
                  <a:cubicBezTo>
                    <a:pt x="34" y="58"/>
                    <a:pt x="36" y="60"/>
                    <a:pt x="36" y="63"/>
                  </a:cubicBezTo>
                  <a:cubicBezTo>
                    <a:pt x="36" y="106"/>
                    <a:pt x="36" y="106"/>
                    <a:pt x="36" y="106"/>
                  </a:cubicBezTo>
                  <a:cubicBezTo>
                    <a:pt x="36" y="109"/>
                    <a:pt x="34" y="111"/>
                    <a:pt x="31" y="111"/>
                  </a:cubicBezTo>
                  <a:cubicBezTo>
                    <a:pt x="20" y="111"/>
                    <a:pt x="20" y="111"/>
                    <a:pt x="20" y="111"/>
                  </a:cubicBezTo>
                  <a:cubicBezTo>
                    <a:pt x="17" y="111"/>
                    <a:pt x="15" y="109"/>
                    <a:pt x="15" y="106"/>
                  </a:cubicBezTo>
                  <a:lnTo>
                    <a:pt x="15" y="63"/>
                  </a:lnTo>
                  <a:close/>
                  <a:moveTo>
                    <a:pt x="95" y="244"/>
                  </a:moveTo>
                  <a:cubicBezTo>
                    <a:pt x="12" y="244"/>
                    <a:pt x="12" y="244"/>
                    <a:pt x="12" y="244"/>
                  </a:cubicBezTo>
                  <a:cubicBezTo>
                    <a:pt x="11" y="244"/>
                    <a:pt x="10" y="243"/>
                    <a:pt x="10" y="242"/>
                  </a:cubicBezTo>
                  <a:cubicBezTo>
                    <a:pt x="10" y="241"/>
                    <a:pt x="11" y="240"/>
                    <a:pt x="12" y="240"/>
                  </a:cubicBezTo>
                  <a:cubicBezTo>
                    <a:pt x="95" y="240"/>
                    <a:pt x="95" y="240"/>
                    <a:pt x="95" y="240"/>
                  </a:cubicBezTo>
                  <a:cubicBezTo>
                    <a:pt x="95" y="240"/>
                    <a:pt x="96" y="241"/>
                    <a:pt x="96" y="242"/>
                  </a:cubicBezTo>
                  <a:cubicBezTo>
                    <a:pt x="96" y="243"/>
                    <a:pt x="95" y="244"/>
                    <a:pt x="95" y="244"/>
                  </a:cubicBezTo>
                  <a:close/>
                  <a:moveTo>
                    <a:pt x="95" y="236"/>
                  </a:moveTo>
                  <a:cubicBezTo>
                    <a:pt x="12" y="236"/>
                    <a:pt x="12" y="236"/>
                    <a:pt x="12" y="236"/>
                  </a:cubicBezTo>
                  <a:cubicBezTo>
                    <a:pt x="11" y="236"/>
                    <a:pt x="10" y="235"/>
                    <a:pt x="10" y="234"/>
                  </a:cubicBezTo>
                  <a:cubicBezTo>
                    <a:pt x="10" y="233"/>
                    <a:pt x="11" y="232"/>
                    <a:pt x="12" y="232"/>
                  </a:cubicBezTo>
                  <a:cubicBezTo>
                    <a:pt x="95" y="232"/>
                    <a:pt x="95" y="232"/>
                    <a:pt x="95" y="232"/>
                  </a:cubicBezTo>
                  <a:cubicBezTo>
                    <a:pt x="95" y="232"/>
                    <a:pt x="96" y="233"/>
                    <a:pt x="96" y="234"/>
                  </a:cubicBezTo>
                  <a:cubicBezTo>
                    <a:pt x="96" y="235"/>
                    <a:pt x="95" y="236"/>
                    <a:pt x="95" y="236"/>
                  </a:cubicBezTo>
                  <a:close/>
                  <a:moveTo>
                    <a:pt x="95" y="228"/>
                  </a:moveTo>
                  <a:cubicBezTo>
                    <a:pt x="12" y="228"/>
                    <a:pt x="12" y="228"/>
                    <a:pt x="12" y="228"/>
                  </a:cubicBezTo>
                  <a:cubicBezTo>
                    <a:pt x="11" y="228"/>
                    <a:pt x="10" y="227"/>
                    <a:pt x="10" y="226"/>
                  </a:cubicBezTo>
                  <a:cubicBezTo>
                    <a:pt x="10" y="225"/>
                    <a:pt x="11" y="224"/>
                    <a:pt x="12" y="224"/>
                  </a:cubicBezTo>
                  <a:cubicBezTo>
                    <a:pt x="95" y="224"/>
                    <a:pt x="95" y="224"/>
                    <a:pt x="95" y="224"/>
                  </a:cubicBezTo>
                  <a:cubicBezTo>
                    <a:pt x="95" y="224"/>
                    <a:pt x="96" y="225"/>
                    <a:pt x="96" y="226"/>
                  </a:cubicBezTo>
                  <a:cubicBezTo>
                    <a:pt x="96" y="227"/>
                    <a:pt x="95" y="228"/>
                    <a:pt x="95" y="228"/>
                  </a:cubicBezTo>
                  <a:close/>
                  <a:moveTo>
                    <a:pt x="95" y="220"/>
                  </a:moveTo>
                  <a:cubicBezTo>
                    <a:pt x="12" y="220"/>
                    <a:pt x="12" y="220"/>
                    <a:pt x="12" y="220"/>
                  </a:cubicBezTo>
                  <a:cubicBezTo>
                    <a:pt x="11" y="220"/>
                    <a:pt x="10" y="219"/>
                    <a:pt x="10" y="218"/>
                  </a:cubicBezTo>
                  <a:cubicBezTo>
                    <a:pt x="10" y="217"/>
                    <a:pt x="11" y="216"/>
                    <a:pt x="12" y="216"/>
                  </a:cubicBezTo>
                  <a:cubicBezTo>
                    <a:pt x="95" y="216"/>
                    <a:pt x="95" y="216"/>
                    <a:pt x="95" y="216"/>
                  </a:cubicBezTo>
                  <a:cubicBezTo>
                    <a:pt x="95" y="216"/>
                    <a:pt x="96" y="217"/>
                    <a:pt x="96" y="218"/>
                  </a:cubicBezTo>
                  <a:cubicBezTo>
                    <a:pt x="96" y="219"/>
                    <a:pt x="95" y="220"/>
                    <a:pt x="95" y="220"/>
                  </a:cubicBezTo>
                  <a:close/>
                  <a:moveTo>
                    <a:pt x="95" y="212"/>
                  </a:moveTo>
                  <a:cubicBezTo>
                    <a:pt x="12" y="212"/>
                    <a:pt x="12" y="212"/>
                    <a:pt x="12" y="212"/>
                  </a:cubicBezTo>
                  <a:cubicBezTo>
                    <a:pt x="11" y="212"/>
                    <a:pt x="10" y="211"/>
                    <a:pt x="10" y="210"/>
                  </a:cubicBezTo>
                  <a:cubicBezTo>
                    <a:pt x="10" y="209"/>
                    <a:pt x="11" y="208"/>
                    <a:pt x="12" y="208"/>
                  </a:cubicBezTo>
                  <a:cubicBezTo>
                    <a:pt x="95" y="208"/>
                    <a:pt x="95" y="208"/>
                    <a:pt x="95" y="208"/>
                  </a:cubicBezTo>
                  <a:cubicBezTo>
                    <a:pt x="95" y="208"/>
                    <a:pt x="96" y="209"/>
                    <a:pt x="96" y="210"/>
                  </a:cubicBezTo>
                  <a:cubicBezTo>
                    <a:pt x="96" y="211"/>
                    <a:pt x="95" y="212"/>
                    <a:pt x="95" y="212"/>
                  </a:cubicBezTo>
                  <a:close/>
                  <a:moveTo>
                    <a:pt x="95" y="204"/>
                  </a:moveTo>
                  <a:cubicBezTo>
                    <a:pt x="12" y="204"/>
                    <a:pt x="12" y="204"/>
                    <a:pt x="12" y="204"/>
                  </a:cubicBezTo>
                  <a:cubicBezTo>
                    <a:pt x="11" y="204"/>
                    <a:pt x="10" y="203"/>
                    <a:pt x="10" y="202"/>
                  </a:cubicBezTo>
                  <a:cubicBezTo>
                    <a:pt x="10" y="201"/>
                    <a:pt x="11" y="200"/>
                    <a:pt x="12" y="200"/>
                  </a:cubicBezTo>
                  <a:cubicBezTo>
                    <a:pt x="95" y="200"/>
                    <a:pt x="95" y="200"/>
                    <a:pt x="95" y="200"/>
                  </a:cubicBezTo>
                  <a:cubicBezTo>
                    <a:pt x="95" y="200"/>
                    <a:pt x="96" y="201"/>
                    <a:pt x="96" y="202"/>
                  </a:cubicBezTo>
                  <a:cubicBezTo>
                    <a:pt x="96" y="203"/>
                    <a:pt x="95" y="204"/>
                    <a:pt x="9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77" name="Freeform 65"/>
            <p:cNvSpPr>
              <a:spLocks noEditPoints="1"/>
            </p:cNvSpPr>
            <p:nvPr/>
          </p:nvSpPr>
          <p:spPr bwMode="auto">
            <a:xfrm>
              <a:off x="3638550" y="2738438"/>
              <a:ext cx="1055688" cy="1195387"/>
            </a:xfrm>
            <a:custGeom>
              <a:avLst/>
              <a:gdLst>
                <a:gd name="T0" fmla="*/ 273 w 279"/>
                <a:gd name="T1" fmla="*/ 0 h 316"/>
                <a:gd name="T2" fmla="*/ 7 w 279"/>
                <a:gd name="T3" fmla="*/ 0 h 316"/>
                <a:gd name="T4" fmla="*/ 0 w 279"/>
                <a:gd name="T5" fmla="*/ 7 h 316"/>
                <a:gd name="T6" fmla="*/ 0 w 279"/>
                <a:gd name="T7" fmla="*/ 309 h 316"/>
                <a:gd name="T8" fmla="*/ 7 w 279"/>
                <a:gd name="T9" fmla="*/ 316 h 316"/>
                <a:gd name="T10" fmla="*/ 273 w 279"/>
                <a:gd name="T11" fmla="*/ 316 h 316"/>
                <a:gd name="T12" fmla="*/ 279 w 279"/>
                <a:gd name="T13" fmla="*/ 309 h 316"/>
                <a:gd name="T14" fmla="*/ 279 w 279"/>
                <a:gd name="T15" fmla="*/ 7 h 316"/>
                <a:gd name="T16" fmla="*/ 273 w 279"/>
                <a:gd name="T17" fmla="*/ 0 h 316"/>
                <a:gd name="T18" fmla="*/ 259 w 279"/>
                <a:gd name="T19" fmla="*/ 287 h 316"/>
                <a:gd name="T20" fmla="*/ 248 w 279"/>
                <a:gd name="T21" fmla="*/ 299 h 316"/>
                <a:gd name="T22" fmla="*/ 32 w 279"/>
                <a:gd name="T23" fmla="*/ 299 h 316"/>
                <a:gd name="T24" fmla="*/ 21 w 279"/>
                <a:gd name="T25" fmla="*/ 287 h 316"/>
                <a:gd name="T26" fmla="*/ 21 w 279"/>
                <a:gd name="T27" fmla="*/ 26 h 316"/>
                <a:gd name="T28" fmla="*/ 32 w 279"/>
                <a:gd name="T29" fmla="*/ 15 h 316"/>
                <a:gd name="T30" fmla="*/ 248 w 279"/>
                <a:gd name="T31" fmla="*/ 15 h 316"/>
                <a:gd name="T32" fmla="*/ 259 w 279"/>
                <a:gd name="T33" fmla="*/ 26 h 316"/>
                <a:gd name="T34" fmla="*/ 259 w 279"/>
                <a:gd name="T35" fmla="*/ 28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9" h="316">
                  <a:moveTo>
                    <a:pt x="273" y="0"/>
                  </a:moveTo>
                  <a:cubicBezTo>
                    <a:pt x="7" y="0"/>
                    <a:pt x="7" y="0"/>
                    <a:pt x="7" y="0"/>
                  </a:cubicBezTo>
                  <a:cubicBezTo>
                    <a:pt x="3" y="0"/>
                    <a:pt x="0" y="3"/>
                    <a:pt x="0" y="7"/>
                  </a:cubicBezTo>
                  <a:cubicBezTo>
                    <a:pt x="0" y="309"/>
                    <a:pt x="0" y="309"/>
                    <a:pt x="0" y="309"/>
                  </a:cubicBezTo>
                  <a:cubicBezTo>
                    <a:pt x="0" y="313"/>
                    <a:pt x="3" y="316"/>
                    <a:pt x="7" y="316"/>
                  </a:cubicBezTo>
                  <a:cubicBezTo>
                    <a:pt x="273" y="316"/>
                    <a:pt x="273" y="316"/>
                    <a:pt x="273" y="316"/>
                  </a:cubicBezTo>
                  <a:cubicBezTo>
                    <a:pt x="276" y="316"/>
                    <a:pt x="279" y="313"/>
                    <a:pt x="279" y="309"/>
                  </a:cubicBezTo>
                  <a:cubicBezTo>
                    <a:pt x="279" y="7"/>
                    <a:pt x="279" y="7"/>
                    <a:pt x="279" y="7"/>
                  </a:cubicBezTo>
                  <a:cubicBezTo>
                    <a:pt x="279" y="3"/>
                    <a:pt x="276" y="0"/>
                    <a:pt x="273" y="0"/>
                  </a:cubicBezTo>
                  <a:close/>
                  <a:moveTo>
                    <a:pt x="259" y="287"/>
                  </a:moveTo>
                  <a:cubicBezTo>
                    <a:pt x="259" y="294"/>
                    <a:pt x="254" y="299"/>
                    <a:pt x="248" y="299"/>
                  </a:cubicBezTo>
                  <a:cubicBezTo>
                    <a:pt x="32" y="299"/>
                    <a:pt x="32" y="299"/>
                    <a:pt x="32" y="299"/>
                  </a:cubicBezTo>
                  <a:cubicBezTo>
                    <a:pt x="26" y="299"/>
                    <a:pt x="21" y="294"/>
                    <a:pt x="21" y="287"/>
                  </a:cubicBezTo>
                  <a:cubicBezTo>
                    <a:pt x="21" y="26"/>
                    <a:pt x="21" y="26"/>
                    <a:pt x="21" y="26"/>
                  </a:cubicBezTo>
                  <a:cubicBezTo>
                    <a:pt x="21" y="20"/>
                    <a:pt x="26" y="15"/>
                    <a:pt x="32" y="15"/>
                  </a:cubicBezTo>
                  <a:cubicBezTo>
                    <a:pt x="248" y="15"/>
                    <a:pt x="248" y="15"/>
                    <a:pt x="248" y="15"/>
                  </a:cubicBezTo>
                  <a:cubicBezTo>
                    <a:pt x="254" y="15"/>
                    <a:pt x="259" y="20"/>
                    <a:pt x="259" y="26"/>
                  </a:cubicBezTo>
                  <a:lnTo>
                    <a:pt x="259"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7356057" y="2788273"/>
            <a:ext cx="829615" cy="506330"/>
            <a:chOff x="6700818" y="3151822"/>
            <a:chExt cx="768304" cy="468911"/>
          </a:xfrm>
        </p:grpSpPr>
        <p:grpSp>
          <p:nvGrpSpPr>
            <p:cNvPr id="79" name="组合 78"/>
            <p:cNvGrpSpPr/>
            <p:nvPr/>
          </p:nvGrpSpPr>
          <p:grpSpPr>
            <a:xfrm>
              <a:off x="6700818" y="3151822"/>
              <a:ext cx="768304" cy="468911"/>
              <a:chOff x="3466088" y="3826654"/>
              <a:chExt cx="1627911" cy="993542"/>
            </a:xfrm>
          </p:grpSpPr>
          <p:sp>
            <p:nvSpPr>
              <p:cNvPr id="81" name="矩形 80"/>
              <p:cNvSpPr/>
              <p:nvPr/>
            </p:nvSpPr>
            <p:spPr bwMode="auto">
              <a:xfrm>
                <a:off x="3466088" y="3826654"/>
                <a:ext cx="1627911" cy="99354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82" name="矩形 81"/>
              <p:cNvSpPr/>
              <p:nvPr/>
            </p:nvSpPr>
            <p:spPr bwMode="auto">
              <a:xfrm>
                <a:off x="3556203" y="3940685"/>
                <a:ext cx="1462089" cy="782384"/>
              </a:xfrm>
              <a:prstGeom prst="rect">
                <a:avLst/>
              </a:prstGeom>
              <a:solidFill>
                <a:schemeClr val="bg1">
                  <a:lumMod val="5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83" name="椭圆 82"/>
              <p:cNvSpPr/>
              <p:nvPr/>
            </p:nvSpPr>
            <p:spPr bwMode="auto">
              <a:xfrm flipH="1">
                <a:off x="4943359" y="3998443"/>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sp>
            <p:nvSpPr>
              <p:cNvPr id="84" name="椭圆 83"/>
              <p:cNvSpPr/>
              <p:nvPr/>
            </p:nvSpPr>
            <p:spPr bwMode="auto">
              <a:xfrm flipH="1">
                <a:off x="4943359" y="4591525"/>
                <a:ext cx="72000" cy="72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z="1200" b="1" smtClean="0">
                  <a:solidFill>
                    <a:srgbClr val="000000"/>
                  </a:solidFill>
                  <a:latin typeface="Arial" charset="0"/>
                  <a:ea typeface="SimSun" pitchFamily="2" charset="-122"/>
                </a:endParaRPr>
              </a:p>
            </p:txBody>
          </p:sp>
        </p:grpSp>
        <p:sp>
          <p:nvSpPr>
            <p:cNvPr id="80" name="等腰三角形 79"/>
            <p:cNvSpPr/>
            <p:nvPr/>
          </p:nvSpPr>
          <p:spPr bwMode="auto">
            <a:xfrm>
              <a:off x="7039139" y="3303061"/>
              <a:ext cx="108722" cy="132222"/>
            </a:xfrm>
            <a:prstGeom prst="triangl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Clr>
                  <a:srgbClr val="CC9900"/>
                </a:buClr>
              </a:pPr>
              <a:r>
                <a:rPr lang="en-US" altLang="zh-CN" sz="400" b="1" dirty="0">
                  <a:solidFill>
                    <a:srgbClr val="000000"/>
                  </a:solidFill>
                  <a:latin typeface="微软雅黑" panose="020B0503020204020204" pitchFamily="34" charset="-122"/>
                  <a:ea typeface="微软雅黑" panose="020B0503020204020204" pitchFamily="34" charset="-122"/>
                </a:rPr>
                <a:t>!</a:t>
              </a:r>
              <a:endParaRPr lang="zh-CN" altLang="en-US" sz="400" b="1" dirty="0" smtClean="0">
                <a:solidFill>
                  <a:srgbClr val="000000"/>
                </a:solid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6397816" y="3411277"/>
            <a:ext cx="3932540" cy="493211"/>
            <a:chOff x="6397816" y="3411277"/>
            <a:chExt cx="3932540" cy="493211"/>
          </a:xfrm>
        </p:grpSpPr>
        <p:sp>
          <p:nvSpPr>
            <p:cNvPr id="90" name="右大括号 89"/>
            <p:cNvSpPr/>
            <p:nvPr/>
          </p:nvSpPr>
          <p:spPr bwMode="auto">
            <a:xfrm rot="5400000">
              <a:off x="6763659" y="3045436"/>
              <a:ext cx="216211" cy="947897"/>
            </a:xfrm>
            <a:prstGeom prst="rightBrace">
              <a:avLst>
                <a:gd name="adj1" fmla="val 17623"/>
                <a:gd name="adj2" fmla="val 50000"/>
              </a:avLst>
            </a:prstGeom>
            <a:no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93" name="右大括号 92"/>
            <p:cNvSpPr/>
            <p:nvPr/>
          </p:nvSpPr>
          <p:spPr bwMode="auto">
            <a:xfrm rot="5400000">
              <a:off x="8551514" y="3045435"/>
              <a:ext cx="216211" cy="947896"/>
            </a:xfrm>
            <a:prstGeom prst="rightBrace">
              <a:avLst>
                <a:gd name="adj1" fmla="val 20560"/>
                <a:gd name="adj2" fmla="val 50000"/>
              </a:avLst>
            </a:prstGeom>
            <a:no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94" name="文本框 93"/>
            <p:cNvSpPr txBox="1"/>
            <p:nvPr/>
          </p:nvSpPr>
          <p:spPr>
            <a:xfrm>
              <a:off x="6512467" y="3627489"/>
              <a:ext cx="718593" cy="276999"/>
            </a:xfrm>
            <a:prstGeom prst="rect">
              <a:avLst/>
            </a:prstGeom>
            <a:noFill/>
          </p:spPr>
          <p:txBody>
            <a:bodyPr wrap="square" rtlCol="0">
              <a:spAutoFit/>
            </a:bodyPr>
            <a:lstStyle/>
            <a:p>
              <a:pPr algn="ctr">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直流</a:t>
              </a:r>
              <a:endParaRPr lang="zh-CN" altLang="en-US" sz="1200" b="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8299090" y="3627489"/>
              <a:ext cx="718593" cy="276999"/>
            </a:xfrm>
            <a:prstGeom prst="rect">
              <a:avLst/>
            </a:prstGeom>
            <a:noFill/>
          </p:spPr>
          <p:txBody>
            <a:bodyPr wrap="square" rtlCol="0">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rPr>
                <a:t>直流</a:t>
              </a:r>
            </a:p>
          </p:txBody>
        </p:sp>
        <p:sp>
          <p:nvSpPr>
            <p:cNvPr id="96" name="右大括号 95"/>
            <p:cNvSpPr/>
            <p:nvPr/>
          </p:nvSpPr>
          <p:spPr bwMode="auto">
            <a:xfrm rot="5400000">
              <a:off x="9864070" y="3255127"/>
              <a:ext cx="216211" cy="528515"/>
            </a:xfrm>
            <a:prstGeom prst="rightBrace">
              <a:avLst>
                <a:gd name="adj1" fmla="val 20560"/>
                <a:gd name="adj2" fmla="val 50000"/>
              </a:avLst>
            </a:prstGeom>
            <a:no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97" name="文本框 96"/>
            <p:cNvSpPr txBox="1"/>
            <p:nvPr/>
          </p:nvSpPr>
          <p:spPr>
            <a:xfrm>
              <a:off x="9611763" y="3627489"/>
              <a:ext cx="718593" cy="276999"/>
            </a:xfrm>
            <a:prstGeom prst="rect">
              <a:avLst/>
            </a:prstGeom>
            <a:noFill/>
          </p:spPr>
          <p:txBody>
            <a:bodyPr wrap="square" rtlCol="0">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rPr>
                <a:t>交流</a:t>
              </a:r>
            </a:p>
          </p:txBody>
        </p:sp>
      </p:grpSp>
      <p:grpSp>
        <p:nvGrpSpPr>
          <p:cNvPr id="107" name="组合 106"/>
          <p:cNvGrpSpPr/>
          <p:nvPr/>
        </p:nvGrpSpPr>
        <p:grpSpPr>
          <a:xfrm>
            <a:off x="7344479" y="5085329"/>
            <a:ext cx="907585" cy="543491"/>
            <a:chOff x="3566233" y="5181921"/>
            <a:chExt cx="1591007" cy="952745"/>
          </a:xfrm>
        </p:grpSpPr>
        <p:sp>
          <p:nvSpPr>
            <p:cNvPr id="98" name="Freeform 39"/>
            <p:cNvSpPr>
              <a:spLocks/>
            </p:cNvSpPr>
            <p:nvPr/>
          </p:nvSpPr>
          <p:spPr bwMode="auto">
            <a:xfrm>
              <a:off x="4093576" y="5181921"/>
              <a:ext cx="1031154" cy="863462"/>
            </a:xfrm>
            <a:custGeom>
              <a:avLst/>
              <a:gdLst>
                <a:gd name="T0" fmla="*/ 15 w 409"/>
                <a:gd name="T1" fmla="*/ 0 h 321"/>
                <a:gd name="T2" fmla="*/ 5 w 409"/>
                <a:gd name="T3" fmla="*/ 0 h 321"/>
                <a:gd name="T4" fmla="*/ 0 w 409"/>
                <a:gd name="T5" fmla="*/ 5 h 321"/>
                <a:gd name="T6" fmla="*/ 0 w 409"/>
                <a:gd name="T7" fmla="*/ 316 h 321"/>
                <a:gd name="T8" fmla="*/ 5 w 409"/>
                <a:gd name="T9" fmla="*/ 321 h 321"/>
                <a:gd name="T10" fmla="*/ 15 w 409"/>
                <a:gd name="T11" fmla="*/ 321 h 321"/>
                <a:gd name="T12" fmla="*/ 403 w 409"/>
                <a:gd name="T13" fmla="*/ 321 h 321"/>
                <a:gd name="T14" fmla="*/ 409 w 409"/>
                <a:gd name="T15" fmla="*/ 316 h 321"/>
                <a:gd name="T16" fmla="*/ 409 w 409"/>
                <a:gd name="T17" fmla="*/ 5 h 321"/>
                <a:gd name="T18" fmla="*/ 403 w 409"/>
                <a:gd name="T19" fmla="*/ 0 h 321"/>
                <a:gd name="T20" fmla="*/ 15 w 409"/>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321">
                  <a:moveTo>
                    <a:pt x="15" y="0"/>
                  </a:moveTo>
                  <a:cubicBezTo>
                    <a:pt x="12" y="0"/>
                    <a:pt x="7" y="0"/>
                    <a:pt x="5" y="0"/>
                  </a:cubicBezTo>
                  <a:cubicBezTo>
                    <a:pt x="2" y="0"/>
                    <a:pt x="0" y="2"/>
                    <a:pt x="0" y="5"/>
                  </a:cubicBezTo>
                  <a:cubicBezTo>
                    <a:pt x="0" y="316"/>
                    <a:pt x="0" y="316"/>
                    <a:pt x="0" y="316"/>
                  </a:cubicBezTo>
                  <a:cubicBezTo>
                    <a:pt x="0" y="319"/>
                    <a:pt x="2" y="321"/>
                    <a:pt x="5" y="321"/>
                  </a:cubicBezTo>
                  <a:cubicBezTo>
                    <a:pt x="7" y="321"/>
                    <a:pt x="12" y="321"/>
                    <a:pt x="15" y="321"/>
                  </a:cubicBezTo>
                  <a:cubicBezTo>
                    <a:pt x="403" y="321"/>
                    <a:pt x="403" y="321"/>
                    <a:pt x="403" y="321"/>
                  </a:cubicBezTo>
                  <a:cubicBezTo>
                    <a:pt x="406" y="321"/>
                    <a:pt x="409" y="319"/>
                    <a:pt x="409" y="316"/>
                  </a:cubicBezTo>
                  <a:cubicBezTo>
                    <a:pt x="409" y="5"/>
                    <a:pt x="409" y="5"/>
                    <a:pt x="409" y="5"/>
                  </a:cubicBezTo>
                  <a:cubicBezTo>
                    <a:pt x="409" y="2"/>
                    <a:pt x="406" y="0"/>
                    <a:pt x="403" y="0"/>
                  </a:cubicBezTo>
                  <a:lnTo>
                    <a:pt x="15" y="0"/>
                  </a:lnTo>
                  <a:close/>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99" name="Freeform 40"/>
            <p:cNvSpPr>
              <a:spLocks/>
            </p:cNvSpPr>
            <p:nvPr/>
          </p:nvSpPr>
          <p:spPr bwMode="auto">
            <a:xfrm>
              <a:off x="3566233" y="5181921"/>
              <a:ext cx="509712" cy="863462"/>
            </a:xfrm>
            <a:custGeom>
              <a:avLst/>
              <a:gdLst>
                <a:gd name="T0" fmla="*/ 182 w 190"/>
                <a:gd name="T1" fmla="*/ 0 h 321"/>
                <a:gd name="T2" fmla="*/ 172 w 190"/>
                <a:gd name="T3" fmla="*/ 0 h 321"/>
                <a:gd name="T4" fmla="*/ 5 w 190"/>
                <a:gd name="T5" fmla="*/ 0 h 321"/>
                <a:gd name="T6" fmla="*/ 0 w 190"/>
                <a:gd name="T7" fmla="*/ 5 h 321"/>
                <a:gd name="T8" fmla="*/ 0 w 190"/>
                <a:gd name="T9" fmla="*/ 316 h 321"/>
                <a:gd name="T10" fmla="*/ 5 w 190"/>
                <a:gd name="T11" fmla="*/ 321 h 321"/>
                <a:gd name="T12" fmla="*/ 172 w 190"/>
                <a:gd name="T13" fmla="*/ 321 h 321"/>
                <a:gd name="T14" fmla="*/ 182 w 190"/>
                <a:gd name="T15" fmla="*/ 321 h 321"/>
                <a:gd name="T16" fmla="*/ 185 w 190"/>
                <a:gd name="T17" fmla="*/ 321 h 321"/>
                <a:gd name="T18" fmla="*/ 190 w 190"/>
                <a:gd name="T19" fmla="*/ 316 h 321"/>
                <a:gd name="T20" fmla="*/ 190 w 190"/>
                <a:gd name="T21" fmla="*/ 5 h 321"/>
                <a:gd name="T22" fmla="*/ 185 w 190"/>
                <a:gd name="T23" fmla="*/ 0 h 321"/>
                <a:gd name="T24" fmla="*/ 182 w 190"/>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321">
                  <a:moveTo>
                    <a:pt x="182" y="0"/>
                  </a:moveTo>
                  <a:cubicBezTo>
                    <a:pt x="179" y="0"/>
                    <a:pt x="175" y="0"/>
                    <a:pt x="172" y="0"/>
                  </a:cubicBezTo>
                  <a:cubicBezTo>
                    <a:pt x="5" y="0"/>
                    <a:pt x="5" y="0"/>
                    <a:pt x="5" y="0"/>
                  </a:cubicBezTo>
                  <a:cubicBezTo>
                    <a:pt x="2" y="0"/>
                    <a:pt x="0" y="2"/>
                    <a:pt x="0" y="5"/>
                  </a:cubicBezTo>
                  <a:cubicBezTo>
                    <a:pt x="0" y="316"/>
                    <a:pt x="0" y="316"/>
                    <a:pt x="0" y="316"/>
                  </a:cubicBezTo>
                  <a:cubicBezTo>
                    <a:pt x="0" y="319"/>
                    <a:pt x="2" y="321"/>
                    <a:pt x="5" y="321"/>
                  </a:cubicBezTo>
                  <a:cubicBezTo>
                    <a:pt x="172" y="321"/>
                    <a:pt x="172" y="321"/>
                    <a:pt x="172" y="321"/>
                  </a:cubicBezTo>
                  <a:cubicBezTo>
                    <a:pt x="175" y="321"/>
                    <a:pt x="179" y="321"/>
                    <a:pt x="182" y="321"/>
                  </a:cubicBezTo>
                  <a:cubicBezTo>
                    <a:pt x="185" y="321"/>
                    <a:pt x="185" y="321"/>
                    <a:pt x="185" y="321"/>
                  </a:cubicBezTo>
                  <a:cubicBezTo>
                    <a:pt x="188" y="321"/>
                    <a:pt x="190" y="319"/>
                    <a:pt x="190" y="316"/>
                  </a:cubicBezTo>
                  <a:cubicBezTo>
                    <a:pt x="190" y="5"/>
                    <a:pt x="190" y="5"/>
                    <a:pt x="190" y="5"/>
                  </a:cubicBezTo>
                  <a:cubicBezTo>
                    <a:pt x="190" y="2"/>
                    <a:pt x="188" y="0"/>
                    <a:pt x="185" y="0"/>
                  </a:cubicBezTo>
                  <a:lnTo>
                    <a:pt x="182" y="0"/>
                  </a:lnTo>
                  <a:close/>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0" name="Freeform 41"/>
            <p:cNvSpPr>
              <a:spLocks/>
            </p:cNvSpPr>
            <p:nvPr/>
          </p:nvSpPr>
          <p:spPr bwMode="auto">
            <a:xfrm>
              <a:off x="3567074" y="6056684"/>
              <a:ext cx="1590166" cy="77982"/>
            </a:xfrm>
            <a:custGeom>
              <a:avLst/>
              <a:gdLst>
                <a:gd name="T0" fmla="*/ 0 w 593"/>
                <a:gd name="T1" fmla="*/ 0 h 29"/>
                <a:gd name="T2" fmla="*/ 0 w 593"/>
                <a:gd name="T3" fmla="*/ 13 h 29"/>
                <a:gd name="T4" fmla="*/ 15 w 593"/>
                <a:gd name="T5" fmla="*/ 13 h 29"/>
                <a:gd name="T6" fmla="*/ 15 w 593"/>
                <a:gd name="T7" fmla="*/ 29 h 29"/>
                <a:gd name="T8" fmla="*/ 25 w 593"/>
                <a:gd name="T9" fmla="*/ 29 h 29"/>
                <a:gd name="T10" fmla="*/ 79 w 593"/>
                <a:gd name="T11" fmla="*/ 13 h 29"/>
                <a:gd name="T12" fmla="*/ 105 w 593"/>
                <a:gd name="T13" fmla="*/ 13 h 29"/>
                <a:gd name="T14" fmla="*/ 105 w 593"/>
                <a:gd name="T15" fmla="*/ 15 h 29"/>
                <a:gd name="T16" fmla="*/ 118 w 593"/>
                <a:gd name="T17" fmla="*/ 23 h 29"/>
                <a:gd name="T18" fmla="*/ 119 w 593"/>
                <a:gd name="T19" fmla="*/ 23 h 29"/>
                <a:gd name="T20" fmla="*/ 133 w 593"/>
                <a:gd name="T21" fmla="*/ 15 h 29"/>
                <a:gd name="T22" fmla="*/ 132 w 593"/>
                <a:gd name="T23" fmla="*/ 13 h 29"/>
                <a:gd name="T24" fmla="*/ 155 w 593"/>
                <a:gd name="T25" fmla="*/ 13 h 29"/>
                <a:gd name="T26" fmla="*/ 155 w 593"/>
                <a:gd name="T27" fmla="*/ 15 h 29"/>
                <a:gd name="T28" fmla="*/ 168 w 593"/>
                <a:gd name="T29" fmla="*/ 23 h 29"/>
                <a:gd name="T30" fmla="*/ 169 w 593"/>
                <a:gd name="T31" fmla="*/ 23 h 29"/>
                <a:gd name="T32" fmla="*/ 182 w 593"/>
                <a:gd name="T33" fmla="*/ 15 h 29"/>
                <a:gd name="T34" fmla="*/ 182 w 593"/>
                <a:gd name="T35" fmla="*/ 13 h 29"/>
                <a:gd name="T36" fmla="*/ 514 w 593"/>
                <a:gd name="T37" fmla="*/ 13 h 29"/>
                <a:gd name="T38" fmla="*/ 568 w 593"/>
                <a:gd name="T39" fmla="*/ 29 h 29"/>
                <a:gd name="T40" fmla="*/ 578 w 593"/>
                <a:gd name="T41" fmla="*/ 29 h 29"/>
                <a:gd name="T42" fmla="*/ 578 w 593"/>
                <a:gd name="T43" fmla="*/ 13 h 29"/>
                <a:gd name="T44" fmla="*/ 593 w 593"/>
                <a:gd name="T45" fmla="*/ 13 h 29"/>
                <a:gd name="T46" fmla="*/ 593 w 593"/>
                <a:gd name="T47" fmla="*/ 0 h 29"/>
                <a:gd name="T48" fmla="*/ 0 w 593"/>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3" h="29">
                  <a:moveTo>
                    <a:pt x="0" y="0"/>
                  </a:moveTo>
                  <a:cubicBezTo>
                    <a:pt x="0" y="13"/>
                    <a:pt x="0" y="13"/>
                    <a:pt x="0" y="13"/>
                  </a:cubicBezTo>
                  <a:cubicBezTo>
                    <a:pt x="15" y="13"/>
                    <a:pt x="15" y="13"/>
                    <a:pt x="15" y="13"/>
                  </a:cubicBezTo>
                  <a:cubicBezTo>
                    <a:pt x="15" y="29"/>
                    <a:pt x="15" y="29"/>
                    <a:pt x="15" y="29"/>
                  </a:cubicBezTo>
                  <a:cubicBezTo>
                    <a:pt x="25" y="29"/>
                    <a:pt x="25" y="29"/>
                    <a:pt x="25" y="29"/>
                  </a:cubicBezTo>
                  <a:cubicBezTo>
                    <a:pt x="79" y="13"/>
                    <a:pt x="79" y="13"/>
                    <a:pt x="79" y="13"/>
                  </a:cubicBezTo>
                  <a:cubicBezTo>
                    <a:pt x="105" y="13"/>
                    <a:pt x="105" y="13"/>
                    <a:pt x="105" y="13"/>
                  </a:cubicBezTo>
                  <a:cubicBezTo>
                    <a:pt x="105" y="14"/>
                    <a:pt x="105" y="14"/>
                    <a:pt x="105" y="15"/>
                  </a:cubicBezTo>
                  <a:cubicBezTo>
                    <a:pt x="105" y="19"/>
                    <a:pt x="111" y="23"/>
                    <a:pt x="118" y="23"/>
                  </a:cubicBezTo>
                  <a:cubicBezTo>
                    <a:pt x="119" y="23"/>
                    <a:pt x="119" y="23"/>
                    <a:pt x="119" y="23"/>
                  </a:cubicBezTo>
                  <a:cubicBezTo>
                    <a:pt x="126" y="23"/>
                    <a:pt x="133" y="19"/>
                    <a:pt x="133" y="15"/>
                  </a:cubicBezTo>
                  <a:cubicBezTo>
                    <a:pt x="133" y="14"/>
                    <a:pt x="132" y="14"/>
                    <a:pt x="132" y="13"/>
                  </a:cubicBezTo>
                  <a:cubicBezTo>
                    <a:pt x="155" y="13"/>
                    <a:pt x="155" y="13"/>
                    <a:pt x="155" y="13"/>
                  </a:cubicBezTo>
                  <a:cubicBezTo>
                    <a:pt x="155" y="14"/>
                    <a:pt x="155" y="14"/>
                    <a:pt x="155" y="15"/>
                  </a:cubicBezTo>
                  <a:cubicBezTo>
                    <a:pt x="155" y="19"/>
                    <a:pt x="161" y="23"/>
                    <a:pt x="168" y="23"/>
                  </a:cubicBezTo>
                  <a:cubicBezTo>
                    <a:pt x="169" y="23"/>
                    <a:pt x="169" y="23"/>
                    <a:pt x="169" y="23"/>
                  </a:cubicBezTo>
                  <a:cubicBezTo>
                    <a:pt x="176" y="23"/>
                    <a:pt x="182" y="19"/>
                    <a:pt x="182" y="15"/>
                  </a:cubicBezTo>
                  <a:cubicBezTo>
                    <a:pt x="182" y="14"/>
                    <a:pt x="182" y="14"/>
                    <a:pt x="182" y="13"/>
                  </a:cubicBezTo>
                  <a:cubicBezTo>
                    <a:pt x="514" y="13"/>
                    <a:pt x="514" y="13"/>
                    <a:pt x="514" y="13"/>
                  </a:cubicBezTo>
                  <a:cubicBezTo>
                    <a:pt x="568" y="29"/>
                    <a:pt x="568" y="29"/>
                    <a:pt x="568" y="29"/>
                  </a:cubicBezTo>
                  <a:cubicBezTo>
                    <a:pt x="578" y="29"/>
                    <a:pt x="578" y="29"/>
                    <a:pt x="578" y="29"/>
                  </a:cubicBezTo>
                  <a:cubicBezTo>
                    <a:pt x="578" y="13"/>
                    <a:pt x="578" y="13"/>
                    <a:pt x="578" y="13"/>
                  </a:cubicBezTo>
                  <a:cubicBezTo>
                    <a:pt x="593" y="13"/>
                    <a:pt x="593" y="13"/>
                    <a:pt x="593" y="13"/>
                  </a:cubicBezTo>
                  <a:cubicBezTo>
                    <a:pt x="593" y="0"/>
                    <a:pt x="593" y="0"/>
                    <a:pt x="593" y="0"/>
                  </a:cubicBezTo>
                  <a:lnTo>
                    <a:pt x="0" y="0"/>
                  </a:lnTo>
                  <a:close/>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1" name="Freeform 42"/>
            <p:cNvSpPr>
              <a:spLocks noEditPoints="1"/>
            </p:cNvSpPr>
            <p:nvPr/>
          </p:nvSpPr>
          <p:spPr bwMode="auto">
            <a:xfrm>
              <a:off x="3662300" y="5357099"/>
              <a:ext cx="316452" cy="163877"/>
            </a:xfrm>
            <a:custGeom>
              <a:avLst/>
              <a:gdLst>
                <a:gd name="T0" fmla="*/ 101 w 118"/>
                <a:gd name="T1" fmla="*/ 0 h 61"/>
                <a:gd name="T2" fmla="*/ 16 w 118"/>
                <a:gd name="T3" fmla="*/ 0 h 61"/>
                <a:gd name="T4" fmla="*/ 0 w 118"/>
                <a:gd name="T5" fmla="*/ 16 h 61"/>
                <a:gd name="T6" fmla="*/ 0 w 118"/>
                <a:gd name="T7" fmla="*/ 45 h 61"/>
                <a:gd name="T8" fmla="*/ 16 w 118"/>
                <a:gd name="T9" fmla="*/ 61 h 61"/>
                <a:gd name="T10" fmla="*/ 101 w 118"/>
                <a:gd name="T11" fmla="*/ 61 h 61"/>
                <a:gd name="T12" fmla="*/ 118 w 118"/>
                <a:gd name="T13" fmla="*/ 45 h 61"/>
                <a:gd name="T14" fmla="*/ 118 w 118"/>
                <a:gd name="T15" fmla="*/ 16 h 61"/>
                <a:gd name="T16" fmla="*/ 101 w 118"/>
                <a:gd name="T17" fmla="*/ 0 h 61"/>
                <a:gd name="T18" fmla="*/ 114 w 118"/>
                <a:gd name="T19" fmla="*/ 45 h 61"/>
                <a:gd name="T20" fmla="*/ 101 w 118"/>
                <a:gd name="T21" fmla="*/ 57 h 61"/>
                <a:gd name="T22" fmla="*/ 16 w 118"/>
                <a:gd name="T23" fmla="*/ 57 h 61"/>
                <a:gd name="T24" fmla="*/ 4 w 118"/>
                <a:gd name="T25" fmla="*/ 45 h 61"/>
                <a:gd name="T26" fmla="*/ 4 w 118"/>
                <a:gd name="T27" fmla="*/ 16 h 61"/>
                <a:gd name="T28" fmla="*/ 16 w 118"/>
                <a:gd name="T29" fmla="*/ 4 h 61"/>
                <a:gd name="T30" fmla="*/ 101 w 118"/>
                <a:gd name="T31" fmla="*/ 4 h 61"/>
                <a:gd name="T32" fmla="*/ 114 w 118"/>
                <a:gd name="T33" fmla="*/ 16 h 61"/>
                <a:gd name="T34" fmla="*/ 114 w 118"/>
                <a:gd name="T3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61">
                  <a:moveTo>
                    <a:pt x="101" y="0"/>
                  </a:moveTo>
                  <a:cubicBezTo>
                    <a:pt x="16" y="0"/>
                    <a:pt x="16" y="0"/>
                    <a:pt x="16" y="0"/>
                  </a:cubicBezTo>
                  <a:cubicBezTo>
                    <a:pt x="7" y="0"/>
                    <a:pt x="0" y="7"/>
                    <a:pt x="0" y="16"/>
                  </a:cubicBezTo>
                  <a:cubicBezTo>
                    <a:pt x="0" y="45"/>
                    <a:pt x="0" y="45"/>
                    <a:pt x="0" y="45"/>
                  </a:cubicBezTo>
                  <a:cubicBezTo>
                    <a:pt x="0" y="54"/>
                    <a:pt x="7" y="61"/>
                    <a:pt x="16" y="61"/>
                  </a:cubicBezTo>
                  <a:cubicBezTo>
                    <a:pt x="101" y="61"/>
                    <a:pt x="101" y="61"/>
                    <a:pt x="101" y="61"/>
                  </a:cubicBezTo>
                  <a:cubicBezTo>
                    <a:pt x="110" y="61"/>
                    <a:pt x="118" y="54"/>
                    <a:pt x="118" y="45"/>
                  </a:cubicBezTo>
                  <a:cubicBezTo>
                    <a:pt x="118" y="16"/>
                    <a:pt x="118" y="16"/>
                    <a:pt x="118" y="16"/>
                  </a:cubicBezTo>
                  <a:cubicBezTo>
                    <a:pt x="118" y="7"/>
                    <a:pt x="110" y="0"/>
                    <a:pt x="101" y="0"/>
                  </a:cubicBezTo>
                  <a:close/>
                  <a:moveTo>
                    <a:pt x="114" y="45"/>
                  </a:moveTo>
                  <a:cubicBezTo>
                    <a:pt x="114" y="52"/>
                    <a:pt x="108" y="57"/>
                    <a:pt x="101" y="57"/>
                  </a:cubicBezTo>
                  <a:cubicBezTo>
                    <a:pt x="16" y="57"/>
                    <a:pt x="16" y="57"/>
                    <a:pt x="16" y="57"/>
                  </a:cubicBezTo>
                  <a:cubicBezTo>
                    <a:pt x="10" y="57"/>
                    <a:pt x="4" y="52"/>
                    <a:pt x="4" y="45"/>
                  </a:cubicBezTo>
                  <a:cubicBezTo>
                    <a:pt x="4" y="16"/>
                    <a:pt x="4" y="16"/>
                    <a:pt x="4" y="16"/>
                  </a:cubicBezTo>
                  <a:cubicBezTo>
                    <a:pt x="4" y="10"/>
                    <a:pt x="10" y="4"/>
                    <a:pt x="16" y="4"/>
                  </a:cubicBezTo>
                  <a:cubicBezTo>
                    <a:pt x="101" y="4"/>
                    <a:pt x="101" y="4"/>
                    <a:pt x="101" y="4"/>
                  </a:cubicBezTo>
                  <a:cubicBezTo>
                    <a:pt x="108" y="4"/>
                    <a:pt x="114" y="10"/>
                    <a:pt x="114" y="16"/>
                  </a:cubicBezTo>
                  <a:lnTo>
                    <a:pt x="114" y="45"/>
                  </a:lnTo>
                  <a:close/>
                </a:path>
              </a:pathLst>
            </a:cu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2" name="Oval 43"/>
            <p:cNvSpPr>
              <a:spLocks noChangeArrowheads="1"/>
            </p:cNvSpPr>
            <p:nvPr/>
          </p:nvSpPr>
          <p:spPr bwMode="auto">
            <a:xfrm>
              <a:off x="3724458" y="5456555"/>
              <a:ext cx="21474" cy="19213"/>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3" name="Oval 44"/>
            <p:cNvSpPr>
              <a:spLocks noChangeArrowheads="1"/>
            </p:cNvSpPr>
            <p:nvPr/>
          </p:nvSpPr>
          <p:spPr bwMode="auto">
            <a:xfrm>
              <a:off x="3783229" y="5456555"/>
              <a:ext cx="19213" cy="19213"/>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4" name="Oval 45"/>
            <p:cNvSpPr>
              <a:spLocks noChangeArrowheads="1"/>
            </p:cNvSpPr>
            <p:nvPr/>
          </p:nvSpPr>
          <p:spPr bwMode="auto">
            <a:xfrm>
              <a:off x="3839736" y="5456555"/>
              <a:ext cx="19213" cy="19213"/>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5" name="Oval 46"/>
            <p:cNvSpPr>
              <a:spLocks noChangeArrowheads="1"/>
            </p:cNvSpPr>
            <p:nvPr/>
          </p:nvSpPr>
          <p:spPr bwMode="auto">
            <a:xfrm>
              <a:off x="3896246" y="5456555"/>
              <a:ext cx="19213" cy="19213"/>
            </a:xfrm>
            <a:prstGeom prst="ellipse">
              <a:avLst/>
            </a:pr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6" name="Freeform 47"/>
            <p:cNvSpPr>
              <a:spLocks/>
            </p:cNvSpPr>
            <p:nvPr/>
          </p:nvSpPr>
          <p:spPr bwMode="auto">
            <a:xfrm>
              <a:off x="3740280" y="5400046"/>
              <a:ext cx="161616" cy="27125"/>
            </a:xfrm>
            <a:custGeom>
              <a:avLst/>
              <a:gdLst>
                <a:gd name="T0" fmla="*/ 60 w 60"/>
                <a:gd name="T1" fmla="*/ 5 h 10"/>
                <a:gd name="T2" fmla="*/ 55 w 60"/>
                <a:gd name="T3" fmla="*/ 10 h 10"/>
                <a:gd name="T4" fmla="*/ 5 w 60"/>
                <a:gd name="T5" fmla="*/ 10 h 10"/>
                <a:gd name="T6" fmla="*/ 0 w 60"/>
                <a:gd name="T7" fmla="*/ 5 h 10"/>
                <a:gd name="T8" fmla="*/ 0 w 60"/>
                <a:gd name="T9" fmla="*/ 5 h 10"/>
                <a:gd name="T10" fmla="*/ 5 w 60"/>
                <a:gd name="T11" fmla="*/ 0 h 10"/>
                <a:gd name="T12" fmla="*/ 55 w 60"/>
                <a:gd name="T13" fmla="*/ 0 h 10"/>
                <a:gd name="T14" fmla="*/ 60 w 60"/>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0">
                  <a:moveTo>
                    <a:pt x="60" y="5"/>
                  </a:moveTo>
                  <a:cubicBezTo>
                    <a:pt x="60" y="8"/>
                    <a:pt x="58" y="10"/>
                    <a:pt x="55" y="10"/>
                  </a:cubicBezTo>
                  <a:cubicBezTo>
                    <a:pt x="5" y="10"/>
                    <a:pt x="5" y="10"/>
                    <a:pt x="5" y="10"/>
                  </a:cubicBezTo>
                  <a:cubicBezTo>
                    <a:pt x="2" y="10"/>
                    <a:pt x="0" y="8"/>
                    <a:pt x="0" y="5"/>
                  </a:cubicBezTo>
                  <a:cubicBezTo>
                    <a:pt x="0" y="5"/>
                    <a:pt x="0" y="5"/>
                    <a:pt x="0" y="5"/>
                  </a:cubicBezTo>
                  <a:cubicBezTo>
                    <a:pt x="0" y="2"/>
                    <a:pt x="2" y="0"/>
                    <a:pt x="5" y="0"/>
                  </a:cubicBezTo>
                  <a:cubicBezTo>
                    <a:pt x="55" y="0"/>
                    <a:pt x="55" y="0"/>
                    <a:pt x="55" y="0"/>
                  </a:cubicBezTo>
                  <a:cubicBezTo>
                    <a:pt x="58" y="0"/>
                    <a:pt x="60" y="2"/>
                    <a:pt x="60" y="5"/>
                  </a:cubicBezTo>
                  <a:close/>
                </a:path>
              </a:pathLst>
            </a:custGeom>
            <a:solidFill>
              <a:schemeClr val="bg2">
                <a:lumMod val="60000"/>
                <a:lumOff val="4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108" name="组合 107"/>
          <p:cNvGrpSpPr/>
          <p:nvPr/>
        </p:nvGrpSpPr>
        <p:grpSpPr>
          <a:xfrm>
            <a:off x="6049056" y="5141181"/>
            <a:ext cx="618197" cy="611020"/>
            <a:chOff x="6093910" y="2640886"/>
            <a:chExt cx="957263" cy="946150"/>
          </a:xfrm>
        </p:grpSpPr>
        <p:sp>
          <p:nvSpPr>
            <p:cNvPr id="109" name="Freeform 34"/>
            <p:cNvSpPr>
              <a:spLocks/>
            </p:cNvSpPr>
            <p:nvPr/>
          </p:nvSpPr>
          <p:spPr bwMode="auto">
            <a:xfrm>
              <a:off x="6479673" y="3425111"/>
              <a:ext cx="327025" cy="161925"/>
            </a:xfrm>
            <a:custGeom>
              <a:avLst/>
              <a:gdLst>
                <a:gd name="T0" fmla="*/ 46 w 87"/>
                <a:gd name="T1" fmla="*/ 0 h 43"/>
                <a:gd name="T2" fmla="*/ 48 w 87"/>
                <a:gd name="T3" fmla="*/ 20 h 43"/>
                <a:gd name="T4" fmla="*/ 63 w 87"/>
                <a:gd name="T5" fmla="*/ 18 h 43"/>
                <a:gd name="T6" fmla="*/ 70 w 87"/>
                <a:gd name="T7" fmla="*/ 20 h 43"/>
                <a:gd name="T8" fmla="*/ 85 w 87"/>
                <a:gd name="T9" fmla="*/ 31 h 43"/>
                <a:gd name="T10" fmla="*/ 85 w 87"/>
                <a:gd name="T11" fmla="*/ 34 h 43"/>
                <a:gd name="T12" fmla="*/ 25 w 87"/>
                <a:gd name="T13" fmla="*/ 42 h 43"/>
                <a:gd name="T14" fmla="*/ 17 w 87"/>
                <a:gd name="T15" fmla="*/ 40 h 43"/>
                <a:gd name="T16" fmla="*/ 3 w 87"/>
                <a:gd name="T17" fmla="*/ 30 h 43"/>
                <a:gd name="T18" fmla="*/ 2 w 87"/>
                <a:gd name="T19" fmla="*/ 27 h 43"/>
                <a:gd name="T20" fmla="*/ 25 w 87"/>
                <a:gd name="T21" fmla="*/ 23 h 43"/>
                <a:gd name="T22" fmla="*/ 25 w 87"/>
                <a:gd name="T23" fmla="*/ 29 h 43"/>
                <a:gd name="T24" fmla="*/ 27 w 87"/>
                <a:gd name="T25" fmla="*/ 30 h 43"/>
                <a:gd name="T26" fmla="*/ 29 w 87"/>
                <a:gd name="T27" fmla="*/ 2 h 43"/>
                <a:gd name="T28" fmla="*/ 46 w 87"/>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43">
                  <a:moveTo>
                    <a:pt x="46" y="0"/>
                  </a:moveTo>
                  <a:cubicBezTo>
                    <a:pt x="48" y="20"/>
                    <a:pt x="48" y="20"/>
                    <a:pt x="48" y="20"/>
                  </a:cubicBezTo>
                  <a:cubicBezTo>
                    <a:pt x="63" y="18"/>
                    <a:pt x="63" y="18"/>
                    <a:pt x="63" y="18"/>
                  </a:cubicBezTo>
                  <a:cubicBezTo>
                    <a:pt x="64" y="18"/>
                    <a:pt x="68" y="19"/>
                    <a:pt x="70" y="20"/>
                  </a:cubicBezTo>
                  <a:cubicBezTo>
                    <a:pt x="85" y="31"/>
                    <a:pt x="85" y="31"/>
                    <a:pt x="85" y="31"/>
                  </a:cubicBezTo>
                  <a:cubicBezTo>
                    <a:pt x="87" y="32"/>
                    <a:pt x="87" y="34"/>
                    <a:pt x="85" y="34"/>
                  </a:cubicBezTo>
                  <a:cubicBezTo>
                    <a:pt x="25" y="42"/>
                    <a:pt x="25" y="42"/>
                    <a:pt x="25" y="42"/>
                  </a:cubicBezTo>
                  <a:cubicBezTo>
                    <a:pt x="23" y="43"/>
                    <a:pt x="20" y="42"/>
                    <a:pt x="17" y="40"/>
                  </a:cubicBezTo>
                  <a:cubicBezTo>
                    <a:pt x="3" y="30"/>
                    <a:pt x="3" y="30"/>
                    <a:pt x="3" y="30"/>
                  </a:cubicBezTo>
                  <a:cubicBezTo>
                    <a:pt x="0" y="28"/>
                    <a:pt x="0" y="27"/>
                    <a:pt x="2" y="27"/>
                  </a:cubicBezTo>
                  <a:cubicBezTo>
                    <a:pt x="25" y="23"/>
                    <a:pt x="25" y="23"/>
                    <a:pt x="25" y="23"/>
                  </a:cubicBezTo>
                  <a:cubicBezTo>
                    <a:pt x="25" y="29"/>
                    <a:pt x="25" y="29"/>
                    <a:pt x="25" y="29"/>
                  </a:cubicBezTo>
                  <a:cubicBezTo>
                    <a:pt x="27" y="30"/>
                    <a:pt x="27" y="30"/>
                    <a:pt x="27" y="30"/>
                  </a:cubicBezTo>
                  <a:cubicBezTo>
                    <a:pt x="29" y="2"/>
                    <a:pt x="29" y="2"/>
                    <a:pt x="29" y="2"/>
                  </a:cubicBezTo>
                  <a:lnTo>
                    <a:pt x="46" y="0"/>
                  </a:lnTo>
                  <a:close/>
                </a:path>
              </a:pathLst>
            </a:custGeom>
            <a:solidFill>
              <a:srgbClr val="7F7F7F"/>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ea typeface="宋体" pitchFamily="2" charset="-122"/>
              </a:endParaRPr>
            </a:p>
          </p:txBody>
        </p:sp>
        <p:sp>
          <p:nvSpPr>
            <p:cNvPr id="110" name="Freeform 35"/>
            <p:cNvSpPr>
              <a:spLocks noEditPoints="1"/>
            </p:cNvSpPr>
            <p:nvPr/>
          </p:nvSpPr>
          <p:spPr bwMode="auto">
            <a:xfrm>
              <a:off x="6093910" y="2640886"/>
              <a:ext cx="957263" cy="814388"/>
            </a:xfrm>
            <a:custGeom>
              <a:avLst/>
              <a:gdLst>
                <a:gd name="T0" fmla="*/ 155 w 255"/>
                <a:gd name="T1" fmla="*/ 200 h 217"/>
                <a:gd name="T2" fmla="*/ 99 w 255"/>
                <a:gd name="T3" fmla="*/ 6 h 217"/>
                <a:gd name="T4" fmla="*/ 8 w 255"/>
                <a:gd name="T5" fmla="*/ 6 h 217"/>
                <a:gd name="T6" fmla="*/ 246 w 255"/>
                <a:gd name="T7" fmla="*/ 179 h 217"/>
                <a:gd name="T8" fmla="*/ 207 w 255"/>
                <a:gd name="T9" fmla="*/ 118 h 217"/>
                <a:gd name="T10" fmla="*/ 171 w 255"/>
                <a:gd name="T11" fmla="*/ 138 h 217"/>
                <a:gd name="T12" fmla="*/ 229 w 255"/>
                <a:gd name="T13" fmla="*/ 152 h 217"/>
                <a:gd name="T14" fmla="*/ 198 w 255"/>
                <a:gd name="T15" fmla="*/ 139 h 217"/>
                <a:gd name="T16" fmla="*/ 229 w 255"/>
                <a:gd name="T17" fmla="*/ 175 h 217"/>
                <a:gd name="T18" fmla="*/ 205 w 255"/>
                <a:gd name="T19" fmla="*/ 157 h 217"/>
                <a:gd name="T20" fmla="*/ 163 w 255"/>
                <a:gd name="T21" fmla="*/ 130 h 217"/>
                <a:gd name="T22" fmla="*/ 106 w 255"/>
                <a:gd name="T23" fmla="*/ 133 h 217"/>
                <a:gd name="T24" fmla="*/ 144 w 255"/>
                <a:gd name="T25" fmla="*/ 160 h 217"/>
                <a:gd name="T26" fmla="*/ 167 w 255"/>
                <a:gd name="T27" fmla="*/ 141 h 217"/>
                <a:gd name="T28" fmla="*/ 130 w 255"/>
                <a:gd name="T29" fmla="*/ 187 h 217"/>
                <a:gd name="T30" fmla="*/ 173 w 255"/>
                <a:gd name="T31" fmla="*/ 160 h 217"/>
                <a:gd name="T32" fmla="*/ 103 w 255"/>
                <a:gd name="T33" fmla="*/ 143 h 217"/>
                <a:gd name="T34" fmla="*/ 44 w 255"/>
                <a:gd name="T35" fmla="*/ 126 h 217"/>
                <a:gd name="T36" fmla="*/ 39 w 255"/>
                <a:gd name="T37" fmla="*/ 170 h 217"/>
                <a:gd name="T38" fmla="*/ 108 w 255"/>
                <a:gd name="T39" fmla="*/ 166 h 217"/>
                <a:gd name="T40" fmla="*/ 41 w 255"/>
                <a:gd name="T41" fmla="*/ 184 h 217"/>
                <a:gd name="T42" fmla="*/ 34 w 255"/>
                <a:gd name="T43" fmla="*/ 64 h 217"/>
                <a:gd name="T44" fmla="*/ 58 w 255"/>
                <a:gd name="T45" fmla="*/ 81 h 217"/>
                <a:gd name="T46" fmla="*/ 88 w 255"/>
                <a:gd name="T47" fmla="*/ 83 h 217"/>
                <a:gd name="T48" fmla="*/ 26 w 255"/>
                <a:gd name="T49" fmla="*/ 84 h 217"/>
                <a:gd name="T50" fmla="*/ 94 w 255"/>
                <a:gd name="T51" fmla="*/ 109 h 217"/>
                <a:gd name="T52" fmla="*/ 29 w 255"/>
                <a:gd name="T53" fmla="*/ 102 h 217"/>
                <a:gd name="T54" fmla="*/ 133 w 255"/>
                <a:gd name="T55" fmla="*/ 64 h 217"/>
                <a:gd name="T56" fmla="*/ 93 w 255"/>
                <a:gd name="T57" fmla="*/ 81 h 217"/>
                <a:gd name="T58" fmla="*/ 152 w 255"/>
                <a:gd name="T59" fmla="*/ 96 h 217"/>
                <a:gd name="T60" fmla="*/ 121 w 255"/>
                <a:gd name="T61" fmla="*/ 83 h 217"/>
                <a:gd name="T62" fmla="*/ 149 w 255"/>
                <a:gd name="T63" fmla="*/ 116 h 217"/>
                <a:gd name="T64" fmla="*/ 126 w 255"/>
                <a:gd name="T65" fmla="*/ 99 h 217"/>
                <a:gd name="T66" fmla="*/ 197 w 255"/>
                <a:gd name="T67" fmla="*/ 73 h 217"/>
                <a:gd name="T68" fmla="*/ 149 w 255"/>
                <a:gd name="T69" fmla="*/ 73 h 217"/>
                <a:gd name="T70" fmla="*/ 182 w 255"/>
                <a:gd name="T71" fmla="*/ 95 h 217"/>
                <a:gd name="T72" fmla="*/ 201 w 255"/>
                <a:gd name="T73" fmla="*/ 82 h 217"/>
                <a:gd name="T74" fmla="*/ 172 w 255"/>
                <a:gd name="T75" fmla="*/ 115 h 217"/>
                <a:gd name="T76" fmla="*/ 207 w 255"/>
                <a:gd name="T77" fmla="*/ 97 h 217"/>
                <a:gd name="T78" fmla="*/ 180 w 255"/>
                <a:gd name="T79" fmla="*/ 33 h 217"/>
                <a:gd name="T80" fmla="*/ 138 w 255"/>
                <a:gd name="T81" fmla="*/ 18 h 217"/>
                <a:gd name="T82" fmla="*/ 139 w 255"/>
                <a:gd name="T83" fmla="*/ 44 h 217"/>
                <a:gd name="T84" fmla="*/ 187 w 255"/>
                <a:gd name="T85" fmla="*/ 47 h 217"/>
                <a:gd name="T86" fmla="*/ 142 w 255"/>
                <a:gd name="T87" fmla="*/ 53 h 217"/>
                <a:gd name="T88" fmla="*/ 85 w 255"/>
                <a:gd name="T89" fmla="*/ 15 h 217"/>
                <a:gd name="T90" fmla="*/ 106 w 255"/>
                <a:gd name="T91" fmla="*/ 29 h 217"/>
                <a:gd name="T92" fmla="*/ 131 w 255"/>
                <a:gd name="T93" fmla="*/ 32 h 217"/>
                <a:gd name="T94" fmla="*/ 80 w 255"/>
                <a:gd name="T95" fmla="*/ 30 h 217"/>
                <a:gd name="T96" fmla="*/ 138 w 255"/>
                <a:gd name="T97" fmla="*/ 53 h 217"/>
                <a:gd name="T98" fmla="*/ 84 w 255"/>
                <a:gd name="T99" fmla="*/ 45 h 217"/>
                <a:gd name="T100" fmla="*/ 62 w 255"/>
                <a:gd name="T101" fmla="*/ 14 h 217"/>
                <a:gd name="T102" fmla="*/ 17 w 255"/>
                <a:gd name="T103" fmla="*/ 26 h 217"/>
                <a:gd name="T104" fmla="*/ 78 w 255"/>
                <a:gd name="T105" fmla="*/ 42 h 217"/>
                <a:gd name="T106" fmla="*/ 47 w 255"/>
                <a:gd name="T107" fmla="*/ 29 h 217"/>
                <a:gd name="T108" fmla="*/ 73 w 255"/>
                <a:gd name="T109" fmla="*/ 60 h 217"/>
                <a:gd name="T110" fmla="*/ 50 w 255"/>
                <a:gd name="T111" fmla="*/ 4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217">
                  <a:moveTo>
                    <a:pt x="181" y="12"/>
                  </a:moveTo>
                  <a:cubicBezTo>
                    <a:pt x="191" y="35"/>
                    <a:pt x="202" y="61"/>
                    <a:pt x="213" y="88"/>
                  </a:cubicBezTo>
                  <a:cubicBezTo>
                    <a:pt x="226" y="118"/>
                    <a:pt x="240" y="150"/>
                    <a:pt x="255" y="186"/>
                  </a:cubicBezTo>
                  <a:cubicBezTo>
                    <a:pt x="224" y="190"/>
                    <a:pt x="191" y="195"/>
                    <a:pt x="155" y="200"/>
                  </a:cubicBezTo>
                  <a:cubicBezTo>
                    <a:pt x="116" y="205"/>
                    <a:pt x="74" y="211"/>
                    <a:pt x="28" y="217"/>
                  </a:cubicBezTo>
                  <a:cubicBezTo>
                    <a:pt x="22" y="171"/>
                    <a:pt x="17" y="129"/>
                    <a:pt x="12" y="92"/>
                  </a:cubicBezTo>
                  <a:cubicBezTo>
                    <a:pt x="8" y="58"/>
                    <a:pt x="4" y="28"/>
                    <a:pt x="0" y="0"/>
                  </a:cubicBezTo>
                  <a:cubicBezTo>
                    <a:pt x="35" y="2"/>
                    <a:pt x="68" y="4"/>
                    <a:pt x="99" y="6"/>
                  </a:cubicBezTo>
                  <a:cubicBezTo>
                    <a:pt x="128" y="8"/>
                    <a:pt x="155" y="10"/>
                    <a:pt x="181" y="12"/>
                  </a:cubicBezTo>
                  <a:close/>
                  <a:moveTo>
                    <a:pt x="178" y="16"/>
                  </a:moveTo>
                  <a:cubicBezTo>
                    <a:pt x="153" y="15"/>
                    <a:pt x="128" y="13"/>
                    <a:pt x="100" y="11"/>
                  </a:cubicBezTo>
                  <a:cubicBezTo>
                    <a:pt x="71" y="10"/>
                    <a:pt x="41" y="8"/>
                    <a:pt x="8" y="6"/>
                  </a:cubicBezTo>
                  <a:cubicBezTo>
                    <a:pt x="12" y="32"/>
                    <a:pt x="16" y="61"/>
                    <a:pt x="21" y="92"/>
                  </a:cubicBezTo>
                  <a:cubicBezTo>
                    <a:pt x="25" y="126"/>
                    <a:pt x="31" y="164"/>
                    <a:pt x="37" y="206"/>
                  </a:cubicBezTo>
                  <a:cubicBezTo>
                    <a:pt x="78" y="201"/>
                    <a:pt x="117" y="196"/>
                    <a:pt x="153" y="191"/>
                  </a:cubicBezTo>
                  <a:cubicBezTo>
                    <a:pt x="186" y="187"/>
                    <a:pt x="217" y="183"/>
                    <a:pt x="246" y="179"/>
                  </a:cubicBezTo>
                  <a:cubicBezTo>
                    <a:pt x="232" y="146"/>
                    <a:pt x="219" y="116"/>
                    <a:pt x="208" y="88"/>
                  </a:cubicBezTo>
                  <a:cubicBezTo>
                    <a:pt x="197" y="62"/>
                    <a:pt x="187" y="38"/>
                    <a:pt x="178" y="16"/>
                  </a:cubicBezTo>
                  <a:close/>
                  <a:moveTo>
                    <a:pt x="174" y="119"/>
                  </a:moveTo>
                  <a:cubicBezTo>
                    <a:pt x="185" y="119"/>
                    <a:pt x="196" y="118"/>
                    <a:pt x="207" y="118"/>
                  </a:cubicBezTo>
                  <a:cubicBezTo>
                    <a:pt x="211" y="120"/>
                    <a:pt x="215" y="123"/>
                    <a:pt x="219" y="126"/>
                  </a:cubicBezTo>
                  <a:cubicBezTo>
                    <a:pt x="220" y="129"/>
                    <a:pt x="221" y="132"/>
                    <a:pt x="222" y="134"/>
                  </a:cubicBezTo>
                  <a:cubicBezTo>
                    <a:pt x="214" y="135"/>
                    <a:pt x="206" y="136"/>
                    <a:pt x="197" y="136"/>
                  </a:cubicBezTo>
                  <a:cubicBezTo>
                    <a:pt x="189" y="137"/>
                    <a:pt x="180" y="137"/>
                    <a:pt x="171" y="138"/>
                  </a:cubicBezTo>
                  <a:cubicBezTo>
                    <a:pt x="170" y="135"/>
                    <a:pt x="169" y="132"/>
                    <a:pt x="168" y="129"/>
                  </a:cubicBezTo>
                  <a:cubicBezTo>
                    <a:pt x="170" y="126"/>
                    <a:pt x="172" y="123"/>
                    <a:pt x="174" y="119"/>
                  </a:cubicBezTo>
                  <a:close/>
                  <a:moveTo>
                    <a:pt x="223" y="137"/>
                  </a:moveTo>
                  <a:cubicBezTo>
                    <a:pt x="225" y="142"/>
                    <a:pt x="227" y="147"/>
                    <a:pt x="229" y="152"/>
                  </a:cubicBezTo>
                  <a:cubicBezTo>
                    <a:pt x="221" y="153"/>
                    <a:pt x="213" y="153"/>
                    <a:pt x="204" y="154"/>
                  </a:cubicBezTo>
                  <a:cubicBezTo>
                    <a:pt x="195" y="155"/>
                    <a:pt x="186" y="156"/>
                    <a:pt x="177" y="157"/>
                  </a:cubicBezTo>
                  <a:cubicBezTo>
                    <a:pt x="176" y="151"/>
                    <a:pt x="174" y="146"/>
                    <a:pt x="172" y="141"/>
                  </a:cubicBezTo>
                  <a:cubicBezTo>
                    <a:pt x="181" y="140"/>
                    <a:pt x="190" y="139"/>
                    <a:pt x="198" y="139"/>
                  </a:cubicBezTo>
                  <a:cubicBezTo>
                    <a:pt x="207" y="138"/>
                    <a:pt x="215" y="138"/>
                    <a:pt x="223" y="137"/>
                  </a:cubicBezTo>
                  <a:close/>
                  <a:moveTo>
                    <a:pt x="230" y="154"/>
                  </a:moveTo>
                  <a:cubicBezTo>
                    <a:pt x="231" y="157"/>
                    <a:pt x="233" y="160"/>
                    <a:pt x="234" y="163"/>
                  </a:cubicBezTo>
                  <a:cubicBezTo>
                    <a:pt x="232" y="167"/>
                    <a:pt x="231" y="171"/>
                    <a:pt x="229" y="175"/>
                  </a:cubicBezTo>
                  <a:cubicBezTo>
                    <a:pt x="218" y="176"/>
                    <a:pt x="206" y="177"/>
                    <a:pt x="195" y="179"/>
                  </a:cubicBezTo>
                  <a:cubicBezTo>
                    <a:pt x="190" y="176"/>
                    <a:pt x="186" y="172"/>
                    <a:pt x="181" y="169"/>
                  </a:cubicBezTo>
                  <a:cubicBezTo>
                    <a:pt x="180" y="166"/>
                    <a:pt x="179" y="163"/>
                    <a:pt x="178" y="160"/>
                  </a:cubicBezTo>
                  <a:cubicBezTo>
                    <a:pt x="187" y="159"/>
                    <a:pt x="196" y="158"/>
                    <a:pt x="205" y="157"/>
                  </a:cubicBezTo>
                  <a:cubicBezTo>
                    <a:pt x="214" y="156"/>
                    <a:pt x="222" y="155"/>
                    <a:pt x="230" y="154"/>
                  </a:cubicBezTo>
                  <a:close/>
                  <a:moveTo>
                    <a:pt x="114" y="123"/>
                  </a:moveTo>
                  <a:cubicBezTo>
                    <a:pt x="126" y="122"/>
                    <a:pt x="139" y="121"/>
                    <a:pt x="151" y="120"/>
                  </a:cubicBezTo>
                  <a:cubicBezTo>
                    <a:pt x="155" y="124"/>
                    <a:pt x="159" y="127"/>
                    <a:pt x="163" y="130"/>
                  </a:cubicBezTo>
                  <a:cubicBezTo>
                    <a:pt x="164" y="133"/>
                    <a:pt x="165" y="136"/>
                    <a:pt x="166" y="138"/>
                  </a:cubicBezTo>
                  <a:cubicBezTo>
                    <a:pt x="157" y="139"/>
                    <a:pt x="148" y="140"/>
                    <a:pt x="138" y="140"/>
                  </a:cubicBezTo>
                  <a:cubicBezTo>
                    <a:pt x="128" y="141"/>
                    <a:pt x="118" y="142"/>
                    <a:pt x="108" y="143"/>
                  </a:cubicBezTo>
                  <a:cubicBezTo>
                    <a:pt x="107" y="140"/>
                    <a:pt x="107" y="136"/>
                    <a:pt x="106" y="133"/>
                  </a:cubicBezTo>
                  <a:cubicBezTo>
                    <a:pt x="108" y="130"/>
                    <a:pt x="111" y="126"/>
                    <a:pt x="114" y="123"/>
                  </a:cubicBezTo>
                  <a:close/>
                  <a:moveTo>
                    <a:pt x="167" y="141"/>
                  </a:moveTo>
                  <a:cubicBezTo>
                    <a:pt x="169" y="146"/>
                    <a:pt x="171" y="152"/>
                    <a:pt x="172" y="157"/>
                  </a:cubicBezTo>
                  <a:cubicBezTo>
                    <a:pt x="163" y="158"/>
                    <a:pt x="153" y="159"/>
                    <a:pt x="144" y="160"/>
                  </a:cubicBezTo>
                  <a:cubicBezTo>
                    <a:pt x="134" y="161"/>
                    <a:pt x="124" y="162"/>
                    <a:pt x="113" y="163"/>
                  </a:cubicBezTo>
                  <a:cubicBezTo>
                    <a:pt x="112" y="157"/>
                    <a:pt x="110" y="151"/>
                    <a:pt x="109" y="146"/>
                  </a:cubicBezTo>
                  <a:cubicBezTo>
                    <a:pt x="119" y="145"/>
                    <a:pt x="129" y="144"/>
                    <a:pt x="139" y="143"/>
                  </a:cubicBezTo>
                  <a:cubicBezTo>
                    <a:pt x="149" y="143"/>
                    <a:pt x="158" y="142"/>
                    <a:pt x="167" y="141"/>
                  </a:cubicBezTo>
                  <a:close/>
                  <a:moveTo>
                    <a:pt x="173" y="160"/>
                  </a:moveTo>
                  <a:cubicBezTo>
                    <a:pt x="174" y="163"/>
                    <a:pt x="175" y="166"/>
                    <a:pt x="176" y="170"/>
                  </a:cubicBezTo>
                  <a:cubicBezTo>
                    <a:pt x="174" y="174"/>
                    <a:pt x="172" y="178"/>
                    <a:pt x="170" y="182"/>
                  </a:cubicBezTo>
                  <a:cubicBezTo>
                    <a:pt x="157" y="183"/>
                    <a:pt x="144" y="185"/>
                    <a:pt x="130" y="187"/>
                  </a:cubicBezTo>
                  <a:cubicBezTo>
                    <a:pt x="126" y="183"/>
                    <a:pt x="121" y="180"/>
                    <a:pt x="116" y="176"/>
                  </a:cubicBezTo>
                  <a:cubicBezTo>
                    <a:pt x="116" y="173"/>
                    <a:pt x="115" y="169"/>
                    <a:pt x="114" y="166"/>
                  </a:cubicBezTo>
                  <a:cubicBezTo>
                    <a:pt x="124" y="165"/>
                    <a:pt x="135" y="164"/>
                    <a:pt x="145" y="163"/>
                  </a:cubicBezTo>
                  <a:cubicBezTo>
                    <a:pt x="154" y="162"/>
                    <a:pt x="164" y="161"/>
                    <a:pt x="173" y="160"/>
                  </a:cubicBezTo>
                  <a:close/>
                  <a:moveTo>
                    <a:pt x="44" y="126"/>
                  </a:moveTo>
                  <a:cubicBezTo>
                    <a:pt x="59" y="126"/>
                    <a:pt x="73" y="125"/>
                    <a:pt x="87" y="124"/>
                  </a:cubicBezTo>
                  <a:cubicBezTo>
                    <a:pt x="92" y="127"/>
                    <a:pt x="96" y="131"/>
                    <a:pt x="100" y="134"/>
                  </a:cubicBezTo>
                  <a:cubicBezTo>
                    <a:pt x="101" y="137"/>
                    <a:pt x="102" y="140"/>
                    <a:pt x="103" y="143"/>
                  </a:cubicBezTo>
                  <a:cubicBezTo>
                    <a:pt x="92" y="144"/>
                    <a:pt x="81" y="145"/>
                    <a:pt x="70" y="146"/>
                  </a:cubicBezTo>
                  <a:cubicBezTo>
                    <a:pt x="59" y="146"/>
                    <a:pt x="48" y="147"/>
                    <a:pt x="36" y="148"/>
                  </a:cubicBezTo>
                  <a:cubicBezTo>
                    <a:pt x="35" y="145"/>
                    <a:pt x="35" y="142"/>
                    <a:pt x="34" y="138"/>
                  </a:cubicBezTo>
                  <a:cubicBezTo>
                    <a:pt x="38" y="134"/>
                    <a:pt x="41" y="130"/>
                    <a:pt x="44" y="126"/>
                  </a:cubicBezTo>
                  <a:close/>
                  <a:moveTo>
                    <a:pt x="103" y="146"/>
                  </a:moveTo>
                  <a:cubicBezTo>
                    <a:pt x="105" y="152"/>
                    <a:pt x="106" y="158"/>
                    <a:pt x="108" y="163"/>
                  </a:cubicBezTo>
                  <a:cubicBezTo>
                    <a:pt x="97" y="164"/>
                    <a:pt x="86" y="165"/>
                    <a:pt x="74" y="167"/>
                  </a:cubicBezTo>
                  <a:cubicBezTo>
                    <a:pt x="63" y="168"/>
                    <a:pt x="51" y="169"/>
                    <a:pt x="39" y="170"/>
                  </a:cubicBezTo>
                  <a:cubicBezTo>
                    <a:pt x="38" y="164"/>
                    <a:pt x="37" y="157"/>
                    <a:pt x="36" y="151"/>
                  </a:cubicBezTo>
                  <a:cubicBezTo>
                    <a:pt x="48" y="150"/>
                    <a:pt x="60" y="150"/>
                    <a:pt x="71" y="149"/>
                  </a:cubicBezTo>
                  <a:cubicBezTo>
                    <a:pt x="82" y="148"/>
                    <a:pt x="93" y="147"/>
                    <a:pt x="103" y="146"/>
                  </a:cubicBezTo>
                  <a:close/>
                  <a:moveTo>
                    <a:pt x="108" y="166"/>
                  </a:moveTo>
                  <a:cubicBezTo>
                    <a:pt x="109" y="170"/>
                    <a:pt x="110" y="173"/>
                    <a:pt x="111" y="177"/>
                  </a:cubicBezTo>
                  <a:cubicBezTo>
                    <a:pt x="108" y="181"/>
                    <a:pt x="105" y="186"/>
                    <a:pt x="102" y="190"/>
                  </a:cubicBezTo>
                  <a:cubicBezTo>
                    <a:pt x="87" y="192"/>
                    <a:pt x="72" y="194"/>
                    <a:pt x="56" y="196"/>
                  </a:cubicBezTo>
                  <a:cubicBezTo>
                    <a:pt x="51" y="192"/>
                    <a:pt x="46" y="188"/>
                    <a:pt x="41" y="184"/>
                  </a:cubicBezTo>
                  <a:cubicBezTo>
                    <a:pt x="41" y="181"/>
                    <a:pt x="40" y="177"/>
                    <a:pt x="40" y="173"/>
                  </a:cubicBezTo>
                  <a:cubicBezTo>
                    <a:pt x="52" y="172"/>
                    <a:pt x="64" y="171"/>
                    <a:pt x="75" y="170"/>
                  </a:cubicBezTo>
                  <a:cubicBezTo>
                    <a:pt x="86" y="169"/>
                    <a:pt x="98" y="167"/>
                    <a:pt x="108" y="166"/>
                  </a:cubicBezTo>
                  <a:close/>
                  <a:moveTo>
                    <a:pt x="34" y="64"/>
                  </a:moveTo>
                  <a:cubicBezTo>
                    <a:pt x="47" y="64"/>
                    <a:pt x="61" y="64"/>
                    <a:pt x="74" y="64"/>
                  </a:cubicBezTo>
                  <a:cubicBezTo>
                    <a:pt x="78" y="67"/>
                    <a:pt x="82" y="70"/>
                    <a:pt x="86" y="73"/>
                  </a:cubicBezTo>
                  <a:cubicBezTo>
                    <a:pt x="86" y="75"/>
                    <a:pt x="87" y="78"/>
                    <a:pt x="88" y="81"/>
                  </a:cubicBezTo>
                  <a:cubicBezTo>
                    <a:pt x="78" y="81"/>
                    <a:pt x="68" y="81"/>
                    <a:pt x="58" y="81"/>
                  </a:cubicBezTo>
                  <a:cubicBezTo>
                    <a:pt x="47" y="81"/>
                    <a:pt x="37" y="81"/>
                    <a:pt x="26" y="82"/>
                  </a:cubicBezTo>
                  <a:cubicBezTo>
                    <a:pt x="25" y="79"/>
                    <a:pt x="25" y="76"/>
                    <a:pt x="24" y="73"/>
                  </a:cubicBezTo>
                  <a:cubicBezTo>
                    <a:pt x="28" y="70"/>
                    <a:pt x="31" y="67"/>
                    <a:pt x="34" y="64"/>
                  </a:cubicBezTo>
                  <a:close/>
                  <a:moveTo>
                    <a:pt x="88" y="83"/>
                  </a:moveTo>
                  <a:cubicBezTo>
                    <a:pt x="89" y="88"/>
                    <a:pt x="91" y="93"/>
                    <a:pt x="92" y="98"/>
                  </a:cubicBezTo>
                  <a:cubicBezTo>
                    <a:pt x="82" y="98"/>
                    <a:pt x="71" y="98"/>
                    <a:pt x="61" y="98"/>
                  </a:cubicBezTo>
                  <a:cubicBezTo>
                    <a:pt x="50" y="99"/>
                    <a:pt x="39" y="99"/>
                    <a:pt x="28" y="99"/>
                  </a:cubicBezTo>
                  <a:cubicBezTo>
                    <a:pt x="28" y="94"/>
                    <a:pt x="27" y="89"/>
                    <a:pt x="26" y="84"/>
                  </a:cubicBezTo>
                  <a:cubicBezTo>
                    <a:pt x="37" y="84"/>
                    <a:pt x="48" y="84"/>
                    <a:pt x="58" y="84"/>
                  </a:cubicBezTo>
                  <a:cubicBezTo>
                    <a:pt x="68" y="83"/>
                    <a:pt x="78" y="83"/>
                    <a:pt x="88" y="83"/>
                  </a:cubicBezTo>
                  <a:close/>
                  <a:moveTo>
                    <a:pt x="92" y="100"/>
                  </a:moveTo>
                  <a:cubicBezTo>
                    <a:pt x="93" y="103"/>
                    <a:pt x="94" y="106"/>
                    <a:pt x="94" y="109"/>
                  </a:cubicBezTo>
                  <a:cubicBezTo>
                    <a:pt x="92" y="112"/>
                    <a:pt x="89" y="116"/>
                    <a:pt x="86" y="119"/>
                  </a:cubicBezTo>
                  <a:cubicBezTo>
                    <a:pt x="72" y="120"/>
                    <a:pt x="58" y="121"/>
                    <a:pt x="44" y="121"/>
                  </a:cubicBezTo>
                  <a:cubicBezTo>
                    <a:pt x="39" y="118"/>
                    <a:pt x="35" y="115"/>
                    <a:pt x="30" y="111"/>
                  </a:cubicBezTo>
                  <a:cubicBezTo>
                    <a:pt x="30" y="108"/>
                    <a:pt x="29" y="105"/>
                    <a:pt x="29" y="102"/>
                  </a:cubicBezTo>
                  <a:cubicBezTo>
                    <a:pt x="40" y="102"/>
                    <a:pt x="51" y="101"/>
                    <a:pt x="62" y="101"/>
                  </a:cubicBezTo>
                  <a:cubicBezTo>
                    <a:pt x="72" y="101"/>
                    <a:pt x="82" y="100"/>
                    <a:pt x="92" y="100"/>
                  </a:cubicBezTo>
                  <a:close/>
                  <a:moveTo>
                    <a:pt x="98" y="64"/>
                  </a:moveTo>
                  <a:cubicBezTo>
                    <a:pt x="110" y="64"/>
                    <a:pt x="122" y="64"/>
                    <a:pt x="133" y="64"/>
                  </a:cubicBezTo>
                  <a:cubicBezTo>
                    <a:pt x="137" y="67"/>
                    <a:pt x="141" y="70"/>
                    <a:pt x="145" y="73"/>
                  </a:cubicBezTo>
                  <a:cubicBezTo>
                    <a:pt x="145" y="75"/>
                    <a:pt x="146" y="78"/>
                    <a:pt x="147" y="80"/>
                  </a:cubicBezTo>
                  <a:cubicBezTo>
                    <a:pt x="138" y="80"/>
                    <a:pt x="130" y="80"/>
                    <a:pt x="121" y="80"/>
                  </a:cubicBezTo>
                  <a:cubicBezTo>
                    <a:pt x="111" y="80"/>
                    <a:pt x="102" y="81"/>
                    <a:pt x="93" y="81"/>
                  </a:cubicBezTo>
                  <a:cubicBezTo>
                    <a:pt x="92" y="78"/>
                    <a:pt x="91" y="75"/>
                    <a:pt x="91" y="73"/>
                  </a:cubicBezTo>
                  <a:cubicBezTo>
                    <a:pt x="93" y="70"/>
                    <a:pt x="96" y="67"/>
                    <a:pt x="98" y="64"/>
                  </a:cubicBezTo>
                  <a:close/>
                  <a:moveTo>
                    <a:pt x="148" y="82"/>
                  </a:moveTo>
                  <a:cubicBezTo>
                    <a:pt x="149" y="87"/>
                    <a:pt x="151" y="91"/>
                    <a:pt x="152" y="96"/>
                  </a:cubicBezTo>
                  <a:cubicBezTo>
                    <a:pt x="143" y="96"/>
                    <a:pt x="135" y="96"/>
                    <a:pt x="125" y="97"/>
                  </a:cubicBezTo>
                  <a:cubicBezTo>
                    <a:pt x="116" y="97"/>
                    <a:pt x="107" y="97"/>
                    <a:pt x="97" y="97"/>
                  </a:cubicBezTo>
                  <a:cubicBezTo>
                    <a:pt x="96" y="93"/>
                    <a:pt x="94" y="88"/>
                    <a:pt x="93" y="83"/>
                  </a:cubicBezTo>
                  <a:cubicBezTo>
                    <a:pt x="103" y="83"/>
                    <a:pt x="112" y="83"/>
                    <a:pt x="121" y="83"/>
                  </a:cubicBezTo>
                  <a:cubicBezTo>
                    <a:pt x="130" y="83"/>
                    <a:pt x="139" y="83"/>
                    <a:pt x="148" y="82"/>
                  </a:cubicBezTo>
                  <a:close/>
                  <a:moveTo>
                    <a:pt x="153" y="98"/>
                  </a:moveTo>
                  <a:cubicBezTo>
                    <a:pt x="154" y="101"/>
                    <a:pt x="155" y="104"/>
                    <a:pt x="156" y="106"/>
                  </a:cubicBezTo>
                  <a:cubicBezTo>
                    <a:pt x="154" y="110"/>
                    <a:pt x="152" y="113"/>
                    <a:pt x="149" y="116"/>
                  </a:cubicBezTo>
                  <a:cubicBezTo>
                    <a:pt x="137" y="117"/>
                    <a:pt x="125" y="117"/>
                    <a:pt x="112" y="118"/>
                  </a:cubicBezTo>
                  <a:cubicBezTo>
                    <a:pt x="108" y="115"/>
                    <a:pt x="104" y="112"/>
                    <a:pt x="100" y="108"/>
                  </a:cubicBezTo>
                  <a:cubicBezTo>
                    <a:pt x="99" y="106"/>
                    <a:pt x="98" y="103"/>
                    <a:pt x="98" y="100"/>
                  </a:cubicBezTo>
                  <a:cubicBezTo>
                    <a:pt x="107" y="100"/>
                    <a:pt x="117" y="99"/>
                    <a:pt x="126" y="99"/>
                  </a:cubicBezTo>
                  <a:cubicBezTo>
                    <a:pt x="135" y="99"/>
                    <a:pt x="144" y="99"/>
                    <a:pt x="153" y="98"/>
                  </a:cubicBezTo>
                  <a:close/>
                  <a:moveTo>
                    <a:pt x="155" y="65"/>
                  </a:moveTo>
                  <a:cubicBezTo>
                    <a:pt x="165" y="65"/>
                    <a:pt x="176" y="65"/>
                    <a:pt x="186" y="65"/>
                  </a:cubicBezTo>
                  <a:cubicBezTo>
                    <a:pt x="189" y="67"/>
                    <a:pt x="193" y="70"/>
                    <a:pt x="197" y="73"/>
                  </a:cubicBezTo>
                  <a:cubicBezTo>
                    <a:pt x="198" y="75"/>
                    <a:pt x="199" y="77"/>
                    <a:pt x="200" y="80"/>
                  </a:cubicBezTo>
                  <a:cubicBezTo>
                    <a:pt x="192" y="80"/>
                    <a:pt x="184" y="80"/>
                    <a:pt x="176" y="80"/>
                  </a:cubicBezTo>
                  <a:cubicBezTo>
                    <a:pt x="168" y="80"/>
                    <a:pt x="160" y="80"/>
                    <a:pt x="152" y="80"/>
                  </a:cubicBezTo>
                  <a:cubicBezTo>
                    <a:pt x="151" y="78"/>
                    <a:pt x="150" y="75"/>
                    <a:pt x="149" y="73"/>
                  </a:cubicBezTo>
                  <a:cubicBezTo>
                    <a:pt x="151" y="70"/>
                    <a:pt x="153" y="67"/>
                    <a:pt x="155" y="65"/>
                  </a:cubicBezTo>
                  <a:close/>
                  <a:moveTo>
                    <a:pt x="201" y="82"/>
                  </a:moveTo>
                  <a:cubicBezTo>
                    <a:pt x="202" y="86"/>
                    <a:pt x="204" y="90"/>
                    <a:pt x="206" y="95"/>
                  </a:cubicBezTo>
                  <a:cubicBezTo>
                    <a:pt x="198" y="95"/>
                    <a:pt x="190" y="95"/>
                    <a:pt x="182" y="95"/>
                  </a:cubicBezTo>
                  <a:cubicBezTo>
                    <a:pt x="174" y="95"/>
                    <a:pt x="165" y="96"/>
                    <a:pt x="157" y="96"/>
                  </a:cubicBezTo>
                  <a:cubicBezTo>
                    <a:pt x="155" y="91"/>
                    <a:pt x="154" y="87"/>
                    <a:pt x="152" y="82"/>
                  </a:cubicBezTo>
                  <a:cubicBezTo>
                    <a:pt x="161" y="82"/>
                    <a:pt x="169" y="82"/>
                    <a:pt x="177" y="82"/>
                  </a:cubicBezTo>
                  <a:cubicBezTo>
                    <a:pt x="185" y="82"/>
                    <a:pt x="193" y="82"/>
                    <a:pt x="201" y="82"/>
                  </a:cubicBezTo>
                  <a:close/>
                  <a:moveTo>
                    <a:pt x="207" y="97"/>
                  </a:moveTo>
                  <a:cubicBezTo>
                    <a:pt x="208" y="99"/>
                    <a:pt x="209" y="102"/>
                    <a:pt x="210" y="104"/>
                  </a:cubicBezTo>
                  <a:cubicBezTo>
                    <a:pt x="208" y="107"/>
                    <a:pt x="207" y="110"/>
                    <a:pt x="205" y="113"/>
                  </a:cubicBezTo>
                  <a:cubicBezTo>
                    <a:pt x="194" y="114"/>
                    <a:pt x="184" y="114"/>
                    <a:pt x="172" y="115"/>
                  </a:cubicBezTo>
                  <a:cubicBezTo>
                    <a:pt x="168" y="112"/>
                    <a:pt x="164" y="109"/>
                    <a:pt x="160" y="106"/>
                  </a:cubicBezTo>
                  <a:cubicBezTo>
                    <a:pt x="159" y="103"/>
                    <a:pt x="159" y="101"/>
                    <a:pt x="158" y="98"/>
                  </a:cubicBezTo>
                  <a:cubicBezTo>
                    <a:pt x="166" y="98"/>
                    <a:pt x="175" y="98"/>
                    <a:pt x="183" y="98"/>
                  </a:cubicBezTo>
                  <a:cubicBezTo>
                    <a:pt x="191" y="97"/>
                    <a:pt x="199" y="97"/>
                    <a:pt x="207" y="97"/>
                  </a:cubicBezTo>
                  <a:close/>
                  <a:moveTo>
                    <a:pt x="138" y="18"/>
                  </a:moveTo>
                  <a:cubicBezTo>
                    <a:pt x="148" y="18"/>
                    <a:pt x="158" y="19"/>
                    <a:pt x="168" y="19"/>
                  </a:cubicBezTo>
                  <a:cubicBezTo>
                    <a:pt x="171" y="22"/>
                    <a:pt x="175" y="24"/>
                    <a:pt x="178" y="27"/>
                  </a:cubicBezTo>
                  <a:cubicBezTo>
                    <a:pt x="179" y="29"/>
                    <a:pt x="180" y="31"/>
                    <a:pt x="180" y="33"/>
                  </a:cubicBezTo>
                  <a:cubicBezTo>
                    <a:pt x="173" y="32"/>
                    <a:pt x="166" y="32"/>
                    <a:pt x="158" y="32"/>
                  </a:cubicBezTo>
                  <a:cubicBezTo>
                    <a:pt x="150" y="31"/>
                    <a:pt x="143" y="31"/>
                    <a:pt x="135" y="31"/>
                  </a:cubicBezTo>
                  <a:cubicBezTo>
                    <a:pt x="134" y="28"/>
                    <a:pt x="133" y="26"/>
                    <a:pt x="133" y="24"/>
                  </a:cubicBezTo>
                  <a:cubicBezTo>
                    <a:pt x="135" y="22"/>
                    <a:pt x="136" y="20"/>
                    <a:pt x="138" y="18"/>
                  </a:cubicBezTo>
                  <a:close/>
                  <a:moveTo>
                    <a:pt x="181" y="34"/>
                  </a:moveTo>
                  <a:cubicBezTo>
                    <a:pt x="183" y="38"/>
                    <a:pt x="184" y="42"/>
                    <a:pt x="186" y="46"/>
                  </a:cubicBezTo>
                  <a:cubicBezTo>
                    <a:pt x="178" y="45"/>
                    <a:pt x="171" y="45"/>
                    <a:pt x="163" y="45"/>
                  </a:cubicBezTo>
                  <a:cubicBezTo>
                    <a:pt x="155" y="45"/>
                    <a:pt x="147" y="44"/>
                    <a:pt x="139" y="44"/>
                  </a:cubicBezTo>
                  <a:cubicBezTo>
                    <a:pt x="138" y="40"/>
                    <a:pt x="137" y="36"/>
                    <a:pt x="135" y="33"/>
                  </a:cubicBezTo>
                  <a:cubicBezTo>
                    <a:pt x="143" y="33"/>
                    <a:pt x="151" y="33"/>
                    <a:pt x="159" y="34"/>
                  </a:cubicBezTo>
                  <a:cubicBezTo>
                    <a:pt x="166" y="34"/>
                    <a:pt x="174" y="34"/>
                    <a:pt x="181" y="34"/>
                  </a:cubicBezTo>
                  <a:close/>
                  <a:moveTo>
                    <a:pt x="187" y="47"/>
                  </a:moveTo>
                  <a:cubicBezTo>
                    <a:pt x="187" y="50"/>
                    <a:pt x="188" y="52"/>
                    <a:pt x="189" y="54"/>
                  </a:cubicBezTo>
                  <a:cubicBezTo>
                    <a:pt x="188" y="56"/>
                    <a:pt x="186" y="59"/>
                    <a:pt x="184" y="61"/>
                  </a:cubicBezTo>
                  <a:cubicBezTo>
                    <a:pt x="174" y="61"/>
                    <a:pt x="164" y="61"/>
                    <a:pt x="153" y="61"/>
                  </a:cubicBezTo>
                  <a:cubicBezTo>
                    <a:pt x="150" y="58"/>
                    <a:pt x="146" y="56"/>
                    <a:pt x="142" y="53"/>
                  </a:cubicBezTo>
                  <a:cubicBezTo>
                    <a:pt x="141" y="51"/>
                    <a:pt x="141" y="48"/>
                    <a:pt x="140" y="46"/>
                  </a:cubicBezTo>
                  <a:cubicBezTo>
                    <a:pt x="148" y="46"/>
                    <a:pt x="156" y="47"/>
                    <a:pt x="164" y="47"/>
                  </a:cubicBezTo>
                  <a:cubicBezTo>
                    <a:pt x="171" y="47"/>
                    <a:pt x="179" y="47"/>
                    <a:pt x="187" y="47"/>
                  </a:cubicBezTo>
                  <a:close/>
                  <a:moveTo>
                    <a:pt x="85" y="15"/>
                  </a:moveTo>
                  <a:cubicBezTo>
                    <a:pt x="96" y="15"/>
                    <a:pt x="107" y="16"/>
                    <a:pt x="118" y="17"/>
                  </a:cubicBezTo>
                  <a:cubicBezTo>
                    <a:pt x="121" y="19"/>
                    <a:pt x="125" y="22"/>
                    <a:pt x="128" y="24"/>
                  </a:cubicBezTo>
                  <a:cubicBezTo>
                    <a:pt x="129" y="26"/>
                    <a:pt x="130" y="28"/>
                    <a:pt x="131" y="30"/>
                  </a:cubicBezTo>
                  <a:cubicBezTo>
                    <a:pt x="122" y="30"/>
                    <a:pt x="114" y="30"/>
                    <a:pt x="106" y="29"/>
                  </a:cubicBezTo>
                  <a:cubicBezTo>
                    <a:pt x="97" y="29"/>
                    <a:pt x="88" y="29"/>
                    <a:pt x="79" y="28"/>
                  </a:cubicBezTo>
                  <a:cubicBezTo>
                    <a:pt x="79" y="26"/>
                    <a:pt x="78" y="24"/>
                    <a:pt x="78" y="22"/>
                  </a:cubicBezTo>
                  <a:cubicBezTo>
                    <a:pt x="80" y="19"/>
                    <a:pt x="83" y="17"/>
                    <a:pt x="85" y="15"/>
                  </a:cubicBezTo>
                  <a:close/>
                  <a:moveTo>
                    <a:pt x="131" y="32"/>
                  </a:moveTo>
                  <a:cubicBezTo>
                    <a:pt x="132" y="36"/>
                    <a:pt x="134" y="40"/>
                    <a:pt x="135" y="44"/>
                  </a:cubicBezTo>
                  <a:cubicBezTo>
                    <a:pt x="127" y="44"/>
                    <a:pt x="118" y="44"/>
                    <a:pt x="110" y="43"/>
                  </a:cubicBezTo>
                  <a:cubicBezTo>
                    <a:pt x="101" y="43"/>
                    <a:pt x="92" y="43"/>
                    <a:pt x="83" y="43"/>
                  </a:cubicBezTo>
                  <a:cubicBezTo>
                    <a:pt x="82" y="38"/>
                    <a:pt x="81" y="34"/>
                    <a:pt x="80" y="30"/>
                  </a:cubicBezTo>
                  <a:cubicBezTo>
                    <a:pt x="89" y="31"/>
                    <a:pt x="98" y="31"/>
                    <a:pt x="106" y="31"/>
                  </a:cubicBezTo>
                  <a:cubicBezTo>
                    <a:pt x="115" y="32"/>
                    <a:pt x="123" y="32"/>
                    <a:pt x="131" y="32"/>
                  </a:cubicBezTo>
                  <a:close/>
                  <a:moveTo>
                    <a:pt x="136" y="46"/>
                  </a:moveTo>
                  <a:cubicBezTo>
                    <a:pt x="136" y="48"/>
                    <a:pt x="137" y="51"/>
                    <a:pt x="138" y="53"/>
                  </a:cubicBezTo>
                  <a:cubicBezTo>
                    <a:pt x="136" y="55"/>
                    <a:pt x="134" y="58"/>
                    <a:pt x="132" y="61"/>
                  </a:cubicBezTo>
                  <a:cubicBezTo>
                    <a:pt x="121" y="61"/>
                    <a:pt x="109" y="60"/>
                    <a:pt x="97" y="60"/>
                  </a:cubicBezTo>
                  <a:cubicBezTo>
                    <a:pt x="93" y="58"/>
                    <a:pt x="89" y="55"/>
                    <a:pt x="85" y="52"/>
                  </a:cubicBezTo>
                  <a:cubicBezTo>
                    <a:pt x="85" y="49"/>
                    <a:pt x="84" y="47"/>
                    <a:pt x="84" y="45"/>
                  </a:cubicBezTo>
                  <a:cubicBezTo>
                    <a:pt x="93" y="45"/>
                    <a:pt x="102" y="45"/>
                    <a:pt x="110" y="45"/>
                  </a:cubicBezTo>
                  <a:cubicBezTo>
                    <a:pt x="119" y="46"/>
                    <a:pt x="127" y="46"/>
                    <a:pt x="136" y="46"/>
                  </a:cubicBezTo>
                  <a:close/>
                  <a:moveTo>
                    <a:pt x="25" y="11"/>
                  </a:moveTo>
                  <a:cubicBezTo>
                    <a:pt x="38" y="12"/>
                    <a:pt x="50" y="13"/>
                    <a:pt x="62" y="14"/>
                  </a:cubicBezTo>
                  <a:cubicBezTo>
                    <a:pt x="66" y="16"/>
                    <a:pt x="69" y="19"/>
                    <a:pt x="73" y="21"/>
                  </a:cubicBezTo>
                  <a:cubicBezTo>
                    <a:pt x="74" y="24"/>
                    <a:pt x="74" y="26"/>
                    <a:pt x="75" y="28"/>
                  </a:cubicBezTo>
                  <a:cubicBezTo>
                    <a:pt x="66" y="28"/>
                    <a:pt x="56" y="27"/>
                    <a:pt x="47" y="27"/>
                  </a:cubicBezTo>
                  <a:cubicBezTo>
                    <a:pt x="37" y="27"/>
                    <a:pt x="27" y="26"/>
                    <a:pt x="17" y="26"/>
                  </a:cubicBezTo>
                  <a:cubicBezTo>
                    <a:pt x="17" y="23"/>
                    <a:pt x="17" y="21"/>
                    <a:pt x="16" y="19"/>
                  </a:cubicBezTo>
                  <a:cubicBezTo>
                    <a:pt x="19" y="16"/>
                    <a:pt x="22" y="14"/>
                    <a:pt x="25" y="11"/>
                  </a:cubicBezTo>
                  <a:close/>
                  <a:moveTo>
                    <a:pt x="75" y="30"/>
                  </a:moveTo>
                  <a:cubicBezTo>
                    <a:pt x="76" y="34"/>
                    <a:pt x="77" y="38"/>
                    <a:pt x="78" y="42"/>
                  </a:cubicBezTo>
                  <a:cubicBezTo>
                    <a:pt x="69" y="42"/>
                    <a:pt x="59" y="42"/>
                    <a:pt x="50" y="42"/>
                  </a:cubicBezTo>
                  <a:cubicBezTo>
                    <a:pt x="40" y="41"/>
                    <a:pt x="30" y="41"/>
                    <a:pt x="20" y="41"/>
                  </a:cubicBezTo>
                  <a:cubicBezTo>
                    <a:pt x="19" y="36"/>
                    <a:pt x="18" y="32"/>
                    <a:pt x="18" y="28"/>
                  </a:cubicBezTo>
                  <a:cubicBezTo>
                    <a:pt x="28" y="28"/>
                    <a:pt x="38" y="29"/>
                    <a:pt x="47" y="29"/>
                  </a:cubicBezTo>
                  <a:cubicBezTo>
                    <a:pt x="57" y="29"/>
                    <a:pt x="66" y="30"/>
                    <a:pt x="75" y="30"/>
                  </a:cubicBezTo>
                  <a:close/>
                  <a:moveTo>
                    <a:pt x="79" y="45"/>
                  </a:moveTo>
                  <a:cubicBezTo>
                    <a:pt x="79" y="47"/>
                    <a:pt x="80" y="49"/>
                    <a:pt x="80" y="52"/>
                  </a:cubicBezTo>
                  <a:cubicBezTo>
                    <a:pt x="78" y="54"/>
                    <a:pt x="75" y="57"/>
                    <a:pt x="73" y="60"/>
                  </a:cubicBezTo>
                  <a:cubicBezTo>
                    <a:pt x="60" y="60"/>
                    <a:pt x="47" y="60"/>
                    <a:pt x="33" y="60"/>
                  </a:cubicBezTo>
                  <a:cubicBezTo>
                    <a:pt x="29" y="57"/>
                    <a:pt x="25" y="54"/>
                    <a:pt x="21" y="51"/>
                  </a:cubicBezTo>
                  <a:cubicBezTo>
                    <a:pt x="21" y="48"/>
                    <a:pt x="20" y="46"/>
                    <a:pt x="20" y="43"/>
                  </a:cubicBezTo>
                  <a:cubicBezTo>
                    <a:pt x="30" y="43"/>
                    <a:pt x="40" y="44"/>
                    <a:pt x="50" y="44"/>
                  </a:cubicBezTo>
                  <a:cubicBezTo>
                    <a:pt x="60" y="44"/>
                    <a:pt x="69" y="44"/>
                    <a:pt x="79" y="45"/>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000000"/>
                </a:solidFill>
                <a:ea typeface="宋体" pitchFamily="2" charset="-122"/>
              </a:endParaRPr>
            </a:p>
          </p:txBody>
        </p:sp>
      </p:grpSp>
      <p:grpSp>
        <p:nvGrpSpPr>
          <p:cNvPr id="113" name="组合 112"/>
          <p:cNvGrpSpPr>
            <a:grpSpLocks noChangeAspect="1"/>
          </p:cNvGrpSpPr>
          <p:nvPr/>
        </p:nvGrpSpPr>
        <p:grpSpPr>
          <a:xfrm>
            <a:off x="10236433" y="4990393"/>
            <a:ext cx="775750" cy="747182"/>
            <a:chOff x="3638550" y="2563813"/>
            <a:chExt cx="1422401" cy="1370012"/>
          </a:xfrm>
          <a:solidFill>
            <a:schemeClr val="bg2">
              <a:lumMod val="75000"/>
            </a:schemeClr>
          </a:solidFill>
        </p:grpSpPr>
        <p:sp>
          <p:nvSpPr>
            <p:cNvPr id="114" name="Line 58"/>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15" name="Line 59"/>
            <p:cNvSpPr>
              <a:spLocks noChangeShapeType="1"/>
            </p:cNvSpPr>
            <p:nvPr/>
          </p:nvSpPr>
          <p:spPr bwMode="auto">
            <a:xfrm>
              <a:off x="4768850" y="2916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16" name="Freeform 60"/>
            <p:cNvSpPr>
              <a:spLocks noEditPoints="1"/>
            </p:cNvSpPr>
            <p:nvPr/>
          </p:nvSpPr>
          <p:spPr bwMode="auto">
            <a:xfrm>
              <a:off x="4724400" y="3021013"/>
              <a:ext cx="268288" cy="692150"/>
            </a:xfrm>
            <a:custGeom>
              <a:avLst/>
              <a:gdLst>
                <a:gd name="T0" fmla="*/ 6 w 71"/>
                <a:gd name="T1" fmla="*/ 0 h 183"/>
                <a:gd name="T2" fmla="*/ 0 w 71"/>
                <a:gd name="T3" fmla="*/ 176 h 183"/>
                <a:gd name="T4" fmla="*/ 64 w 71"/>
                <a:gd name="T5" fmla="*/ 183 h 183"/>
                <a:gd name="T6" fmla="*/ 71 w 71"/>
                <a:gd name="T7" fmla="*/ 7 h 183"/>
                <a:gd name="T8" fmla="*/ 17 w 71"/>
                <a:gd name="T9" fmla="*/ 174 h 183"/>
                <a:gd name="T10" fmla="*/ 10 w 71"/>
                <a:gd name="T11" fmla="*/ 174 h 183"/>
                <a:gd name="T12" fmla="*/ 13 w 71"/>
                <a:gd name="T13" fmla="*/ 96 h 183"/>
                <a:gd name="T14" fmla="*/ 17 w 71"/>
                <a:gd name="T15" fmla="*/ 174 h 183"/>
                <a:gd name="T16" fmla="*/ 13 w 71"/>
                <a:gd name="T17" fmla="*/ 86 h 183"/>
                <a:gd name="T18" fmla="*/ 10 w 71"/>
                <a:gd name="T19" fmla="*/ 9 h 183"/>
                <a:gd name="T20" fmla="*/ 17 w 71"/>
                <a:gd name="T21" fmla="*/ 9 h 183"/>
                <a:gd name="T22" fmla="*/ 32 w 71"/>
                <a:gd name="T23" fmla="*/ 174 h 183"/>
                <a:gd name="T24" fmla="*/ 25 w 71"/>
                <a:gd name="T25" fmla="*/ 174 h 183"/>
                <a:gd name="T26" fmla="*/ 28 w 71"/>
                <a:gd name="T27" fmla="*/ 96 h 183"/>
                <a:gd name="T28" fmla="*/ 32 w 71"/>
                <a:gd name="T29" fmla="*/ 174 h 183"/>
                <a:gd name="T30" fmla="*/ 28 w 71"/>
                <a:gd name="T31" fmla="*/ 86 h 183"/>
                <a:gd name="T32" fmla="*/ 25 w 71"/>
                <a:gd name="T33" fmla="*/ 9 h 183"/>
                <a:gd name="T34" fmla="*/ 32 w 71"/>
                <a:gd name="T35" fmla="*/ 9 h 183"/>
                <a:gd name="T36" fmla="*/ 46 w 71"/>
                <a:gd name="T37" fmla="*/ 174 h 183"/>
                <a:gd name="T38" fmla="*/ 40 w 71"/>
                <a:gd name="T39" fmla="*/ 174 h 183"/>
                <a:gd name="T40" fmla="*/ 43 w 71"/>
                <a:gd name="T41" fmla="*/ 96 h 183"/>
                <a:gd name="T42" fmla="*/ 46 w 71"/>
                <a:gd name="T43" fmla="*/ 174 h 183"/>
                <a:gd name="T44" fmla="*/ 43 w 71"/>
                <a:gd name="T45" fmla="*/ 86 h 183"/>
                <a:gd name="T46" fmla="*/ 40 w 71"/>
                <a:gd name="T47" fmla="*/ 9 h 183"/>
                <a:gd name="T48" fmla="*/ 46 w 71"/>
                <a:gd name="T49" fmla="*/ 9 h 183"/>
                <a:gd name="T50" fmla="*/ 61 w 71"/>
                <a:gd name="T51" fmla="*/ 174 h 183"/>
                <a:gd name="T52" fmla="*/ 54 w 71"/>
                <a:gd name="T53" fmla="*/ 174 h 183"/>
                <a:gd name="T54" fmla="*/ 58 w 71"/>
                <a:gd name="T55" fmla="*/ 96 h 183"/>
                <a:gd name="T56" fmla="*/ 61 w 71"/>
                <a:gd name="T57" fmla="*/ 174 h 183"/>
                <a:gd name="T58" fmla="*/ 58 w 71"/>
                <a:gd name="T59" fmla="*/ 86 h 183"/>
                <a:gd name="T60" fmla="*/ 54 w 71"/>
                <a:gd name="T61" fmla="*/ 9 h 183"/>
                <a:gd name="T62" fmla="*/ 61 w 71"/>
                <a:gd name="T63"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83">
                  <a:moveTo>
                    <a:pt x="64" y="0"/>
                  </a:moveTo>
                  <a:cubicBezTo>
                    <a:pt x="6" y="0"/>
                    <a:pt x="6" y="0"/>
                    <a:pt x="6" y="0"/>
                  </a:cubicBezTo>
                  <a:cubicBezTo>
                    <a:pt x="3" y="0"/>
                    <a:pt x="0" y="3"/>
                    <a:pt x="0" y="7"/>
                  </a:cubicBezTo>
                  <a:cubicBezTo>
                    <a:pt x="0" y="176"/>
                    <a:pt x="0" y="176"/>
                    <a:pt x="0" y="176"/>
                  </a:cubicBezTo>
                  <a:cubicBezTo>
                    <a:pt x="0" y="180"/>
                    <a:pt x="3" y="183"/>
                    <a:pt x="6" y="183"/>
                  </a:cubicBezTo>
                  <a:cubicBezTo>
                    <a:pt x="64" y="183"/>
                    <a:pt x="64" y="183"/>
                    <a:pt x="64" y="183"/>
                  </a:cubicBezTo>
                  <a:cubicBezTo>
                    <a:pt x="68" y="183"/>
                    <a:pt x="71" y="180"/>
                    <a:pt x="71" y="176"/>
                  </a:cubicBezTo>
                  <a:cubicBezTo>
                    <a:pt x="71" y="7"/>
                    <a:pt x="71" y="7"/>
                    <a:pt x="71" y="7"/>
                  </a:cubicBezTo>
                  <a:cubicBezTo>
                    <a:pt x="71" y="3"/>
                    <a:pt x="68" y="0"/>
                    <a:pt x="64" y="0"/>
                  </a:cubicBezTo>
                  <a:close/>
                  <a:moveTo>
                    <a:pt x="17" y="174"/>
                  </a:moveTo>
                  <a:cubicBezTo>
                    <a:pt x="17" y="175"/>
                    <a:pt x="15" y="176"/>
                    <a:pt x="13" y="176"/>
                  </a:cubicBezTo>
                  <a:cubicBezTo>
                    <a:pt x="11" y="176"/>
                    <a:pt x="10" y="175"/>
                    <a:pt x="10" y="174"/>
                  </a:cubicBezTo>
                  <a:cubicBezTo>
                    <a:pt x="10" y="99"/>
                    <a:pt x="10" y="99"/>
                    <a:pt x="10" y="99"/>
                  </a:cubicBezTo>
                  <a:cubicBezTo>
                    <a:pt x="10" y="97"/>
                    <a:pt x="11" y="96"/>
                    <a:pt x="13" y="96"/>
                  </a:cubicBezTo>
                  <a:cubicBezTo>
                    <a:pt x="15" y="96"/>
                    <a:pt x="17" y="97"/>
                    <a:pt x="17" y="99"/>
                  </a:cubicBezTo>
                  <a:lnTo>
                    <a:pt x="17" y="174"/>
                  </a:lnTo>
                  <a:close/>
                  <a:moveTo>
                    <a:pt x="17" y="84"/>
                  </a:moveTo>
                  <a:cubicBezTo>
                    <a:pt x="17" y="85"/>
                    <a:pt x="15" y="86"/>
                    <a:pt x="13" y="86"/>
                  </a:cubicBezTo>
                  <a:cubicBezTo>
                    <a:pt x="11" y="86"/>
                    <a:pt x="10" y="85"/>
                    <a:pt x="10" y="84"/>
                  </a:cubicBezTo>
                  <a:cubicBezTo>
                    <a:pt x="10" y="9"/>
                    <a:pt x="10" y="9"/>
                    <a:pt x="10" y="9"/>
                  </a:cubicBezTo>
                  <a:cubicBezTo>
                    <a:pt x="10" y="8"/>
                    <a:pt x="11" y="6"/>
                    <a:pt x="13" y="6"/>
                  </a:cubicBezTo>
                  <a:cubicBezTo>
                    <a:pt x="15" y="6"/>
                    <a:pt x="17" y="8"/>
                    <a:pt x="17" y="9"/>
                  </a:cubicBezTo>
                  <a:lnTo>
                    <a:pt x="17" y="84"/>
                  </a:lnTo>
                  <a:close/>
                  <a:moveTo>
                    <a:pt x="32" y="174"/>
                  </a:moveTo>
                  <a:cubicBezTo>
                    <a:pt x="32" y="175"/>
                    <a:pt x="30" y="176"/>
                    <a:pt x="28" y="176"/>
                  </a:cubicBezTo>
                  <a:cubicBezTo>
                    <a:pt x="26" y="176"/>
                    <a:pt x="25" y="175"/>
                    <a:pt x="25" y="174"/>
                  </a:cubicBezTo>
                  <a:cubicBezTo>
                    <a:pt x="25" y="99"/>
                    <a:pt x="25" y="99"/>
                    <a:pt x="25" y="99"/>
                  </a:cubicBezTo>
                  <a:cubicBezTo>
                    <a:pt x="25" y="97"/>
                    <a:pt x="26" y="96"/>
                    <a:pt x="28" y="96"/>
                  </a:cubicBezTo>
                  <a:cubicBezTo>
                    <a:pt x="30" y="96"/>
                    <a:pt x="32" y="97"/>
                    <a:pt x="32" y="99"/>
                  </a:cubicBezTo>
                  <a:lnTo>
                    <a:pt x="32" y="174"/>
                  </a:lnTo>
                  <a:close/>
                  <a:moveTo>
                    <a:pt x="32" y="84"/>
                  </a:moveTo>
                  <a:cubicBezTo>
                    <a:pt x="32" y="85"/>
                    <a:pt x="30" y="86"/>
                    <a:pt x="28" y="86"/>
                  </a:cubicBezTo>
                  <a:cubicBezTo>
                    <a:pt x="26" y="86"/>
                    <a:pt x="25" y="85"/>
                    <a:pt x="25" y="84"/>
                  </a:cubicBezTo>
                  <a:cubicBezTo>
                    <a:pt x="25" y="9"/>
                    <a:pt x="25" y="9"/>
                    <a:pt x="25" y="9"/>
                  </a:cubicBezTo>
                  <a:cubicBezTo>
                    <a:pt x="25" y="8"/>
                    <a:pt x="26" y="6"/>
                    <a:pt x="28" y="6"/>
                  </a:cubicBezTo>
                  <a:cubicBezTo>
                    <a:pt x="30" y="6"/>
                    <a:pt x="32" y="8"/>
                    <a:pt x="32" y="9"/>
                  </a:cubicBezTo>
                  <a:lnTo>
                    <a:pt x="32" y="84"/>
                  </a:lnTo>
                  <a:close/>
                  <a:moveTo>
                    <a:pt x="46" y="174"/>
                  </a:moveTo>
                  <a:cubicBezTo>
                    <a:pt x="46" y="175"/>
                    <a:pt x="45" y="176"/>
                    <a:pt x="43" y="176"/>
                  </a:cubicBezTo>
                  <a:cubicBezTo>
                    <a:pt x="41" y="176"/>
                    <a:pt x="40" y="175"/>
                    <a:pt x="40" y="174"/>
                  </a:cubicBezTo>
                  <a:cubicBezTo>
                    <a:pt x="40" y="99"/>
                    <a:pt x="40" y="99"/>
                    <a:pt x="40" y="99"/>
                  </a:cubicBezTo>
                  <a:cubicBezTo>
                    <a:pt x="40" y="97"/>
                    <a:pt x="41" y="96"/>
                    <a:pt x="43" y="96"/>
                  </a:cubicBezTo>
                  <a:cubicBezTo>
                    <a:pt x="45" y="96"/>
                    <a:pt x="46" y="97"/>
                    <a:pt x="46" y="99"/>
                  </a:cubicBezTo>
                  <a:lnTo>
                    <a:pt x="46" y="174"/>
                  </a:lnTo>
                  <a:close/>
                  <a:moveTo>
                    <a:pt x="46" y="84"/>
                  </a:moveTo>
                  <a:cubicBezTo>
                    <a:pt x="46" y="85"/>
                    <a:pt x="45" y="86"/>
                    <a:pt x="43" y="86"/>
                  </a:cubicBezTo>
                  <a:cubicBezTo>
                    <a:pt x="41" y="86"/>
                    <a:pt x="40" y="85"/>
                    <a:pt x="40" y="84"/>
                  </a:cubicBezTo>
                  <a:cubicBezTo>
                    <a:pt x="40" y="9"/>
                    <a:pt x="40" y="9"/>
                    <a:pt x="40" y="9"/>
                  </a:cubicBezTo>
                  <a:cubicBezTo>
                    <a:pt x="40" y="8"/>
                    <a:pt x="41" y="6"/>
                    <a:pt x="43" y="6"/>
                  </a:cubicBezTo>
                  <a:cubicBezTo>
                    <a:pt x="45" y="6"/>
                    <a:pt x="46" y="8"/>
                    <a:pt x="46" y="9"/>
                  </a:cubicBezTo>
                  <a:lnTo>
                    <a:pt x="46" y="84"/>
                  </a:lnTo>
                  <a:close/>
                  <a:moveTo>
                    <a:pt x="61" y="174"/>
                  </a:moveTo>
                  <a:cubicBezTo>
                    <a:pt x="61" y="175"/>
                    <a:pt x="60" y="176"/>
                    <a:pt x="58" y="176"/>
                  </a:cubicBezTo>
                  <a:cubicBezTo>
                    <a:pt x="56" y="176"/>
                    <a:pt x="54" y="175"/>
                    <a:pt x="54" y="174"/>
                  </a:cubicBezTo>
                  <a:cubicBezTo>
                    <a:pt x="54" y="99"/>
                    <a:pt x="54" y="99"/>
                    <a:pt x="54" y="99"/>
                  </a:cubicBezTo>
                  <a:cubicBezTo>
                    <a:pt x="54" y="97"/>
                    <a:pt x="56" y="96"/>
                    <a:pt x="58" y="96"/>
                  </a:cubicBezTo>
                  <a:cubicBezTo>
                    <a:pt x="60" y="96"/>
                    <a:pt x="61" y="97"/>
                    <a:pt x="61" y="99"/>
                  </a:cubicBezTo>
                  <a:lnTo>
                    <a:pt x="61" y="174"/>
                  </a:lnTo>
                  <a:close/>
                  <a:moveTo>
                    <a:pt x="61" y="84"/>
                  </a:moveTo>
                  <a:cubicBezTo>
                    <a:pt x="61" y="85"/>
                    <a:pt x="60" y="86"/>
                    <a:pt x="58" y="86"/>
                  </a:cubicBezTo>
                  <a:cubicBezTo>
                    <a:pt x="56" y="86"/>
                    <a:pt x="54" y="85"/>
                    <a:pt x="54" y="84"/>
                  </a:cubicBezTo>
                  <a:cubicBezTo>
                    <a:pt x="54" y="9"/>
                    <a:pt x="54" y="9"/>
                    <a:pt x="54" y="9"/>
                  </a:cubicBezTo>
                  <a:cubicBezTo>
                    <a:pt x="54" y="8"/>
                    <a:pt x="56" y="6"/>
                    <a:pt x="58" y="6"/>
                  </a:cubicBezTo>
                  <a:cubicBezTo>
                    <a:pt x="60" y="6"/>
                    <a:pt x="61" y="8"/>
                    <a:pt x="61" y="9"/>
                  </a:cubicBezTo>
                  <a:lnTo>
                    <a:pt x="61"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17" name="Freeform 61"/>
            <p:cNvSpPr>
              <a:spLocks/>
            </p:cNvSpPr>
            <p:nvPr/>
          </p:nvSpPr>
          <p:spPr bwMode="auto">
            <a:xfrm>
              <a:off x="4637088" y="2960688"/>
              <a:ext cx="423863" cy="812800"/>
            </a:xfrm>
            <a:custGeom>
              <a:avLst/>
              <a:gdLst>
                <a:gd name="T0" fmla="*/ 100 w 112"/>
                <a:gd name="T1" fmla="*/ 215 h 215"/>
                <a:gd name="T2" fmla="*/ 2 w 112"/>
                <a:gd name="T3" fmla="*/ 215 h 215"/>
                <a:gd name="T4" fmla="*/ 2 w 112"/>
                <a:gd name="T5" fmla="*/ 205 h 215"/>
                <a:gd name="T6" fmla="*/ 100 w 112"/>
                <a:gd name="T7" fmla="*/ 205 h 215"/>
                <a:gd name="T8" fmla="*/ 102 w 112"/>
                <a:gd name="T9" fmla="*/ 203 h 215"/>
                <a:gd name="T10" fmla="*/ 102 w 112"/>
                <a:gd name="T11" fmla="*/ 11 h 215"/>
                <a:gd name="T12" fmla="*/ 100 w 112"/>
                <a:gd name="T13" fmla="*/ 10 h 215"/>
                <a:gd name="T14" fmla="*/ 0 w 112"/>
                <a:gd name="T15" fmla="*/ 10 h 215"/>
                <a:gd name="T16" fmla="*/ 0 w 112"/>
                <a:gd name="T17" fmla="*/ 0 h 215"/>
                <a:gd name="T18" fmla="*/ 100 w 112"/>
                <a:gd name="T19" fmla="*/ 0 h 215"/>
                <a:gd name="T20" fmla="*/ 112 w 112"/>
                <a:gd name="T21" fmla="*/ 11 h 215"/>
                <a:gd name="T22" fmla="*/ 112 w 112"/>
                <a:gd name="T23" fmla="*/ 203 h 215"/>
                <a:gd name="T24" fmla="*/ 100 w 112"/>
                <a:gd name="T2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15">
                  <a:moveTo>
                    <a:pt x="100" y="215"/>
                  </a:moveTo>
                  <a:cubicBezTo>
                    <a:pt x="2" y="215"/>
                    <a:pt x="2" y="215"/>
                    <a:pt x="2" y="215"/>
                  </a:cubicBezTo>
                  <a:cubicBezTo>
                    <a:pt x="2" y="205"/>
                    <a:pt x="2" y="205"/>
                    <a:pt x="2" y="205"/>
                  </a:cubicBezTo>
                  <a:cubicBezTo>
                    <a:pt x="100" y="205"/>
                    <a:pt x="100" y="205"/>
                    <a:pt x="100" y="205"/>
                  </a:cubicBezTo>
                  <a:cubicBezTo>
                    <a:pt x="101" y="205"/>
                    <a:pt x="102" y="204"/>
                    <a:pt x="102" y="203"/>
                  </a:cubicBezTo>
                  <a:cubicBezTo>
                    <a:pt x="102" y="11"/>
                    <a:pt x="102" y="11"/>
                    <a:pt x="102" y="11"/>
                  </a:cubicBezTo>
                  <a:cubicBezTo>
                    <a:pt x="102" y="11"/>
                    <a:pt x="101" y="10"/>
                    <a:pt x="100" y="10"/>
                  </a:cubicBezTo>
                  <a:cubicBezTo>
                    <a:pt x="0" y="10"/>
                    <a:pt x="0" y="10"/>
                    <a:pt x="0" y="10"/>
                  </a:cubicBezTo>
                  <a:cubicBezTo>
                    <a:pt x="0" y="0"/>
                    <a:pt x="0" y="0"/>
                    <a:pt x="0" y="0"/>
                  </a:cubicBezTo>
                  <a:cubicBezTo>
                    <a:pt x="100" y="0"/>
                    <a:pt x="100" y="0"/>
                    <a:pt x="100" y="0"/>
                  </a:cubicBezTo>
                  <a:cubicBezTo>
                    <a:pt x="106" y="0"/>
                    <a:pt x="112" y="5"/>
                    <a:pt x="112" y="11"/>
                  </a:cubicBezTo>
                  <a:cubicBezTo>
                    <a:pt x="112" y="203"/>
                    <a:pt x="112" y="203"/>
                    <a:pt x="112" y="203"/>
                  </a:cubicBezTo>
                  <a:cubicBezTo>
                    <a:pt x="112" y="210"/>
                    <a:pt x="106" y="215"/>
                    <a:pt x="100"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18" name="Freeform 62"/>
            <p:cNvSpPr>
              <a:spLocks/>
            </p:cNvSpPr>
            <p:nvPr/>
          </p:nvSpPr>
          <p:spPr bwMode="auto">
            <a:xfrm>
              <a:off x="3638550" y="2563813"/>
              <a:ext cx="1055688" cy="139700"/>
            </a:xfrm>
            <a:custGeom>
              <a:avLst/>
              <a:gdLst>
                <a:gd name="T0" fmla="*/ 274 w 279"/>
                <a:gd name="T1" fmla="*/ 37 h 37"/>
                <a:gd name="T2" fmla="*/ 279 w 279"/>
                <a:gd name="T3" fmla="*/ 32 h 37"/>
                <a:gd name="T4" fmla="*/ 279 w 279"/>
                <a:gd name="T5" fmla="*/ 23 h 37"/>
                <a:gd name="T6" fmla="*/ 274 w 279"/>
                <a:gd name="T7" fmla="*/ 17 h 37"/>
                <a:gd name="T8" fmla="*/ 145 w 279"/>
                <a:gd name="T9" fmla="*/ 0 h 37"/>
                <a:gd name="T10" fmla="*/ 135 w 279"/>
                <a:gd name="T11" fmla="*/ 0 h 37"/>
                <a:gd name="T12" fmla="*/ 5 w 279"/>
                <a:gd name="T13" fmla="*/ 17 h 37"/>
                <a:gd name="T14" fmla="*/ 0 w 279"/>
                <a:gd name="T15" fmla="*/ 23 h 37"/>
                <a:gd name="T16" fmla="*/ 0 w 279"/>
                <a:gd name="T17" fmla="*/ 32 h 37"/>
                <a:gd name="T18" fmla="*/ 5 w 279"/>
                <a:gd name="T19" fmla="*/ 37 h 37"/>
                <a:gd name="T20" fmla="*/ 274 w 279"/>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37">
                  <a:moveTo>
                    <a:pt x="274" y="37"/>
                  </a:moveTo>
                  <a:cubicBezTo>
                    <a:pt x="277" y="37"/>
                    <a:pt x="279" y="35"/>
                    <a:pt x="279" y="32"/>
                  </a:cubicBezTo>
                  <a:cubicBezTo>
                    <a:pt x="279" y="23"/>
                    <a:pt x="279" y="23"/>
                    <a:pt x="279" y="23"/>
                  </a:cubicBezTo>
                  <a:cubicBezTo>
                    <a:pt x="279" y="20"/>
                    <a:pt x="277" y="17"/>
                    <a:pt x="274" y="17"/>
                  </a:cubicBezTo>
                  <a:cubicBezTo>
                    <a:pt x="145" y="0"/>
                    <a:pt x="145" y="0"/>
                    <a:pt x="145" y="0"/>
                  </a:cubicBezTo>
                  <a:cubicBezTo>
                    <a:pt x="142" y="0"/>
                    <a:pt x="137" y="0"/>
                    <a:pt x="135" y="0"/>
                  </a:cubicBezTo>
                  <a:cubicBezTo>
                    <a:pt x="5" y="17"/>
                    <a:pt x="5" y="17"/>
                    <a:pt x="5" y="17"/>
                  </a:cubicBezTo>
                  <a:cubicBezTo>
                    <a:pt x="2" y="17"/>
                    <a:pt x="0" y="20"/>
                    <a:pt x="0" y="23"/>
                  </a:cubicBezTo>
                  <a:cubicBezTo>
                    <a:pt x="0" y="32"/>
                    <a:pt x="0" y="32"/>
                    <a:pt x="0" y="32"/>
                  </a:cubicBezTo>
                  <a:cubicBezTo>
                    <a:pt x="0" y="35"/>
                    <a:pt x="2" y="37"/>
                    <a:pt x="5" y="37"/>
                  </a:cubicBezTo>
                  <a:lnTo>
                    <a:pt x="27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19" name="Freeform 63"/>
            <p:cNvSpPr>
              <a:spLocks noEditPoints="1"/>
            </p:cNvSpPr>
            <p:nvPr/>
          </p:nvSpPr>
          <p:spPr bwMode="auto">
            <a:xfrm>
              <a:off x="3752850" y="2828925"/>
              <a:ext cx="396875" cy="1006475"/>
            </a:xfrm>
            <a:custGeom>
              <a:avLst/>
              <a:gdLst>
                <a:gd name="T0" fmla="*/ 0 w 105"/>
                <a:gd name="T1" fmla="*/ 2 h 266"/>
                <a:gd name="T2" fmla="*/ 0 w 105"/>
                <a:gd name="T3" fmla="*/ 263 h 266"/>
                <a:gd name="T4" fmla="*/ 2 w 105"/>
                <a:gd name="T5" fmla="*/ 266 h 266"/>
                <a:gd name="T6" fmla="*/ 105 w 105"/>
                <a:gd name="T7" fmla="*/ 266 h 266"/>
                <a:gd name="T8" fmla="*/ 105 w 105"/>
                <a:gd name="T9" fmla="*/ 0 h 266"/>
                <a:gd name="T10" fmla="*/ 2 w 105"/>
                <a:gd name="T11" fmla="*/ 0 h 266"/>
                <a:gd name="T12" fmla="*/ 0 w 105"/>
                <a:gd name="T13" fmla="*/ 2 h 266"/>
                <a:gd name="T14" fmla="*/ 11 w 105"/>
                <a:gd name="T15" fmla="*/ 200 h 266"/>
                <a:gd name="T16" fmla="*/ 94 w 105"/>
                <a:gd name="T17" fmla="*/ 200 h 266"/>
                <a:gd name="T18" fmla="*/ 95 w 105"/>
                <a:gd name="T19" fmla="*/ 202 h 266"/>
                <a:gd name="T20" fmla="*/ 94 w 105"/>
                <a:gd name="T21" fmla="*/ 204 h 266"/>
                <a:gd name="T22" fmla="*/ 11 w 105"/>
                <a:gd name="T23" fmla="*/ 204 h 266"/>
                <a:gd name="T24" fmla="*/ 10 w 105"/>
                <a:gd name="T25" fmla="*/ 202 h 266"/>
                <a:gd name="T26" fmla="*/ 11 w 105"/>
                <a:gd name="T27" fmla="*/ 200 h 266"/>
                <a:gd name="T28" fmla="*/ 11 w 105"/>
                <a:gd name="T29" fmla="*/ 208 h 266"/>
                <a:gd name="T30" fmla="*/ 94 w 105"/>
                <a:gd name="T31" fmla="*/ 208 h 266"/>
                <a:gd name="T32" fmla="*/ 95 w 105"/>
                <a:gd name="T33" fmla="*/ 210 h 266"/>
                <a:gd name="T34" fmla="*/ 94 w 105"/>
                <a:gd name="T35" fmla="*/ 212 h 266"/>
                <a:gd name="T36" fmla="*/ 11 w 105"/>
                <a:gd name="T37" fmla="*/ 212 h 266"/>
                <a:gd name="T38" fmla="*/ 10 w 105"/>
                <a:gd name="T39" fmla="*/ 210 h 266"/>
                <a:gd name="T40" fmla="*/ 11 w 105"/>
                <a:gd name="T41" fmla="*/ 208 h 266"/>
                <a:gd name="T42" fmla="*/ 11 w 105"/>
                <a:gd name="T43" fmla="*/ 216 h 266"/>
                <a:gd name="T44" fmla="*/ 94 w 105"/>
                <a:gd name="T45" fmla="*/ 216 h 266"/>
                <a:gd name="T46" fmla="*/ 95 w 105"/>
                <a:gd name="T47" fmla="*/ 218 h 266"/>
                <a:gd name="T48" fmla="*/ 94 w 105"/>
                <a:gd name="T49" fmla="*/ 220 h 266"/>
                <a:gd name="T50" fmla="*/ 11 w 105"/>
                <a:gd name="T51" fmla="*/ 220 h 266"/>
                <a:gd name="T52" fmla="*/ 10 w 105"/>
                <a:gd name="T53" fmla="*/ 218 h 266"/>
                <a:gd name="T54" fmla="*/ 11 w 105"/>
                <a:gd name="T55" fmla="*/ 216 h 266"/>
                <a:gd name="T56" fmla="*/ 11 w 105"/>
                <a:gd name="T57" fmla="*/ 224 h 266"/>
                <a:gd name="T58" fmla="*/ 94 w 105"/>
                <a:gd name="T59" fmla="*/ 224 h 266"/>
                <a:gd name="T60" fmla="*/ 95 w 105"/>
                <a:gd name="T61" fmla="*/ 226 h 266"/>
                <a:gd name="T62" fmla="*/ 94 w 105"/>
                <a:gd name="T63" fmla="*/ 228 h 266"/>
                <a:gd name="T64" fmla="*/ 11 w 105"/>
                <a:gd name="T65" fmla="*/ 228 h 266"/>
                <a:gd name="T66" fmla="*/ 10 w 105"/>
                <a:gd name="T67" fmla="*/ 226 h 266"/>
                <a:gd name="T68" fmla="*/ 11 w 105"/>
                <a:gd name="T69" fmla="*/ 224 h 266"/>
                <a:gd name="T70" fmla="*/ 11 w 105"/>
                <a:gd name="T71" fmla="*/ 232 h 266"/>
                <a:gd name="T72" fmla="*/ 94 w 105"/>
                <a:gd name="T73" fmla="*/ 232 h 266"/>
                <a:gd name="T74" fmla="*/ 95 w 105"/>
                <a:gd name="T75" fmla="*/ 234 h 266"/>
                <a:gd name="T76" fmla="*/ 94 w 105"/>
                <a:gd name="T77" fmla="*/ 236 h 266"/>
                <a:gd name="T78" fmla="*/ 11 w 105"/>
                <a:gd name="T79" fmla="*/ 236 h 266"/>
                <a:gd name="T80" fmla="*/ 10 w 105"/>
                <a:gd name="T81" fmla="*/ 234 h 266"/>
                <a:gd name="T82" fmla="*/ 11 w 105"/>
                <a:gd name="T83" fmla="*/ 232 h 266"/>
                <a:gd name="T84" fmla="*/ 11 w 105"/>
                <a:gd name="T85" fmla="*/ 240 h 266"/>
                <a:gd name="T86" fmla="*/ 94 w 105"/>
                <a:gd name="T87" fmla="*/ 240 h 266"/>
                <a:gd name="T88" fmla="*/ 95 w 105"/>
                <a:gd name="T89" fmla="*/ 242 h 266"/>
                <a:gd name="T90" fmla="*/ 94 w 105"/>
                <a:gd name="T91" fmla="*/ 244 h 266"/>
                <a:gd name="T92" fmla="*/ 11 w 105"/>
                <a:gd name="T93" fmla="*/ 244 h 266"/>
                <a:gd name="T94" fmla="*/ 10 w 105"/>
                <a:gd name="T95" fmla="*/ 242 h 266"/>
                <a:gd name="T96" fmla="*/ 11 w 105"/>
                <a:gd name="T97" fmla="*/ 2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266">
                  <a:moveTo>
                    <a:pt x="0" y="2"/>
                  </a:moveTo>
                  <a:cubicBezTo>
                    <a:pt x="0" y="263"/>
                    <a:pt x="0" y="263"/>
                    <a:pt x="0" y="263"/>
                  </a:cubicBezTo>
                  <a:cubicBezTo>
                    <a:pt x="0" y="265"/>
                    <a:pt x="1" y="266"/>
                    <a:pt x="2" y="266"/>
                  </a:cubicBezTo>
                  <a:cubicBezTo>
                    <a:pt x="105" y="266"/>
                    <a:pt x="105" y="266"/>
                    <a:pt x="105" y="266"/>
                  </a:cubicBezTo>
                  <a:cubicBezTo>
                    <a:pt x="105" y="0"/>
                    <a:pt x="105" y="0"/>
                    <a:pt x="105" y="0"/>
                  </a:cubicBezTo>
                  <a:cubicBezTo>
                    <a:pt x="2" y="0"/>
                    <a:pt x="2" y="0"/>
                    <a:pt x="2" y="0"/>
                  </a:cubicBezTo>
                  <a:cubicBezTo>
                    <a:pt x="1" y="0"/>
                    <a:pt x="0" y="1"/>
                    <a:pt x="0" y="2"/>
                  </a:cubicBezTo>
                  <a:close/>
                  <a:moveTo>
                    <a:pt x="11" y="200"/>
                  </a:moveTo>
                  <a:cubicBezTo>
                    <a:pt x="94" y="200"/>
                    <a:pt x="94" y="200"/>
                    <a:pt x="94" y="200"/>
                  </a:cubicBezTo>
                  <a:cubicBezTo>
                    <a:pt x="95" y="200"/>
                    <a:pt x="95" y="201"/>
                    <a:pt x="95" y="202"/>
                  </a:cubicBezTo>
                  <a:cubicBezTo>
                    <a:pt x="95" y="203"/>
                    <a:pt x="95" y="204"/>
                    <a:pt x="94" y="204"/>
                  </a:cubicBezTo>
                  <a:cubicBezTo>
                    <a:pt x="11" y="204"/>
                    <a:pt x="11" y="204"/>
                    <a:pt x="11" y="204"/>
                  </a:cubicBezTo>
                  <a:cubicBezTo>
                    <a:pt x="10" y="204"/>
                    <a:pt x="10" y="203"/>
                    <a:pt x="10" y="202"/>
                  </a:cubicBezTo>
                  <a:cubicBezTo>
                    <a:pt x="10" y="201"/>
                    <a:pt x="10" y="200"/>
                    <a:pt x="11" y="200"/>
                  </a:cubicBezTo>
                  <a:close/>
                  <a:moveTo>
                    <a:pt x="11" y="208"/>
                  </a:moveTo>
                  <a:cubicBezTo>
                    <a:pt x="94" y="208"/>
                    <a:pt x="94" y="208"/>
                    <a:pt x="94" y="208"/>
                  </a:cubicBezTo>
                  <a:cubicBezTo>
                    <a:pt x="95" y="208"/>
                    <a:pt x="95" y="209"/>
                    <a:pt x="95" y="210"/>
                  </a:cubicBezTo>
                  <a:cubicBezTo>
                    <a:pt x="95" y="211"/>
                    <a:pt x="95" y="212"/>
                    <a:pt x="94" y="212"/>
                  </a:cubicBezTo>
                  <a:cubicBezTo>
                    <a:pt x="11" y="212"/>
                    <a:pt x="11" y="212"/>
                    <a:pt x="11" y="212"/>
                  </a:cubicBezTo>
                  <a:cubicBezTo>
                    <a:pt x="10" y="212"/>
                    <a:pt x="10" y="211"/>
                    <a:pt x="10" y="210"/>
                  </a:cubicBezTo>
                  <a:cubicBezTo>
                    <a:pt x="10" y="209"/>
                    <a:pt x="10" y="208"/>
                    <a:pt x="11" y="208"/>
                  </a:cubicBezTo>
                  <a:close/>
                  <a:moveTo>
                    <a:pt x="11" y="216"/>
                  </a:moveTo>
                  <a:cubicBezTo>
                    <a:pt x="94" y="216"/>
                    <a:pt x="94" y="216"/>
                    <a:pt x="94" y="216"/>
                  </a:cubicBezTo>
                  <a:cubicBezTo>
                    <a:pt x="95" y="216"/>
                    <a:pt x="95" y="217"/>
                    <a:pt x="95" y="218"/>
                  </a:cubicBezTo>
                  <a:cubicBezTo>
                    <a:pt x="95" y="219"/>
                    <a:pt x="95" y="220"/>
                    <a:pt x="94" y="220"/>
                  </a:cubicBezTo>
                  <a:cubicBezTo>
                    <a:pt x="11" y="220"/>
                    <a:pt x="11" y="220"/>
                    <a:pt x="11" y="220"/>
                  </a:cubicBezTo>
                  <a:cubicBezTo>
                    <a:pt x="10" y="220"/>
                    <a:pt x="10" y="219"/>
                    <a:pt x="10" y="218"/>
                  </a:cubicBezTo>
                  <a:cubicBezTo>
                    <a:pt x="10" y="217"/>
                    <a:pt x="10" y="216"/>
                    <a:pt x="11" y="216"/>
                  </a:cubicBezTo>
                  <a:close/>
                  <a:moveTo>
                    <a:pt x="11" y="224"/>
                  </a:moveTo>
                  <a:cubicBezTo>
                    <a:pt x="94" y="224"/>
                    <a:pt x="94" y="224"/>
                    <a:pt x="94" y="224"/>
                  </a:cubicBezTo>
                  <a:cubicBezTo>
                    <a:pt x="95" y="224"/>
                    <a:pt x="95" y="225"/>
                    <a:pt x="95" y="226"/>
                  </a:cubicBezTo>
                  <a:cubicBezTo>
                    <a:pt x="95" y="227"/>
                    <a:pt x="95" y="228"/>
                    <a:pt x="94" y="228"/>
                  </a:cubicBezTo>
                  <a:cubicBezTo>
                    <a:pt x="11" y="228"/>
                    <a:pt x="11" y="228"/>
                    <a:pt x="11" y="228"/>
                  </a:cubicBezTo>
                  <a:cubicBezTo>
                    <a:pt x="10" y="228"/>
                    <a:pt x="10" y="227"/>
                    <a:pt x="10" y="226"/>
                  </a:cubicBezTo>
                  <a:cubicBezTo>
                    <a:pt x="10" y="225"/>
                    <a:pt x="10" y="224"/>
                    <a:pt x="11" y="224"/>
                  </a:cubicBezTo>
                  <a:close/>
                  <a:moveTo>
                    <a:pt x="11" y="232"/>
                  </a:moveTo>
                  <a:cubicBezTo>
                    <a:pt x="94" y="232"/>
                    <a:pt x="94" y="232"/>
                    <a:pt x="94" y="232"/>
                  </a:cubicBezTo>
                  <a:cubicBezTo>
                    <a:pt x="95" y="232"/>
                    <a:pt x="95" y="233"/>
                    <a:pt x="95" y="234"/>
                  </a:cubicBezTo>
                  <a:cubicBezTo>
                    <a:pt x="95" y="235"/>
                    <a:pt x="95" y="236"/>
                    <a:pt x="94" y="236"/>
                  </a:cubicBezTo>
                  <a:cubicBezTo>
                    <a:pt x="11" y="236"/>
                    <a:pt x="11" y="236"/>
                    <a:pt x="11" y="236"/>
                  </a:cubicBezTo>
                  <a:cubicBezTo>
                    <a:pt x="10" y="236"/>
                    <a:pt x="10" y="235"/>
                    <a:pt x="10" y="234"/>
                  </a:cubicBezTo>
                  <a:cubicBezTo>
                    <a:pt x="10" y="233"/>
                    <a:pt x="10" y="232"/>
                    <a:pt x="11" y="232"/>
                  </a:cubicBezTo>
                  <a:close/>
                  <a:moveTo>
                    <a:pt x="11" y="240"/>
                  </a:moveTo>
                  <a:cubicBezTo>
                    <a:pt x="94" y="240"/>
                    <a:pt x="94" y="240"/>
                    <a:pt x="94" y="240"/>
                  </a:cubicBezTo>
                  <a:cubicBezTo>
                    <a:pt x="95" y="240"/>
                    <a:pt x="95" y="241"/>
                    <a:pt x="95" y="242"/>
                  </a:cubicBezTo>
                  <a:cubicBezTo>
                    <a:pt x="95" y="243"/>
                    <a:pt x="95" y="244"/>
                    <a:pt x="94" y="244"/>
                  </a:cubicBezTo>
                  <a:cubicBezTo>
                    <a:pt x="11" y="244"/>
                    <a:pt x="11" y="244"/>
                    <a:pt x="11" y="244"/>
                  </a:cubicBezTo>
                  <a:cubicBezTo>
                    <a:pt x="10" y="244"/>
                    <a:pt x="10" y="243"/>
                    <a:pt x="10" y="242"/>
                  </a:cubicBezTo>
                  <a:cubicBezTo>
                    <a:pt x="10" y="241"/>
                    <a:pt x="10" y="240"/>
                    <a:pt x="1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20" name="Freeform 64"/>
            <p:cNvSpPr>
              <a:spLocks noEditPoints="1"/>
            </p:cNvSpPr>
            <p:nvPr/>
          </p:nvSpPr>
          <p:spPr bwMode="auto">
            <a:xfrm>
              <a:off x="4183063" y="2828925"/>
              <a:ext cx="401638" cy="1006475"/>
            </a:xfrm>
            <a:custGeom>
              <a:avLst/>
              <a:gdLst>
                <a:gd name="T0" fmla="*/ 104 w 106"/>
                <a:gd name="T1" fmla="*/ 0 h 266"/>
                <a:gd name="T2" fmla="*/ 0 w 106"/>
                <a:gd name="T3" fmla="*/ 0 h 266"/>
                <a:gd name="T4" fmla="*/ 0 w 106"/>
                <a:gd name="T5" fmla="*/ 266 h 266"/>
                <a:gd name="T6" fmla="*/ 104 w 106"/>
                <a:gd name="T7" fmla="*/ 266 h 266"/>
                <a:gd name="T8" fmla="*/ 106 w 106"/>
                <a:gd name="T9" fmla="*/ 263 h 266"/>
                <a:gd name="T10" fmla="*/ 106 w 106"/>
                <a:gd name="T11" fmla="*/ 2 h 266"/>
                <a:gd name="T12" fmla="*/ 104 w 106"/>
                <a:gd name="T13" fmla="*/ 0 h 266"/>
                <a:gd name="T14" fmla="*/ 15 w 106"/>
                <a:gd name="T15" fmla="*/ 63 h 266"/>
                <a:gd name="T16" fmla="*/ 20 w 106"/>
                <a:gd name="T17" fmla="*/ 58 h 266"/>
                <a:gd name="T18" fmla="*/ 31 w 106"/>
                <a:gd name="T19" fmla="*/ 58 h 266"/>
                <a:gd name="T20" fmla="*/ 36 w 106"/>
                <a:gd name="T21" fmla="*/ 63 h 266"/>
                <a:gd name="T22" fmla="*/ 36 w 106"/>
                <a:gd name="T23" fmla="*/ 106 h 266"/>
                <a:gd name="T24" fmla="*/ 31 w 106"/>
                <a:gd name="T25" fmla="*/ 111 h 266"/>
                <a:gd name="T26" fmla="*/ 20 w 106"/>
                <a:gd name="T27" fmla="*/ 111 h 266"/>
                <a:gd name="T28" fmla="*/ 15 w 106"/>
                <a:gd name="T29" fmla="*/ 106 h 266"/>
                <a:gd name="T30" fmla="*/ 15 w 106"/>
                <a:gd name="T31" fmla="*/ 63 h 266"/>
                <a:gd name="T32" fmla="*/ 95 w 106"/>
                <a:gd name="T33" fmla="*/ 244 h 266"/>
                <a:gd name="T34" fmla="*/ 12 w 106"/>
                <a:gd name="T35" fmla="*/ 244 h 266"/>
                <a:gd name="T36" fmla="*/ 10 w 106"/>
                <a:gd name="T37" fmla="*/ 242 h 266"/>
                <a:gd name="T38" fmla="*/ 12 w 106"/>
                <a:gd name="T39" fmla="*/ 240 h 266"/>
                <a:gd name="T40" fmla="*/ 95 w 106"/>
                <a:gd name="T41" fmla="*/ 240 h 266"/>
                <a:gd name="T42" fmla="*/ 96 w 106"/>
                <a:gd name="T43" fmla="*/ 242 h 266"/>
                <a:gd name="T44" fmla="*/ 95 w 106"/>
                <a:gd name="T45" fmla="*/ 244 h 266"/>
                <a:gd name="T46" fmla="*/ 95 w 106"/>
                <a:gd name="T47" fmla="*/ 236 h 266"/>
                <a:gd name="T48" fmla="*/ 12 w 106"/>
                <a:gd name="T49" fmla="*/ 236 h 266"/>
                <a:gd name="T50" fmla="*/ 10 w 106"/>
                <a:gd name="T51" fmla="*/ 234 h 266"/>
                <a:gd name="T52" fmla="*/ 12 w 106"/>
                <a:gd name="T53" fmla="*/ 232 h 266"/>
                <a:gd name="T54" fmla="*/ 95 w 106"/>
                <a:gd name="T55" fmla="*/ 232 h 266"/>
                <a:gd name="T56" fmla="*/ 96 w 106"/>
                <a:gd name="T57" fmla="*/ 234 h 266"/>
                <a:gd name="T58" fmla="*/ 95 w 106"/>
                <a:gd name="T59" fmla="*/ 236 h 266"/>
                <a:gd name="T60" fmla="*/ 95 w 106"/>
                <a:gd name="T61" fmla="*/ 228 h 266"/>
                <a:gd name="T62" fmla="*/ 12 w 106"/>
                <a:gd name="T63" fmla="*/ 228 h 266"/>
                <a:gd name="T64" fmla="*/ 10 w 106"/>
                <a:gd name="T65" fmla="*/ 226 h 266"/>
                <a:gd name="T66" fmla="*/ 12 w 106"/>
                <a:gd name="T67" fmla="*/ 224 h 266"/>
                <a:gd name="T68" fmla="*/ 95 w 106"/>
                <a:gd name="T69" fmla="*/ 224 h 266"/>
                <a:gd name="T70" fmla="*/ 96 w 106"/>
                <a:gd name="T71" fmla="*/ 226 h 266"/>
                <a:gd name="T72" fmla="*/ 95 w 106"/>
                <a:gd name="T73" fmla="*/ 228 h 266"/>
                <a:gd name="T74" fmla="*/ 95 w 106"/>
                <a:gd name="T75" fmla="*/ 220 h 266"/>
                <a:gd name="T76" fmla="*/ 12 w 106"/>
                <a:gd name="T77" fmla="*/ 220 h 266"/>
                <a:gd name="T78" fmla="*/ 10 w 106"/>
                <a:gd name="T79" fmla="*/ 218 h 266"/>
                <a:gd name="T80" fmla="*/ 12 w 106"/>
                <a:gd name="T81" fmla="*/ 216 h 266"/>
                <a:gd name="T82" fmla="*/ 95 w 106"/>
                <a:gd name="T83" fmla="*/ 216 h 266"/>
                <a:gd name="T84" fmla="*/ 96 w 106"/>
                <a:gd name="T85" fmla="*/ 218 h 266"/>
                <a:gd name="T86" fmla="*/ 95 w 106"/>
                <a:gd name="T87" fmla="*/ 220 h 266"/>
                <a:gd name="T88" fmla="*/ 95 w 106"/>
                <a:gd name="T89" fmla="*/ 212 h 266"/>
                <a:gd name="T90" fmla="*/ 12 w 106"/>
                <a:gd name="T91" fmla="*/ 212 h 266"/>
                <a:gd name="T92" fmla="*/ 10 w 106"/>
                <a:gd name="T93" fmla="*/ 210 h 266"/>
                <a:gd name="T94" fmla="*/ 12 w 106"/>
                <a:gd name="T95" fmla="*/ 208 h 266"/>
                <a:gd name="T96" fmla="*/ 95 w 106"/>
                <a:gd name="T97" fmla="*/ 208 h 266"/>
                <a:gd name="T98" fmla="*/ 96 w 106"/>
                <a:gd name="T99" fmla="*/ 210 h 266"/>
                <a:gd name="T100" fmla="*/ 95 w 106"/>
                <a:gd name="T101" fmla="*/ 212 h 266"/>
                <a:gd name="T102" fmla="*/ 95 w 106"/>
                <a:gd name="T103" fmla="*/ 204 h 266"/>
                <a:gd name="T104" fmla="*/ 12 w 106"/>
                <a:gd name="T105" fmla="*/ 204 h 266"/>
                <a:gd name="T106" fmla="*/ 10 w 106"/>
                <a:gd name="T107" fmla="*/ 202 h 266"/>
                <a:gd name="T108" fmla="*/ 12 w 106"/>
                <a:gd name="T109" fmla="*/ 200 h 266"/>
                <a:gd name="T110" fmla="*/ 95 w 106"/>
                <a:gd name="T111" fmla="*/ 200 h 266"/>
                <a:gd name="T112" fmla="*/ 96 w 106"/>
                <a:gd name="T113" fmla="*/ 202 h 266"/>
                <a:gd name="T114" fmla="*/ 95 w 106"/>
                <a:gd name="T115" fmla="*/ 20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266">
                  <a:moveTo>
                    <a:pt x="104" y="0"/>
                  </a:moveTo>
                  <a:cubicBezTo>
                    <a:pt x="0" y="0"/>
                    <a:pt x="0" y="0"/>
                    <a:pt x="0" y="0"/>
                  </a:cubicBezTo>
                  <a:cubicBezTo>
                    <a:pt x="0" y="266"/>
                    <a:pt x="0" y="266"/>
                    <a:pt x="0" y="266"/>
                  </a:cubicBezTo>
                  <a:cubicBezTo>
                    <a:pt x="104" y="266"/>
                    <a:pt x="104" y="266"/>
                    <a:pt x="104" y="266"/>
                  </a:cubicBezTo>
                  <a:cubicBezTo>
                    <a:pt x="105" y="266"/>
                    <a:pt x="106" y="265"/>
                    <a:pt x="106" y="263"/>
                  </a:cubicBezTo>
                  <a:cubicBezTo>
                    <a:pt x="106" y="2"/>
                    <a:pt x="106" y="2"/>
                    <a:pt x="106" y="2"/>
                  </a:cubicBezTo>
                  <a:cubicBezTo>
                    <a:pt x="106" y="1"/>
                    <a:pt x="105" y="0"/>
                    <a:pt x="104" y="0"/>
                  </a:cubicBezTo>
                  <a:close/>
                  <a:moveTo>
                    <a:pt x="15" y="63"/>
                  </a:moveTo>
                  <a:cubicBezTo>
                    <a:pt x="15" y="60"/>
                    <a:pt x="17" y="58"/>
                    <a:pt x="20" y="58"/>
                  </a:cubicBezTo>
                  <a:cubicBezTo>
                    <a:pt x="31" y="58"/>
                    <a:pt x="31" y="58"/>
                    <a:pt x="31" y="58"/>
                  </a:cubicBezTo>
                  <a:cubicBezTo>
                    <a:pt x="34" y="58"/>
                    <a:pt x="36" y="60"/>
                    <a:pt x="36" y="63"/>
                  </a:cubicBezTo>
                  <a:cubicBezTo>
                    <a:pt x="36" y="106"/>
                    <a:pt x="36" y="106"/>
                    <a:pt x="36" y="106"/>
                  </a:cubicBezTo>
                  <a:cubicBezTo>
                    <a:pt x="36" y="109"/>
                    <a:pt x="34" y="111"/>
                    <a:pt x="31" y="111"/>
                  </a:cubicBezTo>
                  <a:cubicBezTo>
                    <a:pt x="20" y="111"/>
                    <a:pt x="20" y="111"/>
                    <a:pt x="20" y="111"/>
                  </a:cubicBezTo>
                  <a:cubicBezTo>
                    <a:pt x="17" y="111"/>
                    <a:pt x="15" y="109"/>
                    <a:pt x="15" y="106"/>
                  </a:cubicBezTo>
                  <a:lnTo>
                    <a:pt x="15" y="63"/>
                  </a:lnTo>
                  <a:close/>
                  <a:moveTo>
                    <a:pt x="95" y="244"/>
                  </a:moveTo>
                  <a:cubicBezTo>
                    <a:pt x="12" y="244"/>
                    <a:pt x="12" y="244"/>
                    <a:pt x="12" y="244"/>
                  </a:cubicBezTo>
                  <a:cubicBezTo>
                    <a:pt x="11" y="244"/>
                    <a:pt x="10" y="243"/>
                    <a:pt x="10" y="242"/>
                  </a:cubicBezTo>
                  <a:cubicBezTo>
                    <a:pt x="10" y="241"/>
                    <a:pt x="11" y="240"/>
                    <a:pt x="12" y="240"/>
                  </a:cubicBezTo>
                  <a:cubicBezTo>
                    <a:pt x="95" y="240"/>
                    <a:pt x="95" y="240"/>
                    <a:pt x="95" y="240"/>
                  </a:cubicBezTo>
                  <a:cubicBezTo>
                    <a:pt x="95" y="240"/>
                    <a:pt x="96" y="241"/>
                    <a:pt x="96" y="242"/>
                  </a:cubicBezTo>
                  <a:cubicBezTo>
                    <a:pt x="96" y="243"/>
                    <a:pt x="95" y="244"/>
                    <a:pt x="95" y="244"/>
                  </a:cubicBezTo>
                  <a:close/>
                  <a:moveTo>
                    <a:pt x="95" y="236"/>
                  </a:moveTo>
                  <a:cubicBezTo>
                    <a:pt x="12" y="236"/>
                    <a:pt x="12" y="236"/>
                    <a:pt x="12" y="236"/>
                  </a:cubicBezTo>
                  <a:cubicBezTo>
                    <a:pt x="11" y="236"/>
                    <a:pt x="10" y="235"/>
                    <a:pt x="10" y="234"/>
                  </a:cubicBezTo>
                  <a:cubicBezTo>
                    <a:pt x="10" y="233"/>
                    <a:pt x="11" y="232"/>
                    <a:pt x="12" y="232"/>
                  </a:cubicBezTo>
                  <a:cubicBezTo>
                    <a:pt x="95" y="232"/>
                    <a:pt x="95" y="232"/>
                    <a:pt x="95" y="232"/>
                  </a:cubicBezTo>
                  <a:cubicBezTo>
                    <a:pt x="95" y="232"/>
                    <a:pt x="96" y="233"/>
                    <a:pt x="96" y="234"/>
                  </a:cubicBezTo>
                  <a:cubicBezTo>
                    <a:pt x="96" y="235"/>
                    <a:pt x="95" y="236"/>
                    <a:pt x="95" y="236"/>
                  </a:cubicBezTo>
                  <a:close/>
                  <a:moveTo>
                    <a:pt x="95" y="228"/>
                  </a:moveTo>
                  <a:cubicBezTo>
                    <a:pt x="12" y="228"/>
                    <a:pt x="12" y="228"/>
                    <a:pt x="12" y="228"/>
                  </a:cubicBezTo>
                  <a:cubicBezTo>
                    <a:pt x="11" y="228"/>
                    <a:pt x="10" y="227"/>
                    <a:pt x="10" y="226"/>
                  </a:cubicBezTo>
                  <a:cubicBezTo>
                    <a:pt x="10" y="225"/>
                    <a:pt x="11" y="224"/>
                    <a:pt x="12" y="224"/>
                  </a:cubicBezTo>
                  <a:cubicBezTo>
                    <a:pt x="95" y="224"/>
                    <a:pt x="95" y="224"/>
                    <a:pt x="95" y="224"/>
                  </a:cubicBezTo>
                  <a:cubicBezTo>
                    <a:pt x="95" y="224"/>
                    <a:pt x="96" y="225"/>
                    <a:pt x="96" y="226"/>
                  </a:cubicBezTo>
                  <a:cubicBezTo>
                    <a:pt x="96" y="227"/>
                    <a:pt x="95" y="228"/>
                    <a:pt x="95" y="228"/>
                  </a:cubicBezTo>
                  <a:close/>
                  <a:moveTo>
                    <a:pt x="95" y="220"/>
                  </a:moveTo>
                  <a:cubicBezTo>
                    <a:pt x="12" y="220"/>
                    <a:pt x="12" y="220"/>
                    <a:pt x="12" y="220"/>
                  </a:cubicBezTo>
                  <a:cubicBezTo>
                    <a:pt x="11" y="220"/>
                    <a:pt x="10" y="219"/>
                    <a:pt x="10" y="218"/>
                  </a:cubicBezTo>
                  <a:cubicBezTo>
                    <a:pt x="10" y="217"/>
                    <a:pt x="11" y="216"/>
                    <a:pt x="12" y="216"/>
                  </a:cubicBezTo>
                  <a:cubicBezTo>
                    <a:pt x="95" y="216"/>
                    <a:pt x="95" y="216"/>
                    <a:pt x="95" y="216"/>
                  </a:cubicBezTo>
                  <a:cubicBezTo>
                    <a:pt x="95" y="216"/>
                    <a:pt x="96" y="217"/>
                    <a:pt x="96" y="218"/>
                  </a:cubicBezTo>
                  <a:cubicBezTo>
                    <a:pt x="96" y="219"/>
                    <a:pt x="95" y="220"/>
                    <a:pt x="95" y="220"/>
                  </a:cubicBezTo>
                  <a:close/>
                  <a:moveTo>
                    <a:pt x="95" y="212"/>
                  </a:moveTo>
                  <a:cubicBezTo>
                    <a:pt x="12" y="212"/>
                    <a:pt x="12" y="212"/>
                    <a:pt x="12" y="212"/>
                  </a:cubicBezTo>
                  <a:cubicBezTo>
                    <a:pt x="11" y="212"/>
                    <a:pt x="10" y="211"/>
                    <a:pt x="10" y="210"/>
                  </a:cubicBezTo>
                  <a:cubicBezTo>
                    <a:pt x="10" y="209"/>
                    <a:pt x="11" y="208"/>
                    <a:pt x="12" y="208"/>
                  </a:cubicBezTo>
                  <a:cubicBezTo>
                    <a:pt x="95" y="208"/>
                    <a:pt x="95" y="208"/>
                    <a:pt x="95" y="208"/>
                  </a:cubicBezTo>
                  <a:cubicBezTo>
                    <a:pt x="95" y="208"/>
                    <a:pt x="96" y="209"/>
                    <a:pt x="96" y="210"/>
                  </a:cubicBezTo>
                  <a:cubicBezTo>
                    <a:pt x="96" y="211"/>
                    <a:pt x="95" y="212"/>
                    <a:pt x="95" y="212"/>
                  </a:cubicBezTo>
                  <a:close/>
                  <a:moveTo>
                    <a:pt x="95" y="204"/>
                  </a:moveTo>
                  <a:cubicBezTo>
                    <a:pt x="12" y="204"/>
                    <a:pt x="12" y="204"/>
                    <a:pt x="12" y="204"/>
                  </a:cubicBezTo>
                  <a:cubicBezTo>
                    <a:pt x="11" y="204"/>
                    <a:pt x="10" y="203"/>
                    <a:pt x="10" y="202"/>
                  </a:cubicBezTo>
                  <a:cubicBezTo>
                    <a:pt x="10" y="201"/>
                    <a:pt x="11" y="200"/>
                    <a:pt x="12" y="200"/>
                  </a:cubicBezTo>
                  <a:cubicBezTo>
                    <a:pt x="95" y="200"/>
                    <a:pt x="95" y="200"/>
                    <a:pt x="95" y="200"/>
                  </a:cubicBezTo>
                  <a:cubicBezTo>
                    <a:pt x="95" y="200"/>
                    <a:pt x="96" y="201"/>
                    <a:pt x="96" y="202"/>
                  </a:cubicBezTo>
                  <a:cubicBezTo>
                    <a:pt x="96" y="203"/>
                    <a:pt x="95" y="204"/>
                    <a:pt x="9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sp>
          <p:nvSpPr>
            <p:cNvPr id="121" name="Freeform 65"/>
            <p:cNvSpPr>
              <a:spLocks noEditPoints="1"/>
            </p:cNvSpPr>
            <p:nvPr/>
          </p:nvSpPr>
          <p:spPr bwMode="auto">
            <a:xfrm>
              <a:off x="3638550" y="2738438"/>
              <a:ext cx="1055688" cy="1195387"/>
            </a:xfrm>
            <a:custGeom>
              <a:avLst/>
              <a:gdLst>
                <a:gd name="T0" fmla="*/ 273 w 279"/>
                <a:gd name="T1" fmla="*/ 0 h 316"/>
                <a:gd name="T2" fmla="*/ 7 w 279"/>
                <a:gd name="T3" fmla="*/ 0 h 316"/>
                <a:gd name="T4" fmla="*/ 0 w 279"/>
                <a:gd name="T5" fmla="*/ 7 h 316"/>
                <a:gd name="T6" fmla="*/ 0 w 279"/>
                <a:gd name="T7" fmla="*/ 309 h 316"/>
                <a:gd name="T8" fmla="*/ 7 w 279"/>
                <a:gd name="T9" fmla="*/ 316 h 316"/>
                <a:gd name="T10" fmla="*/ 273 w 279"/>
                <a:gd name="T11" fmla="*/ 316 h 316"/>
                <a:gd name="T12" fmla="*/ 279 w 279"/>
                <a:gd name="T13" fmla="*/ 309 h 316"/>
                <a:gd name="T14" fmla="*/ 279 w 279"/>
                <a:gd name="T15" fmla="*/ 7 h 316"/>
                <a:gd name="T16" fmla="*/ 273 w 279"/>
                <a:gd name="T17" fmla="*/ 0 h 316"/>
                <a:gd name="T18" fmla="*/ 259 w 279"/>
                <a:gd name="T19" fmla="*/ 287 h 316"/>
                <a:gd name="T20" fmla="*/ 248 w 279"/>
                <a:gd name="T21" fmla="*/ 299 h 316"/>
                <a:gd name="T22" fmla="*/ 32 w 279"/>
                <a:gd name="T23" fmla="*/ 299 h 316"/>
                <a:gd name="T24" fmla="*/ 21 w 279"/>
                <a:gd name="T25" fmla="*/ 287 h 316"/>
                <a:gd name="T26" fmla="*/ 21 w 279"/>
                <a:gd name="T27" fmla="*/ 26 h 316"/>
                <a:gd name="T28" fmla="*/ 32 w 279"/>
                <a:gd name="T29" fmla="*/ 15 h 316"/>
                <a:gd name="T30" fmla="*/ 248 w 279"/>
                <a:gd name="T31" fmla="*/ 15 h 316"/>
                <a:gd name="T32" fmla="*/ 259 w 279"/>
                <a:gd name="T33" fmla="*/ 26 h 316"/>
                <a:gd name="T34" fmla="*/ 259 w 279"/>
                <a:gd name="T35" fmla="*/ 28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9" h="316">
                  <a:moveTo>
                    <a:pt x="273" y="0"/>
                  </a:moveTo>
                  <a:cubicBezTo>
                    <a:pt x="7" y="0"/>
                    <a:pt x="7" y="0"/>
                    <a:pt x="7" y="0"/>
                  </a:cubicBezTo>
                  <a:cubicBezTo>
                    <a:pt x="3" y="0"/>
                    <a:pt x="0" y="3"/>
                    <a:pt x="0" y="7"/>
                  </a:cubicBezTo>
                  <a:cubicBezTo>
                    <a:pt x="0" y="309"/>
                    <a:pt x="0" y="309"/>
                    <a:pt x="0" y="309"/>
                  </a:cubicBezTo>
                  <a:cubicBezTo>
                    <a:pt x="0" y="313"/>
                    <a:pt x="3" y="316"/>
                    <a:pt x="7" y="316"/>
                  </a:cubicBezTo>
                  <a:cubicBezTo>
                    <a:pt x="273" y="316"/>
                    <a:pt x="273" y="316"/>
                    <a:pt x="273" y="316"/>
                  </a:cubicBezTo>
                  <a:cubicBezTo>
                    <a:pt x="276" y="316"/>
                    <a:pt x="279" y="313"/>
                    <a:pt x="279" y="309"/>
                  </a:cubicBezTo>
                  <a:cubicBezTo>
                    <a:pt x="279" y="7"/>
                    <a:pt x="279" y="7"/>
                    <a:pt x="279" y="7"/>
                  </a:cubicBezTo>
                  <a:cubicBezTo>
                    <a:pt x="279" y="3"/>
                    <a:pt x="276" y="0"/>
                    <a:pt x="273" y="0"/>
                  </a:cubicBezTo>
                  <a:close/>
                  <a:moveTo>
                    <a:pt x="259" y="287"/>
                  </a:moveTo>
                  <a:cubicBezTo>
                    <a:pt x="259" y="294"/>
                    <a:pt x="254" y="299"/>
                    <a:pt x="248" y="299"/>
                  </a:cubicBezTo>
                  <a:cubicBezTo>
                    <a:pt x="32" y="299"/>
                    <a:pt x="32" y="299"/>
                    <a:pt x="32" y="299"/>
                  </a:cubicBezTo>
                  <a:cubicBezTo>
                    <a:pt x="26" y="299"/>
                    <a:pt x="21" y="294"/>
                    <a:pt x="21" y="287"/>
                  </a:cubicBezTo>
                  <a:cubicBezTo>
                    <a:pt x="21" y="26"/>
                    <a:pt x="21" y="26"/>
                    <a:pt x="21" y="26"/>
                  </a:cubicBezTo>
                  <a:cubicBezTo>
                    <a:pt x="21" y="20"/>
                    <a:pt x="26" y="15"/>
                    <a:pt x="32" y="15"/>
                  </a:cubicBezTo>
                  <a:cubicBezTo>
                    <a:pt x="248" y="15"/>
                    <a:pt x="248" y="15"/>
                    <a:pt x="248" y="15"/>
                  </a:cubicBezTo>
                  <a:cubicBezTo>
                    <a:pt x="254" y="15"/>
                    <a:pt x="259" y="20"/>
                    <a:pt x="259" y="26"/>
                  </a:cubicBezTo>
                  <a:lnTo>
                    <a:pt x="259"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latin typeface="微软雅黑" panose="020B0503020204020204" pitchFamily="34" charset="-122"/>
                <a:ea typeface="微软雅黑" panose="020B0503020204020204" pitchFamily="34" charset="-122"/>
              </a:endParaRPr>
            </a:p>
          </p:txBody>
        </p:sp>
      </p:grpSp>
      <p:grpSp>
        <p:nvGrpSpPr>
          <p:cNvPr id="126" name="组合 125"/>
          <p:cNvGrpSpPr/>
          <p:nvPr/>
        </p:nvGrpSpPr>
        <p:grpSpPr>
          <a:xfrm flipV="1">
            <a:off x="6413035" y="4647970"/>
            <a:ext cx="3932540" cy="493211"/>
            <a:chOff x="6397816" y="5715610"/>
            <a:chExt cx="3838616" cy="493209"/>
          </a:xfrm>
        </p:grpSpPr>
        <p:sp>
          <p:nvSpPr>
            <p:cNvPr id="122" name="右大括号 121"/>
            <p:cNvSpPr/>
            <p:nvPr/>
          </p:nvSpPr>
          <p:spPr bwMode="auto">
            <a:xfrm rot="5400000">
              <a:off x="6763659" y="5349767"/>
              <a:ext cx="216211" cy="947897"/>
            </a:xfrm>
            <a:prstGeom prst="rightBrace">
              <a:avLst>
                <a:gd name="adj1" fmla="val 17623"/>
                <a:gd name="adj2" fmla="val 50000"/>
              </a:avLst>
            </a:prstGeom>
            <a:no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123" name="文本框 122"/>
            <p:cNvSpPr txBox="1"/>
            <p:nvPr/>
          </p:nvSpPr>
          <p:spPr>
            <a:xfrm rot="10800000">
              <a:off x="6512467" y="5931820"/>
              <a:ext cx="718593" cy="276999"/>
            </a:xfrm>
            <a:prstGeom prst="rect">
              <a:avLst/>
            </a:prstGeom>
            <a:noFill/>
          </p:spPr>
          <p:txBody>
            <a:bodyPr wrap="square" rtlCol="0">
              <a:spAutoFit/>
            </a:bodyPr>
            <a:lstStyle/>
            <a:p>
              <a:pPr algn="ctr">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直流</a:t>
              </a:r>
              <a:endParaRPr lang="zh-CN" altLang="en-US" sz="1200" b="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124" name="右大括号 123"/>
            <p:cNvSpPr/>
            <p:nvPr/>
          </p:nvSpPr>
          <p:spPr bwMode="auto">
            <a:xfrm rot="5400000">
              <a:off x="9126869" y="4822259"/>
              <a:ext cx="216211" cy="2002914"/>
            </a:xfrm>
            <a:prstGeom prst="rightBrace">
              <a:avLst>
                <a:gd name="adj1" fmla="val 17623"/>
                <a:gd name="adj2" fmla="val 50000"/>
              </a:avLst>
            </a:prstGeom>
            <a:no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1" i="0" u="none" strike="noStrike" cap="none" normalizeH="0" baseline="0" smtClean="0">
                <a:ln>
                  <a:noFill/>
                </a:ln>
                <a:solidFill>
                  <a:schemeClr val="tx1"/>
                </a:solidFill>
                <a:effectLst/>
                <a:latin typeface="Arial" charset="0"/>
                <a:ea typeface="SimSun" pitchFamily="2" charset="-122"/>
              </a:endParaRPr>
            </a:p>
          </p:txBody>
        </p:sp>
        <p:sp>
          <p:nvSpPr>
            <p:cNvPr id="125" name="文本框 124"/>
            <p:cNvSpPr txBox="1"/>
            <p:nvPr/>
          </p:nvSpPr>
          <p:spPr>
            <a:xfrm rot="10800000">
              <a:off x="8881527" y="5931820"/>
              <a:ext cx="718593" cy="276999"/>
            </a:xfrm>
            <a:prstGeom prst="rect">
              <a:avLst/>
            </a:prstGeom>
            <a:noFill/>
          </p:spPr>
          <p:txBody>
            <a:bodyPr wrap="square" rtlCol="0">
              <a:spAutoFit/>
            </a:bodyPr>
            <a:lstStyle/>
            <a:p>
              <a:pPr algn="ctr">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交</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流</a:t>
              </a:r>
              <a:endParaRPr lang="zh-CN" altLang="en-US" sz="1200" b="0" dirty="0" smtClean="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28" name="文本框 127"/>
          <p:cNvSpPr txBox="1"/>
          <p:nvPr/>
        </p:nvSpPr>
        <p:spPr>
          <a:xfrm>
            <a:off x="5876682" y="4013200"/>
            <a:ext cx="5496435" cy="584775"/>
          </a:xfrm>
          <a:prstGeom prst="rect">
            <a:avLst/>
          </a:prstGeom>
          <a:noFill/>
        </p:spPr>
        <p:txBody>
          <a:bodyPr wrap="square" rtlCol="0">
            <a:spAutoFit/>
          </a:bodyPr>
          <a:lstStyle/>
          <a:p>
            <a:pPr algn="ctr">
              <a:buNone/>
            </a:pPr>
            <a:r>
              <a:rPr lang="zh-CN" altLang="en-US" sz="1600" b="0" dirty="0" smtClean="0">
                <a:solidFill>
                  <a:schemeClr val="bg1">
                    <a:lumMod val="50000"/>
                  </a:schemeClr>
                </a:solidFill>
                <a:latin typeface="微软雅黑" panose="020B0503020204020204" pitchFamily="34" charset="-122"/>
                <a:ea typeface="微软雅黑" panose="020B0503020204020204" pitchFamily="34" charset="-122"/>
              </a:rPr>
              <a:t>集中式方案：直流环节长，交流环节短，逆变器无</a:t>
            </a:r>
            <a:r>
              <a:rPr lang="en-US" altLang="zh-CN" sz="1600" b="0" dirty="0" smtClean="0">
                <a:solidFill>
                  <a:schemeClr val="bg1">
                    <a:lumMod val="50000"/>
                  </a:schemeClr>
                </a:solidFill>
                <a:latin typeface="微软雅黑" panose="020B0503020204020204" pitchFamily="34" charset="-122"/>
                <a:ea typeface="微软雅黑" panose="020B0503020204020204" pitchFamily="34" charset="-122"/>
              </a:rPr>
              <a:t>RCD</a:t>
            </a:r>
            <a:r>
              <a:rPr lang="zh-CN" altLang="en-US" sz="1600" b="0" dirty="0" smtClean="0">
                <a:solidFill>
                  <a:schemeClr val="bg1">
                    <a:lumMod val="50000"/>
                  </a:schemeClr>
                </a:solidFill>
                <a:latin typeface="微软雅黑" panose="020B0503020204020204" pitchFamily="34" charset="-122"/>
                <a:ea typeface="微软雅黑" panose="020B0503020204020204" pitchFamily="34" charset="-122"/>
              </a:rPr>
              <a:t>保护</a:t>
            </a:r>
          </a:p>
          <a:p>
            <a:pPr algn="ctr">
              <a:buNone/>
            </a:pPr>
            <a:r>
              <a:rPr lang="zh-CN" altLang="en-US" sz="1600" dirty="0" smtClean="0">
                <a:solidFill>
                  <a:srgbClr val="C00000"/>
                </a:solidFill>
                <a:latin typeface="微软雅黑" panose="020B0503020204020204" pitchFamily="34" charset="-122"/>
                <a:ea typeface="微软雅黑" panose="020B0503020204020204" pitchFamily="34" charset="-122"/>
              </a:rPr>
              <a:t>组串式方案：直流环节短，交流环节长，逆变器有</a:t>
            </a:r>
            <a:r>
              <a:rPr lang="en-US" altLang="zh-CN" sz="1600" dirty="0" smtClean="0">
                <a:solidFill>
                  <a:srgbClr val="C00000"/>
                </a:solidFill>
                <a:latin typeface="微软雅黑" panose="020B0503020204020204" pitchFamily="34" charset="-122"/>
                <a:ea typeface="微软雅黑" panose="020B0503020204020204" pitchFamily="34" charset="-122"/>
              </a:rPr>
              <a:t>RCD</a:t>
            </a:r>
            <a:r>
              <a:rPr lang="zh-CN" altLang="en-US" sz="1600" dirty="0" smtClean="0">
                <a:solidFill>
                  <a:srgbClr val="C00000"/>
                </a:solidFill>
                <a:latin typeface="微软雅黑" panose="020B0503020204020204" pitchFamily="34" charset="-122"/>
                <a:ea typeface="微软雅黑" panose="020B0503020204020204" pitchFamily="34" charset="-122"/>
              </a:rPr>
              <a:t>保护</a:t>
            </a:r>
            <a:endParaRPr lang="zh-CN" altLang="en-US" sz="1600" b="0" dirty="0" smtClean="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2903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idx="4294967295"/>
          </p:nvPr>
        </p:nvSpPr>
        <p:spPr>
          <a:xfrm>
            <a:off x="698400" y="320400"/>
            <a:ext cx="10960100" cy="717550"/>
          </a:xfrm>
          <a:prstGeom prst="rect">
            <a:avLst/>
          </a:prstGeom>
        </p:spPr>
        <p:txBody>
          <a:bodyPr/>
          <a:lstStyle/>
          <a:p>
            <a:r>
              <a:rPr lang="zh-CN" altLang="en-US" dirty="0" smtClean="0">
                <a:latin typeface="微软雅黑" panose="020B0503020204020204" pitchFamily="34" charset="-122"/>
                <a:ea typeface="微软雅黑" panose="020B0503020204020204" pitchFamily="34" charset="-122"/>
              </a:rPr>
              <a:t>通讯线缆与动力线缆共用桥架，易受到干扰，导致通讯不稳定出现断链，甚至中断</a:t>
            </a:r>
            <a:endParaRPr lang="zh-CN" altLang="en-US"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913354" y="2651635"/>
            <a:ext cx="10368467" cy="3067322"/>
            <a:chOff x="702851" y="2332320"/>
            <a:chExt cx="10368467" cy="3067322"/>
          </a:xfrm>
        </p:grpSpPr>
        <p:grpSp>
          <p:nvGrpSpPr>
            <p:cNvPr id="7" name="组合 6"/>
            <p:cNvGrpSpPr/>
            <p:nvPr/>
          </p:nvGrpSpPr>
          <p:grpSpPr>
            <a:xfrm>
              <a:off x="702851" y="2332320"/>
              <a:ext cx="10368467" cy="3067322"/>
              <a:chOff x="3958974" y="2583807"/>
              <a:chExt cx="8433160" cy="2494796"/>
            </a:xfrm>
          </p:grpSpPr>
          <p:pic>
            <p:nvPicPr>
              <p:cNvPr id="6" name="Picture 2"/>
              <p:cNvPicPr>
                <a:picLocks noChangeAspect="1" noChangeArrowheads="1"/>
              </p:cNvPicPr>
              <p:nvPr/>
            </p:nvPicPr>
            <p:blipFill>
              <a:blip r:embed="rId2" cstate="print"/>
              <a:srcRect/>
              <a:stretch>
                <a:fillRect/>
              </a:stretch>
            </p:blipFill>
            <p:spPr bwMode="auto">
              <a:xfrm>
                <a:off x="3958974" y="2583807"/>
                <a:ext cx="3553447" cy="2494796"/>
              </a:xfrm>
              <a:prstGeom prst="rect">
                <a:avLst/>
              </a:prstGeom>
              <a:noFill/>
              <a:ln w="9525">
                <a:noFill/>
                <a:miter lim="800000"/>
                <a:headEnd/>
                <a:tailEnd/>
              </a:ln>
              <a:effectLst>
                <a:outerShdw blurRad="50800" dist="38100" algn="l" rotWithShape="0">
                  <a:prstClr val="black">
                    <a:alpha val="40000"/>
                  </a:prstClr>
                </a:outerShdw>
              </a:effectLst>
            </p:spPr>
          </p:pic>
          <p:pic>
            <p:nvPicPr>
              <p:cNvPr id="4" name="图片 3" descr="D:\03 解决方案\07 鱼光农光\合肥庐江\新建文件夹\IMG_1307.JPG"/>
              <p:cNvPicPr/>
              <p:nvPr/>
            </p:nvPicPr>
            <p:blipFill>
              <a:blip r:embed="rId3" cstate="print"/>
              <a:srcRect l="13913" t="26287" r="15079" b="25474"/>
              <a:stretch>
                <a:fillRect/>
              </a:stretch>
            </p:blipFill>
            <p:spPr bwMode="auto">
              <a:xfrm>
                <a:off x="8838687" y="2583807"/>
                <a:ext cx="3553447" cy="2494796"/>
              </a:xfrm>
              <a:prstGeom prst="rect">
                <a:avLst/>
              </a:prstGeom>
              <a:noFill/>
              <a:ln w="9525">
                <a:noFill/>
                <a:miter lim="800000"/>
                <a:headEnd/>
                <a:tailEnd/>
              </a:ln>
              <a:effectLst>
                <a:outerShdw blurRad="50800" dist="38100" algn="l" rotWithShape="0">
                  <a:prstClr val="black">
                    <a:alpha val="40000"/>
                  </a:prstClr>
                </a:outerShdw>
              </a:effectLst>
            </p:spPr>
          </p:pic>
        </p:grpSp>
        <p:sp>
          <p:nvSpPr>
            <p:cNvPr id="9" name="椭圆 8"/>
            <p:cNvSpPr/>
            <p:nvPr/>
          </p:nvSpPr>
          <p:spPr bwMode="auto">
            <a:xfrm>
              <a:off x="5167085" y="3222170"/>
              <a:ext cx="1440000" cy="1440000"/>
            </a:xfrm>
            <a:prstGeom prst="ellipse">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rgbClr val="CC9900"/>
                </a:buClr>
                <a:buSzTx/>
                <a:tabLst/>
              </a:pPr>
              <a:r>
                <a:rPr lang="zh-CN" altLang="en-US" b="1" dirty="0" smtClean="0">
                  <a:solidFill>
                    <a:schemeClr val="bg1"/>
                  </a:solidFill>
                  <a:latin typeface="微软雅黑" panose="020B0503020204020204" pitchFamily="34" charset="-122"/>
                  <a:ea typeface="微软雅黑" panose="020B0503020204020204" pitchFamily="34" charset="-122"/>
                </a:rPr>
                <a:t>通讯线缆与功率线缆共桥架</a:t>
              </a:r>
              <a:endParaRPr kumimoji="0" lang="zh-CN" altLang="en-US" sz="1800" b="1"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grpSp>
      <p:sp>
        <p:nvSpPr>
          <p:cNvPr id="10" name="文本框 24"/>
          <p:cNvSpPr txBox="1"/>
          <p:nvPr/>
        </p:nvSpPr>
        <p:spPr>
          <a:xfrm>
            <a:off x="660399" y="1363737"/>
            <a:ext cx="10724135" cy="96949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zh-CN" altLang="en-US" dirty="0">
                <a:latin typeface="微软雅黑" pitchFamily="34" charset="-122"/>
                <a:ea typeface="微软雅黑" pitchFamily="34" charset="-122"/>
              </a:rPr>
              <a:t>打桩型水上光伏电站</a:t>
            </a:r>
            <a:r>
              <a:rPr lang="zh-CN" altLang="en-US" dirty="0" smtClean="0">
                <a:latin typeface="微软雅黑" pitchFamily="34" charset="-122"/>
                <a:ea typeface="微软雅黑" pitchFamily="34" charset="-122"/>
              </a:rPr>
              <a:t>通常通讯线缆与功率线缆共同敷设在一个桥架中，容易的对子阵内的设备通讯造成干扰，导致</a:t>
            </a:r>
            <a:r>
              <a:rPr lang="zh-CN" altLang="en-US" sz="2000" b="1" dirty="0" smtClean="0">
                <a:solidFill>
                  <a:srgbClr val="7CBF33"/>
                </a:solidFill>
                <a:latin typeface="微软雅黑" pitchFamily="34" charset="-122"/>
                <a:ea typeface="微软雅黑" pitchFamily="34" charset="-122"/>
              </a:rPr>
              <a:t>通讯丢包或中断</a:t>
            </a:r>
            <a:r>
              <a:rPr lang="zh-CN" altLang="en-US" dirty="0" smtClean="0">
                <a:latin typeface="微软雅黑" pitchFamily="34" charset="-122"/>
                <a:ea typeface="微软雅黑" pitchFamily="34" charset="-122"/>
              </a:rPr>
              <a:t>，对电站的日常运行监控和故障定位十分不利。</a:t>
            </a:r>
            <a:endParaRPr lang="zh-CN" altLang="en-US" sz="20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76178747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1_主题1">
  <a:themeElements>
    <a:clrScheme name="HUAWEI">
      <a:dk1>
        <a:srgbClr val="000000"/>
      </a:dk1>
      <a:lt1>
        <a:srgbClr val="FBFBFB"/>
      </a:lt1>
      <a:dk2>
        <a:srgbClr val="999999"/>
      </a:dk2>
      <a:lt2>
        <a:srgbClr val="CCCCCC"/>
      </a:lt2>
      <a:accent1>
        <a:srgbClr val="FF6709"/>
      </a:accent1>
      <a:accent2>
        <a:srgbClr val="669900"/>
      </a:accent2>
      <a:accent3>
        <a:srgbClr val="0099CC"/>
      </a:accent3>
      <a:accent4>
        <a:srgbClr val="FFCC66"/>
      </a:accent4>
      <a:accent5>
        <a:srgbClr val="CCFF99"/>
      </a:accent5>
      <a:accent6>
        <a:srgbClr val="CCCCFF"/>
      </a:accent6>
      <a:hlink>
        <a:srgbClr val="7030A0"/>
      </a:hlink>
      <a:folHlink>
        <a:srgbClr val="C00000"/>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lumMod val="50000"/>
              <a:lumOff val="50000"/>
            </a:schemeClr>
          </a:solidFill>
          <a:prstDash val="dash"/>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lumMod val="50000"/>
              <a:lumOff val="50000"/>
            </a:schemeClr>
          </a:solidFill>
          <a:prstDash val="dash"/>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lumMod val="50000"/>
              <a:lumOff val="50000"/>
            </a:schemeClr>
          </a:solidFill>
          <a:prstDash val="dash"/>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4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ln w="9525" algn="ctr">
          <a:noFill/>
          <a:miter lim="800000"/>
          <a:headEnd/>
          <a:tailEnd/>
        </a:ln>
        <a:effectLst/>
      </a:spPr>
      <a:bodyPr vert="horz" wrap="square" lIns="91440" tIns="45720" rIns="91440" bIns="45720" numCol="1" anchor="ctr" anchorCtr="0" compatLnSpc="1">
        <a:prstTxWarp prst="textNoShape">
          <a:avLst/>
        </a:prstTxWarp>
      </a:bodyPr>
      <a:lstStyle>
        <a:defPPr>
          <a:defRPr dirty="0">
            <a:solidFill>
              <a:srgbClr val="990000"/>
            </a:solidFill>
            <a:sym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主题1">
  <a:themeElements>
    <a:clrScheme name="2015年公司色">
      <a:dk1>
        <a:srgbClr val="000000"/>
      </a:dk1>
      <a:lt1>
        <a:srgbClr val="FBFBFB"/>
      </a:lt1>
      <a:dk2>
        <a:srgbClr val="C00000"/>
      </a:dk2>
      <a:lt2>
        <a:srgbClr val="F68B1F"/>
      </a:lt2>
      <a:accent1>
        <a:srgbClr val="01B0E9"/>
      </a:accent1>
      <a:accent2>
        <a:srgbClr val="8DCA3F"/>
      </a:accent2>
      <a:accent3>
        <a:srgbClr val="FAD12E"/>
      </a:accent3>
      <a:accent4>
        <a:srgbClr val="00A9A7"/>
      </a:accent4>
      <a:accent5>
        <a:srgbClr val="CF9B2A"/>
      </a:accent5>
      <a:accent6>
        <a:srgbClr val="007EC5"/>
      </a:accent6>
      <a:hlink>
        <a:srgbClr val="75C66A"/>
      </a:hlink>
      <a:folHlink>
        <a:srgbClr val="00A9A7"/>
      </a:folHlink>
    </a:clrScheme>
    <a:fontScheme name="Temp">
      <a:majorFont>
        <a:latin typeface="Arial"/>
        <a:ea typeface="微软雅黑"/>
        <a:cs typeface=""/>
      </a:majorFont>
      <a:minorFont>
        <a:latin typeface="Arial"/>
        <a:ea typeface="微软雅黑"/>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dirty="0" smtClean="0">
            <a:latin typeface="+mn-ea"/>
            <a:ea typeface="+mn-ea"/>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网络能源PPT模板（运营商和企业网统一、中英文自动字体、统一色系）</Template>
  <TotalTime>63860</TotalTime>
  <Words>3529</Words>
  <Application>Microsoft Office PowerPoint</Application>
  <PresentationFormat>自定义</PresentationFormat>
  <Paragraphs>595</Paragraphs>
  <Slides>33</Slides>
  <Notes>7</Notes>
  <HiddenSlides>0</HiddenSlides>
  <MMClips>0</MMClips>
  <ScaleCrop>false</ScaleCrop>
  <HeadingPairs>
    <vt:vector size="6" baseType="variant">
      <vt:variant>
        <vt:lpstr>已用的字体</vt:lpstr>
      </vt:variant>
      <vt:variant>
        <vt:i4>18</vt:i4>
      </vt:variant>
      <vt:variant>
        <vt:lpstr>主题</vt:lpstr>
      </vt:variant>
      <vt:variant>
        <vt:i4>24</vt:i4>
      </vt:variant>
      <vt:variant>
        <vt:lpstr>幻灯片标题</vt:lpstr>
      </vt:variant>
      <vt:variant>
        <vt:i4>33</vt:i4>
      </vt:variant>
    </vt:vector>
  </HeadingPairs>
  <TitlesOfParts>
    <vt:vector size="75" baseType="lpstr">
      <vt:lpstr>Arial Unicode MS</vt:lpstr>
      <vt:lpstr>Microsoft YaHei UI</vt:lpstr>
      <vt:lpstr>MS PGothic</vt:lpstr>
      <vt:lpstr>黑体</vt:lpstr>
      <vt:lpstr>华文细黑</vt:lpstr>
      <vt:lpstr>SimSun</vt:lpstr>
      <vt:lpstr>SimSun</vt:lpstr>
      <vt:lpstr>微软雅黑</vt:lpstr>
      <vt:lpstr>Arial</vt:lpstr>
      <vt:lpstr>Calibri</vt:lpstr>
      <vt:lpstr>Calibri Light</vt:lpstr>
      <vt:lpstr>FrutigerNext LT Light</vt:lpstr>
      <vt:lpstr>FrutigerNext LT Medium</vt:lpstr>
      <vt:lpstr>FrutigerNext LT Regular</vt:lpstr>
      <vt:lpstr>FrutigerNext LT RegularCn</vt:lpstr>
      <vt:lpstr>Segoe UI</vt:lpstr>
      <vt:lpstr>Times New Roman</vt:lpstr>
      <vt:lpstr>Wingdings</vt:lpstr>
      <vt:lpstr>11_主题1</vt:lpstr>
      <vt:lpstr>12_主题1</vt:lpstr>
      <vt:lpstr>封面01</vt:lpstr>
      <vt:lpstr>7_华为VI主题16x9</vt:lpstr>
      <vt:lpstr>13_主题1</vt:lpstr>
      <vt:lpstr>14_主题1</vt:lpstr>
      <vt:lpstr>15_主题1</vt:lpstr>
      <vt:lpstr>16_主题1</vt:lpstr>
      <vt:lpstr>17_主题1</vt:lpstr>
      <vt:lpstr>18_主题1</vt:lpstr>
      <vt:lpstr>19_主题1</vt:lpstr>
      <vt:lpstr>20_主题1</vt:lpstr>
      <vt:lpstr>21_主题1</vt:lpstr>
      <vt:lpstr>1_封面01</vt:lpstr>
      <vt:lpstr>22_主题1</vt:lpstr>
      <vt:lpstr>8_华为VI主题16x9</vt:lpstr>
      <vt:lpstr>9_华为VI主题16x9</vt:lpstr>
      <vt:lpstr>10_华为VI主题16x9</vt:lpstr>
      <vt:lpstr>11_华为VI主题16x9</vt:lpstr>
      <vt:lpstr>12_华为VI主题16x9</vt:lpstr>
      <vt:lpstr>13_华为VI主题16x9</vt:lpstr>
      <vt:lpstr>Office 主题</vt:lpstr>
      <vt:lpstr>14_华为VI主题16x9</vt:lpstr>
      <vt:lpstr>15_华为VI主题16x9</vt:lpstr>
      <vt:lpstr>PowerPoint 演示文稿</vt:lpstr>
      <vt:lpstr>PowerPoint 演示文稿</vt:lpstr>
      <vt:lpstr>水面光伏电站建设支架成本比地面电站更高，需要从系统角度考虑如何降低LCOE</vt:lpstr>
      <vt:lpstr>水面电站湿度高，影响电气设备可靠性，需要提升设备防护等级</vt:lpstr>
      <vt:lpstr>水面周围环境湿度较大，组件功率衰减严重，需要采用更可靠的方案抑制PID效应</vt:lpstr>
      <vt:lpstr>水面电站清洗难度更大，鸟粪等遮挡现象清理不及时，加剧组件一致性失配甚至引起热斑</vt:lpstr>
      <vt:lpstr>水面光伏电站现场环境复杂故障排查和定位困难</vt:lpstr>
      <vt:lpstr>水面光伏电站多为渔光互补模式，安全性更加重要，需要从电站设计和设备选型两个层面考虑</vt:lpstr>
      <vt:lpstr>通讯线缆与动力线缆共用桥架，易受到干扰，导致通讯不稳定出现断链，甚至中断</vt:lpstr>
      <vt:lpstr>PowerPoint 演示文稿</vt:lpstr>
      <vt:lpstr>PowerPoint 演示文稿</vt:lpstr>
      <vt:lpstr>PowerPoint 演示文稿</vt:lpstr>
      <vt:lpstr>实际运行中平均转换效率:智能光伏比集中式高1%以上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标题用32号字，加粗——运营商模板</dc:title>
  <dc:creator>wangpeng25@huawei.com</dc:creator>
  <cp:lastModifiedBy>wangpeng (L)</cp:lastModifiedBy>
  <cp:revision>5323</cp:revision>
  <cp:lastPrinted>2016-04-08T02:55:21Z</cp:lastPrinted>
  <dcterms:created xsi:type="dcterms:W3CDTF">2013-09-06T07:40:06Z</dcterms:created>
  <dcterms:modified xsi:type="dcterms:W3CDTF">2016-09-07T17:42:11Z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s_pID_725343">
    <vt:lpwstr>(8)BhNyD9O7hn331VjD1GiojLcHwS95Boewh6Y1K9ghnJOC68eTFLR36OVXmTp1fN9ilUDrGWIS_x000d_ FtePRxUhNFo0ZrnfOywQVYG7ULdZhprwq63MaUaiXDZc+h24vwILl2xuhbQ5kn5tq01jjTkx_x000d_ q7SEVbDW0ZR2kGZHxlah8c9wLkpeaYIlnqmR8Kl0Y23RM93qTupKTrOdF7yoaMRdRSDv/VDl_x000d_ xenGbLSR5rDXaxtPOt</vt:lpwstr>
  </property>
  <property fmtid="{D5CDD505-2E9C-101B-9397-08002B2CF9AE}" pid="3" name="_ms_pID_7253431">
    <vt:lpwstr>n9XiZ8Eyq2q3Lp40GYPBdCtO5bvUVI9yhknWugDiGsM5qibUyjNYBV_x000d_ 32e8btb5nOCd6LEX82dcLrKDJ0TJf1u0G7oSM/146wMG/7/CoexRaFZW/WEsyFmzbN9lWYKM_x000d_ bHB4al/bHlMQ90RBY4XfQ0uSDh6TRmt8SRad1q/0mnm9UAHlR3famGyG32boQ1leENS18XG4_x000d_ s4wdJvTWW2BLXX2YZIQvx6p66/p87jdWTj3g</vt:lpwstr>
  </property>
  <property fmtid="{D5CDD505-2E9C-101B-9397-08002B2CF9AE}" pid="4" name="_ms_pID_7253432">
    <vt:lpwstr>Y+cenCK1aiD9jdbxKNydoq13YSADEua63brL_x000d_ /rDu5nXc+opvspbeu10rnoznVOPjPfm6KzUnKOWSUEzo6aQ/989XqnKI1SlsEKUZ5pinqOiH_x000d_ e844dCWywqYHqKvjKbFn88dlGVaZmuHWlxJlkjZmaMbeudxncUY3HqIiC8w60IXL+RPjvysk_x000d_ kTFT9odEoCZdFEiP9ajw2X7HmycG8L+EXfQ8xpkiIPvlA6gwvWoys0</vt:lpwstr>
  </property>
  <property fmtid="{D5CDD505-2E9C-101B-9397-08002B2CF9AE}" pid="5" name="_ms_pID_7253433">
    <vt:lpwstr>ZjBM3efrspF00nA3i5_x000d_ EYfIOlLNZRW+cwiXEk/M9NIqvurOlSsBn61zTO+PnydNRGGwZiw0o7ke3QV7AZgmTxZl45oB_x000d_ 83YVMhS+iyNdO/BZqEhHHWFZl/mGEzANq/4OAzdC3oHXg7W613I9f4B4YVFjGqpkQNSQ7olS_x000d_ doH55pqStgSNMZYDjKuVqSGctYddclQDPLHsedFsppEdF11MckJl2SpkkDhibXaXtiLdw/dc</vt:lpwstr>
  </property>
  <property fmtid="{D5CDD505-2E9C-101B-9397-08002B2CF9AE}" pid="6" name="_ms_pID_7253434">
    <vt:lpwstr>_x000d_ cMsF6HXd8m8kYlv3NzASs4c33nXH/+vLJFY2cmSKc9u0mOk5XRiWFXwR/01ZPyYwq9YEIZPv_x000d_ dSGI9Vl2G2xd+sbJ29Af7BVgKuOD4tcbktLnxLjAl4osQmPG5obV6Ja4vylUU0Z30Heq6iam_x000d_ 47i0rKK1NdnAOHqg9AgZtFI+i1mk/SRqcFPm/xdy9MgAnzO3dKzKeGH2l4yeKcuI0zRMsi1P_x000d_ y4LSDZX29yCh3J5S</vt:lpwstr>
  </property>
  <property fmtid="{D5CDD505-2E9C-101B-9397-08002B2CF9AE}" pid="7" name="_ms_pID_7253435">
    <vt:lpwstr>sovzWL/G/iKBLkCf51uVN6XisHTntZJzayYYDTcvmvbo/AvIH1z9J7nK_x000d_ AH8wlPYc7A13jqQlOqArn1HMp9nOYqptuIBygZNscJSgTHupPgwD+kcVvnr76dd1qPvjZ8/W_x000d_ /FarAmQG1FaOQwDTUdlhBtG6mCJTPgJUYrmcctuWkjvAy16aaobkFBVpWsnagSXqJrq3hIKm_x000d_ +9gos3xzOHJ+v+U8CrPCbg9H1VDBtLkRms</vt:lpwstr>
  </property>
  <property fmtid="{D5CDD505-2E9C-101B-9397-08002B2CF9AE}" pid="8" name="_ms_pID_7253436">
    <vt:lpwstr>r4YjKAN3FSnXJLvOMT6Kxp4bU0p4BAxYokCD02_x000d_ oLFWywJnM5gMjkP7eejLeemlONWvmdkhw1Z0UqJzHtbMclw7zwDn9/jW+ygrH8RER3ESM3gy_x000d_ O5bRkqQg2gn+cCotg2ugWvwt/5zUCHVznDLOvA/W6Vq4FbFv18K5BvpGp95N9ckwDzOxLtzN_x000d_ XKAHdm7ReQY5FGF6e7djmX8fY5boBOdMnYCWJOMp1Rw3O+13Za6z</vt:lpwstr>
  </property>
  <property fmtid="{D5CDD505-2E9C-101B-9397-08002B2CF9AE}" pid="9" name="_ms_pID_7253437">
    <vt:lpwstr>jwA3v/BzrSEwqezoXd+L_x000d_ 0x/9X9vRgYmuxGzW0bCLes6v2ybE2pNnxhmwGn+5mcd1jfgfAd0=</vt:lpwstr>
  </property>
  <property fmtid="{D5CDD505-2E9C-101B-9397-08002B2CF9AE}" pid="10" name="_ms_pID_7253438">
    <vt:lpwstr>ht_x000d_ jvSTWxajvgydAG1a+drRv+XcbMpi5tUboy8KmSPNjp1AW5BGGOM/J86HakfjbbgVIKc6DPIi_x000d_ 6mrS8waN4QYK4Fsy9Py32PFiApDKsz4i+QSRM4LJ3E8fyMRdRWsdeupc5RsoJ0FqDwKowGss_x000d_ 3J0Z0ccRH4eJa/6DhsyGxDmHbgguzfA3Lm1Xj42Ds8hrcoQlBRO/PEejvtROVmT6d6tFa+1n_x000d_ yXSFEvcRPf8J+M</vt:lpwstr>
  </property>
  <property fmtid="{D5CDD505-2E9C-101B-9397-08002B2CF9AE}" pid="11" name="_ms_pID_7253439">
    <vt:lpwstr>47MTQ1pwGMpllAmWvsgkTWP4+q0mdkdPeFbbJvWjSZxxdmuDZ4drWrJU6P_x000d_ QYaeqy/NAP13YCimDS3VNU+Pmj/RXzFFCKIDGaYpQP4ElCVvzfLiYhN7eDkEMQ7m/3t89HAq_x000d_ UiF6WinA/B6Slx+QAfc3mnHMRYmFcjhYLVGm0cWZIQfRuyITfvXbWkjhFEd013N9cd/2JbPL_x000d_</vt:lpwstr>
  </property>
  <property fmtid="{D5CDD505-2E9C-101B-9397-08002B2CF9AE}" pid="12" name="_new_ms_pID_72543">
    <vt:lpwstr>(3)rHmtida26Idl09bZNrx11EI5hGm+DvkqRo42iZrNqdtTyPnkzKQfFUUUSrcciO+nQtyv3lGl
H0dueCwvmQ3Z2elEYo+2rO0hr/Bz3KzhY5+rF4JkZNNqJ5owRWEUjYy5gXXln5wsaxJOPRuU
T6OFd/Iy4ANYy8lBhMgbKbV0Up7oaPmk6q/moMBnC7F/Mf4LGWimRsR1Xv+Rdw86NYryJypy
YiRQi2a8tvu2yrRa5r</vt:lpwstr>
  </property>
  <property fmtid="{D5CDD505-2E9C-101B-9397-08002B2CF9AE}" pid="13" name="_new_ms_pID_725431">
    <vt:lpwstr>1hM/uVkXFfLUfWkcC90ADLoOP69xLw7FMqMjMZVJHXOJIBR3u6SH/I
NXlVO3miHsTCXU7RFUHHCbctF6DrUooyM8K44kBbPLqIWlAKGmEgwNlJLfYqHxsrGC933b64
uVElaC1aXL0lPirze116bvWIHKFuStestOdtZnUb0S6SIfeJwBf5Kglm3JBfkYgGxN/Vscad
j0snWkYfwGp2XBNWmy/l8iiFUoW9knpkeBIv</vt:lpwstr>
  </property>
  <property fmtid="{D5CDD505-2E9C-101B-9397-08002B2CF9AE}" pid="14" name="_new_ms_pID_725432">
    <vt:lpwstr>RGbJQXONURUqA5BdZuTNFcvzPzc+r6NBSJqu
1/kehtxk0RNU2mJJdIwvQEGI3uLjXbGu10Wy3FBtynHR2U3F9CcjDMv7pu3YQl9dDR2oRcVH
gHxkvUKhRFoXnac8cLHqApvP/oC426RYyBvljALMkadbLx15eM/dkiODZKITPDGH1Rk42e1U
h8pKXoeCFLJDbg==</vt:lpwstr>
  </property>
  <property fmtid="{D5CDD505-2E9C-101B-9397-08002B2CF9AE}" pid="15" name="_new_ms_pID_725433">
    <vt:lpwstr>V11ZU8jxOUd8VoMHEu
KnG8Mqvr90sabkHkt46JwZ0qoFmy+kW4eeoLIMRqhVToPid3sHZLitQEk+yRI1KqwrMuqfF+
RRinwwdwH8Mwc1jOQRE=</vt:lpwstr>
  </property>
  <property fmtid="{D5CDD505-2E9C-101B-9397-08002B2CF9AE}" pid="16" name="_2015_ms_pID_725343">
    <vt:lpwstr>(3)wLxeOE1kMp/8WnysThNgZ9sdb1BUJjhgwEQxUPOncF0TcFU+28Z7ROaWXVCI2Ijb6AcHtdtw
CqeiXQJB+++HZjyZc8VUjokAqiQlHGsmAcNz0gOepiFvvuwTbklSIDdp6S46I6p2Qwl1C0pN
tPJXgxazeC1zjbEr4zKLPSOP0aSjUynvupLld6iR+spTaq0yGpdabRb3NHSGDPScb1lE/FDX
z9/+YcnB6RqpECe0CE</vt:lpwstr>
  </property>
  <property fmtid="{D5CDD505-2E9C-101B-9397-08002B2CF9AE}" pid="17" name="_2015_ms_pID_7253431">
    <vt:lpwstr>pZAV1PWvDxUi9VFTJ8upT+PjMvliHapyEgR8OwIkOYRnXKIOnmYCg9
F1Psj+Ok7UQ8tDjeZe8wetnjSY3ZVKbfWh4XInuGveTIfC9E87EfPxe9PCDbREdO5Pvfigvl
DOPDOxWOeGZCDtccpfMTLUPl0DFcj1Zr1P/e/ZtIzzOK/08muQ7O1FFNHxnTaPfT8SxIRmxD
4OlpGugd6jB6wH0QmYSn35UUhQgTHNFuRybe</vt:lpwstr>
  </property>
  <property fmtid="{D5CDD505-2E9C-101B-9397-08002B2CF9AE}" pid="18" name="_2015_ms_pID_7253432">
    <vt:lpwstr>yvnA6XFgzV5FC81ofTJqa+OlBFsAe77GGstF
8zBNqykh</vt:lpwstr>
  </property>
  <property fmtid="{D5CDD505-2E9C-101B-9397-08002B2CF9AE}" pid="19" name="_2015_ms_pID_725343_00">
    <vt:lpwstr>_2015_ms_pID_725343</vt:lpwstr>
  </property>
  <property fmtid="{D5CDD505-2E9C-101B-9397-08002B2CF9AE}" pid="20" name="_2015_ms_pID_7253431_00">
    <vt:lpwstr>_2015_ms_pID_7253431</vt:lpwstr>
  </property>
  <property fmtid="{D5CDD505-2E9C-101B-9397-08002B2CF9AE}" pid="21" name="_2015_ms_pID_7253432_00">
    <vt:lpwstr>_2015_ms_pID_7253432</vt:lpwstr>
  </property>
  <property fmtid="{D5CDD505-2E9C-101B-9397-08002B2CF9AE}" pid="22" name="_readonly">
    <vt:lpwstr/>
  </property>
  <property fmtid="{D5CDD505-2E9C-101B-9397-08002B2CF9AE}" pid="23" name="_change">
    <vt:lpwstr/>
  </property>
  <property fmtid="{D5CDD505-2E9C-101B-9397-08002B2CF9AE}" pid="24" name="_full-control">
    <vt:lpwstr/>
  </property>
  <property fmtid="{D5CDD505-2E9C-101B-9397-08002B2CF9AE}" pid="25" name="sflag">
    <vt:lpwstr>1473270002</vt:lpwstr>
  </property>
</Properties>
</file>