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8"/>
  </p:notesMasterIdLst>
  <p:sldIdLst>
    <p:sldId id="530" r:id="rId5"/>
    <p:sldId id="619" r:id="rId6"/>
    <p:sldId id="587" r:id="rId7"/>
    <p:sldId id="635" r:id="rId8"/>
    <p:sldId id="591" r:id="rId9"/>
    <p:sldId id="592" r:id="rId10"/>
    <p:sldId id="535" r:id="rId11"/>
    <p:sldId id="636" r:id="rId12"/>
    <p:sldId id="637" r:id="rId13"/>
    <p:sldId id="612" r:id="rId14"/>
    <p:sldId id="585" r:id="rId15"/>
    <p:sldId id="638" r:id="rId16"/>
    <p:sldId id="586" r:id="rId17"/>
    <p:sldId id="639" r:id="rId18"/>
    <p:sldId id="584" r:id="rId19"/>
    <p:sldId id="633" r:id="rId20"/>
    <p:sldId id="641" r:id="rId21"/>
    <p:sldId id="640" r:id="rId22"/>
    <p:sldId id="642" r:id="rId23"/>
    <p:sldId id="643" r:id="rId24"/>
    <p:sldId id="646" r:id="rId25"/>
    <p:sldId id="647" r:id="rId26"/>
    <p:sldId id="655" r:id="rId27"/>
    <p:sldId id="648" r:id="rId28"/>
    <p:sldId id="656" r:id="rId29"/>
    <p:sldId id="649" r:id="rId30"/>
    <p:sldId id="627" r:id="rId31"/>
    <p:sldId id="602" r:id="rId32"/>
    <p:sldId id="438" r:id="rId33"/>
    <p:sldId id="658" r:id="rId34"/>
    <p:sldId id="650" r:id="rId35"/>
    <p:sldId id="651" r:id="rId36"/>
    <p:sldId id="657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AA5E1"/>
    <a:srgbClr val="F3D919"/>
    <a:srgbClr val="FBCF00"/>
    <a:srgbClr val="ED1C24"/>
    <a:srgbClr val="000000"/>
    <a:srgbClr val="C0E5F6"/>
    <a:srgbClr val="D4D4D4"/>
    <a:srgbClr val="82CBEC"/>
    <a:srgbClr val="7AC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8343" autoAdjust="0"/>
  </p:normalViewPr>
  <p:slideViewPr>
    <p:cSldViewPr>
      <p:cViewPr varScale="1">
        <p:scale>
          <a:sx n="70" d="100"/>
          <a:sy n="70" d="100"/>
        </p:scale>
        <p:origin x="-1398" y="-96"/>
      </p:cViewPr>
      <p:guideLst>
        <p:guide orient="horz" pos="902"/>
        <p:guide pos="1335"/>
      </p:guideLst>
    </p:cSldViewPr>
  </p:slideViewPr>
  <p:outlineViewPr>
    <p:cViewPr>
      <p:scale>
        <a:sx n="33" d="100"/>
        <a:sy n="33" d="100"/>
      </p:scale>
      <p:origin x="60" y="17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anhua.xue\Desktop\2015&#24180;&#32456;&#22823;&#20250;2016.1.29\&#24180;&#32456;&#22823;&#20250;&#25968;&#25454;&#34920;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&#30005;&#27744;&#32452;\&#25972;&#20307;&#24037;&#20316;&#35268;&#21010;\&#30005;&#27744;&#32452;Roadmap\&#30005;&#27744;&#32452;Roadmap_20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0005;&#27744;&#32452;\&#25972;&#20307;&#24037;&#20316;&#35268;&#21010;\&#30005;&#27744;&#32452;Roadmap\&#30005;&#27744;&#32452;Roadmap_2016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天合市场占有率</a:t>
            </a:r>
            <a:endParaRPr lang="en-US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5.2692038495188102E-2"/>
          <c:y val="0.26018518518518519"/>
          <c:w val="0.85776859142607176"/>
          <c:h val="0.6555635753864100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全球装机量!$B$118</c:f>
              <c:strCache>
                <c:ptCount val="1"/>
                <c:pt idx="0">
                  <c:v>Sales Volume(GW)</c:v>
                </c:pt>
              </c:strCache>
            </c:strRef>
          </c:tx>
          <c:spPr>
            <a:solidFill>
              <a:srgbClr val="00B0F0"/>
            </a:solidFill>
            <a:ln w="25400">
              <a:noFill/>
            </a:ln>
          </c:spPr>
          <c:invertIfNegative val="0"/>
          <c:cat>
            <c:numRef>
              <c:f>全球装机量!$C$115:$G$115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全球装机量!$C$118:$G$118</c:f>
              <c:numCache>
                <c:formatCode>General</c:formatCode>
                <c:ptCount val="5"/>
                <c:pt idx="0">
                  <c:v>1.512</c:v>
                </c:pt>
                <c:pt idx="1">
                  <c:v>1.5940000000000001</c:v>
                </c:pt>
                <c:pt idx="2">
                  <c:v>2.58</c:v>
                </c:pt>
                <c:pt idx="3">
                  <c:v>3.66</c:v>
                </c:pt>
                <c:pt idx="4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3851520"/>
        <c:axId val="103853056"/>
      </c:barChart>
      <c:lineChart>
        <c:grouping val="stacked"/>
        <c:varyColors val="0"/>
        <c:ser>
          <c:idx val="0"/>
          <c:order val="0"/>
          <c:tx>
            <c:strRef>
              <c:f>全球装机量!$B$117</c:f>
              <c:strCache>
                <c:ptCount val="1"/>
                <c:pt idx="0">
                  <c:v>Market share(%)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solidFill>
                <a:srgbClr val="FFC000"/>
              </a:solidFill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全球装机量!$C$115:$G$115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全球装机量!$C$117:$G$117</c:f>
              <c:numCache>
                <c:formatCode>0.0%</c:formatCode>
                <c:ptCount val="5"/>
                <c:pt idx="0">
                  <c:v>5.6000000000000001E-2</c:v>
                </c:pt>
                <c:pt idx="1">
                  <c:v>5.5E-2</c:v>
                </c:pt>
                <c:pt idx="2">
                  <c:v>7.0000000000000007E-2</c:v>
                </c:pt>
                <c:pt idx="3">
                  <c:v>8.6800000000000002E-2</c:v>
                </c:pt>
                <c:pt idx="4">
                  <c:v>0.10299999999999999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867136"/>
        <c:axId val="103868672"/>
      </c:lineChart>
      <c:catAx>
        <c:axId val="10385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3853056"/>
        <c:crosses val="autoZero"/>
        <c:auto val="1"/>
        <c:lblAlgn val="ctr"/>
        <c:lblOffset val="100"/>
        <c:noMultiLvlLbl val="1"/>
      </c:catAx>
      <c:valAx>
        <c:axId val="103853056"/>
        <c:scaling>
          <c:orientation val="minMax"/>
          <c:max val="1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3851520"/>
        <c:crosses val="autoZero"/>
        <c:crossBetween val="between"/>
        <c:majorUnit val="2"/>
        <c:minorUnit val="2"/>
      </c:valAx>
      <c:catAx>
        <c:axId val="103867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868672"/>
        <c:crosses val="autoZero"/>
        <c:auto val="1"/>
        <c:lblAlgn val="ctr"/>
        <c:lblOffset val="100"/>
        <c:noMultiLvlLbl val="1"/>
      </c:catAx>
      <c:valAx>
        <c:axId val="103868672"/>
        <c:scaling>
          <c:orientation val="minMax"/>
          <c:max val="0.15000000000000002"/>
          <c:min val="0"/>
        </c:scaling>
        <c:delete val="0"/>
        <c:axPos val="r"/>
        <c:numFmt formatCode="0.0%" sourceLinked="1"/>
        <c:majorTickMark val="out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3867136"/>
        <c:crosses val="max"/>
        <c:crossBetween val="between"/>
        <c:majorUnit val="2.0000000000000004E-2"/>
        <c:minorUnit val="4.000000000000001E-3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8581327584469304"/>
          <c:y val="0.17187445319335082"/>
          <c:w val="0.58948466166270119"/>
          <c:h val="7.8125546806649154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B0F0"/>
      </a:solidFill>
      <a:round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Temp!$C$3</c:f>
              <c:strCache>
                <c:ptCount val="1"/>
                <c:pt idx="0">
                  <c:v>[%/K]</c:v>
                </c:pt>
              </c:strCache>
            </c:strRef>
          </c:tx>
          <c:spPr>
            <a:ln w="444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Temp!$B$4:$B$14</c:f>
              <c:numCache>
                <c:formatCode>General</c:formatCode>
                <c:ptCount val="11"/>
                <c:pt idx="0">
                  <c:v>725.46390968205242</c:v>
                </c:pt>
                <c:pt idx="1">
                  <c:v>679.41474169037258</c:v>
                </c:pt>
                <c:pt idx="2">
                  <c:v>672.02115995686347</c:v>
                </c:pt>
                <c:pt idx="3">
                  <c:v>666.2862524220061</c:v>
                </c:pt>
                <c:pt idx="4">
                  <c:v>661.60049178197642</c:v>
                </c:pt>
                <c:pt idx="5">
                  <c:v>654.20691004846708</c:v>
                </c:pt>
                <c:pt idx="6">
                  <c:v>648.47200251360982</c:v>
                </c:pt>
                <c:pt idx="7">
                  <c:v>641.7291018637352</c:v>
                </c:pt>
                <c:pt idx="8">
                  <c:v>634.83457522833896</c:v>
                </c:pt>
                <c:pt idx="9">
                  <c:v>630.65775260521355</c:v>
                </c:pt>
                <c:pt idx="10">
                  <c:v>607.1085951619599</c:v>
                </c:pt>
              </c:numCache>
            </c:numRef>
          </c:xVal>
          <c:yVal>
            <c:numRef>
              <c:f>Temp!$C$4:$C$14</c:f>
              <c:numCache>
                <c:formatCode>General</c:formatCode>
                <c:ptCount val="11"/>
                <c:pt idx="0">
                  <c:v>-0.2535803487975356</c:v>
                </c:pt>
                <c:pt idx="1">
                  <c:v>-0.29350019310122683</c:v>
                </c:pt>
                <c:pt idx="2">
                  <c:v>-0.30041937572239213</c:v>
                </c:pt>
                <c:pt idx="3">
                  <c:v>-0.3058920606840303</c:v>
                </c:pt>
                <c:pt idx="4">
                  <c:v>-0.3104339992631886</c:v>
                </c:pt>
                <c:pt idx="5">
                  <c:v>-0.31773297232141123</c:v>
                </c:pt>
                <c:pt idx="6">
                  <c:v>-0.32350911472208288</c:v>
                </c:pt>
                <c:pt idx="7">
                  <c:v>-0.3304325498081746</c:v>
                </c:pt>
                <c:pt idx="8">
                  <c:v>-0.33766374319213494</c:v>
                </c:pt>
                <c:pt idx="9" formatCode="0.000">
                  <c:v>-0.3421214299837928</c:v>
                </c:pt>
                <c:pt idx="10">
                  <c:v>-0.36840189719394384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137024"/>
        <c:axId val="161138944"/>
      </c:scatterChart>
      <c:valAx>
        <c:axId val="161137024"/>
        <c:scaling>
          <c:orientation val="minMax"/>
          <c:max val="680"/>
          <c:min val="620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 algn="ctr" rtl="0">
                  <a:defRPr lang="zh-CN" altLang="en-US"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Cell Voc [mV]</a:t>
                </a:r>
                <a:endParaRPr lang="zh-CN" altLang="en-US" sz="16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CN"/>
          </a:p>
        </c:txPr>
        <c:crossAx val="161138944"/>
        <c:crosses val="autoZero"/>
        <c:crossBetween val="midCat"/>
      </c:valAx>
      <c:valAx>
        <c:axId val="161138944"/>
        <c:scaling>
          <c:orientation val="minMax"/>
          <c:max val="-0.29000000000000004"/>
          <c:min val="-0.36000000000000004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altLang="zh-CN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Voc Temp. Coe [%/K]</a:t>
                </a:r>
                <a:endParaRPr lang="zh-CN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zh-CN"/>
          </a:p>
        </c:txPr>
        <c:crossAx val="16113702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4645901563188"/>
          <c:y val="2.8912811679790026E-2"/>
          <c:w val="0.86396151255429365"/>
          <c:h val="0.8203660621967708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OverView!$C$4</c:f>
              <c:strCache>
                <c:ptCount val="1"/>
                <c:pt idx="0">
                  <c:v>Cell efficiency [%]</c:v>
                </c:pt>
              </c:strCache>
            </c:strRef>
          </c:tx>
          <c:marker>
            <c:symbol val="none"/>
          </c:marker>
          <c:xVal>
            <c:numRef>
              <c:f>OverView!$B$5:$B$24</c:f>
              <c:numCache>
                <c:formatCode>General</c:formatCode>
                <c:ptCount val="20"/>
                <c:pt idx="0">
                  <c:v>255</c:v>
                </c:pt>
                <c:pt idx="1">
                  <c:v>260</c:v>
                </c:pt>
                <c:pt idx="2">
                  <c:v>265</c:v>
                </c:pt>
                <c:pt idx="3">
                  <c:v>270</c:v>
                </c:pt>
                <c:pt idx="4">
                  <c:v>275</c:v>
                </c:pt>
                <c:pt idx="5">
                  <c:v>280</c:v>
                </c:pt>
                <c:pt idx="6">
                  <c:v>285</c:v>
                </c:pt>
                <c:pt idx="7">
                  <c:v>290</c:v>
                </c:pt>
                <c:pt idx="8">
                  <c:v>295</c:v>
                </c:pt>
                <c:pt idx="9">
                  <c:v>300</c:v>
                </c:pt>
                <c:pt idx="10">
                  <c:v>305</c:v>
                </c:pt>
                <c:pt idx="11">
                  <c:v>310</c:v>
                </c:pt>
                <c:pt idx="12">
                  <c:v>315</c:v>
                </c:pt>
                <c:pt idx="13">
                  <c:v>320</c:v>
                </c:pt>
                <c:pt idx="14">
                  <c:v>325</c:v>
                </c:pt>
                <c:pt idx="15">
                  <c:v>330</c:v>
                </c:pt>
                <c:pt idx="16">
                  <c:v>335</c:v>
                </c:pt>
                <c:pt idx="17">
                  <c:v>340</c:v>
                </c:pt>
                <c:pt idx="18">
                  <c:v>345</c:v>
                </c:pt>
                <c:pt idx="19">
                  <c:v>350</c:v>
                </c:pt>
              </c:numCache>
            </c:numRef>
          </c:xVal>
          <c:yVal>
            <c:numRef>
              <c:f>OverView!$C$5:$C$24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554368"/>
        <c:axId val="112556288"/>
      </c:scatterChart>
      <c:valAx>
        <c:axId val="112554368"/>
        <c:scaling>
          <c:orientation val="minMax"/>
          <c:max val="350"/>
          <c:min val="250"/>
        </c:scaling>
        <c:delete val="0"/>
        <c:axPos val="b"/>
        <c:majorGridlines>
          <c:spPr>
            <a:ln>
              <a:solidFill>
                <a:schemeClr val="bg1">
                  <a:lumMod val="50000"/>
                  <a:alpha val="50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65000"/>
                </a:schemeClr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altLang="zh-CN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Module Power</a:t>
                </a:r>
                <a:r>
                  <a:rPr lang="en-US" altLang="zh-CN" sz="1600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[W]</a:t>
                </a:r>
                <a:endParaRPr lang="zh-CN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1525619585162477"/>
              <c:y val="0.9401515151515151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zh-CN"/>
          </a:p>
        </c:txPr>
        <c:crossAx val="112556288"/>
        <c:crosses val="autoZero"/>
        <c:crossBetween val="midCat"/>
        <c:majorUnit val="10"/>
        <c:minorUnit val="5"/>
      </c:valAx>
      <c:valAx>
        <c:axId val="112556288"/>
        <c:scaling>
          <c:orientation val="minMax"/>
          <c:max val="25"/>
          <c:min val="18"/>
        </c:scaling>
        <c:delete val="0"/>
        <c:axPos val="l"/>
        <c:majorGridlines>
          <c:spPr>
            <a:ln>
              <a:solidFill>
                <a:schemeClr val="bg1">
                  <a:lumMod val="50000"/>
                  <a:alpha val="50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65000"/>
                </a:schemeClr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altLang="zh-CN" sz="1800" b="1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Cell efficiency [%]</a:t>
                </a:r>
                <a:endParaRPr lang="zh-CN" altLang="en-US" sz="1800" b="1"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9931102362204722E-3"/>
              <c:y val="0.29181881561679796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800" b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defRPr>
            </a:pPr>
            <a:endParaRPr lang="zh-CN"/>
          </a:p>
        </c:txPr>
        <c:crossAx val="112554368"/>
        <c:crosses val="autoZero"/>
        <c:crossBetween val="midCat"/>
        <c:majorUnit val="1"/>
        <c:minorUnit val="0.5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4645901563188"/>
          <c:y val="2.8912811679790026E-2"/>
          <c:w val="0.86396151255429365"/>
          <c:h val="0.8203660621967708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OverView!$C$4</c:f>
              <c:strCache>
                <c:ptCount val="1"/>
                <c:pt idx="0">
                  <c:v>Cell efficiency [%]</c:v>
                </c:pt>
              </c:strCache>
            </c:strRef>
          </c:tx>
          <c:marker>
            <c:symbol val="none"/>
          </c:marker>
          <c:xVal>
            <c:numRef>
              <c:f>OverView!$B$5:$B$24</c:f>
              <c:numCache>
                <c:formatCode>General</c:formatCode>
                <c:ptCount val="20"/>
                <c:pt idx="0">
                  <c:v>255</c:v>
                </c:pt>
                <c:pt idx="1">
                  <c:v>260</c:v>
                </c:pt>
                <c:pt idx="2">
                  <c:v>265</c:v>
                </c:pt>
                <c:pt idx="3">
                  <c:v>270</c:v>
                </c:pt>
                <c:pt idx="4">
                  <c:v>275</c:v>
                </c:pt>
                <c:pt idx="5">
                  <c:v>280</c:v>
                </c:pt>
                <c:pt idx="6">
                  <c:v>285</c:v>
                </c:pt>
                <c:pt idx="7">
                  <c:v>290</c:v>
                </c:pt>
                <c:pt idx="8">
                  <c:v>295</c:v>
                </c:pt>
                <c:pt idx="9">
                  <c:v>300</c:v>
                </c:pt>
                <c:pt idx="10">
                  <c:v>305</c:v>
                </c:pt>
                <c:pt idx="11">
                  <c:v>310</c:v>
                </c:pt>
                <c:pt idx="12">
                  <c:v>315</c:v>
                </c:pt>
                <c:pt idx="13">
                  <c:v>320</c:v>
                </c:pt>
                <c:pt idx="14">
                  <c:v>325</c:v>
                </c:pt>
                <c:pt idx="15">
                  <c:v>330</c:v>
                </c:pt>
                <c:pt idx="16">
                  <c:v>335</c:v>
                </c:pt>
                <c:pt idx="17">
                  <c:v>340</c:v>
                </c:pt>
                <c:pt idx="18">
                  <c:v>345</c:v>
                </c:pt>
                <c:pt idx="19">
                  <c:v>350</c:v>
                </c:pt>
              </c:numCache>
            </c:numRef>
          </c:xVal>
          <c:yVal>
            <c:numRef>
              <c:f>OverView!$C$5:$C$24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396544"/>
        <c:axId val="112402816"/>
      </c:scatterChart>
      <c:valAx>
        <c:axId val="112396544"/>
        <c:scaling>
          <c:orientation val="minMax"/>
          <c:max val="350"/>
          <c:min val="250"/>
        </c:scaling>
        <c:delete val="0"/>
        <c:axPos val="b"/>
        <c:majorGridlines>
          <c:spPr>
            <a:ln>
              <a:solidFill>
                <a:schemeClr val="bg1">
                  <a:lumMod val="50000"/>
                  <a:alpha val="50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65000"/>
                </a:schemeClr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altLang="zh-CN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Module Power</a:t>
                </a:r>
                <a:r>
                  <a:rPr lang="en-US" altLang="zh-CN" sz="1600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[W]</a:t>
                </a:r>
                <a:endParaRPr lang="zh-CN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1525619585162477"/>
              <c:y val="0.9401515151515151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zh-CN"/>
          </a:p>
        </c:txPr>
        <c:crossAx val="112402816"/>
        <c:crosses val="autoZero"/>
        <c:crossBetween val="midCat"/>
        <c:majorUnit val="10"/>
        <c:minorUnit val="5"/>
      </c:valAx>
      <c:valAx>
        <c:axId val="112402816"/>
        <c:scaling>
          <c:orientation val="minMax"/>
          <c:max val="25"/>
          <c:min val="18"/>
        </c:scaling>
        <c:delete val="0"/>
        <c:axPos val="l"/>
        <c:majorGridlines>
          <c:spPr>
            <a:ln>
              <a:solidFill>
                <a:schemeClr val="bg1">
                  <a:lumMod val="50000"/>
                  <a:alpha val="50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65000"/>
                </a:schemeClr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altLang="zh-CN" sz="1800" b="1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Cell efficiency [%]</a:t>
                </a:r>
                <a:endParaRPr lang="zh-CN" altLang="en-US" sz="1800" b="1"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9931102362204722E-3"/>
              <c:y val="0.29181881561679796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800" b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defRPr>
            </a:pPr>
            <a:endParaRPr lang="zh-CN"/>
          </a:p>
        </c:txPr>
        <c:crossAx val="112396544"/>
        <c:crosses val="autoZero"/>
        <c:crossBetween val="midCat"/>
        <c:majorUnit val="1"/>
        <c:minorUnit val="0.5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Japan 3kW Residential </a:t>
            </a:r>
            <a:r>
              <a:rPr lang="en-US" dirty="0"/>
              <a:t>Roof </a:t>
            </a:r>
            <a:r>
              <a:rPr lang="en-US" dirty="0" smtClean="0"/>
              <a:t>Top 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Residential Roof Top (2014 US$/WDC)</c:v>
                </c:pt>
              </c:strCache>
            </c:strRef>
          </c:tx>
          <c:explosion val="10"/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/>
              </a:solidFill>
            </c:spPr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0924969260978865"/>
                  <c:y val="-9.96750004484816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Si </a:t>
                    </a:r>
                    <a:r>
                      <a:rPr lang="en-US" dirty="0"/>
                      <a:t>PV </a:t>
                    </a:r>
                    <a:r>
                      <a:rPr lang="en-US" dirty="0" smtClean="0"/>
                      <a:t>Modules (variable)</a:t>
                    </a:r>
                    <a:r>
                      <a:rPr lang="en-US" dirty="0"/>
                      <a:t>
30%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4566625681305198E-2"/>
                  <c:y val="2.61053572603165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3kW Inverter (fixed cost)</a:t>
                    </a:r>
                    <a:r>
                      <a:rPr lang="en-US" dirty="0"/>
                      <a:t>
15%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0590028628580866E-2"/>
                  <c:y val="2.3732142963924186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8.7399754087830999E-3"/>
                  <c:y val="2.37321429639250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"/>
                  <c:y val="-1.186607148196208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-2.13589286675317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10487970490539721"/>
                  <c:y val="-6.64500002989876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1.747995081756621E-2"/>
                  <c:y val="-4.03446430386710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7.4289790974656419E-2"/>
                  <c:y val="-3.55982144458862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Sheet1!$A$2:$A$10</c:f>
              <c:strCache>
                <c:ptCount val="9"/>
                <c:pt idx="0">
                  <c:v>Si PV Modules</c:v>
                </c:pt>
                <c:pt idx="1">
                  <c:v>Inverter</c:v>
                </c:pt>
                <c:pt idx="2">
                  <c:v>Rack and Hardware</c:v>
                </c:pt>
                <c:pt idx="3">
                  <c:v>Labor</c:v>
                </c:pt>
                <c:pt idx="4">
                  <c:v>Cables</c:v>
                </c:pt>
                <c:pt idx="5">
                  <c:v>Engineering</c:v>
                </c:pt>
                <c:pt idx="6">
                  <c:v>Permits</c:v>
                </c:pt>
                <c:pt idx="7">
                  <c:v>Monitoring</c:v>
                </c:pt>
                <c:pt idx="8">
                  <c:v>Other BOS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0.75000000000000078</c:v>
                </c:pt>
                <c:pt idx="1">
                  <c:v>0.36666666666666714</c:v>
                </c:pt>
                <c:pt idx="2">
                  <c:v>0.46666666666666706</c:v>
                </c:pt>
                <c:pt idx="3">
                  <c:v>0.33333333333333331</c:v>
                </c:pt>
                <c:pt idx="4">
                  <c:v>0.18333333333333354</c:v>
                </c:pt>
                <c:pt idx="5">
                  <c:v>0.2</c:v>
                </c:pt>
                <c:pt idx="6">
                  <c:v>0.1</c:v>
                </c:pt>
                <c:pt idx="7">
                  <c:v>2.0000000000000011E-2</c:v>
                </c:pt>
                <c:pt idx="8">
                  <c:v>9.0000000000000024E-2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496649676093311"/>
          <c:y val="0.22569660379953482"/>
          <c:w val="0.24875523765263258"/>
          <c:h val="0.5209945374960386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FB3AD-35BA-4130-847A-D056337DC3B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8E675325-1A8C-4B81-8459-0D9C8ABBBA1B}">
      <dgm:prSet phldrT="[Text]" custT="1"/>
      <dgm:spPr/>
      <dgm:t>
        <a:bodyPr/>
        <a:lstStyle/>
        <a:p>
          <a:r>
            <a:rPr lang="zh-CN" altLang="en-US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量产电池效率</a:t>
          </a:r>
          <a:endParaRPr lang="en-AU" sz="24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17F9268-38C1-422C-BE37-463AB6D79A77}" type="parTrans" cxnId="{9E51804E-D912-4396-8631-A70B120BA7FD}">
      <dgm:prSet/>
      <dgm:spPr/>
      <dgm:t>
        <a:bodyPr/>
        <a:lstStyle/>
        <a:p>
          <a:endParaRPr lang="en-AU" sz="2000" b="1"/>
        </a:p>
      </dgm:t>
    </dgm:pt>
    <dgm:pt modelId="{27F29A76-C6B1-4AC8-ABBB-1CDAF4D037A5}" type="sibTrans" cxnId="{9E51804E-D912-4396-8631-A70B120BA7FD}">
      <dgm:prSet/>
      <dgm:spPr/>
      <dgm:t>
        <a:bodyPr/>
        <a:lstStyle/>
        <a:p>
          <a:endParaRPr lang="en-AU" sz="2000" b="1"/>
        </a:p>
      </dgm:t>
    </dgm:pt>
    <dgm:pt modelId="{E292F1C0-D064-4354-9C55-2685F4A4154C}">
      <dgm:prSet phldrT="[Text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原料质量控制</a:t>
          </a:r>
          <a:endParaRPr lang="en-AU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10C9DAC-E413-4FED-AA7B-9C59FF44E7CB}" type="parTrans" cxnId="{1F55A5E6-D98F-46A6-9F36-73C68E570C78}">
      <dgm:prSet/>
      <dgm:spPr/>
      <dgm:t>
        <a:bodyPr/>
        <a:lstStyle/>
        <a:p>
          <a:endParaRPr lang="en-AU" sz="2000" b="1"/>
        </a:p>
      </dgm:t>
    </dgm:pt>
    <dgm:pt modelId="{30E48543-97F3-4907-A862-64E8670BD56C}" type="sibTrans" cxnId="{1F55A5E6-D98F-46A6-9F36-73C68E570C78}">
      <dgm:prSet/>
      <dgm:spPr/>
      <dgm:t>
        <a:bodyPr/>
        <a:lstStyle/>
        <a:p>
          <a:endParaRPr lang="en-AU" sz="2000" b="1"/>
        </a:p>
      </dgm:t>
    </dgm:pt>
    <dgm:pt modelId="{FA05BEE7-0714-4FD5-8850-5F96C1E56E09}">
      <dgm:prSet phldrT="[Text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环境洁净度及设施</a:t>
          </a:r>
          <a:endParaRPr lang="en-AU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F81502A-D8B9-4299-BB0F-380361E7A35F}" type="parTrans" cxnId="{0FE90272-6901-4290-8C9F-20545CA2D2E2}">
      <dgm:prSet/>
      <dgm:spPr/>
      <dgm:t>
        <a:bodyPr/>
        <a:lstStyle/>
        <a:p>
          <a:endParaRPr lang="en-AU" sz="2000" b="1"/>
        </a:p>
      </dgm:t>
    </dgm:pt>
    <dgm:pt modelId="{791CE37E-D37F-4342-A73E-062BC853A729}" type="sibTrans" cxnId="{0FE90272-6901-4290-8C9F-20545CA2D2E2}">
      <dgm:prSet/>
      <dgm:spPr/>
      <dgm:t>
        <a:bodyPr/>
        <a:lstStyle/>
        <a:p>
          <a:endParaRPr lang="en-AU" sz="2000" b="1"/>
        </a:p>
      </dgm:t>
    </dgm:pt>
    <dgm:pt modelId="{A5021015-A074-4DD8-9711-E7604304FB8C}">
      <dgm:prSet phldrT="[Text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太阳电池结构设计</a:t>
          </a:r>
          <a:endParaRPr lang="en-AU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60D6206-676D-4BA5-B742-C7CA8B434739}" type="parTrans" cxnId="{B81EA33D-E1A4-46FC-BE28-6FBECD9C2E36}">
      <dgm:prSet/>
      <dgm:spPr/>
      <dgm:t>
        <a:bodyPr/>
        <a:lstStyle/>
        <a:p>
          <a:endParaRPr lang="en-AU" sz="2000" b="1"/>
        </a:p>
      </dgm:t>
    </dgm:pt>
    <dgm:pt modelId="{20797A74-6B28-460A-816B-B2879037B40E}" type="sibTrans" cxnId="{B81EA33D-E1A4-46FC-BE28-6FBECD9C2E36}">
      <dgm:prSet/>
      <dgm:spPr/>
      <dgm:t>
        <a:bodyPr/>
        <a:lstStyle/>
        <a:p>
          <a:endParaRPr lang="en-AU" sz="2000" b="1"/>
        </a:p>
      </dgm:t>
    </dgm:pt>
    <dgm:pt modelId="{025DE72E-8A39-4CE3-AA0A-EEEA7358D20C}">
      <dgm:prSet phldrT="[Text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工艺控制及优化</a:t>
          </a:r>
          <a:endParaRPr lang="en-AU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BD8FF1A-08F8-4F64-800C-E4F5D853F7CF}" type="parTrans" cxnId="{FBB60CF1-C5EA-48D1-880A-E403E4E01C94}">
      <dgm:prSet/>
      <dgm:spPr/>
      <dgm:t>
        <a:bodyPr/>
        <a:lstStyle/>
        <a:p>
          <a:endParaRPr lang="en-AU" sz="2000" b="1"/>
        </a:p>
      </dgm:t>
    </dgm:pt>
    <dgm:pt modelId="{9D1C0752-E02A-4EDE-9D31-5FC8B73564F1}" type="sibTrans" cxnId="{FBB60CF1-C5EA-48D1-880A-E403E4E01C94}">
      <dgm:prSet/>
      <dgm:spPr/>
      <dgm:t>
        <a:bodyPr/>
        <a:lstStyle/>
        <a:p>
          <a:endParaRPr lang="en-AU" sz="2000" b="1"/>
        </a:p>
      </dgm:t>
    </dgm:pt>
    <dgm:pt modelId="{E15F7E57-983D-4FB0-A736-406B0BD0B4A6}">
      <dgm:prSet phldrT="[Text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生产操作管控</a:t>
          </a:r>
          <a:endParaRPr lang="en-AU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43217E2-9EC1-4C63-971A-1CA8B3E53D86}" type="parTrans" cxnId="{FF8D59C8-A796-48B5-9071-E10EF1F7191F}">
      <dgm:prSet/>
      <dgm:spPr/>
      <dgm:t>
        <a:bodyPr/>
        <a:lstStyle/>
        <a:p>
          <a:endParaRPr lang="en-AU" sz="2000" b="1"/>
        </a:p>
      </dgm:t>
    </dgm:pt>
    <dgm:pt modelId="{FF3567BD-7394-48E2-8012-FD90C0582786}" type="sibTrans" cxnId="{FF8D59C8-A796-48B5-9071-E10EF1F7191F}">
      <dgm:prSet/>
      <dgm:spPr/>
      <dgm:t>
        <a:bodyPr/>
        <a:lstStyle/>
        <a:p>
          <a:endParaRPr lang="en-AU" sz="2000" b="1"/>
        </a:p>
      </dgm:t>
    </dgm:pt>
    <dgm:pt modelId="{215A6158-1E96-4500-B121-22C91930B342}">
      <dgm:prSet phldrT="[Text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生产设备稳定性</a:t>
          </a:r>
          <a:endParaRPr lang="en-AU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25A4980-703D-40FC-BBEB-E1A75FECFD7C}" type="parTrans" cxnId="{47E0A0CC-D353-4F22-BD44-66DC2312B065}">
      <dgm:prSet/>
      <dgm:spPr/>
      <dgm:t>
        <a:bodyPr/>
        <a:lstStyle/>
        <a:p>
          <a:endParaRPr lang="en-AU" sz="2000" b="1"/>
        </a:p>
      </dgm:t>
    </dgm:pt>
    <dgm:pt modelId="{DEAD2421-D5CF-41A8-9B92-86DCF1F49B2C}" type="sibTrans" cxnId="{47E0A0CC-D353-4F22-BD44-66DC2312B065}">
      <dgm:prSet/>
      <dgm:spPr/>
      <dgm:t>
        <a:bodyPr/>
        <a:lstStyle/>
        <a:p>
          <a:endParaRPr lang="en-AU" sz="2000" b="1"/>
        </a:p>
      </dgm:t>
    </dgm:pt>
    <dgm:pt modelId="{E9593586-FDFF-4F15-B0CE-DD029EF1709E}" type="pres">
      <dgm:prSet presAssocID="{6ADFB3AD-35BA-4130-847A-D056337DC3B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93865166-1A72-4677-81C8-DBADECDE2B5E}" type="pres">
      <dgm:prSet presAssocID="{8E675325-1A8C-4B81-8459-0D9C8ABBBA1B}" presName="centerShape" presStyleLbl="node0" presStyleIdx="0" presStyleCnt="1"/>
      <dgm:spPr/>
      <dgm:t>
        <a:bodyPr/>
        <a:lstStyle/>
        <a:p>
          <a:endParaRPr lang="en-AU"/>
        </a:p>
      </dgm:t>
    </dgm:pt>
    <dgm:pt modelId="{59C93CE1-E731-409F-AF18-30DADDC14C38}" type="pres">
      <dgm:prSet presAssocID="{C10C9DAC-E413-4FED-AA7B-9C59FF44E7CB}" presName="parTrans" presStyleLbl="bgSibTrans2D1" presStyleIdx="0" presStyleCnt="6"/>
      <dgm:spPr/>
      <dgm:t>
        <a:bodyPr/>
        <a:lstStyle/>
        <a:p>
          <a:endParaRPr lang="en-AU"/>
        </a:p>
      </dgm:t>
    </dgm:pt>
    <dgm:pt modelId="{A09802F4-6D3E-4FE5-9D43-F41AF118D936}" type="pres">
      <dgm:prSet presAssocID="{E292F1C0-D064-4354-9C55-2685F4A4154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E58B322-8567-4BE1-8944-D62E7674BEAC}" type="pres">
      <dgm:prSet presAssocID="{5F81502A-D8B9-4299-BB0F-380361E7A35F}" presName="parTrans" presStyleLbl="bgSibTrans2D1" presStyleIdx="1" presStyleCnt="6"/>
      <dgm:spPr/>
      <dgm:t>
        <a:bodyPr/>
        <a:lstStyle/>
        <a:p>
          <a:endParaRPr lang="en-AU"/>
        </a:p>
      </dgm:t>
    </dgm:pt>
    <dgm:pt modelId="{E89FB10F-5BD6-4E1D-A5B1-18A77FE08EE5}" type="pres">
      <dgm:prSet presAssocID="{FA05BEE7-0714-4FD5-8850-5F96C1E56E0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9BAB82B-0C27-403F-8781-897AEB13EBCF}" type="pres">
      <dgm:prSet presAssocID="{160D6206-676D-4BA5-B742-C7CA8B434739}" presName="parTrans" presStyleLbl="bgSibTrans2D1" presStyleIdx="2" presStyleCnt="6"/>
      <dgm:spPr/>
      <dgm:t>
        <a:bodyPr/>
        <a:lstStyle/>
        <a:p>
          <a:endParaRPr lang="en-AU"/>
        </a:p>
      </dgm:t>
    </dgm:pt>
    <dgm:pt modelId="{800D0D71-9B53-49CC-9404-8D80B8BB645A}" type="pres">
      <dgm:prSet presAssocID="{A5021015-A074-4DD8-9711-E7604304FB8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FA26D85-1327-4707-8526-F3DE2BDA0B1D}" type="pres">
      <dgm:prSet presAssocID="{9BD8FF1A-08F8-4F64-800C-E4F5D853F7CF}" presName="parTrans" presStyleLbl="bgSibTrans2D1" presStyleIdx="3" presStyleCnt="6"/>
      <dgm:spPr/>
      <dgm:t>
        <a:bodyPr/>
        <a:lstStyle/>
        <a:p>
          <a:endParaRPr lang="en-AU"/>
        </a:p>
      </dgm:t>
    </dgm:pt>
    <dgm:pt modelId="{4EC53293-1FBE-4484-897B-288724D653C7}" type="pres">
      <dgm:prSet presAssocID="{025DE72E-8A39-4CE3-AA0A-EEEA7358D20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4E8DC95-1774-4717-80B7-4B1ED52B3E8A}" type="pres">
      <dgm:prSet presAssocID="{443217E2-9EC1-4C63-971A-1CA8B3E53D86}" presName="parTrans" presStyleLbl="bgSibTrans2D1" presStyleIdx="4" presStyleCnt="6"/>
      <dgm:spPr/>
      <dgm:t>
        <a:bodyPr/>
        <a:lstStyle/>
        <a:p>
          <a:endParaRPr lang="en-AU"/>
        </a:p>
      </dgm:t>
    </dgm:pt>
    <dgm:pt modelId="{0D7CAFC5-4A5C-4863-B7D4-8A0DE10EC029}" type="pres">
      <dgm:prSet presAssocID="{E15F7E57-983D-4FB0-A736-406B0BD0B4A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5181118-BE4A-4316-9214-7A643D74F8DA}" type="pres">
      <dgm:prSet presAssocID="{025A4980-703D-40FC-BBEB-E1A75FECFD7C}" presName="parTrans" presStyleLbl="bgSibTrans2D1" presStyleIdx="5" presStyleCnt="6"/>
      <dgm:spPr/>
      <dgm:t>
        <a:bodyPr/>
        <a:lstStyle/>
        <a:p>
          <a:endParaRPr lang="en-AU"/>
        </a:p>
      </dgm:t>
    </dgm:pt>
    <dgm:pt modelId="{2755F9CF-8809-4D99-8F8D-71A81127ECE5}" type="pres">
      <dgm:prSet presAssocID="{215A6158-1E96-4500-B121-22C91930B34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9E51804E-D912-4396-8631-A70B120BA7FD}" srcId="{6ADFB3AD-35BA-4130-847A-D056337DC3BA}" destId="{8E675325-1A8C-4B81-8459-0D9C8ABBBA1B}" srcOrd="0" destOrd="0" parTransId="{917F9268-38C1-422C-BE37-463AB6D79A77}" sibTransId="{27F29A76-C6B1-4AC8-ABBB-1CDAF4D037A5}"/>
    <dgm:cxn modelId="{FC397C3A-66C4-49D8-8A66-2905518B5B00}" type="presOf" srcId="{025DE72E-8A39-4CE3-AA0A-EEEA7358D20C}" destId="{4EC53293-1FBE-4484-897B-288724D653C7}" srcOrd="0" destOrd="0" presId="urn:microsoft.com/office/officeart/2005/8/layout/radial4"/>
    <dgm:cxn modelId="{A452694F-0C4C-4577-9197-AA66C4E0016F}" type="presOf" srcId="{9BD8FF1A-08F8-4F64-800C-E4F5D853F7CF}" destId="{1FA26D85-1327-4707-8526-F3DE2BDA0B1D}" srcOrd="0" destOrd="0" presId="urn:microsoft.com/office/officeart/2005/8/layout/radial4"/>
    <dgm:cxn modelId="{7F9A0297-A75C-4A08-92B2-20A5852D4720}" type="presOf" srcId="{215A6158-1E96-4500-B121-22C91930B342}" destId="{2755F9CF-8809-4D99-8F8D-71A81127ECE5}" srcOrd="0" destOrd="0" presId="urn:microsoft.com/office/officeart/2005/8/layout/radial4"/>
    <dgm:cxn modelId="{817AA947-4B0C-47EA-9AD1-AFCA8D506209}" type="presOf" srcId="{025A4980-703D-40FC-BBEB-E1A75FECFD7C}" destId="{55181118-BE4A-4316-9214-7A643D74F8DA}" srcOrd="0" destOrd="0" presId="urn:microsoft.com/office/officeart/2005/8/layout/radial4"/>
    <dgm:cxn modelId="{8A5C08F3-8F03-409A-858E-F4EC826CD32D}" type="presOf" srcId="{443217E2-9EC1-4C63-971A-1CA8B3E53D86}" destId="{B4E8DC95-1774-4717-80B7-4B1ED52B3E8A}" srcOrd="0" destOrd="0" presId="urn:microsoft.com/office/officeart/2005/8/layout/radial4"/>
    <dgm:cxn modelId="{FF8D59C8-A796-48B5-9071-E10EF1F7191F}" srcId="{8E675325-1A8C-4B81-8459-0D9C8ABBBA1B}" destId="{E15F7E57-983D-4FB0-A736-406B0BD0B4A6}" srcOrd="4" destOrd="0" parTransId="{443217E2-9EC1-4C63-971A-1CA8B3E53D86}" sibTransId="{FF3567BD-7394-48E2-8012-FD90C0582786}"/>
    <dgm:cxn modelId="{69F7D16B-DCF7-4434-B579-74C3CE687F90}" type="presOf" srcId="{A5021015-A074-4DD8-9711-E7604304FB8C}" destId="{800D0D71-9B53-49CC-9404-8D80B8BB645A}" srcOrd="0" destOrd="0" presId="urn:microsoft.com/office/officeart/2005/8/layout/radial4"/>
    <dgm:cxn modelId="{165E5E53-1096-4051-A843-6790F73D100E}" type="presOf" srcId="{FA05BEE7-0714-4FD5-8850-5F96C1E56E09}" destId="{E89FB10F-5BD6-4E1D-A5B1-18A77FE08EE5}" srcOrd="0" destOrd="0" presId="urn:microsoft.com/office/officeart/2005/8/layout/radial4"/>
    <dgm:cxn modelId="{959480DD-0444-46FF-B121-99905247CEC4}" type="presOf" srcId="{C10C9DAC-E413-4FED-AA7B-9C59FF44E7CB}" destId="{59C93CE1-E731-409F-AF18-30DADDC14C38}" srcOrd="0" destOrd="0" presId="urn:microsoft.com/office/officeart/2005/8/layout/radial4"/>
    <dgm:cxn modelId="{FBB60CF1-C5EA-48D1-880A-E403E4E01C94}" srcId="{8E675325-1A8C-4B81-8459-0D9C8ABBBA1B}" destId="{025DE72E-8A39-4CE3-AA0A-EEEA7358D20C}" srcOrd="3" destOrd="0" parTransId="{9BD8FF1A-08F8-4F64-800C-E4F5D853F7CF}" sibTransId="{9D1C0752-E02A-4EDE-9D31-5FC8B73564F1}"/>
    <dgm:cxn modelId="{B81EA33D-E1A4-46FC-BE28-6FBECD9C2E36}" srcId="{8E675325-1A8C-4B81-8459-0D9C8ABBBA1B}" destId="{A5021015-A074-4DD8-9711-E7604304FB8C}" srcOrd="2" destOrd="0" parTransId="{160D6206-676D-4BA5-B742-C7CA8B434739}" sibTransId="{20797A74-6B28-460A-816B-B2879037B40E}"/>
    <dgm:cxn modelId="{0FE90272-6901-4290-8C9F-20545CA2D2E2}" srcId="{8E675325-1A8C-4B81-8459-0D9C8ABBBA1B}" destId="{FA05BEE7-0714-4FD5-8850-5F96C1E56E09}" srcOrd="1" destOrd="0" parTransId="{5F81502A-D8B9-4299-BB0F-380361E7A35F}" sibTransId="{791CE37E-D37F-4342-A73E-062BC853A729}"/>
    <dgm:cxn modelId="{9188539D-7F1E-4F95-8B7D-792F0C7A604E}" type="presOf" srcId="{E292F1C0-D064-4354-9C55-2685F4A4154C}" destId="{A09802F4-6D3E-4FE5-9D43-F41AF118D936}" srcOrd="0" destOrd="0" presId="urn:microsoft.com/office/officeart/2005/8/layout/radial4"/>
    <dgm:cxn modelId="{45EE1E71-122A-46F0-92BB-C2539F61C46D}" type="presOf" srcId="{5F81502A-D8B9-4299-BB0F-380361E7A35F}" destId="{CE58B322-8567-4BE1-8944-D62E7674BEAC}" srcOrd="0" destOrd="0" presId="urn:microsoft.com/office/officeart/2005/8/layout/radial4"/>
    <dgm:cxn modelId="{BAB6CE7C-5454-48FD-B904-3E983529D19F}" type="presOf" srcId="{160D6206-676D-4BA5-B742-C7CA8B434739}" destId="{C9BAB82B-0C27-403F-8781-897AEB13EBCF}" srcOrd="0" destOrd="0" presId="urn:microsoft.com/office/officeart/2005/8/layout/radial4"/>
    <dgm:cxn modelId="{A7FA4676-6C92-42B1-9B7E-0F4ADC3B572C}" type="presOf" srcId="{E15F7E57-983D-4FB0-A736-406B0BD0B4A6}" destId="{0D7CAFC5-4A5C-4863-B7D4-8A0DE10EC029}" srcOrd="0" destOrd="0" presId="urn:microsoft.com/office/officeart/2005/8/layout/radial4"/>
    <dgm:cxn modelId="{1F55A5E6-D98F-46A6-9F36-73C68E570C78}" srcId="{8E675325-1A8C-4B81-8459-0D9C8ABBBA1B}" destId="{E292F1C0-D064-4354-9C55-2685F4A4154C}" srcOrd="0" destOrd="0" parTransId="{C10C9DAC-E413-4FED-AA7B-9C59FF44E7CB}" sibTransId="{30E48543-97F3-4907-A862-64E8670BD56C}"/>
    <dgm:cxn modelId="{B4FE23E7-CE68-4521-85A6-5DB59490F65B}" type="presOf" srcId="{8E675325-1A8C-4B81-8459-0D9C8ABBBA1B}" destId="{93865166-1A72-4677-81C8-DBADECDE2B5E}" srcOrd="0" destOrd="0" presId="urn:microsoft.com/office/officeart/2005/8/layout/radial4"/>
    <dgm:cxn modelId="{47E0A0CC-D353-4F22-BD44-66DC2312B065}" srcId="{8E675325-1A8C-4B81-8459-0D9C8ABBBA1B}" destId="{215A6158-1E96-4500-B121-22C91930B342}" srcOrd="5" destOrd="0" parTransId="{025A4980-703D-40FC-BBEB-E1A75FECFD7C}" sibTransId="{DEAD2421-D5CF-41A8-9B92-86DCF1F49B2C}"/>
    <dgm:cxn modelId="{E11BB143-1994-4E5E-B0BA-51B92BF86A19}" type="presOf" srcId="{6ADFB3AD-35BA-4130-847A-D056337DC3BA}" destId="{E9593586-FDFF-4F15-B0CE-DD029EF1709E}" srcOrd="0" destOrd="0" presId="urn:microsoft.com/office/officeart/2005/8/layout/radial4"/>
    <dgm:cxn modelId="{6616B9E2-D6E2-4F82-B2E1-B6C11867CDA4}" type="presParOf" srcId="{E9593586-FDFF-4F15-B0CE-DD029EF1709E}" destId="{93865166-1A72-4677-81C8-DBADECDE2B5E}" srcOrd="0" destOrd="0" presId="urn:microsoft.com/office/officeart/2005/8/layout/radial4"/>
    <dgm:cxn modelId="{D4CA947D-7EA3-4452-9C29-9101A1B66D6A}" type="presParOf" srcId="{E9593586-FDFF-4F15-B0CE-DD029EF1709E}" destId="{59C93CE1-E731-409F-AF18-30DADDC14C38}" srcOrd="1" destOrd="0" presId="urn:microsoft.com/office/officeart/2005/8/layout/radial4"/>
    <dgm:cxn modelId="{B1BEDEAD-6D4B-4F76-AFC9-75D4E8D4A1ED}" type="presParOf" srcId="{E9593586-FDFF-4F15-B0CE-DD029EF1709E}" destId="{A09802F4-6D3E-4FE5-9D43-F41AF118D936}" srcOrd="2" destOrd="0" presId="urn:microsoft.com/office/officeart/2005/8/layout/radial4"/>
    <dgm:cxn modelId="{BED1857D-86E1-45FA-8F71-0D64B04270CE}" type="presParOf" srcId="{E9593586-FDFF-4F15-B0CE-DD029EF1709E}" destId="{CE58B322-8567-4BE1-8944-D62E7674BEAC}" srcOrd="3" destOrd="0" presId="urn:microsoft.com/office/officeart/2005/8/layout/radial4"/>
    <dgm:cxn modelId="{907B7EE0-A2F6-4FF8-AF25-CAF337BC10D3}" type="presParOf" srcId="{E9593586-FDFF-4F15-B0CE-DD029EF1709E}" destId="{E89FB10F-5BD6-4E1D-A5B1-18A77FE08EE5}" srcOrd="4" destOrd="0" presId="urn:microsoft.com/office/officeart/2005/8/layout/radial4"/>
    <dgm:cxn modelId="{E6F3986A-3C0C-43B9-844B-2A9101B9594F}" type="presParOf" srcId="{E9593586-FDFF-4F15-B0CE-DD029EF1709E}" destId="{C9BAB82B-0C27-403F-8781-897AEB13EBCF}" srcOrd="5" destOrd="0" presId="urn:microsoft.com/office/officeart/2005/8/layout/radial4"/>
    <dgm:cxn modelId="{FF927F44-EAAB-4914-B9E1-CF045D2BA682}" type="presParOf" srcId="{E9593586-FDFF-4F15-B0CE-DD029EF1709E}" destId="{800D0D71-9B53-49CC-9404-8D80B8BB645A}" srcOrd="6" destOrd="0" presId="urn:microsoft.com/office/officeart/2005/8/layout/radial4"/>
    <dgm:cxn modelId="{4F768599-09DC-4084-8765-871F50B69234}" type="presParOf" srcId="{E9593586-FDFF-4F15-B0CE-DD029EF1709E}" destId="{1FA26D85-1327-4707-8526-F3DE2BDA0B1D}" srcOrd="7" destOrd="0" presId="urn:microsoft.com/office/officeart/2005/8/layout/radial4"/>
    <dgm:cxn modelId="{8EF37294-F55D-4CF5-859A-D41DDB926AF8}" type="presParOf" srcId="{E9593586-FDFF-4F15-B0CE-DD029EF1709E}" destId="{4EC53293-1FBE-4484-897B-288724D653C7}" srcOrd="8" destOrd="0" presId="urn:microsoft.com/office/officeart/2005/8/layout/radial4"/>
    <dgm:cxn modelId="{93105918-7A54-4DC1-854D-836F6F33CC5E}" type="presParOf" srcId="{E9593586-FDFF-4F15-B0CE-DD029EF1709E}" destId="{B4E8DC95-1774-4717-80B7-4B1ED52B3E8A}" srcOrd="9" destOrd="0" presId="urn:microsoft.com/office/officeart/2005/8/layout/radial4"/>
    <dgm:cxn modelId="{E7EF643B-BC5E-41DC-9E70-9692F9D64BDE}" type="presParOf" srcId="{E9593586-FDFF-4F15-B0CE-DD029EF1709E}" destId="{0D7CAFC5-4A5C-4863-B7D4-8A0DE10EC029}" srcOrd="10" destOrd="0" presId="urn:microsoft.com/office/officeart/2005/8/layout/radial4"/>
    <dgm:cxn modelId="{310FB35D-6B55-4F86-A1E3-F5CF0385F08C}" type="presParOf" srcId="{E9593586-FDFF-4F15-B0CE-DD029EF1709E}" destId="{55181118-BE4A-4316-9214-7A643D74F8DA}" srcOrd="11" destOrd="0" presId="urn:microsoft.com/office/officeart/2005/8/layout/radial4"/>
    <dgm:cxn modelId="{1FAE027C-50FE-49E1-ACCF-C6E70D52362E}" type="presParOf" srcId="{E9593586-FDFF-4F15-B0CE-DD029EF1709E}" destId="{2755F9CF-8809-4D99-8F8D-71A81127ECE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86CB3A-519C-4A57-8FEA-BD9E909A8F6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038AE83-2323-4937-A440-92291957BCA2}">
      <dgm:prSet phldrT="[文本]" custT="1"/>
      <dgm:spPr>
        <a:solidFill>
          <a:srgbClr val="002060"/>
        </a:solidFill>
      </dgm:spPr>
      <dgm:t>
        <a:bodyPr/>
        <a:lstStyle/>
        <a:p>
          <a:endParaRPr lang="zh-CN" altLang="en-US" sz="2200" b="1" dirty="0">
            <a:solidFill>
              <a:schemeClr val="bg1"/>
            </a:solidFill>
          </a:endParaRPr>
        </a:p>
      </dgm:t>
    </dgm:pt>
    <dgm:pt modelId="{4D488D2A-CE77-4DD4-9E0F-E31C4C7A2521}" type="parTrans" cxnId="{B345B6D0-6315-45F4-9437-2F8A5E8D08AB}">
      <dgm:prSet/>
      <dgm:spPr/>
      <dgm:t>
        <a:bodyPr/>
        <a:lstStyle/>
        <a:p>
          <a:endParaRPr lang="zh-CN" altLang="en-US" sz="2200" b="1"/>
        </a:p>
      </dgm:t>
    </dgm:pt>
    <dgm:pt modelId="{924DAD3F-0ABA-40BB-9D42-CB2CBB917E28}" type="sibTrans" cxnId="{B345B6D0-6315-45F4-9437-2F8A5E8D08AB}">
      <dgm:prSet/>
      <dgm:spPr/>
      <dgm:t>
        <a:bodyPr/>
        <a:lstStyle/>
        <a:p>
          <a:endParaRPr lang="zh-CN" altLang="en-US" sz="2200" b="1"/>
        </a:p>
      </dgm:t>
    </dgm:pt>
    <dgm:pt modelId="{2143916D-2B19-4C32-80F7-F7DB4DF4799D}">
      <dgm:prSet phldrT="[文本]" custT="1"/>
      <dgm:spPr>
        <a:solidFill>
          <a:srgbClr val="0070C0"/>
        </a:solidFill>
      </dgm:spPr>
      <dgm:t>
        <a:bodyPr/>
        <a:lstStyle/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低成本</a:t>
          </a:r>
          <a:endParaRPr lang="zh-CN" altLang="en-US" sz="2400" b="1" kern="1200" dirty="0">
            <a:solidFill>
              <a:srgbClr val="FFFF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gm:t>
    </dgm:pt>
    <dgm:pt modelId="{F03C763E-450F-41D3-AAD4-D04CE251C8B1}" type="parTrans" cxnId="{DC0AB4E9-6F28-4121-B413-C55B1F875C0D}">
      <dgm:prSet/>
      <dgm:spPr/>
      <dgm:t>
        <a:bodyPr/>
        <a:lstStyle/>
        <a:p>
          <a:endParaRPr lang="zh-CN" altLang="en-US" sz="2200" b="1"/>
        </a:p>
      </dgm:t>
    </dgm:pt>
    <dgm:pt modelId="{DEE5B992-1F54-4EB7-9653-98B9265B76A1}" type="sibTrans" cxnId="{DC0AB4E9-6F28-4121-B413-C55B1F875C0D}">
      <dgm:prSet/>
      <dgm:spPr/>
      <dgm:t>
        <a:bodyPr/>
        <a:lstStyle/>
        <a:p>
          <a:endParaRPr lang="zh-CN" altLang="en-US" sz="2200" b="1"/>
        </a:p>
      </dgm:t>
    </dgm:pt>
    <dgm:pt modelId="{32702C4A-EC11-4CA4-BEA4-7E0B433AB4BC}">
      <dgm:prSet phldrT="[文本]" custT="1"/>
      <dgm:spPr>
        <a:solidFill>
          <a:srgbClr val="92D050"/>
        </a:solidFill>
      </dgm:spPr>
      <dgm:t>
        <a:bodyPr/>
        <a:lstStyle/>
        <a:p>
          <a:endParaRPr lang="zh-CN" altLang="en-US" sz="1600" b="1" dirty="0">
            <a:solidFill>
              <a:schemeClr val="bg1"/>
            </a:solidFill>
          </a:endParaRPr>
        </a:p>
      </dgm:t>
    </dgm:pt>
    <dgm:pt modelId="{D5A92AAD-5B1B-45BF-9656-865CB247AA66}" type="parTrans" cxnId="{7A326BA2-CD90-4812-A882-1961D3CAD697}">
      <dgm:prSet/>
      <dgm:spPr/>
      <dgm:t>
        <a:bodyPr/>
        <a:lstStyle/>
        <a:p>
          <a:endParaRPr lang="zh-CN" altLang="en-US" sz="2200" b="1"/>
        </a:p>
      </dgm:t>
    </dgm:pt>
    <dgm:pt modelId="{C704D496-50B3-49A3-9A23-4279FEE342D0}" type="sibTrans" cxnId="{7A326BA2-CD90-4812-A882-1961D3CAD697}">
      <dgm:prSet/>
      <dgm:spPr/>
      <dgm:t>
        <a:bodyPr/>
        <a:lstStyle/>
        <a:p>
          <a:endParaRPr lang="zh-CN" altLang="en-US" sz="2200" b="1"/>
        </a:p>
      </dgm:t>
    </dgm:pt>
    <dgm:pt modelId="{FBC4E7B7-8C3E-495F-9D4E-AD8642F261FE}">
      <dgm:prSet phldrT="[文本]" custT="1"/>
      <dgm:spPr>
        <a:solidFill>
          <a:srgbClr val="FFC000"/>
        </a:solidFill>
      </dgm:spPr>
      <dgm:t>
        <a:bodyPr/>
        <a:lstStyle/>
        <a:p>
          <a:endParaRPr lang="zh-CN" altLang="en-US" sz="2200" b="1" dirty="0"/>
        </a:p>
      </dgm:t>
    </dgm:pt>
    <dgm:pt modelId="{B1A4D3E2-A7B7-407D-9266-3A1D6F35A0D7}" type="parTrans" cxnId="{3CDD4145-D1F6-4203-A898-A9A7B7EFA29E}">
      <dgm:prSet/>
      <dgm:spPr/>
      <dgm:t>
        <a:bodyPr/>
        <a:lstStyle/>
        <a:p>
          <a:endParaRPr lang="zh-CN" altLang="en-US" sz="2200"/>
        </a:p>
      </dgm:t>
    </dgm:pt>
    <dgm:pt modelId="{E675EBB3-DAE3-474A-A39D-C287293BA024}" type="sibTrans" cxnId="{3CDD4145-D1F6-4203-A898-A9A7B7EFA29E}">
      <dgm:prSet/>
      <dgm:spPr/>
      <dgm:t>
        <a:bodyPr/>
        <a:lstStyle/>
        <a:p>
          <a:endParaRPr lang="zh-CN" altLang="en-US" sz="2200"/>
        </a:p>
      </dgm:t>
    </dgm:pt>
    <dgm:pt modelId="{BFFDDF4A-AD75-4A4F-AF52-63F138DD9428}" type="pres">
      <dgm:prSet presAssocID="{8386CB3A-519C-4A57-8FEA-BD9E909A8F6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83A7A85-0FAD-42F3-A892-3096308009E4}" type="pres">
      <dgm:prSet presAssocID="{8386CB3A-519C-4A57-8FEA-BD9E909A8F65}" presName="cycle" presStyleCnt="0"/>
      <dgm:spPr/>
    </dgm:pt>
    <dgm:pt modelId="{BF7B3003-9CB6-4EF0-B64F-1D3EC37B0CFE}" type="pres">
      <dgm:prSet presAssocID="{8386CB3A-519C-4A57-8FEA-BD9E909A8F65}" presName="centerShape" presStyleCnt="0"/>
      <dgm:spPr/>
    </dgm:pt>
    <dgm:pt modelId="{9DBBF570-BF16-444A-8790-59FE2F438DEA}" type="pres">
      <dgm:prSet presAssocID="{8386CB3A-519C-4A57-8FEA-BD9E909A8F65}" presName="connSite" presStyleLbl="node1" presStyleIdx="0" presStyleCnt="5"/>
      <dgm:spPr/>
    </dgm:pt>
    <dgm:pt modelId="{A2E1229F-F898-442E-AA99-5473BB916FC5}" type="pres">
      <dgm:prSet presAssocID="{8386CB3A-519C-4A57-8FEA-BD9E909A8F65}" presName="visible" presStyleLbl="node1" presStyleIdx="0" presStyleCnt="5" custScaleX="118409" custScaleY="114453" custLinFactNeighborX="61444" custLinFactNeighborY="-6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98003EE-1CD4-40DB-84CE-7A3D318F886B}" type="pres">
      <dgm:prSet presAssocID="{4D488D2A-CE77-4DD4-9E0F-E31C4C7A2521}" presName="Name25" presStyleLbl="parChTrans1D1" presStyleIdx="0" presStyleCnt="4"/>
      <dgm:spPr/>
      <dgm:t>
        <a:bodyPr/>
        <a:lstStyle/>
        <a:p>
          <a:endParaRPr lang="zh-CN" altLang="en-US"/>
        </a:p>
      </dgm:t>
    </dgm:pt>
    <dgm:pt modelId="{E8328E46-FB3F-4D52-AF30-4CCD32E711CC}" type="pres">
      <dgm:prSet presAssocID="{9038AE83-2323-4937-A440-92291957BCA2}" presName="node" presStyleCnt="0"/>
      <dgm:spPr/>
    </dgm:pt>
    <dgm:pt modelId="{0EDD4812-2DAD-4352-ACAC-7DED1E7B42AA}" type="pres">
      <dgm:prSet presAssocID="{9038AE83-2323-4937-A440-92291957BCA2}" presName="parentNode" presStyleLbl="node1" presStyleIdx="1" presStyleCnt="5" custScaleX="116057" custScaleY="116057" custLinFactX="11785" custLinFactNeighborX="100000" custLinFactNeighborY="133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5A03E8F-D1EC-4715-894F-68B1A3D68D03}" type="pres">
      <dgm:prSet presAssocID="{9038AE83-2323-4937-A440-92291957BCA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38373C-76F6-40DC-98EE-7A16745AFC4B}" type="pres">
      <dgm:prSet presAssocID="{F03C763E-450F-41D3-AAD4-D04CE251C8B1}" presName="Name25" presStyleLbl="parChTrans1D1" presStyleIdx="1" presStyleCnt="4"/>
      <dgm:spPr/>
      <dgm:t>
        <a:bodyPr/>
        <a:lstStyle/>
        <a:p>
          <a:endParaRPr lang="zh-CN" altLang="en-US"/>
        </a:p>
      </dgm:t>
    </dgm:pt>
    <dgm:pt modelId="{9154EF84-B112-4082-B83D-6C08FB604BD6}" type="pres">
      <dgm:prSet presAssocID="{2143916D-2B19-4C32-80F7-F7DB4DF4799D}" presName="node" presStyleCnt="0"/>
      <dgm:spPr/>
    </dgm:pt>
    <dgm:pt modelId="{9903605B-0632-4AA2-831F-2D73A45054DF}" type="pres">
      <dgm:prSet presAssocID="{2143916D-2B19-4C32-80F7-F7DB4DF4799D}" presName="parentNode" presStyleLbl="node1" presStyleIdx="2" presStyleCnt="5" custScaleX="118482" custScaleY="118481" custLinFactX="80695" custLinFactNeighborX="100000" custLinFactNeighborY="-15407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DC8C75D-184C-47CC-B3FD-4BEDF50B14FA}" type="pres">
      <dgm:prSet presAssocID="{2143916D-2B19-4C32-80F7-F7DB4DF4799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F5A633-9B6E-489D-BC38-23420A5996EB}" type="pres">
      <dgm:prSet presAssocID="{D5A92AAD-5B1B-45BF-9656-865CB247AA66}" presName="Name25" presStyleLbl="parChTrans1D1" presStyleIdx="2" presStyleCnt="4"/>
      <dgm:spPr/>
      <dgm:t>
        <a:bodyPr/>
        <a:lstStyle/>
        <a:p>
          <a:endParaRPr lang="zh-CN" altLang="en-US"/>
        </a:p>
      </dgm:t>
    </dgm:pt>
    <dgm:pt modelId="{1F777F3E-724B-4ABB-8054-58AAEFB79BEC}" type="pres">
      <dgm:prSet presAssocID="{32702C4A-EC11-4CA4-BEA4-7E0B433AB4BC}" presName="node" presStyleCnt="0"/>
      <dgm:spPr/>
    </dgm:pt>
    <dgm:pt modelId="{350EAE21-3FF3-45A2-B08F-F03CE5E8D5EE}" type="pres">
      <dgm:prSet presAssocID="{32702C4A-EC11-4CA4-BEA4-7E0B433AB4BC}" presName="parentNode" presStyleLbl="node1" presStyleIdx="3" presStyleCnt="5" custScaleX="116620" custScaleY="116620" custLinFactX="70538" custLinFactNeighborX="100000" custLinFactNeighborY="5749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861014-720A-4E49-8ECC-959002F895DE}" type="pres">
      <dgm:prSet presAssocID="{32702C4A-EC11-4CA4-BEA4-7E0B433AB4B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059762-3E88-4D01-AF0A-7E08A96CF08D}" type="pres">
      <dgm:prSet presAssocID="{B1A4D3E2-A7B7-407D-9266-3A1D6F35A0D7}" presName="Name25" presStyleLbl="parChTrans1D1" presStyleIdx="3" presStyleCnt="4"/>
      <dgm:spPr/>
      <dgm:t>
        <a:bodyPr/>
        <a:lstStyle/>
        <a:p>
          <a:endParaRPr lang="zh-CN" altLang="en-US"/>
        </a:p>
      </dgm:t>
    </dgm:pt>
    <dgm:pt modelId="{C86D96A5-4BD2-49F5-8A30-F9F9FFC05D2F}" type="pres">
      <dgm:prSet presAssocID="{FBC4E7B7-8C3E-495F-9D4E-AD8642F261FE}" presName="node" presStyleCnt="0"/>
      <dgm:spPr/>
    </dgm:pt>
    <dgm:pt modelId="{772B6BD9-6087-4D0A-A714-C6AEB8DF6A68}" type="pres">
      <dgm:prSet presAssocID="{FBC4E7B7-8C3E-495F-9D4E-AD8642F261FE}" presName="parentNode" presStyleLbl="node1" presStyleIdx="4" presStyleCnt="5" custScaleX="126592" custScaleY="126592" custLinFactX="36800" custLinFactNeighborX="100000" custLinFactNeighborY="-208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891CD4-030F-4D0A-8698-D1E1BD40D351}" type="pres">
      <dgm:prSet presAssocID="{FBC4E7B7-8C3E-495F-9D4E-AD8642F261FE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C0AB4E9-6F28-4121-B413-C55B1F875C0D}" srcId="{8386CB3A-519C-4A57-8FEA-BD9E909A8F65}" destId="{2143916D-2B19-4C32-80F7-F7DB4DF4799D}" srcOrd="1" destOrd="0" parTransId="{F03C763E-450F-41D3-AAD4-D04CE251C8B1}" sibTransId="{DEE5B992-1F54-4EB7-9653-98B9265B76A1}"/>
    <dgm:cxn modelId="{CCBB8A05-696A-444C-B38E-13B88E6B4EFB}" type="presOf" srcId="{D5A92AAD-5B1B-45BF-9656-865CB247AA66}" destId="{FFF5A633-9B6E-489D-BC38-23420A5996EB}" srcOrd="0" destOrd="0" presId="urn:microsoft.com/office/officeart/2005/8/layout/radial2"/>
    <dgm:cxn modelId="{DBCC2721-18E3-436F-BFF3-5A8AA894E015}" type="presOf" srcId="{8386CB3A-519C-4A57-8FEA-BD9E909A8F65}" destId="{BFFDDF4A-AD75-4A4F-AF52-63F138DD9428}" srcOrd="0" destOrd="0" presId="urn:microsoft.com/office/officeart/2005/8/layout/radial2"/>
    <dgm:cxn modelId="{31A99D55-7A42-426C-9F19-1CB2927B887A}" type="presOf" srcId="{32702C4A-EC11-4CA4-BEA4-7E0B433AB4BC}" destId="{350EAE21-3FF3-45A2-B08F-F03CE5E8D5EE}" srcOrd="0" destOrd="0" presId="urn:microsoft.com/office/officeart/2005/8/layout/radial2"/>
    <dgm:cxn modelId="{B345B6D0-6315-45F4-9437-2F8A5E8D08AB}" srcId="{8386CB3A-519C-4A57-8FEA-BD9E909A8F65}" destId="{9038AE83-2323-4937-A440-92291957BCA2}" srcOrd="0" destOrd="0" parTransId="{4D488D2A-CE77-4DD4-9E0F-E31C4C7A2521}" sibTransId="{924DAD3F-0ABA-40BB-9D42-CB2CBB917E28}"/>
    <dgm:cxn modelId="{E3B70075-3806-49BC-BD19-F1FAC4B6978B}" type="presOf" srcId="{B1A4D3E2-A7B7-407D-9266-3A1D6F35A0D7}" destId="{06059762-3E88-4D01-AF0A-7E08A96CF08D}" srcOrd="0" destOrd="0" presId="urn:microsoft.com/office/officeart/2005/8/layout/radial2"/>
    <dgm:cxn modelId="{73CADF6F-FD77-40AE-B9F1-627026D887F2}" type="presOf" srcId="{F03C763E-450F-41D3-AAD4-D04CE251C8B1}" destId="{0E38373C-76F6-40DC-98EE-7A16745AFC4B}" srcOrd="0" destOrd="0" presId="urn:microsoft.com/office/officeart/2005/8/layout/radial2"/>
    <dgm:cxn modelId="{47908C01-C8B7-4DE8-BB29-E5554B7152A4}" type="presOf" srcId="{2143916D-2B19-4C32-80F7-F7DB4DF4799D}" destId="{9903605B-0632-4AA2-831F-2D73A45054DF}" srcOrd="0" destOrd="0" presId="urn:microsoft.com/office/officeart/2005/8/layout/radial2"/>
    <dgm:cxn modelId="{3F52A972-7E47-495F-B6CD-7A051CD3BDEA}" type="presOf" srcId="{4D488D2A-CE77-4DD4-9E0F-E31C4C7A2521}" destId="{398003EE-1CD4-40DB-84CE-7A3D318F886B}" srcOrd="0" destOrd="0" presId="urn:microsoft.com/office/officeart/2005/8/layout/radial2"/>
    <dgm:cxn modelId="{7A326BA2-CD90-4812-A882-1961D3CAD697}" srcId="{8386CB3A-519C-4A57-8FEA-BD9E909A8F65}" destId="{32702C4A-EC11-4CA4-BEA4-7E0B433AB4BC}" srcOrd="2" destOrd="0" parTransId="{D5A92AAD-5B1B-45BF-9656-865CB247AA66}" sibTransId="{C704D496-50B3-49A3-9A23-4279FEE342D0}"/>
    <dgm:cxn modelId="{35712881-5E88-49B2-89BC-B0A48A21266E}" type="presOf" srcId="{FBC4E7B7-8C3E-495F-9D4E-AD8642F261FE}" destId="{772B6BD9-6087-4D0A-A714-C6AEB8DF6A68}" srcOrd="0" destOrd="0" presId="urn:microsoft.com/office/officeart/2005/8/layout/radial2"/>
    <dgm:cxn modelId="{8DC8E0A8-05AF-427C-956F-7EB9E75A633C}" type="presOf" srcId="{9038AE83-2323-4937-A440-92291957BCA2}" destId="{0EDD4812-2DAD-4352-ACAC-7DED1E7B42AA}" srcOrd="0" destOrd="0" presId="urn:microsoft.com/office/officeart/2005/8/layout/radial2"/>
    <dgm:cxn modelId="{3CDD4145-D1F6-4203-A898-A9A7B7EFA29E}" srcId="{8386CB3A-519C-4A57-8FEA-BD9E909A8F65}" destId="{FBC4E7B7-8C3E-495F-9D4E-AD8642F261FE}" srcOrd="3" destOrd="0" parTransId="{B1A4D3E2-A7B7-407D-9266-3A1D6F35A0D7}" sibTransId="{E675EBB3-DAE3-474A-A39D-C287293BA024}"/>
    <dgm:cxn modelId="{2CF67E51-5B1F-4FB2-B81E-5D14D326736B}" type="presParOf" srcId="{BFFDDF4A-AD75-4A4F-AF52-63F138DD9428}" destId="{583A7A85-0FAD-42F3-A892-3096308009E4}" srcOrd="0" destOrd="0" presId="urn:microsoft.com/office/officeart/2005/8/layout/radial2"/>
    <dgm:cxn modelId="{8816AC53-FE2E-4D36-868E-411D095B4EB3}" type="presParOf" srcId="{583A7A85-0FAD-42F3-A892-3096308009E4}" destId="{BF7B3003-9CB6-4EF0-B64F-1D3EC37B0CFE}" srcOrd="0" destOrd="0" presId="urn:microsoft.com/office/officeart/2005/8/layout/radial2"/>
    <dgm:cxn modelId="{941A5601-1072-4CE1-A466-EC418048F299}" type="presParOf" srcId="{BF7B3003-9CB6-4EF0-B64F-1D3EC37B0CFE}" destId="{9DBBF570-BF16-444A-8790-59FE2F438DEA}" srcOrd="0" destOrd="0" presId="urn:microsoft.com/office/officeart/2005/8/layout/radial2"/>
    <dgm:cxn modelId="{35FE07C1-0608-42E9-9C36-DEFBFAED0D18}" type="presParOf" srcId="{BF7B3003-9CB6-4EF0-B64F-1D3EC37B0CFE}" destId="{A2E1229F-F898-442E-AA99-5473BB916FC5}" srcOrd="1" destOrd="0" presId="urn:microsoft.com/office/officeart/2005/8/layout/radial2"/>
    <dgm:cxn modelId="{AD958561-7D8A-482B-B816-A29C40E9A5D8}" type="presParOf" srcId="{583A7A85-0FAD-42F3-A892-3096308009E4}" destId="{398003EE-1CD4-40DB-84CE-7A3D318F886B}" srcOrd="1" destOrd="0" presId="urn:microsoft.com/office/officeart/2005/8/layout/radial2"/>
    <dgm:cxn modelId="{73C327FF-59DD-450A-AC75-88465054DB4F}" type="presParOf" srcId="{583A7A85-0FAD-42F3-A892-3096308009E4}" destId="{E8328E46-FB3F-4D52-AF30-4CCD32E711CC}" srcOrd="2" destOrd="0" presId="urn:microsoft.com/office/officeart/2005/8/layout/radial2"/>
    <dgm:cxn modelId="{3B4F834A-BE83-4E59-B7F8-DC2F346E47A5}" type="presParOf" srcId="{E8328E46-FB3F-4D52-AF30-4CCD32E711CC}" destId="{0EDD4812-2DAD-4352-ACAC-7DED1E7B42AA}" srcOrd="0" destOrd="0" presId="urn:microsoft.com/office/officeart/2005/8/layout/radial2"/>
    <dgm:cxn modelId="{BA823197-E6B6-41B4-B61A-2732F087867D}" type="presParOf" srcId="{E8328E46-FB3F-4D52-AF30-4CCD32E711CC}" destId="{75A03E8F-D1EC-4715-894F-68B1A3D68D03}" srcOrd="1" destOrd="0" presId="urn:microsoft.com/office/officeart/2005/8/layout/radial2"/>
    <dgm:cxn modelId="{191D60F0-7389-42E8-AA25-E072CE8D6B6D}" type="presParOf" srcId="{583A7A85-0FAD-42F3-A892-3096308009E4}" destId="{0E38373C-76F6-40DC-98EE-7A16745AFC4B}" srcOrd="3" destOrd="0" presId="urn:microsoft.com/office/officeart/2005/8/layout/radial2"/>
    <dgm:cxn modelId="{3A6A82A1-29F5-4784-AE1B-440A61333C08}" type="presParOf" srcId="{583A7A85-0FAD-42F3-A892-3096308009E4}" destId="{9154EF84-B112-4082-B83D-6C08FB604BD6}" srcOrd="4" destOrd="0" presId="urn:microsoft.com/office/officeart/2005/8/layout/radial2"/>
    <dgm:cxn modelId="{BCA25BCB-C740-47DB-9208-1D3605F2DC0B}" type="presParOf" srcId="{9154EF84-B112-4082-B83D-6C08FB604BD6}" destId="{9903605B-0632-4AA2-831F-2D73A45054DF}" srcOrd="0" destOrd="0" presId="urn:microsoft.com/office/officeart/2005/8/layout/radial2"/>
    <dgm:cxn modelId="{BB787037-2D22-4D74-B629-62BFEE1A85C1}" type="presParOf" srcId="{9154EF84-B112-4082-B83D-6C08FB604BD6}" destId="{EDC8C75D-184C-47CC-B3FD-4BEDF50B14FA}" srcOrd="1" destOrd="0" presId="urn:microsoft.com/office/officeart/2005/8/layout/radial2"/>
    <dgm:cxn modelId="{CA815AA5-C403-4C67-B2FD-FA9EE304E3CC}" type="presParOf" srcId="{583A7A85-0FAD-42F3-A892-3096308009E4}" destId="{FFF5A633-9B6E-489D-BC38-23420A5996EB}" srcOrd="5" destOrd="0" presId="urn:microsoft.com/office/officeart/2005/8/layout/radial2"/>
    <dgm:cxn modelId="{FEB0FB8A-7FE3-43CA-9C72-54082C7EB1BB}" type="presParOf" srcId="{583A7A85-0FAD-42F3-A892-3096308009E4}" destId="{1F777F3E-724B-4ABB-8054-58AAEFB79BEC}" srcOrd="6" destOrd="0" presId="urn:microsoft.com/office/officeart/2005/8/layout/radial2"/>
    <dgm:cxn modelId="{E3009EA1-7560-473E-BE1A-A5425FE1CE07}" type="presParOf" srcId="{1F777F3E-724B-4ABB-8054-58AAEFB79BEC}" destId="{350EAE21-3FF3-45A2-B08F-F03CE5E8D5EE}" srcOrd="0" destOrd="0" presId="urn:microsoft.com/office/officeart/2005/8/layout/radial2"/>
    <dgm:cxn modelId="{0F050752-4717-42A5-8E29-8FF6843BECA3}" type="presParOf" srcId="{1F777F3E-724B-4ABB-8054-58AAEFB79BEC}" destId="{08861014-720A-4E49-8ECC-959002F895DE}" srcOrd="1" destOrd="0" presId="urn:microsoft.com/office/officeart/2005/8/layout/radial2"/>
    <dgm:cxn modelId="{2BBAE3F7-0FA7-4279-BA33-5639ED8D28C7}" type="presParOf" srcId="{583A7A85-0FAD-42F3-A892-3096308009E4}" destId="{06059762-3E88-4D01-AF0A-7E08A96CF08D}" srcOrd="7" destOrd="0" presId="urn:microsoft.com/office/officeart/2005/8/layout/radial2"/>
    <dgm:cxn modelId="{2A02CFB3-4D39-4739-B23A-A380E95FAC80}" type="presParOf" srcId="{583A7A85-0FAD-42F3-A892-3096308009E4}" destId="{C86D96A5-4BD2-49F5-8A30-F9F9FFC05D2F}" srcOrd="8" destOrd="0" presId="urn:microsoft.com/office/officeart/2005/8/layout/radial2"/>
    <dgm:cxn modelId="{3ED07CED-2BE8-4338-9ED9-7EFE58BC8243}" type="presParOf" srcId="{C86D96A5-4BD2-49F5-8A30-F9F9FFC05D2F}" destId="{772B6BD9-6087-4D0A-A714-C6AEB8DF6A68}" srcOrd="0" destOrd="0" presId="urn:microsoft.com/office/officeart/2005/8/layout/radial2"/>
    <dgm:cxn modelId="{1944E975-3338-4BFE-9B01-9F32E4AD4DB3}" type="presParOf" srcId="{C86D96A5-4BD2-49F5-8A30-F9F9FFC05D2F}" destId="{C8891CD4-030F-4D0A-8698-D1E1BD40D35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65166-1A72-4677-81C8-DBADECDE2B5E}">
      <dsp:nvSpPr>
        <dsp:cNvPr id="0" name=""/>
        <dsp:cNvSpPr/>
      </dsp:nvSpPr>
      <dsp:spPr>
        <a:xfrm>
          <a:off x="3151153" y="2213373"/>
          <a:ext cx="1814973" cy="18149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量产电池效率</a:t>
          </a:r>
          <a:endParaRPr lang="en-AU" sz="24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16950" y="2479170"/>
        <a:ext cx="1283379" cy="1283379"/>
      </dsp:txXfrm>
    </dsp:sp>
    <dsp:sp modelId="{59C93CE1-E731-409F-AF18-30DADDC14C38}">
      <dsp:nvSpPr>
        <dsp:cNvPr id="0" name=""/>
        <dsp:cNvSpPr/>
      </dsp:nvSpPr>
      <dsp:spPr>
        <a:xfrm rot="10800000">
          <a:off x="1311856" y="2862226"/>
          <a:ext cx="1738135" cy="517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802F4-6D3E-4FE5-9D43-F41AF118D936}">
      <dsp:nvSpPr>
        <dsp:cNvPr id="0" name=""/>
        <dsp:cNvSpPr/>
      </dsp:nvSpPr>
      <dsp:spPr>
        <a:xfrm>
          <a:off x="676616" y="2612668"/>
          <a:ext cx="1270481" cy="1016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原料质量控制</a:t>
          </a:r>
          <a:endParaRPr lang="en-AU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06385" y="2642437"/>
        <a:ext cx="1210943" cy="956846"/>
      </dsp:txXfrm>
    </dsp:sp>
    <dsp:sp modelId="{CE58B322-8567-4BE1-8944-D62E7674BEAC}">
      <dsp:nvSpPr>
        <dsp:cNvPr id="0" name=""/>
        <dsp:cNvSpPr/>
      </dsp:nvSpPr>
      <dsp:spPr>
        <a:xfrm rot="12960000">
          <a:off x="1670468" y="1758533"/>
          <a:ext cx="1738135" cy="517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FB10F-5BD6-4E1D-A5B1-18A77FE08EE5}">
      <dsp:nvSpPr>
        <dsp:cNvPr id="0" name=""/>
        <dsp:cNvSpPr/>
      </dsp:nvSpPr>
      <dsp:spPr>
        <a:xfrm>
          <a:off x="1201205" y="998149"/>
          <a:ext cx="1270481" cy="1016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环境洁净度及设施</a:t>
          </a:r>
          <a:endParaRPr lang="en-AU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230974" y="1027918"/>
        <a:ext cx="1210943" cy="956846"/>
      </dsp:txXfrm>
    </dsp:sp>
    <dsp:sp modelId="{C9BAB82B-0C27-403F-8781-897AEB13EBCF}">
      <dsp:nvSpPr>
        <dsp:cNvPr id="0" name=""/>
        <dsp:cNvSpPr/>
      </dsp:nvSpPr>
      <dsp:spPr>
        <a:xfrm rot="15120000">
          <a:off x="2609326" y="1076413"/>
          <a:ext cx="1738135" cy="517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D0D71-9B53-49CC-9404-8D80B8BB645A}">
      <dsp:nvSpPr>
        <dsp:cNvPr id="0" name=""/>
        <dsp:cNvSpPr/>
      </dsp:nvSpPr>
      <dsp:spPr>
        <a:xfrm>
          <a:off x="2574596" y="321"/>
          <a:ext cx="1270481" cy="1016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太阳电池结构设计</a:t>
          </a:r>
          <a:endParaRPr lang="en-AU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604365" y="30090"/>
        <a:ext cx="1210943" cy="956846"/>
      </dsp:txXfrm>
    </dsp:sp>
    <dsp:sp modelId="{1FA26D85-1327-4707-8526-F3DE2BDA0B1D}">
      <dsp:nvSpPr>
        <dsp:cNvPr id="0" name=""/>
        <dsp:cNvSpPr/>
      </dsp:nvSpPr>
      <dsp:spPr>
        <a:xfrm rot="17280000">
          <a:off x="3769818" y="1076413"/>
          <a:ext cx="1738135" cy="517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53293-1FBE-4484-897B-288724D653C7}">
      <dsp:nvSpPr>
        <dsp:cNvPr id="0" name=""/>
        <dsp:cNvSpPr/>
      </dsp:nvSpPr>
      <dsp:spPr>
        <a:xfrm>
          <a:off x="4272202" y="321"/>
          <a:ext cx="1270481" cy="1016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工艺控制及优化</a:t>
          </a:r>
          <a:endParaRPr lang="en-AU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301971" y="30090"/>
        <a:ext cx="1210943" cy="956846"/>
      </dsp:txXfrm>
    </dsp:sp>
    <dsp:sp modelId="{B4E8DC95-1774-4717-80B7-4B1ED52B3E8A}">
      <dsp:nvSpPr>
        <dsp:cNvPr id="0" name=""/>
        <dsp:cNvSpPr/>
      </dsp:nvSpPr>
      <dsp:spPr>
        <a:xfrm rot="19440000">
          <a:off x="4708676" y="1758533"/>
          <a:ext cx="1738135" cy="517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CAFC5-4A5C-4863-B7D4-8A0DE10EC029}">
      <dsp:nvSpPr>
        <dsp:cNvPr id="0" name=""/>
        <dsp:cNvSpPr/>
      </dsp:nvSpPr>
      <dsp:spPr>
        <a:xfrm>
          <a:off x="5645593" y="998149"/>
          <a:ext cx="1270481" cy="1016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生产操作管控</a:t>
          </a:r>
          <a:endParaRPr lang="en-AU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675362" y="1027918"/>
        <a:ext cx="1210943" cy="956846"/>
      </dsp:txXfrm>
    </dsp:sp>
    <dsp:sp modelId="{55181118-BE4A-4316-9214-7A643D74F8DA}">
      <dsp:nvSpPr>
        <dsp:cNvPr id="0" name=""/>
        <dsp:cNvSpPr/>
      </dsp:nvSpPr>
      <dsp:spPr>
        <a:xfrm>
          <a:off x="5067287" y="2862226"/>
          <a:ext cx="1738135" cy="517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5F9CF-8809-4D99-8F8D-71A81127ECE5}">
      <dsp:nvSpPr>
        <dsp:cNvPr id="0" name=""/>
        <dsp:cNvSpPr/>
      </dsp:nvSpPr>
      <dsp:spPr>
        <a:xfrm>
          <a:off x="6170182" y="2612668"/>
          <a:ext cx="1270481" cy="1016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生产设备稳定性</a:t>
          </a:r>
          <a:endParaRPr lang="en-AU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199951" y="2642437"/>
        <a:ext cx="1210943" cy="956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59762-3E88-4D01-AF0A-7E08A96CF08D}">
      <dsp:nvSpPr>
        <dsp:cNvPr id="0" name=""/>
        <dsp:cNvSpPr/>
      </dsp:nvSpPr>
      <dsp:spPr>
        <a:xfrm rot="2229500">
          <a:off x="3083842" y="3905231"/>
          <a:ext cx="1897703" cy="43505"/>
        </a:xfrm>
        <a:custGeom>
          <a:avLst/>
          <a:gdLst/>
          <a:ahLst/>
          <a:cxnLst/>
          <a:rect l="0" t="0" r="0" b="0"/>
          <a:pathLst>
            <a:path>
              <a:moveTo>
                <a:pt x="0" y="21752"/>
              </a:moveTo>
              <a:lnTo>
                <a:pt x="1897703" y="21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5A633-9B6E-489D-BC38-23420A5996EB}">
      <dsp:nvSpPr>
        <dsp:cNvPr id="0" name=""/>
        <dsp:cNvSpPr/>
      </dsp:nvSpPr>
      <dsp:spPr>
        <a:xfrm rot="722633">
          <a:off x="3246378" y="3219485"/>
          <a:ext cx="2735787" cy="43505"/>
        </a:xfrm>
        <a:custGeom>
          <a:avLst/>
          <a:gdLst/>
          <a:ahLst/>
          <a:cxnLst/>
          <a:rect l="0" t="0" r="0" b="0"/>
          <a:pathLst>
            <a:path>
              <a:moveTo>
                <a:pt x="0" y="21752"/>
              </a:moveTo>
              <a:lnTo>
                <a:pt x="2735787" y="21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8373C-76F6-40DC-98EE-7A16745AFC4B}">
      <dsp:nvSpPr>
        <dsp:cNvPr id="0" name=""/>
        <dsp:cNvSpPr/>
      </dsp:nvSpPr>
      <dsp:spPr>
        <a:xfrm rot="20804527">
          <a:off x="3238263" y="2276957"/>
          <a:ext cx="2868414" cy="43505"/>
        </a:xfrm>
        <a:custGeom>
          <a:avLst/>
          <a:gdLst/>
          <a:ahLst/>
          <a:cxnLst/>
          <a:rect l="0" t="0" r="0" b="0"/>
          <a:pathLst>
            <a:path>
              <a:moveTo>
                <a:pt x="0" y="21752"/>
              </a:moveTo>
              <a:lnTo>
                <a:pt x="2868414" y="21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003EE-1CD4-40DB-84CE-7A3D318F886B}">
      <dsp:nvSpPr>
        <dsp:cNvPr id="0" name=""/>
        <dsp:cNvSpPr/>
      </dsp:nvSpPr>
      <dsp:spPr>
        <a:xfrm rot="19300895">
          <a:off x="3101165" y="1695809"/>
          <a:ext cx="1627712" cy="43505"/>
        </a:xfrm>
        <a:custGeom>
          <a:avLst/>
          <a:gdLst/>
          <a:ahLst/>
          <a:cxnLst/>
          <a:rect l="0" t="0" r="0" b="0"/>
          <a:pathLst>
            <a:path>
              <a:moveTo>
                <a:pt x="0" y="21752"/>
              </a:moveTo>
              <a:lnTo>
                <a:pt x="1627712" y="217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1229F-F898-442E-AA99-5473BB916FC5}">
      <dsp:nvSpPr>
        <dsp:cNvPr id="0" name=""/>
        <dsp:cNvSpPr/>
      </dsp:nvSpPr>
      <dsp:spPr>
        <a:xfrm>
          <a:off x="2592281" y="1591345"/>
          <a:ext cx="2472987" cy="23903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D4812-2DAD-4352-ACAC-7DED1E7B42AA}">
      <dsp:nvSpPr>
        <dsp:cNvPr id="0" name=""/>
        <dsp:cNvSpPr/>
      </dsp:nvSpPr>
      <dsp:spPr>
        <a:xfrm>
          <a:off x="4396907" y="34924"/>
          <a:ext cx="1454319" cy="1454319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b="1" kern="1200" dirty="0">
            <a:solidFill>
              <a:schemeClr val="bg1"/>
            </a:solidFill>
          </a:endParaRPr>
        </a:p>
      </dsp:txBody>
      <dsp:txXfrm>
        <a:off x="4609887" y="247904"/>
        <a:ext cx="1028359" cy="1028359"/>
      </dsp:txXfrm>
    </dsp:sp>
    <dsp:sp modelId="{9903605B-0632-4AA2-831F-2D73A45054DF}">
      <dsp:nvSpPr>
        <dsp:cNvPr id="0" name=""/>
        <dsp:cNvSpPr/>
      </dsp:nvSpPr>
      <dsp:spPr>
        <a:xfrm>
          <a:off x="6048668" y="1057203"/>
          <a:ext cx="1484707" cy="148469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rPr>
            <a:t>低成本</a:t>
          </a:r>
          <a:endParaRPr lang="zh-CN" altLang="en-US" sz="2400" b="1" kern="1200" dirty="0">
            <a:solidFill>
              <a:srgbClr val="FFFFFF"/>
            </a:solidFill>
            <a:latin typeface="黑体" panose="02010609060101010101" pitchFamily="49" charset="-122"/>
            <a:ea typeface="黑体" panose="02010609060101010101" pitchFamily="49" charset="-122"/>
            <a:cs typeface="+mn-cs"/>
          </a:endParaRPr>
        </a:p>
      </dsp:txBody>
      <dsp:txXfrm>
        <a:off x="6266098" y="1274631"/>
        <a:ext cx="1049847" cy="1049838"/>
      </dsp:txXfrm>
    </dsp:sp>
    <dsp:sp modelId="{350EAE21-3FF3-45A2-B08F-F03CE5E8D5EE}">
      <dsp:nvSpPr>
        <dsp:cNvPr id="0" name=""/>
        <dsp:cNvSpPr/>
      </dsp:nvSpPr>
      <dsp:spPr>
        <a:xfrm>
          <a:off x="5935972" y="2948442"/>
          <a:ext cx="1461374" cy="146137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b="1" kern="1200" dirty="0">
            <a:solidFill>
              <a:schemeClr val="bg1"/>
            </a:solidFill>
          </a:endParaRPr>
        </a:p>
      </dsp:txBody>
      <dsp:txXfrm>
        <a:off x="6149985" y="3162455"/>
        <a:ext cx="1033348" cy="1033348"/>
      </dsp:txXfrm>
    </dsp:sp>
    <dsp:sp modelId="{772B6BD9-6087-4D0A-A714-C6AEB8DF6A68}">
      <dsp:nvSpPr>
        <dsp:cNvPr id="0" name=""/>
        <dsp:cNvSpPr/>
      </dsp:nvSpPr>
      <dsp:spPr>
        <a:xfrm>
          <a:off x="4627863" y="4186030"/>
          <a:ext cx="1586334" cy="158633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200" b="1" kern="1200" dirty="0"/>
        </a:p>
      </dsp:txBody>
      <dsp:txXfrm>
        <a:off x="4860176" y="4418343"/>
        <a:ext cx="1121708" cy="1121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0.77392</cdr:x>
      <cdr:y>0.06277</cdr:y>
    </cdr:from>
    <cdr:to>
      <cdr:x>0.95575</cdr:x>
      <cdr:y>0.13008</cdr:y>
    </cdr:to>
    <cdr:sp macro="" textlink="">
      <cdr:nvSpPr>
        <cdr:cNvPr id="2" name="TextBox 28"/>
        <cdr:cNvSpPr txBox="1"/>
      </cdr:nvSpPr>
      <cdr:spPr>
        <a:xfrm xmlns:a="http://schemas.openxmlformats.org/drawingml/2006/main">
          <a:off x="6663928" y="315666"/>
          <a:ext cx="1565672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600" b="1" dirty="0" smtClean="0">
              <a:solidFill>
                <a:schemeClr val="accent6"/>
              </a:solidFill>
            </a:rPr>
            <a:t>HIBC </a:t>
          </a:r>
          <a:endParaRPr lang="zh-CN" altLang="en-US" sz="1000" b="1" dirty="0">
            <a:solidFill>
              <a:schemeClr val="accent6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0.70787</cdr:y>
    </cdr:from>
    <cdr:to>
      <cdr:x>0.11724</cdr:x>
      <cdr:y>0.91011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3788064"/>
          <a:ext cx="1022176" cy="1082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FF0000"/>
              </a:solidFill>
            </a:rPr>
            <a:t>Total Area </a:t>
          </a:r>
        </a:p>
        <a:p xmlns:a="http://schemas.openxmlformats.org/drawingml/2006/main">
          <a:r>
            <a:rPr lang="en-US" sz="1600" b="1" dirty="0" smtClean="0">
              <a:solidFill>
                <a:srgbClr val="FF0000"/>
              </a:solidFill>
            </a:rPr>
            <a:t>Variable Cost : </a:t>
          </a:r>
        </a:p>
        <a:p xmlns:a="http://schemas.openxmlformats.org/drawingml/2006/main">
          <a:r>
            <a:rPr lang="en-US" sz="1600" b="1" dirty="0" smtClean="0">
              <a:solidFill>
                <a:srgbClr val="FF0000"/>
              </a:solidFill>
            </a:rPr>
            <a:t>$151.9/m2</a:t>
          </a:r>
          <a:endParaRPr lang="en-US" sz="16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FB7C1-50E8-42F6-A8C3-17D5BD2F5FF2}" type="datetimeFigureOut">
              <a:rPr lang="en-US" smtClean="0"/>
              <a:pPr/>
              <a:t>9/8/2016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E38EB-8055-40C7-9379-2471A530B3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红色字体要调整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EDCB-01FD-447C-9875-5B6CBCE168C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39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1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研发与创新图后续给到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EDCB-01FD-447C-9875-5B6CBCE168C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3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2" rIns="91425" bIns="45712" anchor="b"/>
          <a:lstStyle/>
          <a:p>
            <a:pPr algn="r" defTabSz="912732"/>
            <a:fld id="{73E37D9E-839C-4A8B-8D40-491F61ED06A2}" type="slidenum">
              <a:rPr kumimoji="1" lang="zh-CN" altLang="en-US" sz="1200">
                <a:ea typeface="新細明體" pitchFamily="18" charset="-120"/>
              </a:rPr>
              <a:pPr algn="r" defTabSz="912732"/>
              <a:t>21</a:t>
            </a:fld>
            <a:endParaRPr kumimoji="1" lang="en-US" altLang="zh-CN" sz="1200" dirty="0">
              <a:ea typeface="新細明體" pitchFamily="18" charset="-12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790" y="692452"/>
            <a:ext cx="4534793" cy="345470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1" y="4356101"/>
            <a:ext cx="5419725" cy="4075113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dirty="0" smtClean="0">
                <a:latin typeface="Arial" pitchFamily="34" charset="0"/>
              </a:rPr>
              <a:t>We are engaged in the manufacture of ingots, wafers and solar modules to capture additional margin</a:t>
            </a:r>
          </a:p>
          <a:p>
            <a:pPr eaLnBrk="1" hangingPunct="1"/>
            <a:r>
              <a:rPr lang="en-US" altLang="zh-TW" dirty="0" smtClean="0">
                <a:latin typeface="Arial" pitchFamily="34" charset="0"/>
              </a:rPr>
              <a:t>We also construct a solar cell manufacturing plant to complete vertical integration</a:t>
            </a:r>
          </a:p>
          <a:p>
            <a:pPr lvl="1" eaLnBrk="1" hangingPunct="1"/>
            <a:r>
              <a:rPr lang="en-US" altLang="zh-TW" dirty="0" smtClean="0">
                <a:latin typeface="Arial" pitchFamily="34" charset="0"/>
              </a:rPr>
              <a:t>This allows us to compete against companies that specialize only in certain areas of the solar power value chain</a:t>
            </a:r>
          </a:p>
          <a:p>
            <a:pPr lvl="1" eaLnBrk="1" hangingPunct="1"/>
            <a:r>
              <a:rPr lang="en-US" altLang="zh-TW" dirty="0" smtClean="0">
                <a:latin typeface="Arial" pitchFamily="34" charset="0"/>
              </a:rPr>
              <a:t>We can exercise greater control over more steps of the manufacturing process and eliminate the costs of the toll manufacturing</a:t>
            </a:r>
          </a:p>
          <a:p>
            <a:pPr lvl="1" eaLnBrk="1" hangingPunct="1"/>
            <a:r>
              <a:rPr lang="en-US" altLang="zh-TW" dirty="0" smtClean="0">
                <a:latin typeface="Arial" pitchFamily="34" charset="0"/>
              </a:rPr>
              <a:t>Finally, this reduces our dependence on third-party suppliers</a:t>
            </a:r>
            <a:endParaRPr lang="en-US" altLang="zh-CN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6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研发与创新图后续给到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EDCB-01FD-447C-9875-5B6CBCE168C5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3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i="0" dirty="0" smtClean="0">
                <a:effectLst/>
              </a:rPr>
              <a:t>在</a:t>
            </a:r>
            <a:r>
              <a:rPr lang="zh-CN" alt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中国</a:t>
            </a:r>
            <a:r>
              <a:rPr lang="en-US" altLang="zh-CN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</a:t>
            </a:r>
            <a:r>
              <a:rPr lang="zh-CN" alt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强</a:t>
            </a:r>
            <a:r>
              <a:rPr lang="zh-CN" altLang="en-US" i="0" dirty="0" smtClean="0">
                <a:effectLst/>
              </a:rPr>
              <a:t>排行榜中公司排名第</a:t>
            </a:r>
            <a:r>
              <a:rPr lang="en-US" altLang="zh-CN" i="0" dirty="0" smtClean="0">
                <a:effectLst/>
              </a:rPr>
              <a:t>341</a:t>
            </a:r>
            <a:r>
              <a:rPr lang="zh-CN" altLang="en-US" i="0" dirty="0" smtClean="0">
                <a:effectLst/>
              </a:rPr>
              <a:t>位</a:t>
            </a:r>
            <a:endParaRPr lang="zh-CN" altLang="en-US" sz="1600" i="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EDCB-01FD-447C-9875-5B6CBCE168C5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27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en-AU" dirty="0" smtClean="0"/>
              <a:t>Factors</a:t>
            </a:r>
            <a:r>
              <a:rPr lang="en-AU" baseline="0" dirty="0" smtClean="0"/>
              <a:t> for cost of system -  3k W system in Japan</a:t>
            </a:r>
          </a:p>
          <a:p>
            <a:pPr marL="228600" indent="-228600">
              <a:buAutoNum type="arabicParenR"/>
            </a:pPr>
            <a:endParaRPr lang="en-AU" baseline="0" dirty="0" smtClean="0"/>
          </a:p>
          <a:p>
            <a:pPr marL="0" indent="0">
              <a:buNone/>
            </a:pPr>
            <a:endParaRPr lang="en-AU" baseline="0" dirty="0" smtClean="0"/>
          </a:p>
          <a:p>
            <a:r>
              <a:rPr lang="en-AU" baseline="0" dirty="0" smtClean="0"/>
              <a:t>2) 40% of system cost dependent upon area =&gt; also on efficiency of the modules</a:t>
            </a:r>
          </a:p>
          <a:p>
            <a:endParaRPr lang="en-AU" baseline="0" dirty="0" smtClean="0"/>
          </a:p>
          <a:p>
            <a:r>
              <a:rPr lang="en-AU" baseline="0" dirty="0" smtClean="0"/>
              <a:t>	(as the efficiency increases the required area per W decreases hence the cost decreases)</a:t>
            </a:r>
          </a:p>
          <a:p>
            <a:endParaRPr lang="en-AU" baseline="0" dirty="0" smtClean="0"/>
          </a:p>
          <a:p>
            <a:r>
              <a:rPr lang="en-AU" baseline="0" dirty="0" smtClean="0"/>
              <a:t>3) 30% of the cost is from the module itself. </a:t>
            </a:r>
          </a:p>
          <a:p>
            <a:endParaRPr lang="en-AU" baseline="0" dirty="0" smtClean="0"/>
          </a:p>
          <a:p>
            <a:r>
              <a:rPr lang="en-AU" b="1" baseline="0" dirty="0" smtClean="0"/>
              <a:t>Message: improving efficiency is key to reducing the LCOE</a:t>
            </a:r>
          </a:p>
          <a:p>
            <a:endParaRPr lang="en-AU" baseline="0" dirty="0" smtClean="0"/>
          </a:p>
          <a:p>
            <a:r>
              <a:rPr lang="en-AU" baseline="0" dirty="0" smtClean="0"/>
              <a:t>4) cost and efficiency impact LCOE =&gt; next slide (graph)</a:t>
            </a:r>
          </a:p>
          <a:p>
            <a:endParaRPr lang="en-AU" baseline="0" dirty="0" smtClean="0"/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b="1" u="sng" baseline="0" dirty="0" smtClean="0"/>
              <a:t>For example</a:t>
            </a:r>
            <a:r>
              <a:rPr lang="en-AU" baseline="0" dirty="0" smtClean="0"/>
              <a:t>: </a:t>
            </a:r>
          </a:p>
          <a:p>
            <a:endParaRPr lang="en-AU" baseline="0" dirty="0" smtClean="0"/>
          </a:p>
          <a:p>
            <a:r>
              <a:rPr lang="en-AU" baseline="0" dirty="0" smtClean="0"/>
              <a:t>improving module power by 10% so from 250W to 275W, the area decreases by 10%, the number of panels decreases by 10%, and the installation cost decreases by 10%.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29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module cost per W on the y-axis</a:t>
            </a:r>
            <a:r>
              <a:rPr lang="en-US" baseline="0" dirty="0" smtClean="0"/>
              <a:t> and LCOE on the x axis with varying module efficiency/power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As the efficiency or power increases the LCOE reduces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Even with an increase in cost the efficiency increase still gives a reduction in LCOE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AutoNum type="arabicParenR"/>
            </a:pPr>
            <a:endParaRPr lang="en-US" dirty="0" smtClean="0"/>
          </a:p>
          <a:p>
            <a:r>
              <a:rPr lang="en-AU" dirty="0" smtClean="0"/>
              <a:t>4) The module cost</a:t>
            </a:r>
            <a:r>
              <a:rPr lang="en-AU" baseline="0" dirty="0" smtClean="0"/>
              <a:t> </a:t>
            </a:r>
            <a:r>
              <a:rPr lang="en-AU" dirty="0" smtClean="0"/>
              <a:t>can also be broken down further to see where the largest cost elements lie.</a:t>
            </a:r>
          </a:p>
          <a:p>
            <a:endParaRPr lang="en-AU" dirty="0" smtClean="0"/>
          </a:p>
          <a:p>
            <a:r>
              <a:rPr lang="en-AU" dirty="0" smtClean="0"/>
              <a:t>Next slide:</a:t>
            </a:r>
            <a:r>
              <a:rPr lang="en-AU" baseline="0" dirty="0" smtClean="0"/>
              <a:t> module cost breakdown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E38EB-8055-40C7-9379-2471A530B31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7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00582" y="3057906"/>
            <a:ext cx="4102100" cy="603250"/>
          </a:xfrm>
        </p:spPr>
        <p:txBody>
          <a:bodyPr anchor="ctr">
            <a:noAutofit/>
          </a:bodyPr>
          <a:lstStyle>
            <a:lvl1pPr algn="ctr">
              <a:lnSpc>
                <a:spcPts val="1400"/>
              </a:lnSpc>
              <a:buNone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88" indent="-1588" algn="ctr">
              <a:lnSpc>
                <a:spcPts val="1400"/>
              </a:lnSpc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575" y="2266950"/>
            <a:ext cx="5486400" cy="679450"/>
          </a:xfrm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  <a:latin typeface="Century Gothic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409575" y="2946400"/>
            <a:ext cx="54895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023880"/>
            <a:ext cx="2057400" cy="4750113"/>
          </a:xfrm>
        </p:spPr>
        <p:txBody>
          <a:bodyPr vert="eaVert"/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23168" y="1023880"/>
            <a:ext cx="6053832" cy="475011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00582" y="3057906"/>
            <a:ext cx="4102100" cy="603250"/>
          </a:xfrm>
        </p:spPr>
        <p:txBody>
          <a:bodyPr anchor="ctr">
            <a:noAutofit/>
          </a:bodyPr>
          <a:lstStyle>
            <a:lvl1pPr algn="ctr">
              <a:lnSpc>
                <a:spcPts val="1400"/>
              </a:lnSpc>
              <a:buNone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88" indent="-1588" algn="ctr">
              <a:lnSpc>
                <a:spcPts val="1400"/>
              </a:lnSpc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575" y="2266950"/>
            <a:ext cx="5486400" cy="679450"/>
          </a:xfrm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  <a:latin typeface="Century Gothic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409575" y="2946400"/>
            <a:ext cx="54895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740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1850" y="1204264"/>
            <a:ext cx="6273800" cy="4525963"/>
          </a:xfrm>
        </p:spPr>
        <p:txBody>
          <a:bodyPr>
            <a:normAutofit/>
          </a:bodyPr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Che" pitchFamily="49" charset="-127"/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10547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168" y="131284"/>
            <a:ext cx="8297664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 txBox="1">
            <a:spLocks/>
          </p:cNvSpPr>
          <p:nvPr userDrawn="1"/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 anchor="t"/>
          <a:lstStyle/>
          <a:p>
            <a:pPr>
              <a:defRPr/>
            </a:pPr>
            <a:fld id="{1CC10921-8088-4FB7-80C0-D6C0B1CC9FEA}" type="slidenum">
              <a:rPr lang="en-US" sz="140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9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351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1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56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61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8400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84008"/>
            <a:ext cx="5111750" cy="50421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286568"/>
            <a:ext cx="3008313" cy="38395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7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1850" y="1204264"/>
            <a:ext cx="6273800" cy="4525963"/>
          </a:xfrm>
        </p:spPr>
        <p:txBody>
          <a:bodyPr>
            <a:normAutofit/>
          </a:bodyPr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Che" pitchFamily="49" charset="-127"/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84009"/>
            <a:ext cx="5486400" cy="36435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6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69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7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023880"/>
            <a:ext cx="2057400" cy="4750113"/>
          </a:xfrm>
        </p:spPr>
        <p:txBody>
          <a:bodyPr vert="eaVert"/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23168" y="1023880"/>
            <a:ext cx="6053832" cy="475011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5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553200"/>
            <a:ext cx="6659563" cy="304800"/>
          </a:xfrm>
          <a:prstGeom prst="rect">
            <a:avLst/>
          </a:prstGeom>
          <a:ln/>
        </p:spPr>
        <p:txBody>
          <a:bodyPr/>
          <a:lstStyle>
            <a:lvl1pPr algn="l">
              <a:defRPr b="0"/>
            </a:lvl1pPr>
          </a:lstStyle>
          <a:p>
            <a:r>
              <a:rPr lang="de-DE" altLang="zh-CN" b="1">
                <a:solidFill>
                  <a:srgbClr val="000000"/>
                </a:solidFill>
              </a:rPr>
              <a:t>Prof. Dr. Max Mustermann</a:t>
            </a:r>
            <a:r>
              <a:rPr lang="de-DE" altLang="zh-CN">
                <a:solidFill>
                  <a:srgbClr val="000000"/>
                </a:solidFill>
              </a:rPr>
              <a:t> Titel, 10.03.2008</a:t>
            </a:r>
          </a:p>
          <a:p>
            <a:pPr algn="ctr"/>
            <a:endParaRPr lang="de-DE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0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00582" y="3057906"/>
            <a:ext cx="4102100" cy="603250"/>
          </a:xfrm>
        </p:spPr>
        <p:txBody>
          <a:bodyPr anchor="ctr">
            <a:noAutofit/>
          </a:bodyPr>
          <a:lstStyle>
            <a:lvl1pPr algn="ctr">
              <a:lnSpc>
                <a:spcPts val="1400"/>
              </a:lnSpc>
              <a:buNone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88" indent="-1588" algn="ctr">
              <a:lnSpc>
                <a:spcPts val="1400"/>
              </a:lnSpc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575" y="2266950"/>
            <a:ext cx="5486400" cy="679450"/>
          </a:xfrm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  <a:latin typeface="Century Gothic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409575" y="2946400"/>
            <a:ext cx="54895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279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1850" y="1204264"/>
            <a:ext cx="6273800" cy="4525963"/>
          </a:xfrm>
        </p:spPr>
        <p:txBody>
          <a:bodyPr>
            <a:normAutofit/>
          </a:bodyPr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Che" pitchFamily="49" charset="-127"/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25140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168" y="131284"/>
            <a:ext cx="8297664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 txBox="1">
            <a:spLocks/>
          </p:cNvSpPr>
          <p:nvPr userDrawn="1"/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 anchor="t"/>
          <a:lstStyle/>
          <a:p>
            <a:pPr>
              <a:defRPr/>
            </a:pPr>
            <a:fld id="{1CC10921-8088-4FB7-80C0-D6C0B1CC9FEA}" type="slidenum">
              <a:rPr lang="en-US" sz="140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03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82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35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4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168" y="131284"/>
            <a:ext cx="8297664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 txBox="1">
            <a:spLocks/>
          </p:cNvSpPr>
          <p:nvPr userDrawn="1"/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10921-8088-4FB7-80C0-D6C0B1CC9FE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87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8400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84008"/>
            <a:ext cx="5111750" cy="50421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286568"/>
            <a:ext cx="3008313" cy="38395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65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84009"/>
            <a:ext cx="5486400" cy="36435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6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32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88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023880"/>
            <a:ext cx="2057400" cy="4750113"/>
          </a:xfrm>
        </p:spPr>
        <p:txBody>
          <a:bodyPr vert="eaVert"/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23168" y="1023880"/>
            <a:ext cx="6053832" cy="475011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8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750" y="6553200"/>
            <a:ext cx="6659563" cy="304800"/>
          </a:xfrm>
          <a:prstGeom prst="rect">
            <a:avLst/>
          </a:prstGeom>
          <a:ln/>
        </p:spPr>
        <p:txBody>
          <a:bodyPr/>
          <a:lstStyle>
            <a:lvl1pPr algn="l">
              <a:defRPr b="0"/>
            </a:lvl1pPr>
          </a:lstStyle>
          <a:p>
            <a:r>
              <a:rPr lang="de-DE" altLang="zh-CN" b="1">
                <a:solidFill>
                  <a:srgbClr val="000000"/>
                </a:solidFill>
              </a:rPr>
              <a:t>Prof. Dr. Max Mustermann</a:t>
            </a:r>
            <a:r>
              <a:rPr lang="de-DE" altLang="zh-CN">
                <a:solidFill>
                  <a:srgbClr val="000000"/>
                </a:solidFill>
              </a:rPr>
              <a:t> Titel, 10.03.2008</a:t>
            </a:r>
          </a:p>
          <a:p>
            <a:pPr algn="ctr"/>
            <a:endParaRPr lang="de-DE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95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22774" y="6230119"/>
            <a:ext cx="921233" cy="365125"/>
          </a:xfrm>
          <a:prstGeom prst="rect">
            <a:avLst/>
          </a:prstGeom>
        </p:spPr>
        <p:txBody>
          <a:bodyPr lIns="91370" tIns="45687" rIns="91370" bIns="45687"/>
          <a:lstStyle>
            <a:lvl1pPr algn="ctr">
              <a:defRPr sz="2000">
                <a:solidFill>
                  <a:srgbClr val="404040"/>
                </a:solidFill>
              </a:defRPr>
            </a:lvl1pPr>
          </a:lstStyle>
          <a:p>
            <a:fld id="{7CBF49D8-5A9F-4B51-9950-E91C6B6D14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21" y="5970256"/>
            <a:ext cx="1548962" cy="884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45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00582" y="3057905"/>
            <a:ext cx="4102100" cy="603251"/>
          </a:xfrm>
        </p:spPr>
        <p:txBody>
          <a:bodyPr anchor="ctr">
            <a:noAutofit/>
          </a:bodyPr>
          <a:lstStyle>
            <a:lvl1pPr algn="ctr">
              <a:lnSpc>
                <a:spcPts val="1400"/>
              </a:lnSpc>
              <a:buNone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588" indent="-1588" algn="ctr">
              <a:lnSpc>
                <a:spcPts val="1400"/>
              </a:lnSpc>
              <a:buNone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575" y="2266949"/>
            <a:ext cx="5486400" cy="679451"/>
          </a:xfrm>
        </p:spPr>
        <p:txBody>
          <a:bodyPr>
            <a:noAutofit/>
          </a:bodyPr>
          <a:lstStyle>
            <a:lvl1pPr algn="ctr">
              <a:defRPr sz="2400" b="1">
                <a:solidFill>
                  <a:schemeClr val="accent1"/>
                </a:solidFill>
                <a:latin typeface="Century Gothic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rot="10800000">
            <a:off x="409575" y="2946401"/>
            <a:ext cx="548957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177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31850" y="1204265"/>
            <a:ext cx="6273800" cy="4525963"/>
          </a:xfrm>
        </p:spPr>
        <p:txBody>
          <a:bodyPr>
            <a:normAutofit/>
          </a:bodyPr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BatangChe" pitchFamily="49" charset="-127"/>
              </a:defRPr>
            </a:lvl1pPr>
            <a:lvl2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97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23168" y="131285"/>
            <a:ext cx="8297664" cy="727075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9575" y="1016000"/>
            <a:ext cx="8324850" cy="5006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6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23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41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37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60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1084008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84009"/>
            <a:ext cx="5111750" cy="50421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2286568"/>
            <a:ext cx="3008313" cy="38395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52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84010"/>
            <a:ext cx="5486400" cy="3643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69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28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77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023881"/>
            <a:ext cx="2057400" cy="4750113"/>
          </a:xfrm>
        </p:spPr>
        <p:txBody>
          <a:bodyPr vert="eaVert"/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23168" y="1023881"/>
            <a:ext cx="6053832" cy="4750113"/>
          </a:xfrm>
        </p:spPr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1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1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8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8400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84008"/>
            <a:ext cx="5111750" cy="504215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286568"/>
            <a:ext cx="3008313" cy="38395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84009"/>
            <a:ext cx="5486400" cy="36435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6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812512" y="6356350"/>
            <a:ext cx="13829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375840" y="6356350"/>
            <a:ext cx="186869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168" y="182088"/>
            <a:ext cx="8229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1480" y="1012318"/>
            <a:ext cx="8229600" cy="504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745984" y="6315144"/>
            <a:ext cx="6794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itchFamily="34" charset="0"/>
              </a:rPr>
              <a:t>Confidential - Proprietary Information of Changzhou Trina Solar Energy Co.,</a:t>
            </a:r>
            <a:r>
              <a:rPr lang="zh-CN" altLang="en-US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altLang="zh-CN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itchFamily="34" charset="0"/>
              </a:rPr>
              <a:t>Ltd.</a:t>
            </a:r>
            <a:endParaRPr lang="zh-CN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168" y="182088"/>
            <a:ext cx="8229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1480" y="1012318"/>
            <a:ext cx="8229600" cy="504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42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168" y="182088"/>
            <a:ext cx="8229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1480" y="1012318"/>
            <a:ext cx="8229600" cy="5049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0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99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23168" y="182088"/>
            <a:ext cx="8229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1480" y="1012318"/>
            <a:ext cx="8229600" cy="5049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887872" y="649117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hexun.com/2016-08-22/185630155.html" TargetMode="External"/><Relationship Id="rId7" Type="http://schemas.openxmlformats.org/officeDocument/2006/relationships/image" Target="../media/image3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g"/><Relationship Id="rId5" Type="http://schemas.openxmlformats.org/officeDocument/2006/relationships/hyperlink" Target="http://blog.sina.com.cn/s/blog_6744aa5e0102x2nj.html" TargetMode="External"/><Relationship Id="rId4" Type="http://schemas.openxmlformats.org/officeDocument/2006/relationships/hyperlink" Target="http://diyitui.com/content-1471756792.51702188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nrel.gov/ncpv/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51.png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1600" y="3356992"/>
            <a:ext cx="2376264" cy="576064"/>
          </a:xfrm>
        </p:spPr>
        <p:txBody>
          <a:bodyPr/>
          <a:lstStyle/>
          <a:p>
            <a:pPr marL="0" indent="0" algn="l">
              <a:lnSpc>
                <a:spcPct val="120000"/>
              </a:lnSpc>
            </a:pPr>
            <a:r>
              <a:rPr lang="zh-CN" altLang="en-US" sz="2800" i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陈奕峰 </a:t>
            </a:r>
            <a:r>
              <a:rPr lang="zh-CN" altLang="en-US" sz="2400" b="1" i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博士</a:t>
            </a:r>
            <a:endParaRPr lang="en-US" sz="2400" b="1" i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6" name="Picture 5" descr="PVST.logo.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0951" y="412257"/>
            <a:ext cx="5575505" cy="856503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39552" y="4365104"/>
            <a:ext cx="37444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常州天合光能有限公司</a:t>
            </a:r>
            <a:endParaRPr lang="en-US" altLang="zh-CN" sz="200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光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伏科学与技术国家重点实验室</a:t>
            </a:r>
            <a:endParaRPr lang="zh-CN" altLang="zh-CN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545272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</a:rPr>
              <a:t>Sep</a:t>
            </a:r>
            <a:r>
              <a:rPr lang="en-US" altLang="zh-CN" sz="2000" dirty="0" smtClean="0">
                <a:solidFill>
                  <a:srgbClr val="000000"/>
                </a:solidFill>
              </a:rPr>
              <a:t> 8th, 2016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31" y="6444044"/>
            <a:ext cx="560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首届光伏领跑者先进技术推介会汇报，北京</a:t>
            </a:r>
            <a:endParaRPr lang="zh-CN" altLang="en-US" sz="1600" u="sng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568952" cy="1544274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PERC</a:t>
            </a:r>
            <a:r>
              <a:rPr lang="zh-CN" altLang="en-US" sz="36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时代的领跑者组件</a:t>
            </a:r>
            <a:r>
              <a:rPr lang="en-US" altLang="zh-CN" sz="36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/>
            </a:r>
            <a:br>
              <a:rPr lang="en-US" altLang="zh-CN" sz="36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</a:br>
            <a:r>
              <a:rPr lang="en-US" altLang="zh-CN" sz="32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&gt;21%</a:t>
            </a:r>
            <a:r>
              <a:rPr lang="zh-CN" altLang="en-US" sz="32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高效</a:t>
            </a:r>
            <a:r>
              <a:rPr lang="en-US" altLang="zh-CN" sz="32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PERC</a:t>
            </a:r>
            <a:r>
              <a:rPr lang="zh-CN" altLang="en-US" sz="32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电池及</a:t>
            </a:r>
            <a:r>
              <a:rPr lang="en-US" altLang="zh-CN" sz="32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300W</a:t>
            </a:r>
            <a:r>
              <a:rPr lang="zh-CN" altLang="en-US" sz="3200" dirty="0" smtClean="0">
                <a:solidFill>
                  <a:srgbClr val="0051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组件产业化</a:t>
            </a:r>
            <a:endParaRPr lang="en-US" sz="3200" dirty="0">
              <a:solidFill>
                <a:srgbClr val="00519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idx="1"/>
          </p:nvPr>
        </p:nvSpPr>
        <p:spPr>
          <a:xfrm>
            <a:off x="378792" y="298843"/>
            <a:ext cx="8081640" cy="641201"/>
          </a:xfrm>
        </p:spPr>
        <p:txBody>
          <a:bodyPr wrap="square" tIns="0" bIns="0">
            <a:spAutoFit/>
          </a:bodyPr>
          <a:lstStyle/>
          <a:p>
            <a:pPr>
              <a:lnSpc>
                <a:spcPts val="5000"/>
              </a:lnSpc>
              <a:spcBef>
                <a:spcPct val="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单晶</a:t>
            </a:r>
            <a:r>
              <a:rPr lang="en-US" altLang="zh-CN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PERC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电池的研究进展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053025" y="3321943"/>
            <a:ext cx="3624135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PERC</a:t>
            </a:r>
            <a:r>
              <a:rPr lang="zh-CN" altLang="en-US" dirty="0" smtClean="0"/>
              <a:t>单晶电池效率持续增长</a:t>
            </a:r>
            <a:endParaRPr lang="zh-CN" altLang="en-US" dirty="0"/>
          </a:p>
        </p:txBody>
      </p:sp>
      <p:sp>
        <p:nvSpPr>
          <p:cNvPr id="100" name="矩形 99"/>
          <p:cNvSpPr/>
          <p:nvPr/>
        </p:nvSpPr>
        <p:spPr>
          <a:xfrm>
            <a:off x="5397040" y="6114396"/>
            <a:ext cx="3083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/>
              <a:t>T. </a:t>
            </a:r>
            <a:r>
              <a:rPr lang="en-US" altLang="zh-CN" sz="1200" dirty="0" err="1" smtClean="0"/>
              <a:t>Dullweber</a:t>
            </a:r>
            <a:r>
              <a:rPr lang="en-US" altLang="zh-CN" sz="1200" dirty="0" smtClean="0"/>
              <a:t>, et. al., 29</a:t>
            </a:r>
            <a:r>
              <a:rPr lang="en-US" altLang="zh-CN" sz="1200" baseline="30000" dirty="0" smtClean="0"/>
              <a:t>th</a:t>
            </a:r>
            <a:r>
              <a:rPr lang="en-US" altLang="zh-CN" sz="1200" dirty="0" smtClean="0"/>
              <a:t> EUPVSEC</a:t>
            </a:r>
            <a:r>
              <a:rPr lang="en-US" altLang="zh-CN" sz="1200" dirty="0"/>
              <a:t>, Amsterdam, The Netherlands, 22-26 September, 2014.</a:t>
            </a:r>
            <a:endParaRPr lang="zh-CN" altLang="en-US" sz="1200" dirty="0"/>
          </a:p>
        </p:txBody>
      </p:sp>
      <p:sp>
        <p:nvSpPr>
          <p:cNvPr id="101" name="矩形 100"/>
          <p:cNvSpPr/>
          <p:nvPr/>
        </p:nvSpPr>
        <p:spPr>
          <a:xfrm>
            <a:off x="250330" y="5662990"/>
            <a:ext cx="50769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Record conversion efficiencies of </a:t>
            </a:r>
            <a:r>
              <a:rPr lang="en-US" altLang="zh-CN" sz="1600" dirty="0" smtClean="0"/>
              <a:t> industrial PERC solar cells</a:t>
            </a:r>
            <a:endParaRPr lang="zh-CN" alt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 r="3141" b="3172"/>
          <a:stretch/>
        </p:blipFill>
        <p:spPr bwMode="auto">
          <a:xfrm>
            <a:off x="250330" y="1342510"/>
            <a:ext cx="4900715" cy="4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68" y="1360318"/>
            <a:ext cx="1006326" cy="4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991641" y="1534890"/>
            <a:ext cx="5961140" cy="1440408"/>
            <a:chOff x="991640" y="1534889"/>
            <a:chExt cx="5961140" cy="1440408"/>
          </a:xfrm>
        </p:grpSpPr>
        <p:grpSp>
          <p:nvGrpSpPr>
            <p:cNvPr id="2" name="组合 1"/>
            <p:cNvGrpSpPr/>
            <p:nvPr/>
          </p:nvGrpSpPr>
          <p:grpSpPr>
            <a:xfrm>
              <a:off x="4932767" y="1534889"/>
              <a:ext cx="2020013" cy="1112446"/>
              <a:chOff x="4932767" y="1534889"/>
              <a:chExt cx="2020013" cy="1112446"/>
            </a:xfrm>
          </p:grpSpPr>
          <p:sp>
            <p:nvSpPr>
              <p:cNvPr id="93" name="椭圆 92"/>
              <p:cNvSpPr/>
              <p:nvPr/>
            </p:nvSpPr>
            <p:spPr>
              <a:xfrm>
                <a:off x="5242216" y="1725676"/>
                <a:ext cx="170145" cy="170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4932767" y="1845689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/>
                  <a:t>21.4%</a:t>
                </a:r>
              </a:p>
              <a:p>
                <a:r>
                  <a:rPr lang="en-US" altLang="zh-CN" sz="1400" dirty="0" smtClean="0"/>
                  <a:t>Oct. </a:t>
                </a:r>
                <a:r>
                  <a:rPr lang="en-US" altLang="zh-CN" sz="1400" dirty="0"/>
                  <a:t>2014</a:t>
                </a:r>
                <a:endParaRPr lang="zh-CN" altLang="en-US" sz="1400" dirty="0"/>
              </a:p>
              <a:p>
                <a:endParaRPr lang="zh-CN" altLang="en-US" sz="1400" dirty="0"/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6394344" y="1534889"/>
                <a:ext cx="170145" cy="170145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954943" y="1693228"/>
                <a:ext cx="99783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err="1" smtClean="0"/>
                  <a:t>SolarWorld</a:t>
                </a:r>
                <a:endParaRPr lang="en-US" altLang="zh-CN" sz="1400" dirty="0" smtClean="0"/>
              </a:p>
              <a:p>
                <a:r>
                  <a:rPr lang="en-US" altLang="zh-CN" sz="1400" dirty="0" smtClean="0"/>
                  <a:t>21.7%</a:t>
                </a:r>
              </a:p>
              <a:p>
                <a:r>
                  <a:rPr lang="en-US" altLang="zh-CN" sz="1400" dirty="0" smtClean="0"/>
                  <a:t>Jul. 2015</a:t>
                </a:r>
                <a:endParaRPr lang="zh-CN" altLang="en-US" sz="1400" dirty="0"/>
              </a:p>
              <a:p>
                <a:endParaRPr lang="zh-CN" altLang="en-US" sz="1400" dirty="0"/>
              </a:p>
            </p:txBody>
          </p:sp>
        </p:grpSp>
        <p:sp>
          <p:nvSpPr>
            <p:cNvPr id="20" name="Right Arrow 19"/>
            <p:cNvSpPr/>
            <p:nvPr/>
          </p:nvSpPr>
          <p:spPr>
            <a:xfrm rot="20253353">
              <a:off x="991640" y="1895177"/>
              <a:ext cx="5893163" cy="1080120"/>
            </a:xfrm>
            <a:prstGeom prst="rightArrow">
              <a:avLst/>
            </a:prstGeom>
            <a:solidFill>
              <a:srgbClr val="9966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                 </a:t>
              </a:r>
              <a:r>
                <a:rPr lang="de-DE" sz="1600" dirty="0" smtClean="0">
                  <a:solidFill>
                    <a:srgbClr val="FF0000"/>
                  </a:solidFill>
                </a:rPr>
                <a:t>Industrial PERC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916992" y="1282382"/>
            <a:ext cx="1322816" cy="979176"/>
            <a:chOff x="6916992" y="1282382"/>
            <a:chExt cx="1322816" cy="979176"/>
          </a:xfrm>
        </p:grpSpPr>
        <p:sp>
          <p:nvSpPr>
            <p:cNvPr id="17" name="TextBox 16"/>
            <p:cNvSpPr txBox="1"/>
            <p:nvPr/>
          </p:nvSpPr>
          <p:spPr>
            <a:xfrm>
              <a:off x="6916992" y="1522894"/>
              <a:ext cx="13228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err="1" smtClean="0">
                  <a:solidFill>
                    <a:srgbClr val="FF0000"/>
                  </a:solidFill>
                </a:rPr>
                <a:t>Trinasolar</a:t>
              </a:r>
              <a:endParaRPr lang="en-US" altLang="zh-CN" sz="1400" b="1" dirty="0">
                <a:solidFill>
                  <a:srgbClr val="FF0000"/>
                </a:solidFill>
              </a:endParaRPr>
            </a:p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22.13%</a:t>
              </a:r>
              <a:endParaRPr lang="en-US" altLang="zh-CN" sz="1400" b="1" dirty="0">
                <a:solidFill>
                  <a:srgbClr val="FF0000"/>
                </a:solidFill>
              </a:endParaRPr>
            </a:p>
            <a:p>
              <a:r>
                <a:rPr lang="en-US" altLang="zh-CN" sz="1400" b="1" dirty="0" smtClean="0">
                  <a:solidFill>
                    <a:srgbClr val="FF0000"/>
                  </a:solidFill>
                </a:rPr>
                <a:t>Dec. 2015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7097376" y="1282382"/>
              <a:ext cx="152932" cy="14303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99296" y="1324520"/>
            <a:ext cx="1322816" cy="919048"/>
            <a:chOff x="7999296" y="1384648"/>
            <a:chExt cx="1322816" cy="919048"/>
          </a:xfrm>
        </p:grpSpPr>
        <p:sp>
          <p:nvSpPr>
            <p:cNvPr id="21" name="TextBox 20"/>
            <p:cNvSpPr txBox="1"/>
            <p:nvPr/>
          </p:nvSpPr>
          <p:spPr>
            <a:xfrm>
              <a:off x="7999296" y="1565032"/>
              <a:ext cx="13228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SolarWorld</a:t>
              </a:r>
              <a:endParaRPr lang="en-US" altLang="zh-CN" sz="14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altLang="zh-CN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22.04%</a:t>
              </a:r>
              <a:endParaRPr lang="en-US" altLang="zh-CN" sz="14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en-US" altLang="zh-CN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Jan. 2016</a:t>
              </a:r>
              <a:endParaRPr lang="zh-CN" alt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8267260" y="1384648"/>
              <a:ext cx="152932" cy="14303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23" name="椭圆 22"/>
          <p:cNvSpPr/>
          <p:nvPr/>
        </p:nvSpPr>
        <p:spPr>
          <a:xfrm>
            <a:off x="5250823" y="1739231"/>
            <a:ext cx="152932" cy="1430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4" name="椭圆 23"/>
          <p:cNvSpPr/>
          <p:nvPr/>
        </p:nvSpPr>
        <p:spPr>
          <a:xfrm>
            <a:off x="3963063" y="2478805"/>
            <a:ext cx="152932" cy="1430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33638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P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型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单晶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硅</a:t>
            </a:r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PERC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冠军电池</a:t>
            </a:r>
            <a:endParaRPr 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094576"/>
              </p:ext>
            </p:extLst>
          </p:nvPr>
        </p:nvGraphicFramePr>
        <p:xfrm>
          <a:off x="1072324" y="4451176"/>
          <a:ext cx="6937428" cy="1142432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1361063"/>
                <a:gridCol w="1262906"/>
                <a:gridCol w="1972327"/>
                <a:gridCol w="1173481"/>
                <a:gridCol w="1167651"/>
              </a:tblGrid>
              <a:tr h="571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Area (cm</a:t>
                      </a:r>
                      <a:r>
                        <a:rPr lang="en-US" altLang="zh-CN" sz="1800" b="1" kern="1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i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b="1" kern="1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i="1" kern="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800" b="1" kern="1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kern="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800" b="1" kern="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i="1" kern="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  <a:r>
                        <a:rPr lang="en-US" sz="1800" b="1" kern="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l-GR" sz="1800" b="1" i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571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1700" kern="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243.68</a:t>
                      </a:r>
                      <a:endParaRPr lang="zh-CN" sz="1700" kern="1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1700" kern="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680.3</a:t>
                      </a:r>
                      <a:endParaRPr lang="zh-CN" sz="1700" kern="1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1700" kern="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40.53</a:t>
                      </a:r>
                      <a:endParaRPr lang="zh-CN" sz="1700" kern="1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1700" kern="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80.27</a:t>
                      </a:r>
                      <a:endParaRPr lang="zh-CN" sz="1700" kern="1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2400" b="1" kern="10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22.13*</a:t>
                      </a:r>
                      <a:endParaRPr lang="zh-CN" sz="2400" b="1" kern="1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90614" y="6134760"/>
            <a:ext cx="6247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cs typeface="Times New Roman" pitchFamily="18" charset="0"/>
              </a:rPr>
              <a:t>* Measured </a:t>
            </a:r>
            <a:r>
              <a:rPr lang="en-US" altLang="zh-CN" sz="2000" dirty="0">
                <a:cs typeface="Times New Roman" pitchFamily="18" charset="0"/>
              </a:rPr>
              <a:t>by Fraunhofer CalLab </a:t>
            </a:r>
            <a:r>
              <a:rPr lang="en-US" altLang="zh-CN" sz="2000" dirty="0" smtClean="0">
                <a:cs typeface="Times New Roman" pitchFamily="18" charset="0"/>
              </a:rPr>
              <a:t>on </a:t>
            </a:r>
            <a:r>
              <a:rPr lang="en-US" altLang="zh-CN" sz="2000" b="1" dirty="0" smtClean="0">
                <a:solidFill>
                  <a:srgbClr val="FF0000"/>
                </a:solidFill>
                <a:cs typeface="Times New Roman" pitchFamily="18" charset="0"/>
              </a:rPr>
              <a:t>December 3. 2015 </a:t>
            </a:r>
            <a:endParaRPr lang="zh-CN" altLang="en-US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5233408" y="1084008"/>
            <a:ext cx="3547976" cy="2595576"/>
            <a:chOff x="3847066" y="919347"/>
            <a:chExt cx="4873765" cy="3789991"/>
          </a:xfrm>
        </p:grpSpPr>
        <p:grpSp>
          <p:nvGrpSpPr>
            <p:cNvPr id="79" name="组合 4"/>
            <p:cNvGrpSpPr/>
            <p:nvPr/>
          </p:nvGrpSpPr>
          <p:grpSpPr>
            <a:xfrm>
              <a:off x="4225406" y="1587636"/>
              <a:ext cx="4495425" cy="2262260"/>
              <a:chOff x="3100448" y="917706"/>
              <a:chExt cx="3487776" cy="1940879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3903181" y="917706"/>
                <a:ext cx="208548" cy="4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5" name="组合 3"/>
              <p:cNvGrpSpPr/>
              <p:nvPr/>
            </p:nvGrpSpPr>
            <p:grpSpPr>
              <a:xfrm>
                <a:off x="3100448" y="1105189"/>
                <a:ext cx="3487776" cy="1753396"/>
                <a:chOff x="2994201" y="1105189"/>
                <a:chExt cx="3487776" cy="1753396"/>
              </a:xfrm>
            </p:grpSpPr>
            <p:grpSp>
              <p:nvGrpSpPr>
                <p:cNvPr id="96" name="组合 110"/>
                <p:cNvGrpSpPr/>
                <p:nvPr/>
              </p:nvGrpSpPr>
              <p:grpSpPr>
                <a:xfrm>
                  <a:off x="2994201" y="1369968"/>
                  <a:ext cx="3487776" cy="163529"/>
                  <a:chOff x="1517466" y="1743226"/>
                  <a:chExt cx="6294894" cy="288020"/>
                </a:xfrm>
              </p:grpSpPr>
              <p:grpSp>
                <p:nvGrpSpPr>
                  <p:cNvPr id="110" name="组合 127"/>
                  <p:cNvGrpSpPr/>
                  <p:nvPr/>
                </p:nvGrpSpPr>
                <p:grpSpPr>
                  <a:xfrm>
                    <a:off x="1906534" y="177281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59" name="等腰三角形 17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60" name="等腰三角形 177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1" name="组合 128"/>
                  <p:cNvGrpSpPr/>
                  <p:nvPr/>
                </p:nvGrpSpPr>
                <p:grpSpPr>
                  <a:xfrm>
                    <a:off x="2266574" y="177281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57" name="等腰三角形 17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58" name="等腰三角形 17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2" name="组合 129"/>
                  <p:cNvGrpSpPr/>
                  <p:nvPr/>
                </p:nvGrpSpPr>
                <p:grpSpPr>
                  <a:xfrm>
                    <a:off x="2627784" y="176381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55" name="等腰三角形 172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56" name="等腰三角形 173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3" name="组合 130"/>
                  <p:cNvGrpSpPr/>
                  <p:nvPr/>
                </p:nvGrpSpPr>
                <p:grpSpPr>
                  <a:xfrm>
                    <a:off x="3015120" y="175830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53" name="等腰三角形 170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54" name="等腰三角形 171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4" name="组合 131"/>
                  <p:cNvGrpSpPr/>
                  <p:nvPr/>
                </p:nvGrpSpPr>
                <p:grpSpPr>
                  <a:xfrm>
                    <a:off x="3403626" y="175830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51" name="等腰三角形 168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52" name="等腰三角形 169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5" name="组合 132"/>
                  <p:cNvGrpSpPr/>
                  <p:nvPr/>
                </p:nvGrpSpPr>
                <p:grpSpPr>
                  <a:xfrm>
                    <a:off x="3778180" y="1758864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49" name="等腰三角形 16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50" name="等腰三角形 167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6" name="组合 133"/>
                  <p:cNvGrpSpPr/>
                  <p:nvPr/>
                </p:nvGrpSpPr>
                <p:grpSpPr>
                  <a:xfrm>
                    <a:off x="4139952" y="1758864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47" name="等腰三角形 16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48" name="等腰三角形 16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7" name="组合 134"/>
                  <p:cNvGrpSpPr/>
                  <p:nvPr/>
                </p:nvGrpSpPr>
                <p:grpSpPr>
                  <a:xfrm>
                    <a:off x="4498822" y="1744350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45" name="等腰三角形 162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46" name="等腰三角形 163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组合 135"/>
                  <p:cNvGrpSpPr/>
                  <p:nvPr/>
                </p:nvGrpSpPr>
                <p:grpSpPr>
                  <a:xfrm>
                    <a:off x="4860032" y="1744350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43" name="等腰三角形 160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44" name="等腰三角形 161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9" name="组合 136"/>
                  <p:cNvGrpSpPr/>
                  <p:nvPr/>
                </p:nvGrpSpPr>
                <p:grpSpPr>
                  <a:xfrm>
                    <a:off x="5218902" y="174322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41" name="等腰三角形 158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42" name="等腰三角形 159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0" name="组合 137"/>
                  <p:cNvGrpSpPr/>
                  <p:nvPr/>
                </p:nvGrpSpPr>
                <p:grpSpPr>
                  <a:xfrm>
                    <a:off x="5594626" y="1743788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39" name="等腰三角形 15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40" name="等腰三角形 157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1" name="组合 138"/>
                  <p:cNvGrpSpPr/>
                  <p:nvPr/>
                </p:nvGrpSpPr>
                <p:grpSpPr>
                  <a:xfrm>
                    <a:off x="5966886" y="174322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37" name="等腰三角形 15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38" name="等腰三角形 15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2" name="组合 139"/>
                  <p:cNvGrpSpPr/>
                  <p:nvPr/>
                </p:nvGrpSpPr>
                <p:grpSpPr>
                  <a:xfrm>
                    <a:off x="6356516" y="1743788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35" name="等腰三角形 152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36" name="等腰三角形 153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" name="组合 140"/>
                  <p:cNvGrpSpPr/>
                  <p:nvPr/>
                </p:nvGrpSpPr>
                <p:grpSpPr>
                  <a:xfrm>
                    <a:off x="6732240" y="1744350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33" name="等腰三角形 150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34" name="等腰三角形 151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" name="组合 141"/>
                  <p:cNvGrpSpPr/>
                  <p:nvPr/>
                </p:nvGrpSpPr>
                <p:grpSpPr>
                  <a:xfrm>
                    <a:off x="7119576" y="175830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31" name="等腰三角形 148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32" name="等腰三角形 149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5" name="组合 142"/>
                  <p:cNvGrpSpPr/>
                  <p:nvPr/>
                </p:nvGrpSpPr>
                <p:grpSpPr>
                  <a:xfrm>
                    <a:off x="7436636" y="1758864"/>
                    <a:ext cx="375724" cy="253494"/>
                    <a:chOff x="1502952" y="1763238"/>
                    <a:chExt cx="375724" cy="253494"/>
                  </a:xfrm>
                </p:grpSpPr>
                <p:sp>
                  <p:nvSpPr>
                    <p:cNvPr id="129" name="等腰三角形 14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30" name="等腰三角形 147"/>
                    <p:cNvSpPr/>
                    <p:nvPr/>
                  </p:nvSpPr>
                  <p:spPr>
                    <a:xfrm>
                      <a:off x="1502952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6" name="组合 143"/>
                  <p:cNvGrpSpPr/>
                  <p:nvPr/>
                </p:nvGrpSpPr>
                <p:grpSpPr>
                  <a:xfrm>
                    <a:off x="1517466" y="177775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127" name="等腰三角形 14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128" name="等腰三角形 14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97" name="组合 111"/>
                <p:cNvGrpSpPr/>
                <p:nvPr/>
              </p:nvGrpSpPr>
              <p:grpSpPr>
                <a:xfrm>
                  <a:off x="2995844" y="1116742"/>
                  <a:ext cx="3486133" cy="1741843"/>
                  <a:chOff x="1331571" y="808418"/>
                  <a:chExt cx="2679637" cy="1290926"/>
                </a:xfrm>
              </p:grpSpPr>
              <p:sp>
                <p:nvSpPr>
                  <p:cNvPr id="99" name="椭圆 117"/>
                  <p:cNvSpPr/>
                  <p:nvPr/>
                </p:nvSpPr>
                <p:spPr>
                  <a:xfrm>
                    <a:off x="1557840" y="808418"/>
                    <a:ext cx="190764" cy="26635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+mn-cs"/>
                    </a:endParaRPr>
                  </a:p>
                </p:txBody>
              </p:sp>
              <p:grpSp>
                <p:nvGrpSpPr>
                  <p:cNvPr id="100" name="组合 118"/>
                  <p:cNvGrpSpPr/>
                  <p:nvPr/>
                </p:nvGrpSpPr>
                <p:grpSpPr>
                  <a:xfrm>
                    <a:off x="1331571" y="1068562"/>
                    <a:ext cx="2679637" cy="1030782"/>
                    <a:chOff x="1331571" y="1068562"/>
                    <a:chExt cx="2679637" cy="1030782"/>
                  </a:xfrm>
                </p:grpSpPr>
                <p:sp>
                  <p:nvSpPr>
                    <p:cNvPr id="101" name="矩形 119"/>
                    <p:cNvSpPr/>
                    <p:nvPr/>
                  </p:nvSpPr>
                  <p:spPr>
                    <a:xfrm>
                      <a:off x="1331571" y="1068562"/>
                      <a:ext cx="2676594" cy="864095"/>
                    </a:xfrm>
                    <a:prstGeom prst="rect">
                      <a:avLst/>
                    </a:prstGeom>
                    <a:solidFill>
                      <a:srgbClr val="FFFFFF">
                        <a:lumMod val="5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Screen printed Mono </a:t>
                      </a:r>
                      <a:r>
                        <a:rPr kumimoji="0" lang="en-US" altLang="zh-CN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i</a:t>
                      </a:r>
                      <a:r>
                        <a:rPr kumimoji="0" lang="en-US" altLang="zh-CN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-PERC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 p-type solar cell</a:t>
                      </a:r>
                      <a:endPara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宋体"/>
                      </a:endParaRPr>
                    </a:p>
                  </p:txBody>
                </p:sp>
                <p:sp>
                  <p:nvSpPr>
                    <p:cNvPr id="102" name="矩形 120"/>
                    <p:cNvSpPr/>
                    <p:nvPr/>
                  </p:nvSpPr>
                  <p:spPr>
                    <a:xfrm>
                      <a:off x="1334614" y="1906740"/>
                      <a:ext cx="2676594" cy="110504"/>
                    </a:xfrm>
                    <a:prstGeom prst="rect">
                      <a:avLst/>
                    </a:prstGeom>
                    <a:solidFill>
                      <a:srgbClr val="2D2D8A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宋体"/>
                        <a:cs typeface="+mn-cs"/>
                      </a:endParaRPr>
                    </a:p>
                  </p:txBody>
                </p:sp>
                <p:grpSp>
                  <p:nvGrpSpPr>
                    <p:cNvPr id="103" name="组合 121"/>
                    <p:cNvGrpSpPr/>
                    <p:nvPr/>
                  </p:nvGrpSpPr>
                  <p:grpSpPr>
                    <a:xfrm>
                      <a:off x="1334613" y="1809340"/>
                      <a:ext cx="2673551" cy="290004"/>
                      <a:chOff x="1334613" y="1809340"/>
                      <a:chExt cx="2673551" cy="290004"/>
                    </a:xfrm>
                  </p:grpSpPr>
                  <p:sp>
                    <p:nvSpPr>
                      <p:cNvPr id="104" name="椭圆 122"/>
                      <p:cNvSpPr/>
                      <p:nvPr/>
                    </p:nvSpPr>
                    <p:spPr>
                      <a:xfrm>
                        <a:off x="1619672" y="1809340"/>
                        <a:ext cx="288032" cy="197285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25400" cap="flat" cmpd="sng" algn="ctr">
                        <a:solidFill>
                          <a:sysClr val="window" lastClr="FFFFFF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105" name="椭圆 123"/>
                      <p:cNvSpPr/>
                      <p:nvPr/>
                    </p:nvSpPr>
                    <p:spPr>
                      <a:xfrm>
                        <a:off x="3275856" y="1809340"/>
                        <a:ext cx="288032" cy="197285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 w="25400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106" name="椭圆 123"/>
                      <p:cNvSpPr/>
                      <p:nvPr/>
                    </p:nvSpPr>
                    <p:spPr>
                      <a:xfrm>
                        <a:off x="1616282" y="1810783"/>
                        <a:ext cx="288032" cy="197285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 w="25400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107" name="矩形 124"/>
                      <p:cNvSpPr/>
                      <p:nvPr/>
                    </p:nvSpPr>
                    <p:spPr>
                      <a:xfrm>
                        <a:off x="1619672" y="1906740"/>
                        <a:ext cx="288032" cy="110504"/>
                      </a:xfrm>
                      <a:prstGeom prst="rect">
                        <a:avLst/>
                      </a:prstGeom>
                      <a:solidFill>
                        <a:srgbClr val="948A54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108" name="矩形 125"/>
                      <p:cNvSpPr/>
                      <p:nvPr/>
                    </p:nvSpPr>
                    <p:spPr>
                      <a:xfrm>
                        <a:off x="3275856" y="1903417"/>
                        <a:ext cx="288032" cy="110504"/>
                      </a:xfrm>
                      <a:prstGeom prst="rect">
                        <a:avLst/>
                      </a:prstGeom>
                      <a:solidFill>
                        <a:srgbClr val="948A54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109" name="矩形 126"/>
                      <p:cNvSpPr/>
                      <p:nvPr/>
                    </p:nvSpPr>
                    <p:spPr>
                      <a:xfrm>
                        <a:off x="1334613" y="1988840"/>
                        <a:ext cx="2673551" cy="110504"/>
                      </a:xfrm>
                      <a:prstGeom prst="rect">
                        <a:avLst/>
                      </a:prstGeom>
                      <a:solidFill>
                        <a:srgbClr val="948A54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98" name="椭圆 112"/>
                <p:cNvSpPr/>
                <p:nvPr/>
              </p:nvSpPr>
              <p:spPr>
                <a:xfrm>
                  <a:off x="5759431" y="1105189"/>
                  <a:ext cx="248179" cy="359389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</p:grpSp>
        <p:grpSp>
          <p:nvGrpSpPr>
            <p:cNvPr id="80" name="Group 79"/>
            <p:cNvGrpSpPr/>
            <p:nvPr/>
          </p:nvGrpSpPr>
          <p:grpSpPr>
            <a:xfrm>
              <a:off x="5968845" y="1264392"/>
              <a:ext cx="1911614" cy="850766"/>
              <a:chOff x="5968845" y="1264392"/>
              <a:chExt cx="1911614" cy="850766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5968845" y="1264392"/>
                <a:ext cx="1911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Passivated emitter</a:t>
                </a:r>
                <a:endParaRPr lang="en-US" dirty="0"/>
              </a:p>
            </p:txBody>
          </p:sp>
          <p:cxnSp>
            <p:nvCxnSpPr>
              <p:cNvPr id="93" name="Straight Arrow Connector 92"/>
              <p:cNvCxnSpPr>
                <a:stCxn id="92" idx="2"/>
                <a:endCxn id="139" idx="0"/>
              </p:cNvCxnSpPr>
              <p:nvPr/>
            </p:nvCxnSpPr>
            <p:spPr>
              <a:xfrm>
                <a:off x="6924652" y="1633724"/>
                <a:ext cx="341387" cy="4814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4421028" y="919347"/>
              <a:ext cx="1821332" cy="1255964"/>
              <a:chOff x="5985775" y="1159859"/>
              <a:chExt cx="1821332" cy="1255964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5985775" y="1159859"/>
                <a:ext cx="1821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Selective  emitter</a:t>
                </a:r>
                <a:endParaRPr lang="en-US" dirty="0"/>
              </a:p>
            </p:txBody>
          </p:sp>
          <p:cxnSp>
            <p:nvCxnSpPr>
              <p:cNvPr id="91" name="Straight Arrow Connector 90"/>
              <p:cNvCxnSpPr>
                <a:stCxn id="90" idx="2"/>
              </p:cNvCxnSpPr>
              <p:nvPr/>
            </p:nvCxnSpPr>
            <p:spPr>
              <a:xfrm flipH="1">
                <a:off x="6471027" y="1529191"/>
                <a:ext cx="425413" cy="8866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ounded Rectangle 81"/>
            <p:cNvSpPr/>
            <p:nvPr/>
          </p:nvSpPr>
          <p:spPr>
            <a:xfrm>
              <a:off x="4683333" y="2225062"/>
              <a:ext cx="178728" cy="8033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7866066" y="2226440"/>
              <a:ext cx="178728" cy="8033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5745377" y="3726058"/>
              <a:ext cx="2333075" cy="983280"/>
              <a:chOff x="5592977" y="788760"/>
              <a:chExt cx="2333075" cy="983280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5592977" y="1402708"/>
                <a:ext cx="2333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Passivated rear surface</a:t>
                </a:r>
                <a:endParaRPr lang="en-US" dirty="0"/>
              </a:p>
            </p:txBody>
          </p:sp>
          <p:cxnSp>
            <p:nvCxnSpPr>
              <p:cNvPr id="89" name="Straight Arrow Connector 88"/>
              <p:cNvCxnSpPr>
                <a:stCxn id="88" idx="0"/>
              </p:cNvCxnSpPr>
              <p:nvPr/>
            </p:nvCxnSpPr>
            <p:spPr>
              <a:xfrm flipH="1" flipV="1">
                <a:off x="6213169" y="788760"/>
                <a:ext cx="546346" cy="61394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3847066" y="3396070"/>
              <a:ext cx="2210092" cy="875083"/>
              <a:chOff x="5724935" y="677644"/>
              <a:chExt cx="2210092" cy="875083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724935" y="1183395"/>
                <a:ext cx="2210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Local BSF and contact</a:t>
                </a:r>
                <a:endParaRPr lang="en-US" dirty="0"/>
              </a:p>
            </p:txBody>
          </p:sp>
          <p:cxnSp>
            <p:nvCxnSpPr>
              <p:cNvPr id="87" name="Straight Arrow Connector 86"/>
              <p:cNvCxnSpPr>
                <a:stCxn id="86" idx="0"/>
                <a:endCxn id="106" idx="0"/>
              </p:cNvCxnSpPr>
              <p:nvPr/>
            </p:nvCxnSpPr>
            <p:spPr>
              <a:xfrm flipH="1" flipV="1">
                <a:off x="6824297" y="677644"/>
                <a:ext cx="5684" cy="5057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8" y="984217"/>
            <a:ext cx="5171008" cy="337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7536450" y="3766824"/>
            <a:ext cx="1554597" cy="601280"/>
          </a:xfrm>
          <a:prstGeom prst="wedgeRoundRectCallout">
            <a:avLst>
              <a:gd name="adj1" fmla="val -32836"/>
              <a:gd name="adj2" fmla="val 1791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Industrial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4" name="Explosion 1 161"/>
          <p:cNvSpPr/>
          <p:nvPr/>
        </p:nvSpPr>
        <p:spPr>
          <a:xfrm>
            <a:off x="7131935" y="602983"/>
            <a:ext cx="2147128" cy="107129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BCF00"/>
                </a:solidFill>
              </a:rPr>
              <a:t>World Record</a:t>
            </a:r>
            <a:endParaRPr lang="en-US" b="1" dirty="0">
              <a:solidFill>
                <a:srgbClr val="FBC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idx="1"/>
          </p:nvPr>
        </p:nvSpPr>
        <p:spPr>
          <a:xfrm>
            <a:off x="378792" y="298843"/>
            <a:ext cx="8081640" cy="641201"/>
          </a:xfrm>
        </p:spPr>
        <p:txBody>
          <a:bodyPr wrap="square" tIns="0" bIns="0">
            <a:spAutoFit/>
          </a:bodyPr>
          <a:lstStyle/>
          <a:p>
            <a:pPr>
              <a:lnSpc>
                <a:spcPts val="5000"/>
              </a:lnSpc>
              <a:spcBef>
                <a:spcPct val="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多晶</a:t>
            </a:r>
            <a:r>
              <a:rPr lang="en-US" altLang="zh-CN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PERC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电池的研究进展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5397040" y="6114396"/>
            <a:ext cx="3083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/>
              <a:t>T. </a:t>
            </a:r>
            <a:r>
              <a:rPr lang="en-US" altLang="zh-CN" sz="1200" dirty="0" err="1" smtClean="0"/>
              <a:t>Dullweber</a:t>
            </a:r>
            <a:r>
              <a:rPr lang="en-US" altLang="zh-CN" sz="1200" dirty="0" smtClean="0"/>
              <a:t>, et. al., 29</a:t>
            </a:r>
            <a:r>
              <a:rPr lang="en-US" altLang="zh-CN" sz="1200" baseline="30000" dirty="0" smtClean="0"/>
              <a:t>th</a:t>
            </a:r>
            <a:r>
              <a:rPr lang="en-US" altLang="zh-CN" sz="1200" dirty="0" smtClean="0"/>
              <a:t> EUPVSEC</a:t>
            </a:r>
            <a:r>
              <a:rPr lang="en-US" altLang="zh-CN" sz="1200" dirty="0"/>
              <a:t>, Amsterdam, The Netherlands, 22-26 September, 2014.</a:t>
            </a:r>
            <a:endParaRPr lang="zh-CN" altLang="en-US" sz="1200" dirty="0"/>
          </a:p>
        </p:txBody>
      </p:sp>
      <p:grpSp>
        <p:nvGrpSpPr>
          <p:cNvPr id="25" name="组合 24"/>
          <p:cNvGrpSpPr/>
          <p:nvPr/>
        </p:nvGrpSpPr>
        <p:grpSpPr>
          <a:xfrm>
            <a:off x="374047" y="1213559"/>
            <a:ext cx="4918033" cy="3727609"/>
            <a:chOff x="96334" y="1134232"/>
            <a:chExt cx="4547674" cy="3446896"/>
          </a:xfrm>
        </p:grpSpPr>
        <p:grpSp>
          <p:nvGrpSpPr>
            <p:cNvPr id="26" name="组合 25"/>
            <p:cNvGrpSpPr/>
            <p:nvPr/>
          </p:nvGrpSpPr>
          <p:grpSpPr>
            <a:xfrm>
              <a:off x="96334" y="1134232"/>
              <a:ext cx="4547674" cy="3446896"/>
              <a:chOff x="96334" y="1201316"/>
              <a:chExt cx="4547674" cy="3446896"/>
            </a:xfrm>
          </p:grpSpPr>
          <p:pic>
            <p:nvPicPr>
              <p:cNvPr id="29" name="Picture 9" descr="C:\Users\weiwei.deng\Desktop\effciency delopment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34" y="1408212"/>
                <a:ext cx="4454173" cy="32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3"/>
              <a:srcRect l="14717" t="18101" r="73349" b="72263"/>
              <a:stretch/>
            </p:blipFill>
            <p:spPr>
              <a:xfrm>
                <a:off x="827584" y="3141008"/>
                <a:ext cx="792975" cy="360000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4"/>
              <a:srcRect l="15522" t="12632" r="68810" b="75908"/>
              <a:stretch/>
            </p:blipFill>
            <p:spPr>
              <a:xfrm>
                <a:off x="1115616" y="2276912"/>
                <a:ext cx="875465" cy="360000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  <p:pic>
            <p:nvPicPr>
              <p:cNvPr id="32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4845" y="1700848"/>
                <a:ext cx="1092979" cy="3600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图片 32" descr="cid:image002.png@01D01EB5.CF068810"/>
              <p:cNvPicPr/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04"/>
              <a:stretch/>
            </p:blipFill>
            <p:spPr bwMode="auto">
              <a:xfrm>
                <a:off x="3081325" y="1489348"/>
                <a:ext cx="986619" cy="5715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  <p:pic>
            <p:nvPicPr>
              <p:cNvPr id="34" name="图片 33" descr="cid:image002.png@01D01EB5.CF068810"/>
              <p:cNvPicPr/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04"/>
              <a:stretch/>
            </p:blipFill>
            <p:spPr bwMode="auto">
              <a:xfrm>
                <a:off x="3657389" y="1201316"/>
                <a:ext cx="986619" cy="5715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1166131" y="2492896"/>
              <a:ext cx="2037717" cy="148758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en-US" sz="1600" dirty="0" smtClean="0"/>
            </a:p>
            <a:p>
              <a:endParaRPr lang="en-US" sz="1600" dirty="0"/>
            </a:p>
            <a:p>
              <a:endParaRPr lang="en-US" sz="1600" dirty="0" smtClean="0"/>
            </a:p>
            <a:p>
              <a:endParaRPr lang="en-US" sz="1600" dirty="0"/>
            </a:p>
            <a:p>
              <a:r>
                <a:rPr lang="en-US" sz="1600" dirty="0" smtClean="0"/>
                <a:t>     wafer size: 2×2 cm</a:t>
              </a:r>
              <a:r>
                <a:rPr lang="en-US" sz="1600" baseline="30000" dirty="0" smtClean="0"/>
                <a:t>2</a:t>
              </a:r>
            </a:p>
            <a:p>
              <a:endParaRPr lang="en-US" sz="1600" baseline="30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24684" y="2468056"/>
              <a:ext cx="13466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Wafer size:</a:t>
              </a:r>
            </a:p>
            <a:p>
              <a:r>
                <a:rPr lang="en-US" sz="1600" dirty="0" smtClean="0"/>
                <a:t>156×156 cm</a:t>
              </a:r>
              <a:r>
                <a:rPr lang="en-US" sz="1600" baseline="30000" dirty="0" smtClean="0"/>
                <a:t>2</a:t>
              </a:r>
              <a:endParaRPr lang="en-US" sz="1600" baseline="30000" dirty="0"/>
            </a:p>
          </p:txBody>
        </p:sp>
      </p:grpSp>
      <p:pic>
        <p:nvPicPr>
          <p:cNvPr id="35" name="Picture 3" descr="E:\Publicated Paper\2016 Silicon PV\Abstract\IV and PL\Lot15\20151024 lot15\lot15 -mono-33 (Uncalibrated PL Image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77" y="1490490"/>
            <a:ext cx="324590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4758596" y="2143091"/>
            <a:ext cx="901581" cy="214851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4758596" y="1525048"/>
            <a:ext cx="901581" cy="61804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50195" y="5229200"/>
            <a:ext cx="807027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2014</a:t>
            </a:r>
            <a:r>
              <a:rPr lang="zh-CN" altLang="en-US" dirty="0" smtClean="0"/>
              <a:t>年天合光能首次实现大面积</a:t>
            </a:r>
            <a:r>
              <a:rPr lang="en-US" altLang="zh-CN" dirty="0" smtClean="0"/>
              <a:t>20.8%</a:t>
            </a:r>
            <a:r>
              <a:rPr lang="zh-CN" altLang="en-US" dirty="0" smtClean="0"/>
              <a:t>多晶</a:t>
            </a:r>
            <a:r>
              <a:rPr lang="en-US" altLang="zh-CN" dirty="0" smtClean="0"/>
              <a:t>PERC</a:t>
            </a:r>
            <a:r>
              <a:rPr lang="zh-CN" altLang="en-US" dirty="0" smtClean="0"/>
              <a:t>电池研制</a:t>
            </a:r>
            <a:endParaRPr lang="en-US" altLang="zh-CN" dirty="0" smtClean="0"/>
          </a:p>
          <a:p>
            <a:r>
              <a:rPr lang="zh-CN" altLang="en-US" dirty="0" smtClean="0"/>
              <a:t>该电池也成为新的多晶硅冠军电池</a:t>
            </a:r>
            <a:endParaRPr lang="en-US" dirty="0"/>
          </a:p>
        </p:txBody>
      </p:sp>
      <p:sp>
        <p:nvSpPr>
          <p:cNvPr id="12" name="矩形 11"/>
          <p:cNvSpPr/>
          <p:nvPr/>
        </p:nvSpPr>
        <p:spPr>
          <a:xfrm>
            <a:off x="5660177" y="1490490"/>
            <a:ext cx="3376319" cy="288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Explosion 1 161"/>
          <p:cNvSpPr/>
          <p:nvPr/>
        </p:nvSpPr>
        <p:spPr>
          <a:xfrm>
            <a:off x="7131935" y="602983"/>
            <a:ext cx="2147128" cy="107129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BCF00"/>
                </a:solidFill>
              </a:rPr>
              <a:t>World Record</a:t>
            </a:r>
            <a:endParaRPr lang="en-US" b="1" dirty="0">
              <a:solidFill>
                <a:srgbClr val="FBC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6" y="963751"/>
            <a:ext cx="4488673" cy="31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77"/>
          <p:cNvGrpSpPr/>
          <p:nvPr/>
        </p:nvGrpSpPr>
        <p:grpSpPr>
          <a:xfrm>
            <a:off x="5053024" y="1134064"/>
            <a:ext cx="3547976" cy="2595576"/>
            <a:chOff x="3847066" y="919347"/>
            <a:chExt cx="4873765" cy="3789991"/>
          </a:xfrm>
        </p:grpSpPr>
        <p:grpSp>
          <p:nvGrpSpPr>
            <p:cNvPr id="12" name="组合 4"/>
            <p:cNvGrpSpPr/>
            <p:nvPr/>
          </p:nvGrpSpPr>
          <p:grpSpPr>
            <a:xfrm>
              <a:off x="4225406" y="1587636"/>
              <a:ext cx="4495425" cy="2262260"/>
              <a:chOff x="3100448" y="917706"/>
              <a:chExt cx="3487776" cy="194087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3903181" y="917706"/>
                <a:ext cx="208548" cy="41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8" name="组合 3"/>
              <p:cNvGrpSpPr/>
              <p:nvPr/>
            </p:nvGrpSpPr>
            <p:grpSpPr>
              <a:xfrm>
                <a:off x="3100448" y="1105189"/>
                <a:ext cx="3487776" cy="1753396"/>
                <a:chOff x="2994201" y="1105189"/>
                <a:chExt cx="3487776" cy="1753396"/>
              </a:xfrm>
            </p:grpSpPr>
            <p:grpSp>
              <p:nvGrpSpPr>
                <p:cNvPr id="29" name="组合 110"/>
                <p:cNvGrpSpPr/>
                <p:nvPr/>
              </p:nvGrpSpPr>
              <p:grpSpPr>
                <a:xfrm>
                  <a:off x="2994201" y="1369968"/>
                  <a:ext cx="3487776" cy="163529"/>
                  <a:chOff x="1517466" y="1743226"/>
                  <a:chExt cx="6294894" cy="288020"/>
                </a:xfrm>
              </p:grpSpPr>
              <p:grpSp>
                <p:nvGrpSpPr>
                  <p:cNvPr id="43" name="组合 127"/>
                  <p:cNvGrpSpPr/>
                  <p:nvPr/>
                </p:nvGrpSpPr>
                <p:grpSpPr>
                  <a:xfrm>
                    <a:off x="1906534" y="177281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92" name="等腰三角形 17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93" name="等腰三角形 177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" name="组合 128"/>
                  <p:cNvGrpSpPr/>
                  <p:nvPr/>
                </p:nvGrpSpPr>
                <p:grpSpPr>
                  <a:xfrm>
                    <a:off x="2266574" y="177281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90" name="等腰三角形 17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91" name="等腰三角形 17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" name="组合 129"/>
                  <p:cNvGrpSpPr/>
                  <p:nvPr/>
                </p:nvGrpSpPr>
                <p:grpSpPr>
                  <a:xfrm>
                    <a:off x="2627784" y="176381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88" name="等腰三角形 172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89" name="等腰三角形 173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6" name="组合 130"/>
                  <p:cNvGrpSpPr/>
                  <p:nvPr/>
                </p:nvGrpSpPr>
                <p:grpSpPr>
                  <a:xfrm>
                    <a:off x="3015120" y="175830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86" name="等腰三角形 170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87" name="等腰三角形 171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" name="组合 131"/>
                  <p:cNvGrpSpPr/>
                  <p:nvPr/>
                </p:nvGrpSpPr>
                <p:grpSpPr>
                  <a:xfrm>
                    <a:off x="3403626" y="175830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84" name="等腰三角形 168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85" name="等腰三角形 169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8" name="组合 132"/>
                  <p:cNvGrpSpPr/>
                  <p:nvPr/>
                </p:nvGrpSpPr>
                <p:grpSpPr>
                  <a:xfrm>
                    <a:off x="3778180" y="1758864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82" name="等腰三角形 16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83" name="等腰三角形 167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" name="组合 133"/>
                  <p:cNvGrpSpPr/>
                  <p:nvPr/>
                </p:nvGrpSpPr>
                <p:grpSpPr>
                  <a:xfrm>
                    <a:off x="4139952" y="1758864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80" name="等腰三角形 16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81" name="等腰三角形 16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0" name="组合 134"/>
                  <p:cNvGrpSpPr/>
                  <p:nvPr/>
                </p:nvGrpSpPr>
                <p:grpSpPr>
                  <a:xfrm>
                    <a:off x="4498822" y="1744350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78" name="等腰三角形 162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79" name="等腰三角形 163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1" name="组合 135"/>
                  <p:cNvGrpSpPr/>
                  <p:nvPr/>
                </p:nvGrpSpPr>
                <p:grpSpPr>
                  <a:xfrm>
                    <a:off x="4860032" y="1744350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76" name="等腰三角形 160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77" name="等腰三角形 161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2" name="组合 136"/>
                  <p:cNvGrpSpPr/>
                  <p:nvPr/>
                </p:nvGrpSpPr>
                <p:grpSpPr>
                  <a:xfrm>
                    <a:off x="5218902" y="174322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74" name="等腰三角形 158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75" name="等腰三角形 159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3" name="组合 137"/>
                  <p:cNvGrpSpPr/>
                  <p:nvPr/>
                </p:nvGrpSpPr>
                <p:grpSpPr>
                  <a:xfrm>
                    <a:off x="5594626" y="1743788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72" name="等腰三角形 15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73" name="等腰三角形 157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" name="组合 138"/>
                  <p:cNvGrpSpPr/>
                  <p:nvPr/>
                </p:nvGrpSpPr>
                <p:grpSpPr>
                  <a:xfrm>
                    <a:off x="5966886" y="1743226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70" name="等腰三角形 15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71" name="等腰三角形 15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5" name="组合 139"/>
                  <p:cNvGrpSpPr/>
                  <p:nvPr/>
                </p:nvGrpSpPr>
                <p:grpSpPr>
                  <a:xfrm>
                    <a:off x="6356516" y="1743788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68" name="等腰三角形 152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69" name="等腰三角形 153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" name="组合 140"/>
                  <p:cNvGrpSpPr/>
                  <p:nvPr/>
                </p:nvGrpSpPr>
                <p:grpSpPr>
                  <a:xfrm>
                    <a:off x="6732240" y="1744350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66" name="等腰三角形 150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67" name="等腰三角形 151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" name="组合 141"/>
                  <p:cNvGrpSpPr/>
                  <p:nvPr/>
                </p:nvGrpSpPr>
                <p:grpSpPr>
                  <a:xfrm>
                    <a:off x="7119576" y="175830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64" name="等腰三角形 148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65" name="等腰三角形 149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8" name="组合 142"/>
                  <p:cNvGrpSpPr/>
                  <p:nvPr/>
                </p:nvGrpSpPr>
                <p:grpSpPr>
                  <a:xfrm>
                    <a:off x="7436636" y="1758864"/>
                    <a:ext cx="375724" cy="253494"/>
                    <a:chOff x="1502952" y="1763238"/>
                    <a:chExt cx="375724" cy="253494"/>
                  </a:xfrm>
                </p:grpSpPr>
                <p:sp>
                  <p:nvSpPr>
                    <p:cNvPr id="62" name="等腰三角形 146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63" name="等腰三角形 147"/>
                    <p:cNvSpPr/>
                    <p:nvPr/>
                  </p:nvSpPr>
                  <p:spPr>
                    <a:xfrm>
                      <a:off x="1502952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" name="组合 143"/>
                  <p:cNvGrpSpPr/>
                  <p:nvPr/>
                </p:nvGrpSpPr>
                <p:grpSpPr>
                  <a:xfrm>
                    <a:off x="1517466" y="1777752"/>
                    <a:ext cx="361210" cy="253494"/>
                    <a:chOff x="1517466" y="1763238"/>
                    <a:chExt cx="361210" cy="253494"/>
                  </a:xfrm>
                </p:grpSpPr>
                <p:sp>
                  <p:nvSpPr>
                    <p:cNvPr id="60" name="等腰三角形 144"/>
                    <p:cNvSpPr/>
                    <p:nvPr/>
                  </p:nvSpPr>
                  <p:spPr>
                    <a:xfrm>
                      <a:off x="1517466" y="1763238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57150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  <p:sp>
                  <p:nvSpPr>
                    <p:cNvPr id="61" name="等腰三角形 145"/>
                    <p:cNvSpPr/>
                    <p:nvPr/>
                  </p:nvSpPr>
                  <p:spPr>
                    <a:xfrm>
                      <a:off x="1517466" y="1801844"/>
                      <a:ext cx="361210" cy="214888"/>
                    </a:xfrm>
                    <a:prstGeom prst="triangl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254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宋体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0" name="组合 111"/>
                <p:cNvGrpSpPr/>
                <p:nvPr/>
              </p:nvGrpSpPr>
              <p:grpSpPr>
                <a:xfrm>
                  <a:off x="2995844" y="1116742"/>
                  <a:ext cx="3486133" cy="1741843"/>
                  <a:chOff x="1331571" y="808418"/>
                  <a:chExt cx="2679637" cy="1290926"/>
                </a:xfrm>
              </p:grpSpPr>
              <p:sp>
                <p:nvSpPr>
                  <p:cNvPr id="32" name="椭圆 117"/>
                  <p:cNvSpPr/>
                  <p:nvPr/>
                </p:nvSpPr>
                <p:spPr>
                  <a:xfrm>
                    <a:off x="1557840" y="808418"/>
                    <a:ext cx="190764" cy="266353"/>
                  </a:xfrm>
                  <a:prstGeom prst="ellipse">
                    <a:avLst/>
                  </a:prstGeom>
                  <a:solidFill>
                    <a:srgbClr val="00B0F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+mn-cs"/>
                    </a:endParaRPr>
                  </a:p>
                </p:txBody>
              </p:sp>
              <p:grpSp>
                <p:nvGrpSpPr>
                  <p:cNvPr id="33" name="组合 118"/>
                  <p:cNvGrpSpPr/>
                  <p:nvPr/>
                </p:nvGrpSpPr>
                <p:grpSpPr>
                  <a:xfrm>
                    <a:off x="1331571" y="1068562"/>
                    <a:ext cx="2679637" cy="1030782"/>
                    <a:chOff x="1331571" y="1068562"/>
                    <a:chExt cx="2679637" cy="1030782"/>
                  </a:xfrm>
                </p:grpSpPr>
                <p:sp>
                  <p:nvSpPr>
                    <p:cNvPr id="34" name="矩形 119"/>
                    <p:cNvSpPr/>
                    <p:nvPr/>
                  </p:nvSpPr>
                  <p:spPr>
                    <a:xfrm>
                      <a:off x="1331571" y="1068562"/>
                      <a:ext cx="2676594" cy="864095"/>
                    </a:xfrm>
                    <a:prstGeom prst="rect">
                      <a:avLst/>
                    </a:prstGeom>
                    <a:solidFill>
                      <a:srgbClr val="FFFFFF">
                        <a:lumMod val="5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Screen printed Multicrystalline </a:t>
                      </a:r>
                      <a:r>
                        <a:rPr kumimoji="0" lang="en-US" altLang="zh-CN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i</a:t>
                      </a:r>
                      <a:r>
                        <a:rPr kumimoji="0" lang="en-US" altLang="zh-CN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-PERC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</a:rPr>
                        <a:t> p-type solar cell</a:t>
                      </a:r>
                      <a:endParaRPr kumimoji="0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宋体"/>
                      </a:endParaRPr>
                    </a:p>
                  </p:txBody>
                </p:sp>
                <p:sp>
                  <p:nvSpPr>
                    <p:cNvPr id="35" name="矩形 120"/>
                    <p:cNvSpPr/>
                    <p:nvPr/>
                  </p:nvSpPr>
                  <p:spPr>
                    <a:xfrm>
                      <a:off x="1334614" y="1906740"/>
                      <a:ext cx="2676594" cy="110504"/>
                    </a:xfrm>
                    <a:prstGeom prst="rect">
                      <a:avLst/>
                    </a:prstGeom>
                    <a:solidFill>
                      <a:srgbClr val="2D2D8A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宋体"/>
                        <a:cs typeface="+mn-cs"/>
                      </a:endParaRPr>
                    </a:p>
                  </p:txBody>
                </p:sp>
                <p:grpSp>
                  <p:nvGrpSpPr>
                    <p:cNvPr id="36" name="组合 121"/>
                    <p:cNvGrpSpPr/>
                    <p:nvPr/>
                  </p:nvGrpSpPr>
                  <p:grpSpPr>
                    <a:xfrm>
                      <a:off x="1334613" y="1809340"/>
                      <a:ext cx="2673551" cy="290004"/>
                      <a:chOff x="1334613" y="1809340"/>
                      <a:chExt cx="2673551" cy="290004"/>
                    </a:xfrm>
                  </p:grpSpPr>
                  <p:sp>
                    <p:nvSpPr>
                      <p:cNvPr id="37" name="椭圆 122"/>
                      <p:cNvSpPr/>
                      <p:nvPr/>
                    </p:nvSpPr>
                    <p:spPr>
                      <a:xfrm>
                        <a:off x="1619672" y="1809340"/>
                        <a:ext cx="288032" cy="197285"/>
                      </a:xfrm>
                      <a:prstGeom prst="ellipse">
                        <a:avLst/>
                      </a:prstGeom>
                      <a:solidFill>
                        <a:sysClr val="window" lastClr="FFFFFF"/>
                      </a:solidFill>
                      <a:ln w="25400" cap="flat" cmpd="sng" algn="ctr">
                        <a:solidFill>
                          <a:sysClr val="window" lastClr="FFFFFF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38" name="椭圆 123"/>
                      <p:cNvSpPr/>
                      <p:nvPr/>
                    </p:nvSpPr>
                    <p:spPr>
                      <a:xfrm>
                        <a:off x="3275856" y="1809340"/>
                        <a:ext cx="288032" cy="197285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 w="25400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39" name="椭圆 123"/>
                      <p:cNvSpPr/>
                      <p:nvPr/>
                    </p:nvSpPr>
                    <p:spPr>
                      <a:xfrm>
                        <a:off x="1616282" y="1810783"/>
                        <a:ext cx="288032" cy="197285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 w="25400" cap="flat" cmpd="sng" algn="ctr">
                        <a:solidFill>
                          <a:srgbClr val="FFC000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40" name="矩形 124"/>
                      <p:cNvSpPr/>
                      <p:nvPr/>
                    </p:nvSpPr>
                    <p:spPr>
                      <a:xfrm>
                        <a:off x="1619672" y="1906740"/>
                        <a:ext cx="288032" cy="110504"/>
                      </a:xfrm>
                      <a:prstGeom prst="rect">
                        <a:avLst/>
                      </a:prstGeom>
                      <a:solidFill>
                        <a:srgbClr val="948A54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41" name="矩形 125"/>
                      <p:cNvSpPr/>
                      <p:nvPr/>
                    </p:nvSpPr>
                    <p:spPr>
                      <a:xfrm>
                        <a:off x="3275856" y="1903417"/>
                        <a:ext cx="288032" cy="110504"/>
                      </a:xfrm>
                      <a:prstGeom prst="rect">
                        <a:avLst/>
                      </a:prstGeom>
                      <a:solidFill>
                        <a:srgbClr val="948A54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  <p:sp>
                    <p:nvSpPr>
                      <p:cNvPr id="42" name="矩形 126"/>
                      <p:cNvSpPr/>
                      <p:nvPr/>
                    </p:nvSpPr>
                    <p:spPr>
                      <a:xfrm>
                        <a:off x="1334613" y="1988840"/>
                        <a:ext cx="2673551" cy="110504"/>
                      </a:xfrm>
                      <a:prstGeom prst="rect">
                        <a:avLst/>
                      </a:prstGeom>
                      <a:solidFill>
                        <a:srgbClr val="948A54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宋体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1" name="椭圆 112"/>
                <p:cNvSpPr/>
                <p:nvPr/>
              </p:nvSpPr>
              <p:spPr>
                <a:xfrm>
                  <a:off x="5759431" y="1105189"/>
                  <a:ext cx="248179" cy="359389"/>
                </a:xfrm>
                <a:prstGeom prst="ellipse">
                  <a:avLst/>
                </a:prstGeom>
                <a:solidFill>
                  <a:srgbClr val="00B0F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</p:grpSp>
        <p:grpSp>
          <p:nvGrpSpPr>
            <p:cNvPr id="14" name="Group 80"/>
            <p:cNvGrpSpPr/>
            <p:nvPr/>
          </p:nvGrpSpPr>
          <p:grpSpPr>
            <a:xfrm>
              <a:off x="4035761" y="919347"/>
              <a:ext cx="1821332" cy="1255964"/>
              <a:chOff x="5600508" y="1159859"/>
              <a:chExt cx="1821332" cy="1255964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5600508" y="1159859"/>
                <a:ext cx="1821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Selective  emitter</a:t>
                </a:r>
                <a:endParaRPr lang="en-US" dirty="0"/>
              </a:p>
            </p:txBody>
          </p:sp>
          <p:cxnSp>
            <p:nvCxnSpPr>
              <p:cNvPr id="24" name="Straight Arrow Connector 90"/>
              <p:cNvCxnSpPr/>
              <p:nvPr/>
            </p:nvCxnSpPr>
            <p:spPr>
              <a:xfrm>
                <a:off x="6085760" y="1594788"/>
                <a:ext cx="0" cy="8210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ounded Rectangle 81"/>
            <p:cNvSpPr/>
            <p:nvPr/>
          </p:nvSpPr>
          <p:spPr>
            <a:xfrm>
              <a:off x="4683333" y="2225062"/>
              <a:ext cx="178728" cy="8033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82"/>
            <p:cNvSpPr/>
            <p:nvPr/>
          </p:nvSpPr>
          <p:spPr>
            <a:xfrm>
              <a:off x="7866066" y="2226440"/>
              <a:ext cx="178728" cy="8033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83"/>
            <p:cNvGrpSpPr/>
            <p:nvPr/>
          </p:nvGrpSpPr>
          <p:grpSpPr>
            <a:xfrm>
              <a:off x="5745377" y="3676104"/>
              <a:ext cx="2333075" cy="1033234"/>
              <a:chOff x="5592977" y="738806"/>
              <a:chExt cx="2333075" cy="103323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592977" y="1402708"/>
                <a:ext cx="2333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Passivated rear surface</a:t>
                </a:r>
                <a:endParaRPr lang="en-US" dirty="0"/>
              </a:p>
            </p:txBody>
          </p:sp>
          <p:cxnSp>
            <p:nvCxnSpPr>
              <p:cNvPr id="22" name="Straight Arrow Connector 88"/>
              <p:cNvCxnSpPr>
                <a:stCxn id="21" idx="0"/>
              </p:cNvCxnSpPr>
              <p:nvPr/>
            </p:nvCxnSpPr>
            <p:spPr>
              <a:xfrm flipV="1">
                <a:off x="6759515" y="738806"/>
                <a:ext cx="0" cy="6639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84"/>
            <p:cNvGrpSpPr/>
            <p:nvPr/>
          </p:nvGrpSpPr>
          <p:grpSpPr>
            <a:xfrm>
              <a:off x="3847066" y="3396070"/>
              <a:ext cx="2210092" cy="875083"/>
              <a:chOff x="5724935" y="677644"/>
              <a:chExt cx="2210092" cy="875083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724935" y="1183395"/>
                <a:ext cx="2210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Local BSF and contact</a:t>
                </a:r>
                <a:endParaRPr lang="en-US" dirty="0"/>
              </a:p>
            </p:txBody>
          </p:sp>
          <p:cxnSp>
            <p:nvCxnSpPr>
              <p:cNvPr id="20" name="Straight Arrow Connector 86"/>
              <p:cNvCxnSpPr>
                <a:stCxn id="19" idx="0"/>
                <a:endCxn id="39" idx="0"/>
              </p:cNvCxnSpPr>
              <p:nvPr/>
            </p:nvCxnSpPr>
            <p:spPr>
              <a:xfrm flipH="1" flipV="1">
                <a:off x="6824297" y="677644"/>
                <a:ext cx="5684" cy="5057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Text Placeholder 1"/>
          <p:cNvSpPr>
            <a:spLocks noGrp="1"/>
          </p:cNvSpPr>
          <p:nvPr>
            <p:ph type="body" idx="1"/>
          </p:nvPr>
        </p:nvSpPr>
        <p:spPr>
          <a:xfrm>
            <a:off x="423168" y="131285"/>
            <a:ext cx="8297664" cy="727075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P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型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多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晶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硅</a:t>
            </a:r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PERC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冠军电池</a:t>
            </a:r>
            <a:endParaRPr 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  <p:graphicFrame>
        <p:nvGraphicFramePr>
          <p:cNvPr id="96" name="表格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209935"/>
              </p:ext>
            </p:extLst>
          </p:nvPr>
        </p:nvGraphicFramePr>
        <p:xfrm>
          <a:off x="638881" y="4221088"/>
          <a:ext cx="8064895" cy="1713648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1322750"/>
                <a:gridCol w="1322750"/>
                <a:gridCol w="1227357"/>
                <a:gridCol w="1916807"/>
                <a:gridCol w="1140448"/>
                <a:gridCol w="1134783"/>
              </a:tblGrid>
              <a:tr h="571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zh-CN" sz="1800" b="1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Area (cm</a:t>
                      </a:r>
                      <a:r>
                        <a:rPr lang="en-US" altLang="zh-CN" sz="1800" b="1" kern="10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i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800" b="1" kern="1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i="1" kern="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800" b="1" kern="100" baseline="-25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1" kern="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800" b="1" kern="1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800" b="1" i="1" kern="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  <a:r>
                        <a:rPr lang="en-US" sz="1800" b="1" kern="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l-GR" sz="1800" b="1" i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</a:t>
                      </a:r>
                      <a:r>
                        <a:rPr lang="en-US" sz="1800" b="1" kern="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zh-CN" sz="18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571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GB" altLang="zh-CN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Median</a:t>
                      </a:r>
                      <a:endParaRPr lang="en-US" altLang="zh-CN" sz="1800" baseline="30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243.68</a:t>
                      </a:r>
                      <a:endParaRPr lang="zh-CN" sz="1800" kern="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10200" algn="r"/>
                        </a:tabLs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666.8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10200" algn="r"/>
                        </a:tabLs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39.32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10200" algn="r"/>
                        </a:tabLs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80.10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410200" algn="r"/>
                        </a:tabLst>
                        <a:defRPr/>
                      </a:pPr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21.04</a:t>
                      </a:r>
                      <a:r>
                        <a:rPr lang="en-GB" sz="2000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*</a:t>
                      </a:r>
                      <a:endParaRPr lang="en-US" sz="2000" baseline="30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571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GB" altLang="zh-CN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</a:rPr>
                        <a:t>Best cell</a:t>
                      </a:r>
                      <a:endParaRPr lang="en-US" altLang="zh-CN" sz="1800" baseline="30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243.68</a:t>
                      </a:r>
                      <a:endParaRPr lang="zh-CN" altLang="zh-CN" sz="1800" kern="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10200" algn="r"/>
                        </a:tabLs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667.8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10200" algn="r"/>
                        </a:tabLs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39.78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10200" algn="r"/>
                        </a:tabLs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79.97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5410200" algn="r"/>
                        </a:tabLst>
                        <a:defRPr/>
                      </a:pPr>
                      <a:r>
                        <a:rPr lang="en-GB" sz="2400" b="1" kern="100" dirty="0" smtClean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21.25</a:t>
                      </a:r>
                      <a:r>
                        <a:rPr lang="en-GB" sz="2000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**</a:t>
                      </a:r>
                      <a:endParaRPr lang="en-US" sz="2000" baseline="30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7" name="矩形 96"/>
          <p:cNvSpPr/>
          <p:nvPr/>
        </p:nvSpPr>
        <p:spPr>
          <a:xfrm>
            <a:off x="1739545" y="6079581"/>
            <a:ext cx="6561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400" baseline="30000" dirty="0">
                <a:solidFill>
                  <a:srgbClr val="000000"/>
                </a:solidFill>
                <a:latin typeface="Times New Roman"/>
                <a:ea typeface="宋体"/>
              </a:rPr>
              <a:t>*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house measurement</a:t>
            </a:r>
          </a:p>
          <a:p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**Independently confirmed by </a:t>
            </a:r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Fraunhofer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CalLab</a:t>
            </a:r>
            <a:r>
              <a:rPr lang="en-US" altLang="zh-C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cs typeface="Times New Roman" pitchFamily="18" charset="0"/>
              </a:rPr>
              <a:t>on </a:t>
            </a:r>
            <a:r>
              <a:rPr lang="en-US" altLang="zh-CN" sz="1400" b="1" dirty="0">
                <a:solidFill>
                  <a:srgbClr val="FF0000"/>
                </a:solidFill>
                <a:cs typeface="Times New Roman" pitchFamily="18" charset="0"/>
              </a:rPr>
              <a:t>November 3, 2015</a:t>
            </a:r>
            <a:r>
              <a:rPr lang="en-US" altLang="zh-CN" sz="1400" dirty="0">
                <a:cs typeface="Times New Roman" pitchFamily="18" charset="0"/>
              </a:rPr>
              <a:t> </a:t>
            </a:r>
            <a:endParaRPr lang="zh-CN" altLang="en-US" sz="1400" dirty="0">
              <a:cs typeface="Times New Roman" pitchFamily="18" charset="0"/>
            </a:endParaRPr>
          </a:p>
          <a:p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5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20" y="6165304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hlinkClick r:id="rId3"/>
              </a:rPr>
              <a:t>http://</a:t>
            </a:r>
            <a:r>
              <a:rPr lang="en-US" altLang="zh-CN" sz="1200" dirty="0" smtClean="0">
                <a:hlinkClick r:id="rId3"/>
              </a:rPr>
              <a:t>news.hexun.com/2016-08-22/185630155.html</a:t>
            </a:r>
            <a:endParaRPr lang="en-US" altLang="zh-CN" sz="1200" dirty="0" smtClean="0"/>
          </a:p>
          <a:p>
            <a:r>
              <a:rPr lang="en-US" altLang="zh-CN" sz="1200" dirty="0">
                <a:hlinkClick r:id="rId4"/>
              </a:rPr>
              <a:t>http://</a:t>
            </a:r>
            <a:r>
              <a:rPr lang="en-US" altLang="zh-CN" sz="1200" dirty="0" smtClean="0">
                <a:hlinkClick r:id="rId4"/>
              </a:rPr>
              <a:t>diyitui.com/content-1471756792.51702188.html</a:t>
            </a:r>
            <a:endParaRPr lang="en-US" altLang="zh-CN" sz="1200" dirty="0" smtClean="0"/>
          </a:p>
          <a:p>
            <a:r>
              <a:rPr lang="en-US" altLang="zh-CN" sz="1200" dirty="0">
                <a:hlinkClick r:id="rId5"/>
              </a:rPr>
              <a:t>http://</a:t>
            </a:r>
            <a:r>
              <a:rPr lang="en-US" altLang="zh-CN" sz="1200" dirty="0" smtClean="0">
                <a:hlinkClick r:id="rId5"/>
              </a:rPr>
              <a:t>blog.sina.com.cn/s/blog_6744aa5e0102x2nj.html</a:t>
            </a:r>
            <a:endParaRPr lang="en-US" altLang="zh-CN" sz="1200" dirty="0" smtClean="0"/>
          </a:p>
          <a:p>
            <a:endParaRPr lang="en-US" altLang="zh-CN" sz="1200" dirty="0"/>
          </a:p>
          <a:p>
            <a:endParaRPr lang="zh-CN" altLang="en-US" sz="1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49078"/>
            <a:ext cx="2703293" cy="179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" y="1628800"/>
            <a:ext cx="2486315" cy="161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521335" y="629797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图片来源：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77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23168" y="116421"/>
            <a:ext cx="8297664" cy="727075"/>
          </a:xfrm>
        </p:spPr>
        <p:txBody>
          <a:bodyPr/>
          <a:lstStyle/>
          <a:p>
            <a:r>
              <a:rPr lang="de-DE" altLang="zh-CN" dirty="0" smtClean="0">
                <a:solidFill>
                  <a:schemeClr val="tx1"/>
                </a:solidFill>
              </a:rPr>
              <a:t>Best </a:t>
            </a:r>
            <a:r>
              <a:rPr lang="de-DE" altLang="zh-CN" dirty="0">
                <a:solidFill>
                  <a:schemeClr val="tx1"/>
                </a:solidFill>
              </a:rPr>
              <a:t>Research-Cell Efficiencies </a:t>
            </a:r>
            <a:r>
              <a:rPr lang="de-DE" altLang="zh-CN" dirty="0" smtClean="0">
                <a:solidFill>
                  <a:schemeClr val="tx1"/>
                </a:solidFill>
              </a:rPr>
              <a:t>Worldwide</a:t>
            </a:r>
            <a:endParaRPr lang="en-US" altLang="zh-CN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 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记载着天合光能两次多晶硅电池世界纪录，成为中国首次记载</a:t>
            </a:r>
            <a:endParaRPr 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457" y="912249"/>
            <a:ext cx="8327116" cy="4881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23164" y="6125599"/>
            <a:ext cx="3122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Source: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://www.nrel.gov/ncpv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7" y="1045671"/>
            <a:ext cx="8600562" cy="486793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936437" y="1745416"/>
            <a:ext cx="4036582" cy="2525376"/>
            <a:chOff x="4936437" y="1745416"/>
            <a:chExt cx="4036582" cy="2525376"/>
          </a:xfrm>
        </p:grpSpPr>
        <p:grpSp>
          <p:nvGrpSpPr>
            <p:cNvPr id="11" name="组合 10"/>
            <p:cNvGrpSpPr/>
            <p:nvPr/>
          </p:nvGrpSpPr>
          <p:grpSpPr>
            <a:xfrm>
              <a:off x="4936437" y="1745416"/>
              <a:ext cx="4036582" cy="2525376"/>
              <a:chOff x="4936437" y="1745416"/>
              <a:chExt cx="4036582" cy="2525376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437" y="1745416"/>
                <a:ext cx="3241848" cy="144307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</p:pic>
          <p:sp>
            <p:nvSpPr>
              <p:cNvPr id="4" name="矩形 3"/>
              <p:cNvSpPr/>
              <p:nvPr/>
            </p:nvSpPr>
            <p:spPr>
              <a:xfrm>
                <a:off x="7758784" y="3729640"/>
                <a:ext cx="1214235" cy="5411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0" name="直接箭头连接符 9"/>
              <p:cNvCxnSpPr/>
              <p:nvPr/>
            </p:nvCxnSpPr>
            <p:spPr>
              <a:xfrm flipH="1" flipV="1">
                <a:off x="7337888" y="3248616"/>
                <a:ext cx="420896" cy="4810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2608814"/>
              <a:ext cx="432048" cy="313446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 flipH="1">
              <a:off x="5591596" y="2922260"/>
              <a:ext cx="1428676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364088" y="2492896"/>
              <a:ext cx="288032" cy="1440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endCxn id="5" idx="0"/>
            </p:cNvCxnSpPr>
            <p:nvPr/>
          </p:nvCxnSpPr>
          <p:spPr>
            <a:xfrm>
              <a:off x="5815316" y="2394943"/>
              <a:ext cx="52828" cy="2138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948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543656"/>
              </p:ext>
            </p:extLst>
          </p:nvPr>
        </p:nvGraphicFramePr>
        <p:xfrm>
          <a:off x="783936" y="2166312"/>
          <a:ext cx="8117280" cy="4028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F1F158-8155-4D79-B40C-043A6339B015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423" y="1023880"/>
            <a:ext cx="60225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不能仅关注太阳电池结构设计及工艺、生产管控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3424" y="1524263"/>
            <a:ext cx="525945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原料控制、环境及设施、设备稳定性同样重要！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95535" y="254606"/>
            <a:ext cx="8549591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冠军电池，不是研发的终点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77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07" y="2"/>
            <a:ext cx="3153355" cy="803348"/>
          </a:xfrm>
          <a:prstGeom prst="rect">
            <a:avLst/>
          </a:prstGeom>
        </p:spPr>
      </p:pic>
      <p:sp>
        <p:nvSpPr>
          <p:cNvPr id="73" name="矩形 72"/>
          <p:cNvSpPr/>
          <p:nvPr/>
        </p:nvSpPr>
        <p:spPr>
          <a:xfrm>
            <a:off x="161766" y="124299"/>
            <a:ext cx="3590428" cy="5232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914377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PERC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单晶组件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72939" y="3717032"/>
            <a:ext cx="3262957" cy="23775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优点：</a:t>
            </a:r>
            <a:endParaRPr lang="en-US" altLang="zh-CN" b="1" dirty="0" smtClean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91" lvl="2" indent="-342891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5BB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电池设计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91" lvl="2" indent="-342891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优异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的低辐照度性能</a:t>
            </a:r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91" lvl="2" indent="-342891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利用最大化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91" lvl="2" indent="-342891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更低的系统成本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891" lvl="2" indent="-342891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可靠性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3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7149" y="1023465"/>
            <a:ext cx="1398747" cy="250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1358540" cy="202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/>
        </p:nvCxnSpPr>
        <p:spPr>
          <a:xfrm flipV="1">
            <a:off x="3893903" y="5557335"/>
            <a:ext cx="4651746" cy="31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819038" y="1049651"/>
            <a:ext cx="0" cy="5318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4549259" y="5903662"/>
            <a:ext cx="3546940" cy="604235"/>
            <a:chOff x="4549259" y="5819406"/>
            <a:chExt cx="3546940" cy="6884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2001" y="5879694"/>
              <a:ext cx="471152" cy="62820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1553" y="5879690"/>
              <a:ext cx="448433" cy="597911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5350" y="5819406"/>
              <a:ext cx="496866" cy="662488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2232" y="5943361"/>
              <a:ext cx="362698" cy="483597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3349" y="5907782"/>
              <a:ext cx="382850" cy="510467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888" y="5903662"/>
              <a:ext cx="411908" cy="549211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259" y="5925172"/>
              <a:ext cx="361298" cy="48173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116" y="5903662"/>
              <a:ext cx="382850" cy="510467"/>
            </a:xfrm>
            <a:prstGeom prst="rect">
              <a:avLst/>
            </a:prstGeom>
          </p:spPr>
        </p:pic>
      </p:grpSp>
      <p:sp>
        <p:nvSpPr>
          <p:cNvPr id="26" name="灯片编号占位符 14"/>
          <p:cNvSpPr txBox="1">
            <a:spLocks/>
          </p:cNvSpPr>
          <p:nvPr/>
        </p:nvSpPr>
        <p:spPr>
          <a:xfrm>
            <a:off x="8208950" y="6224259"/>
            <a:ext cx="921233" cy="365125"/>
          </a:xfrm>
          <a:prstGeom prst="rect">
            <a:avLst/>
          </a:prstGeom>
        </p:spPr>
        <p:txBody>
          <a:bodyPr lIns="91370" tIns="45687" rIns="91370" bIns="45687"/>
          <a:lstStyle>
            <a:defPPr>
              <a:defRPr lang="zh-CN"/>
            </a:defPPr>
            <a:lvl1pPr marL="0" algn="ctr" defTabSz="913736" rtl="0" eaLnBrk="1" latinLnBrk="0" hangingPunct="1"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456868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736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600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468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336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204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071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937" algn="l" defTabSz="91373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BF49D8-5A9F-4B51-9950-E91C6B6D14F7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0746" y="3328752"/>
            <a:ext cx="1555138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单晶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片组件</a:t>
            </a:r>
          </a:p>
        </p:txBody>
      </p:sp>
      <p:sp>
        <p:nvSpPr>
          <p:cNvPr id="38" name="Freeform 3"/>
          <p:cNvSpPr>
            <a:spLocks/>
          </p:cNvSpPr>
          <p:nvPr/>
        </p:nvSpPr>
        <p:spPr bwMode="gray">
          <a:xfrm flipV="1">
            <a:off x="4168705" y="2561228"/>
            <a:ext cx="4616630" cy="2452206"/>
          </a:xfrm>
          <a:custGeom>
            <a:avLst/>
            <a:gdLst/>
            <a:ahLst/>
            <a:cxnLst>
              <a:cxn ang="0">
                <a:pos x="496" y="157"/>
              </a:cxn>
              <a:cxn ang="0">
                <a:pos x="0" y="0"/>
              </a:cxn>
              <a:cxn ang="0">
                <a:pos x="231" y="124"/>
              </a:cxn>
              <a:cxn ang="0">
                <a:pos x="4282" y="2025"/>
              </a:cxn>
              <a:cxn ang="0">
                <a:pos x="3974" y="2298"/>
              </a:cxn>
              <a:cxn ang="0">
                <a:pos x="5190" y="2065"/>
              </a:cxn>
              <a:cxn ang="0">
                <a:pos x="5039" y="1268"/>
              </a:cxn>
              <a:cxn ang="0">
                <a:pos x="4748" y="1507"/>
              </a:cxn>
              <a:cxn ang="0">
                <a:pos x="496" y="157"/>
              </a:cxn>
            </a:cxnLst>
            <a:rect l="0" t="0" r="r" b="b"/>
            <a:pathLst>
              <a:path w="5190" h="2298">
                <a:moveTo>
                  <a:pt x="496" y="157"/>
                </a:moveTo>
                <a:lnTo>
                  <a:pt x="0" y="0"/>
                </a:lnTo>
                <a:lnTo>
                  <a:pt x="231" y="124"/>
                </a:lnTo>
                <a:lnTo>
                  <a:pt x="4282" y="2025"/>
                </a:lnTo>
                <a:lnTo>
                  <a:pt x="3974" y="2298"/>
                </a:lnTo>
                <a:lnTo>
                  <a:pt x="5190" y="2065"/>
                </a:lnTo>
                <a:lnTo>
                  <a:pt x="5039" y="1268"/>
                </a:lnTo>
                <a:lnTo>
                  <a:pt x="4748" y="1507"/>
                </a:lnTo>
                <a:lnTo>
                  <a:pt x="496" y="157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gray">
          <a:xfrm>
            <a:off x="4442665" y="4887092"/>
            <a:ext cx="1447131" cy="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77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265~275W</a:t>
            </a: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gray">
          <a:xfrm>
            <a:off x="5591152" y="4293096"/>
            <a:ext cx="1933176" cy="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77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270~285W</a:t>
            </a: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gray">
          <a:xfrm>
            <a:off x="6998744" y="4068636"/>
            <a:ext cx="1670822" cy="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77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285~295W</a:t>
            </a:r>
          </a:p>
        </p:txBody>
      </p:sp>
      <p:cxnSp>
        <p:nvCxnSpPr>
          <p:cNvPr id="47" name="AutoShape 19"/>
          <p:cNvCxnSpPr>
            <a:cxnSpLocks noChangeShapeType="1"/>
          </p:cNvCxnSpPr>
          <p:nvPr/>
        </p:nvCxnSpPr>
        <p:spPr bwMode="gray">
          <a:xfrm rot="10800000" flipV="1">
            <a:off x="4892927" y="4612454"/>
            <a:ext cx="361355" cy="27463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20"/>
          <p:cNvCxnSpPr>
            <a:cxnSpLocks noChangeShapeType="1"/>
          </p:cNvCxnSpPr>
          <p:nvPr/>
        </p:nvCxnSpPr>
        <p:spPr bwMode="gray">
          <a:xfrm rot="10800000" flipV="1">
            <a:off x="5856736" y="3927084"/>
            <a:ext cx="370382" cy="330200"/>
          </a:xfrm>
          <a:prstGeom prst="bentConnector3">
            <a:avLst>
              <a:gd name="adj1" fmla="val 40423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21"/>
          <p:cNvCxnSpPr>
            <a:cxnSpLocks noChangeShapeType="1"/>
          </p:cNvCxnSpPr>
          <p:nvPr/>
        </p:nvCxnSpPr>
        <p:spPr bwMode="gray">
          <a:xfrm rot="10800000" flipV="1">
            <a:off x="7272000" y="3552534"/>
            <a:ext cx="461368" cy="496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AutoShape 26"/>
          <p:cNvSpPr>
            <a:spLocks noChangeArrowheads="1"/>
          </p:cNvSpPr>
          <p:nvPr/>
        </p:nvSpPr>
        <p:spPr bwMode="gray">
          <a:xfrm>
            <a:off x="7306441" y="1714106"/>
            <a:ext cx="361415" cy="1815060"/>
          </a:xfrm>
          <a:prstGeom prst="can">
            <a:avLst>
              <a:gd name="adj" fmla="val 28244"/>
            </a:avLst>
          </a:prstGeom>
          <a:gradFill rotWithShape="1">
            <a:gsLst>
              <a:gs pos="0">
                <a:srgbClr val="F0B728"/>
              </a:gs>
              <a:gs pos="50000">
                <a:srgbClr val="FAE5B2"/>
              </a:gs>
              <a:gs pos="100000">
                <a:srgbClr val="F0B72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AutoShape 27"/>
          <p:cNvSpPr>
            <a:spLocks noChangeArrowheads="1"/>
          </p:cNvSpPr>
          <p:nvPr/>
        </p:nvSpPr>
        <p:spPr bwMode="gray">
          <a:xfrm>
            <a:off x="6041928" y="2668551"/>
            <a:ext cx="266758" cy="1189518"/>
          </a:xfrm>
          <a:prstGeom prst="can">
            <a:avLst>
              <a:gd name="adj" fmla="val 23708"/>
            </a:avLst>
          </a:prstGeom>
          <a:gradFill rotWithShape="1">
            <a:gsLst>
              <a:gs pos="0">
                <a:srgbClr val="F0B728"/>
              </a:gs>
              <a:gs pos="50000">
                <a:srgbClr val="FAE5B2"/>
              </a:gs>
              <a:gs pos="100000">
                <a:srgbClr val="F0B72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" name="AutoShape 28"/>
          <p:cNvSpPr>
            <a:spLocks noChangeArrowheads="1"/>
          </p:cNvSpPr>
          <p:nvPr/>
        </p:nvSpPr>
        <p:spPr bwMode="gray">
          <a:xfrm>
            <a:off x="5047662" y="3928834"/>
            <a:ext cx="228034" cy="618156"/>
          </a:xfrm>
          <a:prstGeom prst="can">
            <a:avLst>
              <a:gd name="adj" fmla="val 26800"/>
            </a:avLst>
          </a:prstGeom>
          <a:gradFill rotWithShape="1">
            <a:gsLst>
              <a:gs pos="0">
                <a:srgbClr val="F0B728"/>
              </a:gs>
              <a:gs pos="50000">
                <a:srgbClr val="FAE5B2"/>
              </a:gs>
              <a:gs pos="100000">
                <a:srgbClr val="F0B72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gray">
          <a:xfrm>
            <a:off x="4362659" y="3539525"/>
            <a:ext cx="1060536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普通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DP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工艺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gray">
          <a:xfrm>
            <a:off x="4100321" y="1493039"/>
            <a:ext cx="2010220" cy="422275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gray">
          <a:xfrm>
            <a:off x="4105272" y="1529441"/>
            <a:ext cx="2168327" cy="36933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单晶电池工艺进化</a:t>
            </a:r>
            <a:endParaRPr lang="en-US" altLang="zh-CN" sz="1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51090" y="2422846"/>
            <a:ext cx="102131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2015~2016</a:t>
            </a:r>
            <a:endParaRPr lang="zh-CN" altLang="en-US" sz="1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42952" y="2967529"/>
            <a:ext cx="106129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2014~2015</a:t>
            </a:r>
            <a:endParaRPr lang="zh-CN" altLang="en-US" sz="1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36836" y="4053247"/>
            <a:ext cx="1347005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2014</a:t>
            </a:r>
            <a:r>
              <a:rPr lang="zh-CN" altLang="en-US" sz="1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前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31433" y="3645106"/>
            <a:ext cx="1555138" cy="3385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单晶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片组件</a:t>
            </a: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09635" y="313095"/>
            <a:ext cx="1770823" cy="36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80458" y="311377"/>
            <a:ext cx="2106690" cy="3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gray">
          <a:xfrm>
            <a:off x="5575513" y="2357000"/>
            <a:ext cx="1242259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选择发射极工艺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gray">
          <a:xfrm>
            <a:off x="7074269" y="1437109"/>
            <a:ext cx="920744" cy="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PERC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7172" y="4444153"/>
            <a:ext cx="2037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单晶</a:t>
            </a:r>
            <a:r>
              <a:rPr lang="en-US" altLang="zh-CN" b="1" dirty="0" smtClean="0">
                <a:solidFill>
                  <a:srgbClr val="FF0000"/>
                </a:solidFill>
              </a:rPr>
              <a:t>20.5-20.8%</a:t>
            </a: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多晶</a:t>
            </a:r>
            <a:r>
              <a:rPr lang="en-US" altLang="zh-CN" b="1" dirty="0" smtClean="0">
                <a:solidFill>
                  <a:srgbClr val="FF0000"/>
                </a:solidFill>
              </a:rPr>
              <a:t>19.2-19.4%</a:t>
            </a: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稳定生产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10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95535" y="254607"/>
            <a:ext cx="8549591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cs typeface="Times New Roman" panose="02020603050405020304" pitchFamily="18" charset="0"/>
              </a:rPr>
              <a:t>&gt;21%</a:t>
            </a:r>
            <a:r>
              <a:rPr lang="zh-CN" altLang="en-US" dirty="0">
                <a:cs typeface="Times New Roman" panose="02020603050405020304" pitchFamily="18" charset="0"/>
              </a:rPr>
              <a:t>高效</a:t>
            </a:r>
            <a:r>
              <a:rPr lang="en-US" altLang="zh-CN" dirty="0">
                <a:cs typeface="Times New Roman" panose="02020603050405020304" pitchFamily="18" charset="0"/>
              </a:rPr>
              <a:t>PERC</a:t>
            </a:r>
            <a:r>
              <a:rPr lang="zh-CN" altLang="en-US" dirty="0">
                <a:cs typeface="Times New Roman" panose="02020603050405020304" pitchFamily="18" charset="0"/>
              </a:rPr>
              <a:t>电池及</a:t>
            </a:r>
            <a:r>
              <a:rPr lang="en-US" altLang="zh-CN" dirty="0">
                <a:cs typeface="Times New Roman" panose="02020603050405020304" pitchFamily="18" charset="0"/>
              </a:rPr>
              <a:t>300W</a:t>
            </a:r>
            <a:r>
              <a:rPr lang="zh-CN" altLang="en-US" dirty="0">
                <a:cs typeface="Times New Roman" panose="02020603050405020304" pitchFamily="18" charset="0"/>
              </a:rPr>
              <a:t>组件产业化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0" y="2060848"/>
            <a:ext cx="8907984" cy="353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39552" y="980728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将部分冠军电池技术向产线推广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大规模量产平均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21.1%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，电性能良率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&gt;99.8%</a:t>
            </a:r>
            <a:endParaRPr lang="zh-CN" altLang="en-US" sz="200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555962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>
                <a:solidFill>
                  <a:srgbClr val="0000FF"/>
                </a:solidFill>
              </a:rPr>
              <a:t>Trina Solar</a:t>
            </a:r>
            <a:r>
              <a:rPr lang="zh-CN" altLang="en-US" sz="2400" i="1" dirty="0" smtClean="0">
                <a:solidFill>
                  <a:srgbClr val="0000FF"/>
                </a:solidFill>
              </a:rPr>
              <a:t>，</a:t>
            </a:r>
            <a:r>
              <a:rPr lang="en-US" altLang="zh-CN" sz="2400" i="1" dirty="0" smtClean="0">
                <a:solidFill>
                  <a:srgbClr val="0000FF"/>
                </a:solidFill>
              </a:rPr>
              <a:t>2016/8</a:t>
            </a:r>
            <a:endParaRPr lang="zh-CN" altLang="en-US" sz="2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2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39501"/>
            <a:ext cx="4689987" cy="3316557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738864"/>
              </p:ext>
            </p:extLst>
          </p:nvPr>
        </p:nvGraphicFramePr>
        <p:xfrm>
          <a:off x="539552" y="980728"/>
          <a:ext cx="8040216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036"/>
                <a:gridCol w="2044340"/>
                <a:gridCol w="1440160"/>
                <a:gridCol w="1008112"/>
                <a:gridCol w="1224136"/>
                <a:gridCol w="983432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组件序列号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Power [W]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FF [%]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Voc [V]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Isc [A]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 </a:t>
                      </a:r>
                      <a:r>
                        <a:rPr lang="en-US" altLang="zh-CN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</a:t>
                      </a:r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: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303.1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77.20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40.0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9.81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303.4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76.91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40.1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9.85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302.4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77.07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40.0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9.81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302.7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77.18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40.0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9.81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row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 </a:t>
                      </a:r>
                      <a:r>
                        <a:rPr lang="en-US" altLang="zh-CN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</a:t>
                      </a:r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: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302.6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77.38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40.0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9.78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299.8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77.15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39.9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9.74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300.2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76.70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39.8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9.82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A08160800100769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299.5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76.50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39.8</a:t>
                      </a:r>
                      <a:endParaRPr lang="en-US" altLang="zh-CN" sz="1600" b="0" i="0" u="none" strike="noStrike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9.83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395535" y="254607"/>
            <a:ext cx="8549591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cs typeface="Times New Roman" panose="02020603050405020304" pitchFamily="18" charset="0"/>
              </a:rPr>
              <a:t>&gt;21%</a:t>
            </a:r>
            <a:r>
              <a:rPr lang="zh-CN" altLang="en-US" dirty="0">
                <a:cs typeface="Times New Roman" panose="02020603050405020304" pitchFamily="18" charset="0"/>
              </a:rPr>
              <a:t>高效</a:t>
            </a:r>
            <a:r>
              <a:rPr lang="en-US" altLang="zh-CN" dirty="0">
                <a:cs typeface="Times New Roman" panose="02020603050405020304" pitchFamily="18" charset="0"/>
              </a:rPr>
              <a:t>PERC</a:t>
            </a:r>
            <a:r>
              <a:rPr lang="zh-CN" altLang="en-US" dirty="0">
                <a:cs typeface="Times New Roman" panose="02020603050405020304" pitchFamily="18" charset="0"/>
              </a:rPr>
              <a:t>电池及</a:t>
            </a:r>
            <a:r>
              <a:rPr lang="en-US" altLang="zh-CN" dirty="0">
                <a:cs typeface="Times New Roman" panose="02020603050405020304" pitchFamily="18" charset="0"/>
              </a:rPr>
              <a:t>300W</a:t>
            </a:r>
            <a:r>
              <a:rPr lang="zh-CN" altLang="en-US" dirty="0">
                <a:cs typeface="Times New Roman" panose="02020603050405020304" pitchFamily="18" charset="0"/>
              </a:rPr>
              <a:t>组件产业化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884368" y="393305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948264" y="4077072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58%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84168" y="537321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36%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12360" y="5661248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2%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48064" y="5805264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4%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427984" y="3690714"/>
            <a:ext cx="576064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95536" y="4316903"/>
            <a:ext cx="4212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批量组件功率样品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&gt;300W</a:t>
            </a:r>
          </a:p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CTM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推算高效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PERC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组件功率分布，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&gt;300W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占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zh-CN" altLang="en-US" sz="200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53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49162"/>
            <a:ext cx="6277322" cy="473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95536" y="188640"/>
            <a:ext cx="77724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我国光伏行业的规模发展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15616" y="6093296"/>
            <a:ext cx="7560840" cy="10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76256" y="5805264"/>
            <a:ext cx="165618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763688" y="6381328"/>
            <a:ext cx="66247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300377" y="5868561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Source: </a:t>
            </a:r>
          </a:p>
          <a:p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中国光伏行业协会 王勃华报告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3296" y="836712"/>
            <a:ext cx="8417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</a:t>
            </a:r>
            <a:r>
              <a:rPr lang="en-US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zh-CN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r>
              <a:rPr lang="zh-CN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硅</a:t>
            </a:r>
            <a:r>
              <a:rPr lang="zh-CN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电池的</a:t>
            </a:r>
            <a:r>
              <a:rPr lang="zh-CN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效率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：单晶</a:t>
            </a:r>
            <a:r>
              <a:rPr lang="en-US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19.4-19.8%</a:t>
            </a:r>
            <a:r>
              <a:rPr lang="zh-CN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，多晶</a:t>
            </a:r>
            <a:r>
              <a:rPr lang="en-US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18.2-18.6%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PERC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电池效率：单晶</a:t>
            </a:r>
            <a:r>
              <a:rPr lang="en-US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20.4%-20.8%</a:t>
            </a:r>
            <a:r>
              <a:rPr lang="zh-CN" altLang="en-US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，多晶</a:t>
            </a:r>
            <a:r>
              <a:rPr lang="en-US" altLang="zh-CN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18.8%-19.4%</a:t>
            </a:r>
          </a:p>
        </p:txBody>
      </p:sp>
    </p:spTree>
    <p:extLst>
      <p:ext uri="{BB962C8B-B14F-4D97-AF65-F5344CB8AC3E}">
        <p14:creationId xmlns:p14="http://schemas.microsoft.com/office/powerpoint/2010/main" val="40699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824028" y="4293096"/>
            <a:ext cx="863588" cy="1944216"/>
          </a:xfrm>
          <a:prstGeom prst="rect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7489"/>
            <a:ext cx="8568952" cy="323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95535" y="254607"/>
            <a:ext cx="8549591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cs typeface="Times New Roman" panose="02020603050405020304" pitchFamily="18" charset="0"/>
              </a:rPr>
              <a:t>&gt;21%</a:t>
            </a:r>
            <a:r>
              <a:rPr lang="zh-CN" altLang="en-US" dirty="0">
                <a:cs typeface="Times New Roman" panose="02020603050405020304" pitchFamily="18" charset="0"/>
              </a:rPr>
              <a:t>高效</a:t>
            </a:r>
            <a:r>
              <a:rPr lang="en-US" altLang="zh-CN" dirty="0">
                <a:cs typeface="Times New Roman" panose="02020603050405020304" pitchFamily="18" charset="0"/>
              </a:rPr>
              <a:t>PERC</a:t>
            </a:r>
            <a:r>
              <a:rPr lang="zh-CN" altLang="en-US" dirty="0">
                <a:cs typeface="Times New Roman" panose="02020603050405020304" pitchFamily="18" charset="0"/>
              </a:rPr>
              <a:t>电池及</a:t>
            </a:r>
            <a:r>
              <a:rPr lang="en-US" altLang="zh-CN" dirty="0">
                <a:cs typeface="Times New Roman" panose="02020603050405020304" pitchFamily="18" charset="0"/>
              </a:rPr>
              <a:t>300W</a:t>
            </a:r>
            <a:r>
              <a:rPr lang="zh-CN" altLang="en-US" dirty="0">
                <a:cs typeface="Times New Roman" panose="02020603050405020304" pitchFamily="18" charset="0"/>
              </a:rPr>
              <a:t>组件产业化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660232" y="458112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3059832" y="4293096"/>
            <a:ext cx="0" cy="1944216"/>
          </a:xfrm>
          <a:prstGeom prst="line">
            <a:avLst/>
          </a:prstGeom>
          <a:ln w="349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851920" y="4293096"/>
            <a:ext cx="0" cy="1944216"/>
          </a:xfrm>
          <a:prstGeom prst="line">
            <a:avLst/>
          </a:prstGeom>
          <a:ln w="3492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275856" y="4292539"/>
            <a:ext cx="792088" cy="1944216"/>
          </a:xfrm>
          <a:prstGeom prst="rect">
            <a:avLst/>
          </a:prstGeom>
          <a:pattFill prst="pct50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835696" y="4292539"/>
            <a:ext cx="1368152" cy="1944216"/>
          </a:xfrm>
          <a:prstGeom prst="rect">
            <a:avLst/>
          </a:prstGeom>
          <a:pattFill prst="pct50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图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447042"/>
              </p:ext>
            </p:extLst>
          </p:nvPr>
        </p:nvGraphicFramePr>
        <p:xfrm>
          <a:off x="395535" y="4141309"/>
          <a:ext cx="7832577" cy="252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195736" y="623731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多晶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623731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单晶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4026550"/>
            <a:ext cx="1116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一般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PERC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64188" y="4005064"/>
            <a:ext cx="1836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天合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&gt;21% PERC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云形 22"/>
          <p:cNvSpPr/>
          <p:nvPr/>
        </p:nvSpPr>
        <p:spPr>
          <a:xfrm>
            <a:off x="6444208" y="4869160"/>
            <a:ext cx="2952328" cy="1537429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电压温度系数优势，相同功率下户外发电量高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488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940161" y="95063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垂直一体化化下的质量管理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3473228" y="2231886"/>
            <a:ext cx="1219028" cy="716090"/>
          </a:xfrm>
          <a:custGeom>
            <a:avLst/>
            <a:gdLst>
              <a:gd name="connsiteX0" fmla="*/ 0 w 1543443"/>
              <a:gd name="connsiteY0" fmla="*/ 0 h 617377"/>
              <a:gd name="connsiteX1" fmla="*/ 1234755 w 1543443"/>
              <a:gd name="connsiteY1" fmla="*/ 0 h 617377"/>
              <a:gd name="connsiteX2" fmla="*/ 1543443 w 1543443"/>
              <a:gd name="connsiteY2" fmla="*/ 308689 h 617377"/>
              <a:gd name="connsiteX3" fmla="*/ 1234755 w 1543443"/>
              <a:gd name="connsiteY3" fmla="*/ 617377 h 617377"/>
              <a:gd name="connsiteX4" fmla="*/ 0 w 1543443"/>
              <a:gd name="connsiteY4" fmla="*/ 617377 h 617377"/>
              <a:gd name="connsiteX5" fmla="*/ 308689 w 1543443"/>
              <a:gd name="connsiteY5" fmla="*/ 308689 h 617377"/>
              <a:gd name="connsiteX6" fmla="*/ 0 w 1543443"/>
              <a:gd name="connsiteY6" fmla="*/ 0 h 61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443" h="617377">
                <a:moveTo>
                  <a:pt x="0" y="0"/>
                </a:moveTo>
                <a:lnTo>
                  <a:pt x="1234755" y="0"/>
                </a:lnTo>
                <a:lnTo>
                  <a:pt x="1543443" y="308689"/>
                </a:lnTo>
                <a:lnTo>
                  <a:pt x="1234755" y="617377"/>
                </a:lnTo>
                <a:lnTo>
                  <a:pt x="0" y="617377"/>
                </a:lnTo>
                <a:lnTo>
                  <a:pt x="308689" y="3086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email">
              <a:lum bright="-10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8699" tIns="26670" rIns="335358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200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硅片</a:t>
            </a:r>
            <a:endParaRPr lang="zh-CN" altLang="en-US" sz="1200" kern="1200" dirty="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3008672" y="1504904"/>
            <a:ext cx="1499040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strike="noStrike" cap="none" normalizeH="0" baseline="0" dirty="0" smtClean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制程质量控制</a:t>
            </a:r>
            <a:endParaRPr kumimoji="0" lang="en-US" altLang="zh-CN" sz="1200" b="1" i="0" strike="noStrike" cap="none" normalizeH="0" baseline="0" dirty="0" smtClean="0">
              <a:ln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1024448" y="3988098"/>
            <a:ext cx="7042823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持续改善的体系和经验</a:t>
            </a:r>
            <a:endParaRPr lang="en-US" altLang="zh-CN" sz="1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1024448" y="3386818"/>
            <a:ext cx="7042823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严格的可靠性测试</a:t>
            </a:r>
            <a:endParaRPr kumimoji="0" lang="en-US" altLang="zh-CN" sz="12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1024448" y="3687458"/>
            <a:ext cx="7042823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完善的质量保障体系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7638528" y="2430751"/>
            <a:ext cx="1202560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客户质量管理</a:t>
            </a:r>
            <a:endParaRPr lang="en-US" altLang="zh-CN" sz="1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40" name="Rectangle 22"/>
          <p:cNvSpPr>
            <a:spLocks noChangeArrowheads="1"/>
          </p:cNvSpPr>
          <p:nvPr/>
        </p:nvSpPr>
        <p:spPr bwMode="auto">
          <a:xfrm>
            <a:off x="1024448" y="3068232"/>
            <a:ext cx="7042823" cy="306467"/>
          </a:xfrm>
          <a:prstGeom prst="roundRect">
            <a:avLst/>
          </a:prstGeom>
          <a:solidFill>
            <a:srgbClr val="003300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世界一流的实验室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1549132" y="2233596"/>
            <a:ext cx="1219028" cy="714380"/>
          </a:xfrm>
          <a:custGeom>
            <a:avLst/>
            <a:gdLst>
              <a:gd name="connsiteX0" fmla="*/ 0 w 1543443"/>
              <a:gd name="connsiteY0" fmla="*/ 0 h 617377"/>
              <a:gd name="connsiteX1" fmla="*/ 1234755 w 1543443"/>
              <a:gd name="connsiteY1" fmla="*/ 0 h 617377"/>
              <a:gd name="connsiteX2" fmla="*/ 1543443 w 1543443"/>
              <a:gd name="connsiteY2" fmla="*/ 308689 h 617377"/>
              <a:gd name="connsiteX3" fmla="*/ 1234755 w 1543443"/>
              <a:gd name="connsiteY3" fmla="*/ 617377 h 617377"/>
              <a:gd name="connsiteX4" fmla="*/ 0 w 1543443"/>
              <a:gd name="connsiteY4" fmla="*/ 617377 h 617377"/>
              <a:gd name="connsiteX5" fmla="*/ 308689 w 1543443"/>
              <a:gd name="connsiteY5" fmla="*/ 308689 h 617377"/>
              <a:gd name="connsiteX6" fmla="*/ 0 w 1543443"/>
              <a:gd name="connsiteY6" fmla="*/ 0 h 61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443" h="617377">
                <a:moveTo>
                  <a:pt x="0" y="0"/>
                </a:moveTo>
                <a:lnTo>
                  <a:pt x="1234755" y="0"/>
                </a:lnTo>
                <a:lnTo>
                  <a:pt x="1543443" y="308689"/>
                </a:lnTo>
                <a:lnTo>
                  <a:pt x="1234755" y="617377"/>
                </a:lnTo>
                <a:lnTo>
                  <a:pt x="0" y="617377"/>
                </a:lnTo>
                <a:lnTo>
                  <a:pt x="308689" y="3086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email">
              <a:lum bright="-10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699" tIns="25337" rIns="334025" bIns="25337" numCol="1" spcCol="1270" anchor="ctr" anchorCtr="0">
            <a:noAutofit/>
          </a:bodyPr>
          <a:lstStyle/>
          <a:p>
            <a:pPr lvl="0" algn="ctr"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200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硅料</a:t>
            </a:r>
            <a:endParaRPr lang="zh-CN" altLang="en-US" sz="1200" kern="1200" dirty="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任意多边形 41"/>
          <p:cNvSpPr/>
          <p:nvPr/>
        </p:nvSpPr>
        <p:spPr>
          <a:xfrm>
            <a:off x="2511180" y="2231886"/>
            <a:ext cx="1219028" cy="716090"/>
          </a:xfrm>
          <a:custGeom>
            <a:avLst/>
            <a:gdLst>
              <a:gd name="connsiteX0" fmla="*/ 0 w 1543443"/>
              <a:gd name="connsiteY0" fmla="*/ 0 h 617377"/>
              <a:gd name="connsiteX1" fmla="*/ 1234755 w 1543443"/>
              <a:gd name="connsiteY1" fmla="*/ 0 h 617377"/>
              <a:gd name="connsiteX2" fmla="*/ 1543443 w 1543443"/>
              <a:gd name="connsiteY2" fmla="*/ 308689 h 617377"/>
              <a:gd name="connsiteX3" fmla="*/ 1234755 w 1543443"/>
              <a:gd name="connsiteY3" fmla="*/ 617377 h 617377"/>
              <a:gd name="connsiteX4" fmla="*/ 0 w 1543443"/>
              <a:gd name="connsiteY4" fmla="*/ 617377 h 617377"/>
              <a:gd name="connsiteX5" fmla="*/ 308689 w 1543443"/>
              <a:gd name="connsiteY5" fmla="*/ 308689 h 617377"/>
              <a:gd name="connsiteX6" fmla="*/ 0 w 1543443"/>
              <a:gd name="connsiteY6" fmla="*/ 0 h 61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443" h="617377">
                <a:moveTo>
                  <a:pt x="0" y="0"/>
                </a:moveTo>
                <a:lnTo>
                  <a:pt x="1234755" y="0"/>
                </a:lnTo>
                <a:lnTo>
                  <a:pt x="1543443" y="308689"/>
                </a:lnTo>
                <a:lnTo>
                  <a:pt x="1234755" y="617377"/>
                </a:lnTo>
                <a:lnTo>
                  <a:pt x="0" y="617377"/>
                </a:lnTo>
                <a:lnTo>
                  <a:pt x="308689" y="3086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 cstate="email">
              <a:lum bright="-10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8699" tIns="26670" rIns="335358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200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硅棒</a:t>
            </a:r>
            <a:endParaRPr lang="zh-CN" altLang="en-US" sz="1200" kern="1200" dirty="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任意多边形 42"/>
          <p:cNvSpPr/>
          <p:nvPr/>
        </p:nvSpPr>
        <p:spPr>
          <a:xfrm>
            <a:off x="4435899" y="2231886"/>
            <a:ext cx="1219028" cy="716090"/>
          </a:xfrm>
          <a:custGeom>
            <a:avLst/>
            <a:gdLst>
              <a:gd name="connsiteX0" fmla="*/ 0 w 1543443"/>
              <a:gd name="connsiteY0" fmla="*/ 0 h 617377"/>
              <a:gd name="connsiteX1" fmla="*/ 1234755 w 1543443"/>
              <a:gd name="connsiteY1" fmla="*/ 0 h 617377"/>
              <a:gd name="connsiteX2" fmla="*/ 1543443 w 1543443"/>
              <a:gd name="connsiteY2" fmla="*/ 308689 h 617377"/>
              <a:gd name="connsiteX3" fmla="*/ 1234755 w 1543443"/>
              <a:gd name="connsiteY3" fmla="*/ 617377 h 617377"/>
              <a:gd name="connsiteX4" fmla="*/ 0 w 1543443"/>
              <a:gd name="connsiteY4" fmla="*/ 617377 h 617377"/>
              <a:gd name="connsiteX5" fmla="*/ 308689 w 1543443"/>
              <a:gd name="connsiteY5" fmla="*/ 308689 h 617377"/>
              <a:gd name="connsiteX6" fmla="*/ 0 w 1543443"/>
              <a:gd name="connsiteY6" fmla="*/ 0 h 61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443" h="617377">
                <a:moveTo>
                  <a:pt x="0" y="0"/>
                </a:moveTo>
                <a:lnTo>
                  <a:pt x="1234755" y="0"/>
                </a:lnTo>
                <a:lnTo>
                  <a:pt x="1543443" y="308689"/>
                </a:lnTo>
                <a:lnTo>
                  <a:pt x="1234755" y="617377"/>
                </a:lnTo>
                <a:lnTo>
                  <a:pt x="0" y="617377"/>
                </a:lnTo>
                <a:lnTo>
                  <a:pt x="308689" y="3086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 cstate="email">
              <a:lum bright="-10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8699" tIns="26670" rIns="335358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200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</a:t>
            </a:r>
            <a:endParaRPr lang="zh-CN" altLang="en-US" sz="1200" kern="1200" dirty="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5413792" y="2231886"/>
            <a:ext cx="1219028" cy="716090"/>
          </a:xfrm>
          <a:custGeom>
            <a:avLst/>
            <a:gdLst>
              <a:gd name="connsiteX0" fmla="*/ 0 w 1543443"/>
              <a:gd name="connsiteY0" fmla="*/ 0 h 617377"/>
              <a:gd name="connsiteX1" fmla="*/ 1234755 w 1543443"/>
              <a:gd name="connsiteY1" fmla="*/ 0 h 617377"/>
              <a:gd name="connsiteX2" fmla="*/ 1543443 w 1543443"/>
              <a:gd name="connsiteY2" fmla="*/ 308689 h 617377"/>
              <a:gd name="connsiteX3" fmla="*/ 1234755 w 1543443"/>
              <a:gd name="connsiteY3" fmla="*/ 617377 h 617377"/>
              <a:gd name="connsiteX4" fmla="*/ 0 w 1543443"/>
              <a:gd name="connsiteY4" fmla="*/ 617377 h 617377"/>
              <a:gd name="connsiteX5" fmla="*/ 308689 w 1543443"/>
              <a:gd name="connsiteY5" fmla="*/ 308689 h 617377"/>
              <a:gd name="connsiteX6" fmla="*/ 0 w 1543443"/>
              <a:gd name="connsiteY6" fmla="*/ 0 h 61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443" h="617377">
                <a:moveTo>
                  <a:pt x="0" y="0"/>
                </a:moveTo>
                <a:lnTo>
                  <a:pt x="1234755" y="0"/>
                </a:lnTo>
                <a:lnTo>
                  <a:pt x="1543443" y="308689"/>
                </a:lnTo>
                <a:lnTo>
                  <a:pt x="1234755" y="617377"/>
                </a:lnTo>
                <a:lnTo>
                  <a:pt x="0" y="617377"/>
                </a:lnTo>
                <a:lnTo>
                  <a:pt x="308689" y="3086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email">
              <a:lum bright="-10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8699" tIns="26670" rIns="335358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200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</a:t>
            </a:r>
            <a:endParaRPr lang="zh-CN" altLang="en-US" sz="1200" kern="1200" dirty="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6375840" y="2231886"/>
            <a:ext cx="1219028" cy="716090"/>
          </a:xfrm>
          <a:custGeom>
            <a:avLst/>
            <a:gdLst>
              <a:gd name="connsiteX0" fmla="*/ 0 w 1543443"/>
              <a:gd name="connsiteY0" fmla="*/ 0 h 617377"/>
              <a:gd name="connsiteX1" fmla="*/ 1234755 w 1543443"/>
              <a:gd name="connsiteY1" fmla="*/ 0 h 617377"/>
              <a:gd name="connsiteX2" fmla="*/ 1543443 w 1543443"/>
              <a:gd name="connsiteY2" fmla="*/ 308689 h 617377"/>
              <a:gd name="connsiteX3" fmla="*/ 1234755 w 1543443"/>
              <a:gd name="connsiteY3" fmla="*/ 617377 h 617377"/>
              <a:gd name="connsiteX4" fmla="*/ 0 w 1543443"/>
              <a:gd name="connsiteY4" fmla="*/ 617377 h 617377"/>
              <a:gd name="connsiteX5" fmla="*/ 308689 w 1543443"/>
              <a:gd name="connsiteY5" fmla="*/ 308689 h 617377"/>
              <a:gd name="connsiteX6" fmla="*/ 0 w 1543443"/>
              <a:gd name="connsiteY6" fmla="*/ 0 h 61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443" h="617377">
                <a:moveTo>
                  <a:pt x="0" y="0"/>
                </a:moveTo>
                <a:lnTo>
                  <a:pt x="1234755" y="0"/>
                </a:lnTo>
                <a:lnTo>
                  <a:pt x="1543443" y="308689"/>
                </a:lnTo>
                <a:lnTo>
                  <a:pt x="1234755" y="617377"/>
                </a:lnTo>
                <a:lnTo>
                  <a:pt x="0" y="617377"/>
                </a:lnTo>
                <a:lnTo>
                  <a:pt x="308689" y="3086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email">
              <a:lum bright="-10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8699" tIns="26670" rIns="335358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200" kern="1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zh-CN" altLang="en-US" sz="1200" kern="1200" dirty="0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Rectangle 22"/>
          <p:cNvSpPr>
            <a:spLocks noChangeArrowheads="1"/>
          </p:cNvSpPr>
          <p:nvPr/>
        </p:nvSpPr>
        <p:spPr bwMode="auto">
          <a:xfrm>
            <a:off x="1389376" y="1504904"/>
            <a:ext cx="1499040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进料质量控制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242784" y="2433975"/>
            <a:ext cx="1306348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供应商质量管理</a:t>
            </a:r>
            <a:endParaRPr lang="en-US" altLang="zh-CN" sz="1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4636288" y="1499077"/>
            <a:ext cx="1499040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strike="noStrike" cap="none" normalizeH="0" baseline="0" dirty="0" smtClean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出货质量控制</a:t>
            </a:r>
            <a:endParaRPr kumimoji="0" lang="en-US" altLang="zh-CN" sz="1200" b="1" i="0" strike="noStrike" cap="none" normalizeH="0" baseline="0" dirty="0" smtClean="0">
              <a:ln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6255584" y="1504904"/>
            <a:ext cx="1499040" cy="306467"/>
          </a:xfrm>
          <a:prstGeom prst="roundRect">
            <a:avLst/>
          </a:prstGeom>
          <a:solidFill>
            <a:srgbClr val="FFFFCC"/>
          </a:solidFill>
          <a:ln w="3175">
            <a:solidFill>
              <a:schemeClr val="accent1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strike="noStrike" cap="none" normalizeH="0" baseline="0" dirty="0" smtClean="0">
                <a:ln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失效监控控制</a:t>
            </a:r>
            <a:endParaRPr kumimoji="0" lang="en-US" altLang="zh-CN" sz="1200" b="1" i="0" strike="noStrike" cap="none" normalizeH="0" baseline="0" dirty="0" smtClean="0">
              <a:ln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23462" y="4628770"/>
            <a:ext cx="7486775" cy="1749292"/>
            <a:chOff x="723462" y="4866492"/>
            <a:chExt cx="7486776" cy="1825810"/>
          </a:xfrm>
        </p:grpSpPr>
        <p:grpSp>
          <p:nvGrpSpPr>
            <p:cNvPr id="23" name="组合 22"/>
            <p:cNvGrpSpPr/>
            <p:nvPr/>
          </p:nvGrpSpPr>
          <p:grpSpPr>
            <a:xfrm>
              <a:off x="723462" y="5232839"/>
              <a:ext cx="2465594" cy="1459463"/>
              <a:chOff x="1128276" y="2040837"/>
              <a:chExt cx="3287456" cy="1945950"/>
            </a:xfrm>
          </p:grpSpPr>
          <p:sp>
            <p:nvSpPr>
              <p:cNvPr id="24" name="六边形 23"/>
              <p:cNvSpPr/>
              <p:nvPr/>
            </p:nvSpPr>
            <p:spPr>
              <a:xfrm>
                <a:off x="3044462" y="2860678"/>
                <a:ext cx="1306287" cy="1126109"/>
              </a:xfrm>
              <a:prstGeom prst="hexagon">
                <a:avLst/>
              </a:prstGeom>
              <a:solidFill>
                <a:srgbClr val="2EA7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任意多边形 24"/>
              <p:cNvSpPr/>
              <p:nvPr/>
            </p:nvSpPr>
            <p:spPr bwMode="auto">
              <a:xfrm>
                <a:off x="1128276" y="2040837"/>
                <a:ext cx="591935" cy="543339"/>
              </a:xfrm>
              <a:custGeom>
                <a:avLst/>
                <a:gdLst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94305 h 4783075"/>
                  <a:gd name="connsiteX1" fmla="*/ 1097280 w 5234940"/>
                  <a:gd name="connsiteY1" fmla="*/ 1056895 h 4783075"/>
                  <a:gd name="connsiteX2" fmla="*/ 4457700 w 5234940"/>
                  <a:gd name="connsiteY2" fmla="*/ 16765 h 4783075"/>
                  <a:gd name="connsiteX3" fmla="*/ 5132070 w 5234940"/>
                  <a:gd name="connsiteY3" fmla="*/ 131065 h 4783075"/>
                  <a:gd name="connsiteX4" fmla="*/ 5234940 w 5234940"/>
                  <a:gd name="connsiteY4" fmla="*/ 199645 h 4783075"/>
                  <a:gd name="connsiteX5" fmla="*/ 5120640 w 5234940"/>
                  <a:gd name="connsiteY5" fmla="*/ 336805 h 4783075"/>
                  <a:gd name="connsiteX6" fmla="*/ 4754880 w 5234940"/>
                  <a:gd name="connsiteY6" fmla="*/ 988315 h 4783075"/>
                  <a:gd name="connsiteX7" fmla="*/ 4366260 w 5234940"/>
                  <a:gd name="connsiteY7" fmla="*/ 2657095 h 4783075"/>
                  <a:gd name="connsiteX8" fmla="*/ 2457450 w 5234940"/>
                  <a:gd name="connsiteY8" fmla="*/ 3297175 h 4783075"/>
                  <a:gd name="connsiteX9" fmla="*/ 1177290 w 5234940"/>
                  <a:gd name="connsiteY9" fmla="*/ 3525775 h 4783075"/>
                  <a:gd name="connsiteX10" fmla="*/ 434340 w 5234940"/>
                  <a:gd name="connsiteY10" fmla="*/ 4554475 h 4783075"/>
                  <a:gd name="connsiteX11" fmla="*/ 171450 w 5234940"/>
                  <a:gd name="connsiteY11" fmla="*/ 4783075 h 4783075"/>
                  <a:gd name="connsiteX12" fmla="*/ 0 w 5234940"/>
                  <a:gd name="connsiteY12" fmla="*/ 4543045 h 4783075"/>
                  <a:gd name="connsiteX13" fmla="*/ 1051560 w 5234940"/>
                  <a:gd name="connsiteY13" fmla="*/ 2862835 h 4783075"/>
                  <a:gd name="connsiteX14" fmla="*/ 2731770 w 5234940"/>
                  <a:gd name="connsiteY14" fmla="*/ 1148335 h 4783075"/>
                  <a:gd name="connsiteX15" fmla="*/ 3543300 w 5234940"/>
                  <a:gd name="connsiteY15" fmla="*/ 794005 h 4783075"/>
                  <a:gd name="connsiteX16" fmla="*/ 2388870 w 5234940"/>
                  <a:gd name="connsiteY16" fmla="*/ 1136905 h 4783075"/>
                  <a:gd name="connsiteX17" fmla="*/ 1143000 w 5234940"/>
                  <a:gd name="connsiteY17" fmla="*/ 2417065 h 4783075"/>
                  <a:gd name="connsiteX18" fmla="*/ 582930 w 5234940"/>
                  <a:gd name="connsiteY18" fmla="*/ 3194305 h 4783075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630611 w 5282621"/>
                  <a:gd name="connsiteY0" fmla="*/ 3206248 h 4837774"/>
                  <a:gd name="connsiteX1" fmla="*/ 1144961 w 5282621"/>
                  <a:gd name="connsiteY1" fmla="*/ 1068838 h 4837774"/>
                  <a:gd name="connsiteX2" fmla="*/ 4505381 w 5282621"/>
                  <a:gd name="connsiteY2" fmla="*/ 28708 h 4837774"/>
                  <a:gd name="connsiteX3" fmla="*/ 5179751 w 5282621"/>
                  <a:gd name="connsiteY3" fmla="*/ 143008 h 4837774"/>
                  <a:gd name="connsiteX4" fmla="*/ 5282621 w 5282621"/>
                  <a:gd name="connsiteY4" fmla="*/ 211588 h 4837774"/>
                  <a:gd name="connsiteX5" fmla="*/ 5168321 w 5282621"/>
                  <a:gd name="connsiteY5" fmla="*/ 348748 h 4837774"/>
                  <a:gd name="connsiteX6" fmla="*/ 4802561 w 5282621"/>
                  <a:gd name="connsiteY6" fmla="*/ 1000258 h 4837774"/>
                  <a:gd name="connsiteX7" fmla="*/ 4413941 w 5282621"/>
                  <a:gd name="connsiteY7" fmla="*/ 2669038 h 4837774"/>
                  <a:gd name="connsiteX8" fmla="*/ 2505131 w 5282621"/>
                  <a:gd name="connsiteY8" fmla="*/ 3309118 h 4837774"/>
                  <a:gd name="connsiteX9" fmla="*/ 1224971 w 5282621"/>
                  <a:gd name="connsiteY9" fmla="*/ 3537718 h 4837774"/>
                  <a:gd name="connsiteX10" fmla="*/ 482021 w 5282621"/>
                  <a:gd name="connsiteY10" fmla="*/ 4566418 h 4837774"/>
                  <a:gd name="connsiteX11" fmla="*/ 219131 w 5282621"/>
                  <a:gd name="connsiteY11" fmla="*/ 4795018 h 4837774"/>
                  <a:gd name="connsiteX12" fmla="*/ 47681 w 5282621"/>
                  <a:gd name="connsiteY12" fmla="*/ 4554988 h 4837774"/>
                  <a:gd name="connsiteX13" fmla="*/ 1099241 w 5282621"/>
                  <a:gd name="connsiteY13" fmla="*/ 2874778 h 4837774"/>
                  <a:gd name="connsiteX14" fmla="*/ 2779451 w 5282621"/>
                  <a:gd name="connsiteY14" fmla="*/ 1160278 h 4837774"/>
                  <a:gd name="connsiteX15" fmla="*/ 3590981 w 5282621"/>
                  <a:gd name="connsiteY15" fmla="*/ 805948 h 4837774"/>
                  <a:gd name="connsiteX16" fmla="*/ 2436551 w 5282621"/>
                  <a:gd name="connsiteY16" fmla="*/ 1148848 h 4837774"/>
                  <a:gd name="connsiteX17" fmla="*/ 1190681 w 5282621"/>
                  <a:gd name="connsiteY17" fmla="*/ 2429008 h 4837774"/>
                  <a:gd name="connsiteX18" fmla="*/ 630611 w 5282621"/>
                  <a:gd name="connsiteY18" fmla="*/ 3206248 h 4837774"/>
                  <a:gd name="connsiteX0" fmla="*/ 651181 w 5303191"/>
                  <a:gd name="connsiteY0" fmla="*/ 3206248 h 4802742"/>
                  <a:gd name="connsiteX1" fmla="*/ 1165531 w 5303191"/>
                  <a:gd name="connsiteY1" fmla="*/ 1068838 h 4802742"/>
                  <a:gd name="connsiteX2" fmla="*/ 4525951 w 5303191"/>
                  <a:gd name="connsiteY2" fmla="*/ 28708 h 4802742"/>
                  <a:gd name="connsiteX3" fmla="*/ 5200321 w 5303191"/>
                  <a:gd name="connsiteY3" fmla="*/ 143008 h 4802742"/>
                  <a:gd name="connsiteX4" fmla="*/ 5303191 w 5303191"/>
                  <a:gd name="connsiteY4" fmla="*/ 211588 h 4802742"/>
                  <a:gd name="connsiteX5" fmla="*/ 5188891 w 5303191"/>
                  <a:gd name="connsiteY5" fmla="*/ 348748 h 4802742"/>
                  <a:gd name="connsiteX6" fmla="*/ 4823131 w 5303191"/>
                  <a:gd name="connsiteY6" fmla="*/ 1000258 h 4802742"/>
                  <a:gd name="connsiteX7" fmla="*/ 4434511 w 5303191"/>
                  <a:gd name="connsiteY7" fmla="*/ 2669038 h 4802742"/>
                  <a:gd name="connsiteX8" fmla="*/ 2525701 w 5303191"/>
                  <a:gd name="connsiteY8" fmla="*/ 3309118 h 4802742"/>
                  <a:gd name="connsiteX9" fmla="*/ 1245541 w 5303191"/>
                  <a:gd name="connsiteY9" fmla="*/ 3537718 h 4802742"/>
                  <a:gd name="connsiteX10" fmla="*/ 502591 w 5303191"/>
                  <a:gd name="connsiteY10" fmla="*/ 4566418 h 4802742"/>
                  <a:gd name="connsiteX11" fmla="*/ 239701 w 5303191"/>
                  <a:gd name="connsiteY11" fmla="*/ 4795018 h 4802742"/>
                  <a:gd name="connsiteX12" fmla="*/ 68251 w 5303191"/>
                  <a:gd name="connsiteY12" fmla="*/ 4554988 h 4802742"/>
                  <a:gd name="connsiteX13" fmla="*/ 1119811 w 5303191"/>
                  <a:gd name="connsiteY13" fmla="*/ 2874778 h 4802742"/>
                  <a:gd name="connsiteX14" fmla="*/ 2800021 w 5303191"/>
                  <a:gd name="connsiteY14" fmla="*/ 1160278 h 4802742"/>
                  <a:gd name="connsiteX15" fmla="*/ 3611551 w 5303191"/>
                  <a:gd name="connsiteY15" fmla="*/ 805948 h 4802742"/>
                  <a:gd name="connsiteX16" fmla="*/ 2457121 w 5303191"/>
                  <a:gd name="connsiteY16" fmla="*/ 1148848 h 4802742"/>
                  <a:gd name="connsiteX17" fmla="*/ 1211251 w 5303191"/>
                  <a:gd name="connsiteY17" fmla="*/ 2429008 h 4802742"/>
                  <a:gd name="connsiteX18" fmla="*/ 651181 w 5303191"/>
                  <a:gd name="connsiteY18" fmla="*/ 3206248 h 4802742"/>
                  <a:gd name="connsiteX0" fmla="*/ 651181 w 5303191"/>
                  <a:gd name="connsiteY0" fmla="*/ 3206248 h 4804431"/>
                  <a:gd name="connsiteX1" fmla="*/ 1165531 w 5303191"/>
                  <a:gd name="connsiteY1" fmla="*/ 1068838 h 4804431"/>
                  <a:gd name="connsiteX2" fmla="*/ 4525951 w 5303191"/>
                  <a:gd name="connsiteY2" fmla="*/ 28708 h 4804431"/>
                  <a:gd name="connsiteX3" fmla="*/ 5200321 w 5303191"/>
                  <a:gd name="connsiteY3" fmla="*/ 143008 h 4804431"/>
                  <a:gd name="connsiteX4" fmla="*/ 5303191 w 5303191"/>
                  <a:gd name="connsiteY4" fmla="*/ 211588 h 4804431"/>
                  <a:gd name="connsiteX5" fmla="*/ 5188891 w 5303191"/>
                  <a:gd name="connsiteY5" fmla="*/ 348748 h 4804431"/>
                  <a:gd name="connsiteX6" fmla="*/ 4823131 w 5303191"/>
                  <a:gd name="connsiteY6" fmla="*/ 1000258 h 4804431"/>
                  <a:gd name="connsiteX7" fmla="*/ 4434511 w 5303191"/>
                  <a:gd name="connsiteY7" fmla="*/ 2669038 h 4804431"/>
                  <a:gd name="connsiteX8" fmla="*/ 2525701 w 5303191"/>
                  <a:gd name="connsiteY8" fmla="*/ 3309118 h 4804431"/>
                  <a:gd name="connsiteX9" fmla="*/ 1245541 w 5303191"/>
                  <a:gd name="connsiteY9" fmla="*/ 3537718 h 4804431"/>
                  <a:gd name="connsiteX10" fmla="*/ 502591 w 5303191"/>
                  <a:gd name="connsiteY10" fmla="*/ 4566418 h 4804431"/>
                  <a:gd name="connsiteX11" fmla="*/ 239701 w 5303191"/>
                  <a:gd name="connsiteY11" fmla="*/ 4795018 h 4804431"/>
                  <a:gd name="connsiteX12" fmla="*/ 68251 w 5303191"/>
                  <a:gd name="connsiteY12" fmla="*/ 4554988 h 4804431"/>
                  <a:gd name="connsiteX13" fmla="*/ 1119811 w 5303191"/>
                  <a:gd name="connsiteY13" fmla="*/ 2874778 h 4804431"/>
                  <a:gd name="connsiteX14" fmla="*/ 2800021 w 5303191"/>
                  <a:gd name="connsiteY14" fmla="*/ 1160278 h 4804431"/>
                  <a:gd name="connsiteX15" fmla="*/ 3611551 w 5303191"/>
                  <a:gd name="connsiteY15" fmla="*/ 805948 h 4804431"/>
                  <a:gd name="connsiteX16" fmla="*/ 2457121 w 5303191"/>
                  <a:gd name="connsiteY16" fmla="*/ 1148848 h 4804431"/>
                  <a:gd name="connsiteX17" fmla="*/ 1211251 w 5303191"/>
                  <a:gd name="connsiteY17" fmla="*/ 2429008 h 4804431"/>
                  <a:gd name="connsiteX18" fmla="*/ 651181 w 5303191"/>
                  <a:gd name="connsiteY18" fmla="*/ 3206248 h 4804431"/>
                  <a:gd name="connsiteX0" fmla="*/ 741727 w 5393737"/>
                  <a:gd name="connsiteY0" fmla="*/ 3206248 h 4869258"/>
                  <a:gd name="connsiteX1" fmla="*/ 1256077 w 5393737"/>
                  <a:gd name="connsiteY1" fmla="*/ 1068838 h 4869258"/>
                  <a:gd name="connsiteX2" fmla="*/ 4616497 w 5393737"/>
                  <a:gd name="connsiteY2" fmla="*/ 28708 h 4869258"/>
                  <a:gd name="connsiteX3" fmla="*/ 5290867 w 5393737"/>
                  <a:gd name="connsiteY3" fmla="*/ 143008 h 4869258"/>
                  <a:gd name="connsiteX4" fmla="*/ 5393737 w 5393737"/>
                  <a:gd name="connsiteY4" fmla="*/ 211588 h 4869258"/>
                  <a:gd name="connsiteX5" fmla="*/ 5279437 w 5393737"/>
                  <a:gd name="connsiteY5" fmla="*/ 348748 h 4869258"/>
                  <a:gd name="connsiteX6" fmla="*/ 4913677 w 5393737"/>
                  <a:gd name="connsiteY6" fmla="*/ 1000258 h 4869258"/>
                  <a:gd name="connsiteX7" fmla="*/ 4525057 w 5393737"/>
                  <a:gd name="connsiteY7" fmla="*/ 2669038 h 4869258"/>
                  <a:gd name="connsiteX8" fmla="*/ 2616247 w 5393737"/>
                  <a:gd name="connsiteY8" fmla="*/ 3309118 h 4869258"/>
                  <a:gd name="connsiteX9" fmla="*/ 1336087 w 5393737"/>
                  <a:gd name="connsiteY9" fmla="*/ 3537718 h 4869258"/>
                  <a:gd name="connsiteX10" fmla="*/ 593137 w 5393737"/>
                  <a:gd name="connsiteY10" fmla="*/ 4566418 h 4869258"/>
                  <a:gd name="connsiteX11" fmla="*/ 330247 w 5393737"/>
                  <a:gd name="connsiteY11" fmla="*/ 4795018 h 4869258"/>
                  <a:gd name="connsiteX12" fmla="*/ 158797 w 5393737"/>
                  <a:gd name="connsiteY12" fmla="*/ 4554988 h 4869258"/>
                  <a:gd name="connsiteX13" fmla="*/ 1210357 w 5393737"/>
                  <a:gd name="connsiteY13" fmla="*/ 2874778 h 4869258"/>
                  <a:gd name="connsiteX14" fmla="*/ 2890567 w 5393737"/>
                  <a:gd name="connsiteY14" fmla="*/ 1160278 h 4869258"/>
                  <a:gd name="connsiteX15" fmla="*/ 3702097 w 5393737"/>
                  <a:gd name="connsiteY15" fmla="*/ 805948 h 4869258"/>
                  <a:gd name="connsiteX16" fmla="*/ 2547667 w 5393737"/>
                  <a:gd name="connsiteY16" fmla="*/ 1148848 h 4869258"/>
                  <a:gd name="connsiteX17" fmla="*/ 1301797 w 5393737"/>
                  <a:gd name="connsiteY17" fmla="*/ 2429008 h 4869258"/>
                  <a:gd name="connsiteX18" fmla="*/ 741727 w 5393737"/>
                  <a:gd name="connsiteY18" fmla="*/ 3206248 h 4869258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82930 w 5234940"/>
                  <a:gd name="connsiteY0" fmla="*/ 3206248 h 4804431"/>
                  <a:gd name="connsiteX1" fmla="*/ 1097280 w 5234940"/>
                  <a:gd name="connsiteY1" fmla="*/ 1068838 h 4804431"/>
                  <a:gd name="connsiteX2" fmla="*/ 4457700 w 5234940"/>
                  <a:gd name="connsiteY2" fmla="*/ 28708 h 4804431"/>
                  <a:gd name="connsiteX3" fmla="*/ 5132070 w 5234940"/>
                  <a:gd name="connsiteY3" fmla="*/ 143008 h 4804431"/>
                  <a:gd name="connsiteX4" fmla="*/ 5234940 w 5234940"/>
                  <a:gd name="connsiteY4" fmla="*/ 211588 h 4804431"/>
                  <a:gd name="connsiteX5" fmla="*/ 5120640 w 5234940"/>
                  <a:gd name="connsiteY5" fmla="*/ 348748 h 4804431"/>
                  <a:gd name="connsiteX6" fmla="*/ 4754880 w 5234940"/>
                  <a:gd name="connsiteY6" fmla="*/ 1000258 h 4804431"/>
                  <a:gd name="connsiteX7" fmla="*/ 4366260 w 5234940"/>
                  <a:gd name="connsiteY7" fmla="*/ 2669038 h 4804431"/>
                  <a:gd name="connsiteX8" fmla="*/ 2457450 w 5234940"/>
                  <a:gd name="connsiteY8" fmla="*/ 3309118 h 4804431"/>
                  <a:gd name="connsiteX9" fmla="*/ 1177290 w 5234940"/>
                  <a:gd name="connsiteY9" fmla="*/ 3537718 h 4804431"/>
                  <a:gd name="connsiteX10" fmla="*/ 434340 w 5234940"/>
                  <a:gd name="connsiteY10" fmla="*/ 4566418 h 4804431"/>
                  <a:gd name="connsiteX11" fmla="*/ 171450 w 5234940"/>
                  <a:gd name="connsiteY11" fmla="*/ 4795018 h 4804431"/>
                  <a:gd name="connsiteX12" fmla="*/ 0 w 5234940"/>
                  <a:gd name="connsiteY12" fmla="*/ 4554988 h 4804431"/>
                  <a:gd name="connsiteX13" fmla="*/ 1062990 w 5234940"/>
                  <a:gd name="connsiteY13" fmla="*/ 2909068 h 4804431"/>
                  <a:gd name="connsiteX14" fmla="*/ 2731770 w 5234940"/>
                  <a:gd name="connsiteY14" fmla="*/ 1160278 h 4804431"/>
                  <a:gd name="connsiteX15" fmla="*/ 3543300 w 5234940"/>
                  <a:gd name="connsiteY15" fmla="*/ 805948 h 4804431"/>
                  <a:gd name="connsiteX16" fmla="*/ 2388870 w 5234940"/>
                  <a:gd name="connsiteY16" fmla="*/ 1148848 h 4804431"/>
                  <a:gd name="connsiteX17" fmla="*/ 1143000 w 5234940"/>
                  <a:gd name="connsiteY17" fmla="*/ 2429008 h 4804431"/>
                  <a:gd name="connsiteX18" fmla="*/ 582930 w 5234940"/>
                  <a:gd name="connsiteY18" fmla="*/ 3206248 h 4804431"/>
                  <a:gd name="connsiteX0" fmla="*/ 546500 w 5198510"/>
                  <a:gd name="connsiteY0" fmla="*/ 3206248 h 4795215"/>
                  <a:gd name="connsiteX1" fmla="*/ 1060850 w 5198510"/>
                  <a:gd name="connsiteY1" fmla="*/ 1068838 h 4795215"/>
                  <a:gd name="connsiteX2" fmla="*/ 4421270 w 5198510"/>
                  <a:gd name="connsiteY2" fmla="*/ 28708 h 4795215"/>
                  <a:gd name="connsiteX3" fmla="*/ 5095640 w 5198510"/>
                  <a:gd name="connsiteY3" fmla="*/ 143008 h 4795215"/>
                  <a:gd name="connsiteX4" fmla="*/ 5198510 w 5198510"/>
                  <a:gd name="connsiteY4" fmla="*/ 211588 h 4795215"/>
                  <a:gd name="connsiteX5" fmla="*/ 5084210 w 5198510"/>
                  <a:gd name="connsiteY5" fmla="*/ 348748 h 4795215"/>
                  <a:gd name="connsiteX6" fmla="*/ 4718450 w 5198510"/>
                  <a:gd name="connsiteY6" fmla="*/ 1000258 h 4795215"/>
                  <a:gd name="connsiteX7" fmla="*/ 4329830 w 5198510"/>
                  <a:gd name="connsiteY7" fmla="*/ 2669038 h 4795215"/>
                  <a:gd name="connsiteX8" fmla="*/ 2421020 w 5198510"/>
                  <a:gd name="connsiteY8" fmla="*/ 3309118 h 4795215"/>
                  <a:gd name="connsiteX9" fmla="*/ 1140860 w 5198510"/>
                  <a:gd name="connsiteY9" fmla="*/ 3537718 h 4795215"/>
                  <a:gd name="connsiteX10" fmla="*/ 397910 w 5198510"/>
                  <a:gd name="connsiteY10" fmla="*/ 4566418 h 4795215"/>
                  <a:gd name="connsiteX11" fmla="*/ 135020 w 5198510"/>
                  <a:gd name="connsiteY11" fmla="*/ 4795018 h 4795215"/>
                  <a:gd name="connsiteX12" fmla="*/ 0 w 5198510"/>
                  <a:gd name="connsiteY12" fmla="*/ 4533130 h 4795215"/>
                  <a:gd name="connsiteX13" fmla="*/ 1026560 w 5198510"/>
                  <a:gd name="connsiteY13" fmla="*/ 2909068 h 4795215"/>
                  <a:gd name="connsiteX14" fmla="*/ 2695340 w 5198510"/>
                  <a:gd name="connsiteY14" fmla="*/ 1160278 h 4795215"/>
                  <a:gd name="connsiteX15" fmla="*/ 3506870 w 5198510"/>
                  <a:gd name="connsiteY15" fmla="*/ 805948 h 4795215"/>
                  <a:gd name="connsiteX16" fmla="*/ 2352440 w 5198510"/>
                  <a:gd name="connsiteY16" fmla="*/ 1148848 h 4795215"/>
                  <a:gd name="connsiteX17" fmla="*/ 1106570 w 5198510"/>
                  <a:gd name="connsiteY17" fmla="*/ 2429008 h 4795215"/>
                  <a:gd name="connsiteX18" fmla="*/ 546500 w 5198510"/>
                  <a:gd name="connsiteY18" fmla="*/ 3206248 h 4795215"/>
                  <a:gd name="connsiteX0" fmla="*/ 563886 w 5215896"/>
                  <a:gd name="connsiteY0" fmla="*/ 3206248 h 4795215"/>
                  <a:gd name="connsiteX1" fmla="*/ 1078236 w 5215896"/>
                  <a:gd name="connsiteY1" fmla="*/ 1068838 h 4795215"/>
                  <a:gd name="connsiteX2" fmla="*/ 4438656 w 5215896"/>
                  <a:gd name="connsiteY2" fmla="*/ 28708 h 4795215"/>
                  <a:gd name="connsiteX3" fmla="*/ 5113026 w 5215896"/>
                  <a:gd name="connsiteY3" fmla="*/ 143008 h 4795215"/>
                  <a:gd name="connsiteX4" fmla="*/ 5215896 w 5215896"/>
                  <a:gd name="connsiteY4" fmla="*/ 211588 h 4795215"/>
                  <a:gd name="connsiteX5" fmla="*/ 5101596 w 5215896"/>
                  <a:gd name="connsiteY5" fmla="*/ 348748 h 4795215"/>
                  <a:gd name="connsiteX6" fmla="*/ 4735836 w 5215896"/>
                  <a:gd name="connsiteY6" fmla="*/ 1000258 h 4795215"/>
                  <a:gd name="connsiteX7" fmla="*/ 4347216 w 5215896"/>
                  <a:gd name="connsiteY7" fmla="*/ 2669038 h 4795215"/>
                  <a:gd name="connsiteX8" fmla="*/ 2438406 w 5215896"/>
                  <a:gd name="connsiteY8" fmla="*/ 3309118 h 4795215"/>
                  <a:gd name="connsiteX9" fmla="*/ 1158246 w 5215896"/>
                  <a:gd name="connsiteY9" fmla="*/ 3537718 h 4795215"/>
                  <a:gd name="connsiteX10" fmla="*/ 415296 w 5215896"/>
                  <a:gd name="connsiteY10" fmla="*/ 4566418 h 4795215"/>
                  <a:gd name="connsiteX11" fmla="*/ 152406 w 5215896"/>
                  <a:gd name="connsiteY11" fmla="*/ 4795018 h 4795215"/>
                  <a:gd name="connsiteX12" fmla="*/ 17386 w 5215896"/>
                  <a:gd name="connsiteY12" fmla="*/ 4533130 h 4795215"/>
                  <a:gd name="connsiteX13" fmla="*/ 1043946 w 5215896"/>
                  <a:gd name="connsiteY13" fmla="*/ 2909068 h 4795215"/>
                  <a:gd name="connsiteX14" fmla="*/ 2712726 w 5215896"/>
                  <a:gd name="connsiteY14" fmla="*/ 1160278 h 4795215"/>
                  <a:gd name="connsiteX15" fmla="*/ 3524256 w 5215896"/>
                  <a:gd name="connsiteY15" fmla="*/ 805948 h 4795215"/>
                  <a:gd name="connsiteX16" fmla="*/ 2369826 w 5215896"/>
                  <a:gd name="connsiteY16" fmla="*/ 1148848 h 4795215"/>
                  <a:gd name="connsiteX17" fmla="*/ 1123956 w 5215896"/>
                  <a:gd name="connsiteY17" fmla="*/ 2429008 h 4795215"/>
                  <a:gd name="connsiteX18" fmla="*/ 563886 w 5215896"/>
                  <a:gd name="connsiteY18" fmla="*/ 3206248 h 4795215"/>
                  <a:gd name="connsiteX0" fmla="*/ 564149 w 5216159"/>
                  <a:gd name="connsiteY0" fmla="*/ 3206248 h 4795638"/>
                  <a:gd name="connsiteX1" fmla="*/ 1078499 w 5216159"/>
                  <a:gd name="connsiteY1" fmla="*/ 1068838 h 4795638"/>
                  <a:gd name="connsiteX2" fmla="*/ 4438919 w 5216159"/>
                  <a:gd name="connsiteY2" fmla="*/ 28708 h 4795638"/>
                  <a:gd name="connsiteX3" fmla="*/ 5113289 w 5216159"/>
                  <a:gd name="connsiteY3" fmla="*/ 143008 h 4795638"/>
                  <a:gd name="connsiteX4" fmla="*/ 5216159 w 5216159"/>
                  <a:gd name="connsiteY4" fmla="*/ 211588 h 4795638"/>
                  <a:gd name="connsiteX5" fmla="*/ 5101859 w 5216159"/>
                  <a:gd name="connsiteY5" fmla="*/ 348748 h 4795638"/>
                  <a:gd name="connsiteX6" fmla="*/ 4736099 w 5216159"/>
                  <a:gd name="connsiteY6" fmla="*/ 1000258 h 4795638"/>
                  <a:gd name="connsiteX7" fmla="*/ 4347479 w 5216159"/>
                  <a:gd name="connsiteY7" fmla="*/ 2669038 h 4795638"/>
                  <a:gd name="connsiteX8" fmla="*/ 2438669 w 5216159"/>
                  <a:gd name="connsiteY8" fmla="*/ 3309118 h 4795638"/>
                  <a:gd name="connsiteX9" fmla="*/ 1158509 w 5216159"/>
                  <a:gd name="connsiteY9" fmla="*/ 3537718 h 4795638"/>
                  <a:gd name="connsiteX10" fmla="*/ 433774 w 5216159"/>
                  <a:gd name="connsiteY10" fmla="*/ 4588276 h 4795638"/>
                  <a:gd name="connsiteX11" fmla="*/ 152669 w 5216159"/>
                  <a:gd name="connsiteY11" fmla="*/ 4795018 h 4795638"/>
                  <a:gd name="connsiteX12" fmla="*/ 17649 w 5216159"/>
                  <a:gd name="connsiteY12" fmla="*/ 4533130 h 4795638"/>
                  <a:gd name="connsiteX13" fmla="*/ 1044209 w 5216159"/>
                  <a:gd name="connsiteY13" fmla="*/ 2909068 h 4795638"/>
                  <a:gd name="connsiteX14" fmla="*/ 2712989 w 5216159"/>
                  <a:gd name="connsiteY14" fmla="*/ 1160278 h 4795638"/>
                  <a:gd name="connsiteX15" fmla="*/ 3524519 w 5216159"/>
                  <a:gd name="connsiteY15" fmla="*/ 805948 h 4795638"/>
                  <a:gd name="connsiteX16" fmla="*/ 2370089 w 5216159"/>
                  <a:gd name="connsiteY16" fmla="*/ 1148848 h 4795638"/>
                  <a:gd name="connsiteX17" fmla="*/ 1124219 w 5216159"/>
                  <a:gd name="connsiteY17" fmla="*/ 2429008 h 4795638"/>
                  <a:gd name="connsiteX18" fmla="*/ 564149 w 5216159"/>
                  <a:gd name="connsiteY18" fmla="*/ 3206248 h 4795638"/>
                  <a:gd name="connsiteX0" fmla="*/ 564149 w 5216159"/>
                  <a:gd name="connsiteY0" fmla="*/ 3206248 h 4797073"/>
                  <a:gd name="connsiteX1" fmla="*/ 1078499 w 5216159"/>
                  <a:gd name="connsiteY1" fmla="*/ 1068838 h 4797073"/>
                  <a:gd name="connsiteX2" fmla="*/ 4438919 w 5216159"/>
                  <a:gd name="connsiteY2" fmla="*/ 28708 h 4797073"/>
                  <a:gd name="connsiteX3" fmla="*/ 5113289 w 5216159"/>
                  <a:gd name="connsiteY3" fmla="*/ 143008 h 4797073"/>
                  <a:gd name="connsiteX4" fmla="*/ 5216159 w 5216159"/>
                  <a:gd name="connsiteY4" fmla="*/ 211588 h 4797073"/>
                  <a:gd name="connsiteX5" fmla="*/ 5101859 w 5216159"/>
                  <a:gd name="connsiteY5" fmla="*/ 348748 h 4797073"/>
                  <a:gd name="connsiteX6" fmla="*/ 4736099 w 5216159"/>
                  <a:gd name="connsiteY6" fmla="*/ 1000258 h 4797073"/>
                  <a:gd name="connsiteX7" fmla="*/ 4347479 w 5216159"/>
                  <a:gd name="connsiteY7" fmla="*/ 2669038 h 4797073"/>
                  <a:gd name="connsiteX8" fmla="*/ 2438669 w 5216159"/>
                  <a:gd name="connsiteY8" fmla="*/ 3309118 h 4797073"/>
                  <a:gd name="connsiteX9" fmla="*/ 1158509 w 5216159"/>
                  <a:gd name="connsiteY9" fmla="*/ 3537718 h 4797073"/>
                  <a:gd name="connsiteX10" fmla="*/ 433774 w 5216159"/>
                  <a:gd name="connsiteY10" fmla="*/ 4588276 h 4797073"/>
                  <a:gd name="connsiteX11" fmla="*/ 152669 w 5216159"/>
                  <a:gd name="connsiteY11" fmla="*/ 4795018 h 4797073"/>
                  <a:gd name="connsiteX12" fmla="*/ 17649 w 5216159"/>
                  <a:gd name="connsiteY12" fmla="*/ 4533130 h 4797073"/>
                  <a:gd name="connsiteX13" fmla="*/ 1044209 w 5216159"/>
                  <a:gd name="connsiteY13" fmla="*/ 2909068 h 4797073"/>
                  <a:gd name="connsiteX14" fmla="*/ 2712989 w 5216159"/>
                  <a:gd name="connsiteY14" fmla="*/ 1160278 h 4797073"/>
                  <a:gd name="connsiteX15" fmla="*/ 3524519 w 5216159"/>
                  <a:gd name="connsiteY15" fmla="*/ 805948 h 4797073"/>
                  <a:gd name="connsiteX16" fmla="*/ 2370089 w 5216159"/>
                  <a:gd name="connsiteY16" fmla="*/ 1148848 h 4797073"/>
                  <a:gd name="connsiteX17" fmla="*/ 1124219 w 5216159"/>
                  <a:gd name="connsiteY17" fmla="*/ 2429008 h 4797073"/>
                  <a:gd name="connsiteX18" fmla="*/ 564149 w 5216159"/>
                  <a:gd name="connsiteY18" fmla="*/ 3206248 h 4797073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25052"/>
                  <a:gd name="connsiteY0" fmla="*/ 3206248 h 4800152"/>
                  <a:gd name="connsiteX1" fmla="*/ 1078341 w 5225052"/>
                  <a:gd name="connsiteY1" fmla="*/ 1068838 h 4800152"/>
                  <a:gd name="connsiteX2" fmla="*/ 4438761 w 5225052"/>
                  <a:gd name="connsiteY2" fmla="*/ 28708 h 4800152"/>
                  <a:gd name="connsiteX3" fmla="*/ 5113131 w 5225052"/>
                  <a:gd name="connsiteY3" fmla="*/ 143008 h 4800152"/>
                  <a:gd name="connsiteX4" fmla="*/ 5216001 w 5225052"/>
                  <a:gd name="connsiteY4" fmla="*/ 211588 h 4800152"/>
                  <a:gd name="connsiteX5" fmla="*/ 5101701 w 5225052"/>
                  <a:gd name="connsiteY5" fmla="*/ 348748 h 4800152"/>
                  <a:gd name="connsiteX6" fmla="*/ 4735941 w 5225052"/>
                  <a:gd name="connsiteY6" fmla="*/ 1000258 h 4800152"/>
                  <a:gd name="connsiteX7" fmla="*/ 4420182 w 5225052"/>
                  <a:gd name="connsiteY7" fmla="*/ 2592535 h 4800152"/>
                  <a:gd name="connsiteX8" fmla="*/ 2445797 w 5225052"/>
                  <a:gd name="connsiteY8" fmla="*/ 3305475 h 4800152"/>
                  <a:gd name="connsiteX9" fmla="*/ 1391505 w 5225052"/>
                  <a:gd name="connsiteY9" fmla="*/ 3417498 h 4800152"/>
                  <a:gd name="connsiteX10" fmla="*/ 422686 w 5225052"/>
                  <a:gd name="connsiteY10" fmla="*/ 4610134 h 4800152"/>
                  <a:gd name="connsiteX11" fmla="*/ 152511 w 5225052"/>
                  <a:gd name="connsiteY11" fmla="*/ 4795018 h 4800152"/>
                  <a:gd name="connsiteX12" fmla="*/ 17491 w 5225052"/>
                  <a:gd name="connsiteY12" fmla="*/ 4533130 h 4800152"/>
                  <a:gd name="connsiteX13" fmla="*/ 1044051 w 5225052"/>
                  <a:gd name="connsiteY13" fmla="*/ 2909068 h 4800152"/>
                  <a:gd name="connsiteX14" fmla="*/ 2712831 w 5225052"/>
                  <a:gd name="connsiteY14" fmla="*/ 1160278 h 4800152"/>
                  <a:gd name="connsiteX15" fmla="*/ 3524361 w 5225052"/>
                  <a:gd name="connsiteY15" fmla="*/ 805948 h 4800152"/>
                  <a:gd name="connsiteX16" fmla="*/ 2369931 w 5225052"/>
                  <a:gd name="connsiteY16" fmla="*/ 1148848 h 4800152"/>
                  <a:gd name="connsiteX17" fmla="*/ 1124061 w 5225052"/>
                  <a:gd name="connsiteY17" fmla="*/ 2429008 h 4800152"/>
                  <a:gd name="connsiteX18" fmla="*/ 563991 w 5225052"/>
                  <a:gd name="connsiteY18" fmla="*/ 3206248 h 4800152"/>
                  <a:gd name="connsiteX0" fmla="*/ 563991 w 5217991"/>
                  <a:gd name="connsiteY0" fmla="*/ 3206248 h 4800152"/>
                  <a:gd name="connsiteX1" fmla="*/ 1078341 w 5217991"/>
                  <a:gd name="connsiteY1" fmla="*/ 1068838 h 4800152"/>
                  <a:gd name="connsiteX2" fmla="*/ 4438761 w 5217991"/>
                  <a:gd name="connsiteY2" fmla="*/ 28708 h 4800152"/>
                  <a:gd name="connsiteX3" fmla="*/ 5113131 w 5217991"/>
                  <a:gd name="connsiteY3" fmla="*/ 143008 h 4800152"/>
                  <a:gd name="connsiteX4" fmla="*/ 5216001 w 5217991"/>
                  <a:gd name="connsiteY4" fmla="*/ 211588 h 4800152"/>
                  <a:gd name="connsiteX5" fmla="*/ 5101701 w 5217991"/>
                  <a:gd name="connsiteY5" fmla="*/ 348748 h 4800152"/>
                  <a:gd name="connsiteX6" fmla="*/ 4735941 w 5217991"/>
                  <a:gd name="connsiteY6" fmla="*/ 1000258 h 4800152"/>
                  <a:gd name="connsiteX7" fmla="*/ 4420182 w 5217991"/>
                  <a:gd name="connsiteY7" fmla="*/ 2592535 h 4800152"/>
                  <a:gd name="connsiteX8" fmla="*/ 2445797 w 5217991"/>
                  <a:gd name="connsiteY8" fmla="*/ 3305475 h 4800152"/>
                  <a:gd name="connsiteX9" fmla="*/ 1391505 w 5217991"/>
                  <a:gd name="connsiteY9" fmla="*/ 3417498 h 4800152"/>
                  <a:gd name="connsiteX10" fmla="*/ 422686 w 5217991"/>
                  <a:gd name="connsiteY10" fmla="*/ 4610134 h 4800152"/>
                  <a:gd name="connsiteX11" fmla="*/ 152511 w 5217991"/>
                  <a:gd name="connsiteY11" fmla="*/ 4795018 h 4800152"/>
                  <a:gd name="connsiteX12" fmla="*/ 17491 w 5217991"/>
                  <a:gd name="connsiteY12" fmla="*/ 4533130 h 4800152"/>
                  <a:gd name="connsiteX13" fmla="*/ 1044051 w 5217991"/>
                  <a:gd name="connsiteY13" fmla="*/ 2909068 h 4800152"/>
                  <a:gd name="connsiteX14" fmla="*/ 2712831 w 5217991"/>
                  <a:gd name="connsiteY14" fmla="*/ 1160278 h 4800152"/>
                  <a:gd name="connsiteX15" fmla="*/ 3524361 w 5217991"/>
                  <a:gd name="connsiteY15" fmla="*/ 805948 h 4800152"/>
                  <a:gd name="connsiteX16" fmla="*/ 2369931 w 5217991"/>
                  <a:gd name="connsiteY16" fmla="*/ 1148848 h 4800152"/>
                  <a:gd name="connsiteX17" fmla="*/ 1124061 w 5217991"/>
                  <a:gd name="connsiteY17" fmla="*/ 2429008 h 4800152"/>
                  <a:gd name="connsiteX18" fmla="*/ 563991 w 5217991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196576 h 4790480"/>
                  <a:gd name="connsiteX1" fmla="*/ 1078341 w 5218946"/>
                  <a:gd name="connsiteY1" fmla="*/ 1059166 h 4790480"/>
                  <a:gd name="connsiteX2" fmla="*/ 4438761 w 5218946"/>
                  <a:gd name="connsiteY2" fmla="*/ 19036 h 4790480"/>
                  <a:gd name="connsiteX3" fmla="*/ 5113131 w 5218946"/>
                  <a:gd name="connsiteY3" fmla="*/ 133336 h 4790480"/>
                  <a:gd name="connsiteX4" fmla="*/ 5216001 w 5218946"/>
                  <a:gd name="connsiteY4" fmla="*/ 201916 h 4790480"/>
                  <a:gd name="connsiteX5" fmla="*/ 5101701 w 5218946"/>
                  <a:gd name="connsiteY5" fmla="*/ 339076 h 4790480"/>
                  <a:gd name="connsiteX6" fmla="*/ 4735941 w 5218946"/>
                  <a:gd name="connsiteY6" fmla="*/ 990586 h 4790480"/>
                  <a:gd name="connsiteX7" fmla="*/ 4420182 w 5218946"/>
                  <a:gd name="connsiteY7" fmla="*/ 2582863 h 4790480"/>
                  <a:gd name="connsiteX8" fmla="*/ 2445797 w 5218946"/>
                  <a:gd name="connsiteY8" fmla="*/ 3295803 h 4790480"/>
                  <a:gd name="connsiteX9" fmla="*/ 1391505 w 5218946"/>
                  <a:gd name="connsiteY9" fmla="*/ 3407826 h 4790480"/>
                  <a:gd name="connsiteX10" fmla="*/ 422686 w 5218946"/>
                  <a:gd name="connsiteY10" fmla="*/ 4600462 h 4790480"/>
                  <a:gd name="connsiteX11" fmla="*/ 152511 w 5218946"/>
                  <a:gd name="connsiteY11" fmla="*/ 4785346 h 4790480"/>
                  <a:gd name="connsiteX12" fmla="*/ 17491 w 5218946"/>
                  <a:gd name="connsiteY12" fmla="*/ 4523458 h 4790480"/>
                  <a:gd name="connsiteX13" fmla="*/ 1044051 w 5218946"/>
                  <a:gd name="connsiteY13" fmla="*/ 2899396 h 4790480"/>
                  <a:gd name="connsiteX14" fmla="*/ 2712831 w 5218946"/>
                  <a:gd name="connsiteY14" fmla="*/ 1150606 h 4790480"/>
                  <a:gd name="connsiteX15" fmla="*/ 3524361 w 5218946"/>
                  <a:gd name="connsiteY15" fmla="*/ 796276 h 4790480"/>
                  <a:gd name="connsiteX16" fmla="*/ 2369931 w 5218946"/>
                  <a:gd name="connsiteY16" fmla="*/ 1139176 h 4790480"/>
                  <a:gd name="connsiteX17" fmla="*/ 1124061 w 5218946"/>
                  <a:gd name="connsiteY17" fmla="*/ 2419336 h 4790480"/>
                  <a:gd name="connsiteX18" fmla="*/ 563991 w 5218946"/>
                  <a:gd name="connsiteY18" fmla="*/ 3196576 h 479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18946" h="4790480">
                    <a:moveTo>
                      <a:pt x="563991" y="3196576"/>
                    </a:moveTo>
                    <a:cubicBezTo>
                      <a:pt x="556371" y="2969881"/>
                      <a:pt x="263167" y="1857805"/>
                      <a:pt x="1078341" y="1059166"/>
                    </a:cubicBezTo>
                    <a:cubicBezTo>
                      <a:pt x="1753788" y="397420"/>
                      <a:pt x="3158514" y="-105549"/>
                      <a:pt x="4438761" y="19036"/>
                    </a:cubicBezTo>
                    <a:cubicBezTo>
                      <a:pt x="4665685" y="41119"/>
                      <a:pt x="4855553" y="77020"/>
                      <a:pt x="5113131" y="133336"/>
                    </a:cubicBezTo>
                    <a:cubicBezTo>
                      <a:pt x="5165636" y="163482"/>
                      <a:pt x="5203569" y="153555"/>
                      <a:pt x="5216001" y="201916"/>
                    </a:cubicBezTo>
                    <a:cubicBezTo>
                      <a:pt x="5228433" y="250277"/>
                      <a:pt x="5203569" y="233133"/>
                      <a:pt x="5101701" y="339076"/>
                    </a:cubicBezTo>
                    <a:cubicBezTo>
                      <a:pt x="4979781" y="494315"/>
                      <a:pt x="4857861" y="591264"/>
                      <a:pt x="4735941" y="990586"/>
                    </a:cubicBezTo>
                    <a:cubicBezTo>
                      <a:pt x="4719502" y="1763463"/>
                      <a:pt x="4612913" y="2226670"/>
                      <a:pt x="4420182" y="2582863"/>
                    </a:cubicBezTo>
                    <a:cubicBezTo>
                      <a:pt x="3935354" y="3478891"/>
                      <a:pt x="2815784" y="3318602"/>
                      <a:pt x="2445797" y="3295803"/>
                    </a:cubicBezTo>
                    <a:cubicBezTo>
                      <a:pt x="2075810" y="3273004"/>
                      <a:pt x="1790622" y="3285102"/>
                      <a:pt x="1391505" y="3407826"/>
                    </a:cubicBezTo>
                    <a:cubicBezTo>
                      <a:pt x="992388" y="3530550"/>
                      <a:pt x="557174" y="4343750"/>
                      <a:pt x="422686" y="4600462"/>
                    </a:cubicBezTo>
                    <a:cubicBezTo>
                      <a:pt x="364701" y="4802528"/>
                      <a:pt x="220043" y="4798180"/>
                      <a:pt x="152511" y="4785346"/>
                    </a:cubicBezTo>
                    <a:cubicBezTo>
                      <a:pt x="84979" y="4772512"/>
                      <a:pt x="-47582" y="4644474"/>
                      <a:pt x="17491" y="4523458"/>
                    </a:cubicBezTo>
                    <a:cubicBezTo>
                      <a:pt x="28921" y="4403443"/>
                      <a:pt x="594828" y="3461538"/>
                      <a:pt x="1044051" y="2899396"/>
                    </a:cubicBezTo>
                    <a:cubicBezTo>
                      <a:pt x="1493274" y="2337254"/>
                      <a:pt x="2152761" y="1722106"/>
                      <a:pt x="2712831" y="1150606"/>
                    </a:cubicBezTo>
                    <a:lnTo>
                      <a:pt x="3524361" y="796276"/>
                    </a:lnTo>
                    <a:cubicBezTo>
                      <a:pt x="3467211" y="794371"/>
                      <a:pt x="2762361" y="861046"/>
                      <a:pt x="2369931" y="1139176"/>
                    </a:cubicBezTo>
                    <a:cubicBezTo>
                      <a:pt x="1977501" y="1417306"/>
                      <a:pt x="1390761" y="2000236"/>
                      <a:pt x="1124061" y="2419336"/>
                    </a:cubicBezTo>
                    <a:cubicBezTo>
                      <a:pt x="857361" y="2838436"/>
                      <a:pt x="727821" y="2994646"/>
                      <a:pt x="563991" y="3196576"/>
                    </a:cubicBezTo>
                    <a:close/>
                  </a:path>
                </a:pathLst>
              </a:custGeom>
              <a:solidFill>
                <a:srgbClr val="8FD3F5">
                  <a:alpha val="4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2979476" y="3104910"/>
                <a:ext cx="1436256" cy="642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一流的加严测试能力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745984" y="4881249"/>
              <a:ext cx="979715" cy="844582"/>
              <a:chOff x="2491640" y="1572045"/>
              <a:chExt cx="1306286" cy="1126108"/>
            </a:xfrm>
          </p:grpSpPr>
          <p:sp>
            <p:nvSpPr>
              <p:cNvPr id="46" name="六边形 45"/>
              <p:cNvSpPr/>
              <p:nvPr/>
            </p:nvSpPr>
            <p:spPr>
              <a:xfrm>
                <a:off x="2491640" y="1572045"/>
                <a:ext cx="1306286" cy="1126108"/>
              </a:xfrm>
              <a:prstGeom prst="hexago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 bwMode="auto">
              <a:xfrm>
                <a:off x="3006361" y="2127864"/>
                <a:ext cx="591935" cy="543338"/>
              </a:xfrm>
              <a:custGeom>
                <a:avLst/>
                <a:gdLst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94305 h 4783075"/>
                  <a:gd name="connsiteX1" fmla="*/ 1097280 w 5234940"/>
                  <a:gd name="connsiteY1" fmla="*/ 1056895 h 4783075"/>
                  <a:gd name="connsiteX2" fmla="*/ 4457700 w 5234940"/>
                  <a:gd name="connsiteY2" fmla="*/ 16765 h 4783075"/>
                  <a:gd name="connsiteX3" fmla="*/ 5132070 w 5234940"/>
                  <a:gd name="connsiteY3" fmla="*/ 131065 h 4783075"/>
                  <a:gd name="connsiteX4" fmla="*/ 5234940 w 5234940"/>
                  <a:gd name="connsiteY4" fmla="*/ 199645 h 4783075"/>
                  <a:gd name="connsiteX5" fmla="*/ 5120640 w 5234940"/>
                  <a:gd name="connsiteY5" fmla="*/ 336805 h 4783075"/>
                  <a:gd name="connsiteX6" fmla="*/ 4754880 w 5234940"/>
                  <a:gd name="connsiteY6" fmla="*/ 988315 h 4783075"/>
                  <a:gd name="connsiteX7" fmla="*/ 4366260 w 5234940"/>
                  <a:gd name="connsiteY7" fmla="*/ 2657095 h 4783075"/>
                  <a:gd name="connsiteX8" fmla="*/ 2457450 w 5234940"/>
                  <a:gd name="connsiteY8" fmla="*/ 3297175 h 4783075"/>
                  <a:gd name="connsiteX9" fmla="*/ 1177290 w 5234940"/>
                  <a:gd name="connsiteY9" fmla="*/ 3525775 h 4783075"/>
                  <a:gd name="connsiteX10" fmla="*/ 434340 w 5234940"/>
                  <a:gd name="connsiteY10" fmla="*/ 4554475 h 4783075"/>
                  <a:gd name="connsiteX11" fmla="*/ 171450 w 5234940"/>
                  <a:gd name="connsiteY11" fmla="*/ 4783075 h 4783075"/>
                  <a:gd name="connsiteX12" fmla="*/ 0 w 5234940"/>
                  <a:gd name="connsiteY12" fmla="*/ 4543045 h 4783075"/>
                  <a:gd name="connsiteX13" fmla="*/ 1051560 w 5234940"/>
                  <a:gd name="connsiteY13" fmla="*/ 2862835 h 4783075"/>
                  <a:gd name="connsiteX14" fmla="*/ 2731770 w 5234940"/>
                  <a:gd name="connsiteY14" fmla="*/ 1148335 h 4783075"/>
                  <a:gd name="connsiteX15" fmla="*/ 3543300 w 5234940"/>
                  <a:gd name="connsiteY15" fmla="*/ 794005 h 4783075"/>
                  <a:gd name="connsiteX16" fmla="*/ 2388870 w 5234940"/>
                  <a:gd name="connsiteY16" fmla="*/ 1136905 h 4783075"/>
                  <a:gd name="connsiteX17" fmla="*/ 1143000 w 5234940"/>
                  <a:gd name="connsiteY17" fmla="*/ 2417065 h 4783075"/>
                  <a:gd name="connsiteX18" fmla="*/ 582930 w 5234940"/>
                  <a:gd name="connsiteY18" fmla="*/ 3194305 h 4783075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630611 w 5282621"/>
                  <a:gd name="connsiteY0" fmla="*/ 3206248 h 4837774"/>
                  <a:gd name="connsiteX1" fmla="*/ 1144961 w 5282621"/>
                  <a:gd name="connsiteY1" fmla="*/ 1068838 h 4837774"/>
                  <a:gd name="connsiteX2" fmla="*/ 4505381 w 5282621"/>
                  <a:gd name="connsiteY2" fmla="*/ 28708 h 4837774"/>
                  <a:gd name="connsiteX3" fmla="*/ 5179751 w 5282621"/>
                  <a:gd name="connsiteY3" fmla="*/ 143008 h 4837774"/>
                  <a:gd name="connsiteX4" fmla="*/ 5282621 w 5282621"/>
                  <a:gd name="connsiteY4" fmla="*/ 211588 h 4837774"/>
                  <a:gd name="connsiteX5" fmla="*/ 5168321 w 5282621"/>
                  <a:gd name="connsiteY5" fmla="*/ 348748 h 4837774"/>
                  <a:gd name="connsiteX6" fmla="*/ 4802561 w 5282621"/>
                  <a:gd name="connsiteY6" fmla="*/ 1000258 h 4837774"/>
                  <a:gd name="connsiteX7" fmla="*/ 4413941 w 5282621"/>
                  <a:gd name="connsiteY7" fmla="*/ 2669038 h 4837774"/>
                  <a:gd name="connsiteX8" fmla="*/ 2505131 w 5282621"/>
                  <a:gd name="connsiteY8" fmla="*/ 3309118 h 4837774"/>
                  <a:gd name="connsiteX9" fmla="*/ 1224971 w 5282621"/>
                  <a:gd name="connsiteY9" fmla="*/ 3537718 h 4837774"/>
                  <a:gd name="connsiteX10" fmla="*/ 482021 w 5282621"/>
                  <a:gd name="connsiteY10" fmla="*/ 4566418 h 4837774"/>
                  <a:gd name="connsiteX11" fmla="*/ 219131 w 5282621"/>
                  <a:gd name="connsiteY11" fmla="*/ 4795018 h 4837774"/>
                  <a:gd name="connsiteX12" fmla="*/ 47681 w 5282621"/>
                  <a:gd name="connsiteY12" fmla="*/ 4554988 h 4837774"/>
                  <a:gd name="connsiteX13" fmla="*/ 1099241 w 5282621"/>
                  <a:gd name="connsiteY13" fmla="*/ 2874778 h 4837774"/>
                  <a:gd name="connsiteX14" fmla="*/ 2779451 w 5282621"/>
                  <a:gd name="connsiteY14" fmla="*/ 1160278 h 4837774"/>
                  <a:gd name="connsiteX15" fmla="*/ 3590981 w 5282621"/>
                  <a:gd name="connsiteY15" fmla="*/ 805948 h 4837774"/>
                  <a:gd name="connsiteX16" fmla="*/ 2436551 w 5282621"/>
                  <a:gd name="connsiteY16" fmla="*/ 1148848 h 4837774"/>
                  <a:gd name="connsiteX17" fmla="*/ 1190681 w 5282621"/>
                  <a:gd name="connsiteY17" fmla="*/ 2429008 h 4837774"/>
                  <a:gd name="connsiteX18" fmla="*/ 630611 w 5282621"/>
                  <a:gd name="connsiteY18" fmla="*/ 3206248 h 4837774"/>
                  <a:gd name="connsiteX0" fmla="*/ 651181 w 5303191"/>
                  <a:gd name="connsiteY0" fmla="*/ 3206248 h 4802742"/>
                  <a:gd name="connsiteX1" fmla="*/ 1165531 w 5303191"/>
                  <a:gd name="connsiteY1" fmla="*/ 1068838 h 4802742"/>
                  <a:gd name="connsiteX2" fmla="*/ 4525951 w 5303191"/>
                  <a:gd name="connsiteY2" fmla="*/ 28708 h 4802742"/>
                  <a:gd name="connsiteX3" fmla="*/ 5200321 w 5303191"/>
                  <a:gd name="connsiteY3" fmla="*/ 143008 h 4802742"/>
                  <a:gd name="connsiteX4" fmla="*/ 5303191 w 5303191"/>
                  <a:gd name="connsiteY4" fmla="*/ 211588 h 4802742"/>
                  <a:gd name="connsiteX5" fmla="*/ 5188891 w 5303191"/>
                  <a:gd name="connsiteY5" fmla="*/ 348748 h 4802742"/>
                  <a:gd name="connsiteX6" fmla="*/ 4823131 w 5303191"/>
                  <a:gd name="connsiteY6" fmla="*/ 1000258 h 4802742"/>
                  <a:gd name="connsiteX7" fmla="*/ 4434511 w 5303191"/>
                  <a:gd name="connsiteY7" fmla="*/ 2669038 h 4802742"/>
                  <a:gd name="connsiteX8" fmla="*/ 2525701 w 5303191"/>
                  <a:gd name="connsiteY8" fmla="*/ 3309118 h 4802742"/>
                  <a:gd name="connsiteX9" fmla="*/ 1245541 w 5303191"/>
                  <a:gd name="connsiteY9" fmla="*/ 3537718 h 4802742"/>
                  <a:gd name="connsiteX10" fmla="*/ 502591 w 5303191"/>
                  <a:gd name="connsiteY10" fmla="*/ 4566418 h 4802742"/>
                  <a:gd name="connsiteX11" fmla="*/ 239701 w 5303191"/>
                  <a:gd name="connsiteY11" fmla="*/ 4795018 h 4802742"/>
                  <a:gd name="connsiteX12" fmla="*/ 68251 w 5303191"/>
                  <a:gd name="connsiteY12" fmla="*/ 4554988 h 4802742"/>
                  <a:gd name="connsiteX13" fmla="*/ 1119811 w 5303191"/>
                  <a:gd name="connsiteY13" fmla="*/ 2874778 h 4802742"/>
                  <a:gd name="connsiteX14" fmla="*/ 2800021 w 5303191"/>
                  <a:gd name="connsiteY14" fmla="*/ 1160278 h 4802742"/>
                  <a:gd name="connsiteX15" fmla="*/ 3611551 w 5303191"/>
                  <a:gd name="connsiteY15" fmla="*/ 805948 h 4802742"/>
                  <a:gd name="connsiteX16" fmla="*/ 2457121 w 5303191"/>
                  <a:gd name="connsiteY16" fmla="*/ 1148848 h 4802742"/>
                  <a:gd name="connsiteX17" fmla="*/ 1211251 w 5303191"/>
                  <a:gd name="connsiteY17" fmla="*/ 2429008 h 4802742"/>
                  <a:gd name="connsiteX18" fmla="*/ 651181 w 5303191"/>
                  <a:gd name="connsiteY18" fmla="*/ 3206248 h 4802742"/>
                  <a:gd name="connsiteX0" fmla="*/ 651181 w 5303191"/>
                  <a:gd name="connsiteY0" fmla="*/ 3206248 h 4804431"/>
                  <a:gd name="connsiteX1" fmla="*/ 1165531 w 5303191"/>
                  <a:gd name="connsiteY1" fmla="*/ 1068838 h 4804431"/>
                  <a:gd name="connsiteX2" fmla="*/ 4525951 w 5303191"/>
                  <a:gd name="connsiteY2" fmla="*/ 28708 h 4804431"/>
                  <a:gd name="connsiteX3" fmla="*/ 5200321 w 5303191"/>
                  <a:gd name="connsiteY3" fmla="*/ 143008 h 4804431"/>
                  <a:gd name="connsiteX4" fmla="*/ 5303191 w 5303191"/>
                  <a:gd name="connsiteY4" fmla="*/ 211588 h 4804431"/>
                  <a:gd name="connsiteX5" fmla="*/ 5188891 w 5303191"/>
                  <a:gd name="connsiteY5" fmla="*/ 348748 h 4804431"/>
                  <a:gd name="connsiteX6" fmla="*/ 4823131 w 5303191"/>
                  <a:gd name="connsiteY6" fmla="*/ 1000258 h 4804431"/>
                  <a:gd name="connsiteX7" fmla="*/ 4434511 w 5303191"/>
                  <a:gd name="connsiteY7" fmla="*/ 2669038 h 4804431"/>
                  <a:gd name="connsiteX8" fmla="*/ 2525701 w 5303191"/>
                  <a:gd name="connsiteY8" fmla="*/ 3309118 h 4804431"/>
                  <a:gd name="connsiteX9" fmla="*/ 1245541 w 5303191"/>
                  <a:gd name="connsiteY9" fmla="*/ 3537718 h 4804431"/>
                  <a:gd name="connsiteX10" fmla="*/ 502591 w 5303191"/>
                  <a:gd name="connsiteY10" fmla="*/ 4566418 h 4804431"/>
                  <a:gd name="connsiteX11" fmla="*/ 239701 w 5303191"/>
                  <a:gd name="connsiteY11" fmla="*/ 4795018 h 4804431"/>
                  <a:gd name="connsiteX12" fmla="*/ 68251 w 5303191"/>
                  <a:gd name="connsiteY12" fmla="*/ 4554988 h 4804431"/>
                  <a:gd name="connsiteX13" fmla="*/ 1119811 w 5303191"/>
                  <a:gd name="connsiteY13" fmla="*/ 2874778 h 4804431"/>
                  <a:gd name="connsiteX14" fmla="*/ 2800021 w 5303191"/>
                  <a:gd name="connsiteY14" fmla="*/ 1160278 h 4804431"/>
                  <a:gd name="connsiteX15" fmla="*/ 3611551 w 5303191"/>
                  <a:gd name="connsiteY15" fmla="*/ 805948 h 4804431"/>
                  <a:gd name="connsiteX16" fmla="*/ 2457121 w 5303191"/>
                  <a:gd name="connsiteY16" fmla="*/ 1148848 h 4804431"/>
                  <a:gd name="connsiteX17" fmla="*/ 1211251 w 5303191"/>
                  <a:gd name="connsiteY17" fmla="*/ 2429008 h 4804431"/>
                  <a:gd name="connsiteX18" fmla="*/ 651181 w 5303191"/>
                  <a:gd name="connsiteY18" fmla="*/ 3206248 h 4804431"/>
                  <a:gd name="connsiteX0" fmla="*/ 741727 w 5393737"/>
                  <a:gd name="connsiteY0" fmla="*/ 3206248 h 4869258"/>
                  <a:gd name="connsiteX1" fmla="*/ 1256077 w 5393737"/>
                  <a:gd name="connsiteY1" fmla="*/ 1068838 h 4869258"/>
                  <a:gd name="connsiteX2" fmla="*/ 4616497 w 5393737"/>
                  <a:gd name="connsiteY2" fmla="*/ 28708 h 4869258"/>
                  <a:gd name="connsiteX3" fmla="*/ 5290867 w 5393737"/>
                  <a:gd name="connsiteY3" fmla="*/ 143008 h 4869258"/>
                  <a:gd name="connsiteX4" fmla="*/ 5393737 w 5393737"/>
                  <a:gd name="connsiteY4" fmla="*/ 211588 h 4869258"/>
                  <a:gd name="connsiteX5" fmla="*/ 5279437 w 5393737"/>
                  <a:gd name="connsiteY5" fmla="*/ 348748 h 4869258"/>
                  <a:gd name="connsiteX6" fmla="*/ 4913677 w 5393737"/>
                  <a:gd name="connsiteY6" fmla="*/ 1000258 h 4869258"/>
                  <a:gd name="connsiteX7" fmla="*/ 4525057 w 5393737"/>
                  <a:gd name="connsiteY7" fmla="*/ 2669038 h 4869258"/>
                  <a:gd name="connsiteX8" fmla="*/ 2616247 w 5393737"/>
                  <a:gd name="connsiteY8" fmla="*/ 3309118 h 4869258"/>
                  <a:gd name="connsiteX9" fmla="*/ 1336087 w 5393737"/>
                  <a:gd name="connsiteY9" fmla="*/ 3537718 h 4869258"/>
                  <a:gd name="connsiteX10" fmla="*/ 593137 w 5393737"/>
                  <a:gd name="connsiteY10" fmla="*/ 4566418 h 4869258"/>
                  <a:gd name="connsiteX11" fmla="*/ 330247 w 5393737"/>
                  <a:gd name="connsiteY11" fmla="*/ 4795018 h 4869258"/>
                  <a:gd name="connsiteX12" fmla="*/ 158797 w 5393737"/>
                  <a:gd name="connsiteY12" fmla="*/ 4554988 h 4869258"/>
                  <a:gd name="connsiteX13" fmla="*/ 1210357 w 5393737"/>
                  <a:gd name="connsiteY13" fmla="*/ 2874778 h 4869258"/>
                  <a:gd name="connsiteX14" fmla="*/ 2890567 w 5393737"/>
                  <a:gd name="connsiteY14" fmla="*/ 1160278 h 4869258"/>
                  <a:gd name="connsiteX15" fmla="*/ 3702097 w 5393737"/>
                  <a:gd name="connsiteY15" fmla="*/ 805948 h 4869258"/>
                  <a:gd name="connsiteX16" fmla="*/ 2547667 w 5393737"/>
                  <a:gd name="connsiteY16" fmla="*/ 1148848 h 4869258"/>
                  <a:gd name="connsiteX17" fmla="*/ 1301797 w 5393737"/>
                  <a:gd name="connsiteY17" fmla="*/ 2429008 h 4869258"/>
                  <a:gd name="connsiteX18" fmla="*/ 741727 w 5393737"/>
                  <a:gd name="connsiteY18" fmla="*/ 3206248 h 4869258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82930 w 5234940"/>
                  <a:gd name="connsiteY0" fmla="*/ 3206248 h 4804431"/>
                  <a:gd name="connsiteX1" fmla="*/ 1097280 w 5234940"/>
                  <a:gd name="connsiteY1" fmla="*/ 1068838 h 4804431"/>
                  <a:gd name="connsiteX2" fmla="*/ 4457700 w 5234940"/>
                  <a:gd name="connsiteY2" fmla="*/ 28708 h 4804431"/>
                  <a:gd name="connsiteX3" fmla="*/ 5132070 w 5234940"/>
                  <a:gd name="connsiteY3" fmla="*/ 143008 h 4804431"/>
                  <a:gd name="connsiteX4" fmla="*/ 5234940 w 5234940"/>
                  <a:gd name="connsiteY4" fmla="*/ 211588 h 4804431"/>
                  <a:gd name="connsiteX5" fmla="*/ 5120640 w 5234940"/>
                  <a:gd name="connsiteY5" fmla="*/ 348748 h 4804431"/>
                  <a:gd name="connsiteX6" fmla="*/ 4754880 w 5234940"/>
                  <a:gd name="connsiteY6" fmla="*/ 1000258 h 4804431"/>
                  <a:gd name="connsiteX7" fmla="*/ 4366260 w 5234940"/>
                  <a:gd name="connsiteY7" fmla="*/ 2669038 h 4804431"/>
                  <a:gd name="connsiteX8" fmla="*/ 2457450 w 5234940"/>
                  <a:gd name="connsiteY8" fmla="*/ 3309118 h 4804431"/>
                  <a:gd name="connsiteX9" fmla="*/ 1177290 w 5234940"/>
                  <a:gd name="connsiteY9" fmla="*/ 3537718 h 4804431"/>
                  <a:gd name="connsiteX10" fmla="*/ 434340 w 5234940"/>
                  <a:gd name="connsiteY10" fmla="*/ 4566418 h 4804431"/>
                  <a:gd name="connsiteX11" fmla="*/ 171450 w 5234940"/>
                  <a:gd name="connsiteY11" fmla="*/ 4795018 h 4804431"/>
                  <a:gd name="connsiteX12" fmla="*/ 0 w 5234940"/>
                  <a:gd name="connsiteY12" fmla="*/ 4554988 h 4804431"/>
                  <a:gd name="connsiteX13" fmla="*/ 1062990 w 5234940"/>
                  <a:gd name="connsiteY13" fmla="*/ 2909068 h 4804431"/>
                  <a:gd name="connsiteX14" fmla="*/ 2731770 w 5234940"/>
                  <a:gd name="connsiteY14" fmla="*/ 1160278 h 4804431"/>
                  <a:gd name="connsiteX15" fmla="*/ 3543300 w 5234940"/>
                  <a:gd name="connsiteY15" fmla="*/ 805948 h 4804431"/>
                  <a:gd name="connsiteX16" fmla="*/ 2388870 w 5234940"/>
                  <a:gd name="connsiteY16" fmla="*/ 1148848 h 4804431"/>
                  <a:gd name="connsiteX17" fmla="*/ 1143000 w 5234940"/>
                  <a:gd name="connsiteY17" fmla="*/ 2429008 h 4804431"/>
                  <a:gd name="connsiteX18" fmla="*/ 582930 w 5234940"/>
                  <a:gd name="connsiteY18" fmla="*/ 3206248 h 4804431"/>
                  <a:gd name="connsiteX0" fmla="*/ 546500 w 5198510"/>
                  <a:gd name="connsiteY0" fmla="*/ 3206248 h 4795215"/>
                  <a:gd name="connsiteX1" fmla="*/ 1060850 w 5198510"/>
                  <a:gd name="connsiteY1" fmla="*/ 1068838 h 4795215"/>
                  <a:gd name="connsiteX2" fmla="*/ 4421270 w 5198510"/>
                  <a:gd name="connsiteY2" fmla="*/ 28708 h 4795215"/>
                  <a:gd name="connsiteX3" fmla="*/ 5095640 w 5198510"/>
                  <a:gd name="connsiteY3" fmla="*/ 143008 h 4795215"/>
                  <a:gd name="connsiteX4" fmla="*/ 5198510 w 5198510"/>
                  <a:gd name="connsiteY4" fmla="*/ 211588 h 4795215"/>
                  <a:gd name="connsiteX5" fmla="*/ 5084210 w 5198510"/>
                  <a:gd name="connsiteY5" fmla="*/ 348748 h 4795215"/>
                  <a:gd name="connsiteX6" fmla="*/ 4718450 w 5198510"/>
                  <a:gd name="connsiteY6" fmla="*/ 1000258 h 4795215"/>
                  <a:gd name="connsiteX7" fmla="*/ 4329830 w 5198510"/>
                  <a:gd name="connsiteY7" fmla="*/ 2669038 h 4795215"/>
                  <a:gd name="connsiteX8" fmla="*/ 2421020 w 5198510"/>
                  <a:gd name="connsiteY8" fmla="*/ 3309118 h 4795215"/>
                  <a:gd name="connsiteX9" fmla="*/ 1140860 w 5198510"/>
                  <a:gd name="connsiteY9" fmla="*/ 3537718 h 4795215"/>
                  <a:gd name="connsiteX10" fmla="*/ 397910 w 5198510"/>
                  <a:gd name="connsiteY10" fmla="*/ 4566418 h 4795215"/>
                  <a:gd name="connsiteX11" fmla="*/ 135020 w 5198510"/>
                  <a:gd name="connsiteY11" fmla="*/ 4795018 h 4795215"/>
                  <a:gd name="connsiteX12" fmla="*/ 0 w 5198510"/>
                  <a:gd name="connsiteY12" fmla="*/ 4533130 h 4795215"/>
                  <a:gd name="connsiteX13" fmla="*/ 1026560 w 5198510"/>
                  <a:gd name="connsiteY13" fmla="*/ 2909068 h 4795215"/>
                  <a:gd name="connsiteX14" fmla="*/ 2695340 w 5198510"/>
                  <a:gd name="connsiteY14" fmla="*/ 1160278 h 4795215"/>
                  <a:gd name="connsiteX15" fmla="*/ 3506870 w 5198510"/>
                  <a:gd name="connsiteY15" fmla="*/ 805948 h 4795215"/>
                  <a:gd name="connsiteX16" fmla="*/ 2352440 w 5198510"/>
                  <a:gd name="connsiteY16" fmla="*/ 1148848 h 4795215"/>
                  <a:gd name="connsiteX17" fmla="*/ 1106570 w 5198510"/>
                  <a:gd name="connsiteY17" fmla="*/ 2429008 h 4795215"/>
                  <a:gd name="connsiteX18" fmla="*/ 546500 w 5198510"/>
                  <a:gd name="connsiteY18" fmla="*/ 3206248 h 4795215"/>
                  <a:gd name="connsiteX0" fmla="*/ 563886 w 5215896"/>
                  <a:gd name="connsiteY0" fmla="*/ 3206248 h 4795215"/>
                  <a:gd name="connsiteX1" fmla="*/ 1078236 w 5215896"/>
                  <a:gd name="connsiteY1" fmla="*/ 1068838 h 4795215"/>
                  <a:gd name="connsiteX2" fmla="*/ 4438656 w 5215896"/>
                  <a:gd name="connsiteY2" fmla="*/ 28708 h 4795215"/>
                  <a:gd name="connsiteX3" fmla="*/ 5113026 w 5215896"/>
                  <a:gd name="connsiteY3" fmla="*/ 143008 h 4795215"/>
                  <a:gd name="connsiteX4" fmla="*/ 5215896 w 5215896"/>
                  <a:gd name="connsiteY4" fmla="*/ 211588 h 4795215"/>
                  <a:gd name="connsiteX5" fmla="*/ 5101596 w 5215896"/>
                  <a:gd name="connsiteY5" fmla="*/ 348748 h 4795215"/>
                  <a:gd name="connsiteX6" fmla="*/ 4735836 w 5215896"/>
                  <a:gd name="connsiteY6" fmla="*/ 1000258 h 4795215"/>
                  <a:gd name="connsiteX7" fmla="*/ 4347216 w 5215896"/>
                  <a:gd name="connsiteY7" fmla="*/ 2669038 h 4795215"/>
                  <a:gd name="connsiteX8" fmla="*/ 2438406 w 5215896"/>
                  <a:gd name="connsiteY8" fmla="*/ 3309118 h 4795215"/>
                  <a:gd name="connsiteX9" fmla="*/ 1158246 w 5215896"/>
                  <a:gd name="connsiteY9" fmla="*/ 3537718 h 4795215"/>
                  <a:gd name="connsiteX10" fmla="*/ 415296 w 5215896"/>
                  <a:gd name="connsiteY10" fmla="*/ 4566418 h 4795215"/>
                  <a:gd name="connsiteX11" fmla="*/ 152406 w 5215896"/>
                  <a:gd name="connsiteY11" fmla="*/ 4795018 h 4795215"/>
                  <a:gd name="connsiteX12" fmla="*/ 17386 w 5215896"/>
                  <a:gd name="connsiteY12" fmla="*/ 4533130 h 4795215"/>
                  <a:gd name="connsiteX13" fmla="*/ 1043946 w 5215896"/>
                  <a:gd name="connsiteY13" fmla="*/ 2909068 h 4795215"/>
                  <a:gd name="connsiteX14" fmla="*/ 2712726 w 5215896"/>
                  <a:gd name="connsiteY14" fmla="*/ 1160278 h 4795215"/>
                  <a:gd name="connsiteX15" fmla="*/ 3524256 w 5215896"/>
                  <a:gd name="connsiteY15" fmla="*/ 805948 h 4795215"/>
                  <a:gd name="connsiteX16" fmla="*/ 2369826 w 5215896"/>
                  <a:gd name="connsiteY16" fmla="*/ 1148848 h 4795215"/>
                  <a:gd name="connsiteX17" fmla="*/ 1123956 w 5215896"/>
                  <a:gd name="connsiteY17" fmla="*/ 2429008 h 4795215"/>
                  <a:gd name="connsiteX18" fmla="*/ 563886 w 5215896"/>
                  <a:gd name="connsiteY18" fmla="*/ 3206248 h 4795215"/>
                  <a:gd name="connsiteX0" fmla="*/ 564149 w 5216159"/>
                  <a:gd name="connsiteY0" fmla="*/ 3206248 h 4795638"/>
                  <a:gd name="connsiteX1" fmla="*/ 1078499 w 5216159"/>
                  <a:gd name="connsiteY1" fmla="*/ 1068838 h 4795638"/>
                  <a:gd name="connsiteX2" fmla="*/ 4438919 w 5216159"/>
                  <a:gd name="connsiteY2" fmla="*/ 28708 h 4795638"/>
                  <a:gd name="connsiteX3" fmla="*/ 5113289 w 5216159"/>
                  <a:gd name="connsiteY3" fmla="*/ 143008 h 4795638"/>
                  <a:gd name="connsiteX4" fmla="*/ 5216159 w 5216159"/>
                  <a:gd name="connsiteY4" fmla="*/ 211588 h 4795638"/>
                  <a:gd name="connsiteX5" fmla="*/ 5101859 w 5216159"/>
                  <a:gd name="connsiteY5" fmla="*/ 348748 h 4795638"/>
                  <a:gd name="connsiteX6" fmla="*/ 4736099 w 5216159"/>
                  <a:gd name="connsiteY6" fmla="*/ 1000258 h 4795638"/>
                  <a:gd name="connsiteX7" fmla="*/ 4347479 w 5216159"/>
                  <a:gd name="connsiteY7" fmla="*/ 2669038 h 4795638"/>
                  <a:gd name="connsiteX8" fmla="*/ 2438669 w 5216159"/>
                  <a:gd name="connsiteY8" fmla="*/ 3309118 h 4795638"/>
                  <a:gd name="connsiteX9" fmla="*/ 1158509 w 5216159"/>
                  <a:gd name="connsiteY9" fmla="*/ 3537718 h 4795638"/>
                  <a:gd name="connsiteX10" fmla="*/ 433774 w 5216159"/>
                  <a:gd name="connsiteY10" fmla="*/ 4588276 h 4795638"/>
                  <a:gd name="connsiteX11" fmla="*/ 152669 w 5216159"/>
                  <a:gd name="connsiteY11" fmla="*/ 4795018 h 4795638"/>
                  <a:gd name="connsiteX12" fmla="*/ 17649 w 5216159"/>
                  <a:gd name="connsiteY12" fmla="*/ 4533130 h 4795638"/>
                  <a:gd name="connsiteX13" fmla="*/ 1044209 w 5216159"/>
                  <a:gd name="connsiteY13" fmla="*/ 2909068 h 4795638"/>
                  <a:gd name="connsiteX14" fmla="*/ 2712989 w 5216159"/>
                  <a:gd name="connsiteY14" fmla="*/ 1160278 h 4795638"/>
                  <a:gd name="connsiteX15" fmla="*/ 3524519 w 5216159"/>
                  <a:gd name="connsiteY15" fmla="*/ 805948 h 4795638"/>
                  <a:gd name="connsiteX16" fmla="*/ 2370089 w 5216159"/>
                  <a:gd name="connsiteY16" fmla="*/ 1148848 h 4795638"/>
                  <a:gd name="connsiteX17" fmla="*/ 1124219 w 5216159"/>
                  <a:gd name="connsiteY17" fmla="*/ 2429008 h 4795638"/>
                  <a:gd name="connsiteX18" fmla="*/ 564149 w 5216159"/>
                  <a:gd name="connsiteY18" fmla="*/ 3206248 h 4795638"/>
                  <a:gd name="connsiteX0" fmla="*/ 564149 w 5216159"/>
                  <a:gd name="connsiteY0" fmla="*/ 3206248 h 4797073"/>
                  <a:gd name="connsiteX1" fmla="*/ 1078499 w 5216159"/>
                  <a:gd name="connsiteY1" fmla="*/ 1068838 h 4797073"/>
                  <a:gd name="connsiteX2" fmla="*/ 4438919 w 5216159"/>
                  <a:gd name="connsiteY2" fmla="*/ 28708 h 4797073"/>
                  <a:gd name="connsiteX3" fmla="*/ 5113289 w 5216159"/>
                  <a:gd name="connsiteY3" fmla="*/ 143008 h 4797073"/>
                  <a:gd name="connsiteX4" fmla="*/ 5216159 w 5216159"/>
                  <a:gd name="connsiteY4" fmla="*/ 211588 h 4797073"/>
                  <a:gd name="connsiteX5" fmla="*/ 5101859 w 5216159"/>
                  <a:gd name="connsiteY5" fmla="*/ 348748 h 4797073"/>
                  <a:gd name="connsiteX6" fmla="*/ 4736099 w 5216159"/>
                  <a:gd name="connsiteY6" fmla="*/ 1000258 h 4797073"/>
                  <a:gd name="connsiteX7" fmla="*/ 4347479 w 5216159"/>
                  <a:gd name="connsiteY7" fmla="*/ 2669038 h 4797073"/>
                  <a:gd name="connsiteX8" fmla="*/ 2438669 w 5216159"/>
                  <a:gd name="connsiteY8" fmla="*/ 3309118 h 4797073"/>
                  <a:gd name="connsiteX9" fmla="*/ 1158509 w 5216159"/>
                  <a:gd name="connsiteY9" fmla="*/ 3537718 h 4797073"/>
                  <a:gd name="connsiteX10" fmla="*/ 433774 w 5216159"/>
                  <a:gd name="connsiteY10" fmla="*/ 4588276 h 4797073"/>
                  <a:gd name="connsiteX11" fmla="*/ 152669 w 5216159"/>
                  <a:gd name="connsiteY11" fmla="*/ 4795018 h 4797073"/>
                  <a:gd name="connsiteX12" fmla="*/ 17649 w 5216159"/>
                  <a:gd name="connsiteY12" fmla="*/ 4533130 h 4797073"/>
                  <a:gd name="connsiteX13" fmla="*/ 1044209 w 5216159"/>
                  <a:gd name="connsiteY13" fmla="*/ 2909068 h 4797073"/>
                  <a:gd name="connsiteX14" fmla="*/ 2712989 w 5216159"/>
                  <a:gd name="connsiteY14" fmla="*/ 1160278 h 4797073"/>
                  <a:gd name="connsiteX15" fmla="*/ 3524519 w 5216159"/>
                  <a:gd name="connsiteY15" fmla="*/ 805948 h 4797073"/>
                  <a:gd name="connsiteX16" fmla="*/ 2370089 w 5216159"/>
                  <a:gd name="connsiteY16" fmla="*/ 1148848 h 4797073"/>
                  <a:gd name="connsiteX17" fmla="*/ 1124219 w 5216159"/>
                  <a:gd name="connsiteY17" fmla="*/ 2429008 h 4797073"/>
                  <a:gd name="connsiteX18" fmla="*/ 564149 w 5216159"/>
                  <a:gd name="connsiteY18" fmla="*/ 3206248 h 4797073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25052"/>
                  <a:gd name="connsiteY0" fmla="*/ 3206248 h 4800152"/>
                  <a:gd name="connsiteX1" fmla="*/ 1078341 w 5225052"/>
                  <a:gd name="connsiteY1" fmla="*/ 1068838 h 4800152"/>
                  <a:gd name="connsiteX2" fmla="*/ 4438761 w 5225052"/>
                  <a:gd name="connsiteY2" fmla="*/ 28708 h 4800152"/>
                  <a:gd name="connsiteX3" fmla="*/ 5113131 w 5225052"/>
                  <a:gd name="connsiteY3" fmla="*/ 143008 h 4800152"/>
                  <a:gd name="connsiteX4" fmla="*/ 5216001 w 5225052"/>
                  <a:gd name="connsiteY4" fmla="*/ 211588 h 4800152"/>
                  <a:gd name="connsiteX5" fmla="*/ 5101701 w 5225052"/>
                  <a:gd name="connsiteY5" fmla="*/ 348748 h 4800152"/>
                  <a:gd name="connsiteX6" fmla="*/ 4735941 w 5225052"/>
                  <a:gd name="connsiteY6" fmla="*/ 1000258 h 4800152"/>
                  <a:gd name="connsiteX7" fmla="*/ 4420182 w 5225052"/>
                  <a:gd name="connsiteY7" fmla="*/ 2592535 h 4800152"/>
                  <a:gd name="connsiteX8" fmla="*/ 2445797 w 5225052"/>
                  <a:gd name="connsiteY8" fmla="*/ 3305475 h 4800152"/>
                  <a:gd name="connsiteX9" fmla="*/ 1391505 w 5225052"/>
                  <a:gd name="connsiteY9" fmla="*/ 3417498 h 4800152"/>
                  <a:gd name="connsiteX10" fmla="*/ 422686 w 5225052"/>
                  <a:gd name="connsiteY10" fmla="*/ 4610134 h 4800152"/>
                  <a:gd name="connsiteX11" fmla="*/ 152511 w 5225052"/>
                  <a:gd name="connsiteY11" fmla="*/ 4795018 h 4800152"/>
                  <a:gd name="connsiteX12" fmla="*/ 17491 w 5225052"/>
                  <a:gd name="connsiteY12" fmla="*/ 4533130 h 4800152"/>
                  <a:gd name="connsiteX13" fmla="*/ 1044051 w 5225052"/>
                  <a:gd name="connsiteY13" fmla="*/ 2909068 h 4800152"/>
                  <a:gd name="connsiteX14" fmla="*/ 2712831 w 5225052"/>
                  <a:gd name="connsiteY14" fmla="*/ 1160278 h 4800152"/>
                  <a:gd name="connsiteX15" fmla="*/ 3524361 w 5225052"/>
                  <a:gd name="connsiteY15" fmla="*/ 805948 h 4800152"/>
                  <a:gd name="connsiteX16" fmla="*/ 2369931 w 5225052"/>
                  <a:gd name="connsiteY16" fmla="*/ 1148848 h 4800152"/>
                  <a:gd name="connsiteX17" fmla="*/ 1124061 w 5225052"/>
                  <a:gd name="connsiteY17" fmla="*/ 2429008 h 4800152"/>
                  <a:gd name="connsiteX18" fmla="*/ 563991 w 5225052"/>
                  <a:gd name="connsiteY18" fmla="*/ 3206248 h 4800152"/>
                  <a:gd name="connsiteX0" fmla="*/ 563991 w 5217991"/>
                  <a:gd name="connsiteY0" fmla="*/ 3206248 h 4800152"/>
                  <a:gd name="connsiteX1" fmla="*/ 1078341 w 5217991"/>
                  <a:gd name="connsiteY1" fmla="*/ 1068838 h 4800152"/>
                  <a:gd name="connsiteX2" fmla="*/ 4438761 w 5217991"/>
                  <a:gd name="connsiteY2" fmla="*/ 28708 h 4800152"/>
                  <a:gd name="connsiteX3" fmla="*/ 5113131 w 5217991"/>
                  <a:gd name="connsiteY3" fmla="*/ 143008 h 4800152"/>
                  <a:gd name="connsiteX4" fmla="*/ 5216001 w 5217991"/>
                  <a:gd name="connsiteY4" fmla="*/ 211588 h 4800152"/>
                  <a:gd name="connsiteX5" fmla="*/ 5101701 w 5217991"/>
                  <a:gd name="connsiteY5" fmla="*/ 348748 h 4800152"/>
                  <a:gd name="connsiteX6" fmla="*/ 4735941 w 5217991"/>
                  <a:gd name="connsiteY6" fmla="*/ 1000258 h 4800152"/>
                  <a:gd name="connsiteX7" fmla="*/ 4420182 w 5217991"/>
                  <a:gd name="connsiteY7" fmla="*/ 2592535 h 4800152"/>
                  <a:gd name="connsiteX8" fmla="*/ 2445797 w 5217991"/>
                  <a:gd name="connsiteY8" fmla="*/ 3305475 h 4800152"/>
                  <a:gd name="connsiteX9" fmla="*/ 1391505 w 5217991"/>
                  <a:gd name="connsiteY9" fmla="*/ 3417498 h 4800152"/>
                  <a:gd name="connsiteX10" fmla="*/ 422686 w 5217991"/>
                  <a:gd name="connsiteY10" fmla="*/ 4610134 h 4800152"/>
                  <a:gd name="connsiteX11" fmla="*/ 152511 w 5217991"/>
                  <a:gd name="connsiteY11" fmla="*/ 4795018 h 4800152"/>
                  <a:gd name="connsiteX12" fmla="*/ 17491 w 5217991"/>
                  <a:gd name="connsiteY12" fmla="*/ 4533130 h 4800152"/>
                  <a:gd name="connsiteX13" fmla="*/ 1044051 w 5217991"/>
                  <a:gd name="connsiteY13" fmla="*/ 2909068 h 4800152"/>
                  <a:gd name="connsiteX14" fmla="*/ 2712831 w 5217991"/>
                  <a:gd name="connsiteY14" fmla="*/ 1160278 h 4800152"/>
                  <a:gd name="connsiteX15" fmla="*/ 3524361 w 5217991"/>
                  <a:gd name="connsiteY15" fmla="*/ 805948 h 4800152"/>
                  <a:gd name="connsiteX16" fmla="*/ 2369931 w 5217991"/>
                  <a:gd name="connsiteY16" fmla="*/ 1148848 h 4800152"/>
                  <a:gd name="connsiteX17" fmla="*/ 1124061 w 5217991"/>
                  <a:gd name="connsiteY17" fmla="*/ 2429008 h 4800152"/>
                  <a:gd name="connsiteX18" fmla="*/ 563991 w 5217991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196576 h 4790480"/>
                  <a:gd name="connsiteX1" fmla="*/ 1078341 w 5218946"/>
                  <a:gd name="connsiteY1" fmla="*/ 1059166 h 4790480"/>
                  <a:gd name="connsiteX2" fmla="*/ 4438761 w 5218946"/>
                  <a:gd name="connsiteY2" fmla="*/ 19036 h 4790480"/>
                  <a:gd name="connsiteX3" fmla="*/ 5113131 w 5218946"/>
                  <a:gd name="connsiteY3" fmla="*/ 133336 h 4790480"/>
                  <a:gd name="connsiteX4" fmla="*/ 5216001 w 5218946"/>
                  <a:gd name="connsiteY4" fmla="*/ 201916 h 4790480"/>
                  <a:gd name="connsiteX5" fmla="*/ 5101701 w 5218946"/>
                  <a:gd name="connsiteY5" fmla="*/ 339076 h 4790480"/>
                  <a:gd name="connsiteX6" fmla="*/ 4735941 w 5218946"/>
                  <a:gd name="connsiteY6" fmla="*/ 990586 h 4790480"/>
                  <a:gd name="connsiteX7" fmla="*/ 4420182 w 5218946"/>
                  <a:gd name="connsiteY7" fmla="*/ 2582863 h 4790480"/>
                  <a:gd name="connsiteX8" fmla="*/ 2445797 w 5218946"/>
                  <a:gd name="connsiteY8" fmla="*/ 3295803 h 4790480"/>
                  <a:gd name="connsiteX9" fmla="*/ 1391505 w 5218946"/>
                  <a:gd name="connsiteY9" fmla="*/ 3407826 h 4790480"/>
                  <a:gd name="connsiteX10" fmla="*/ 422686 w 5218946"/>
                  <a:gd name="connsiteY10" fmla="*/ 4600462 h 4790480"/>
                  <a:gd name="connsiteX11" fmla="*/ 152511 w 5218946"/>
                  <a:gd name="connsiteY11" fmla="*/ 4785346 h 4790480"/>
                  <a:gd name="connsiteX12" fmla="*/ 17491 w 5218946"/>
                  <a:gd name="connsiteY12" fmla="*/ 4523458 h 4790480"/>
                  <a:gd name="connsiteX13" fmla="*/ 1044051 w 5218946"/>
                  <a:gd name="connsiteY13" fmla="*/ 2899396 h 4790480"/>
                  <a:gd name="connsiteX14" fmla="*/ 2712831 w 5218946"/>
                  <a:gd name="connsiteY14" fmla="*/ 1150606 h 4790480"/>
                  <a:gd name="connsiteX15" fmla="*/ 3524361 w 5218946"/>
                  <a:gd name="connsiteY15" fmla="*/ 796276 h 4790480"/>
                  <a:gd name="connsiteX16" fmla="*/ 2369931 w 5218946"/>
                  <a:gd name="connsiteY16" fmla="*/ 1139176 h 4790480"/>
                  <a:gd name="connsiteX17" fmla="*/ 1124061 w 5218946"/>
                  <a:gd name="connsiteY17" fmla="*/ 2419336 h 4790480"/>
                  <a:gd name="connsiteX18" fmla="*/ 563991 w 5218946"/>
                  <a:gd name="connsiteY18" fmla="*/ 3196576 h 479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18946" h="4790480">
                    <a:moveTo>
                      <a:pt x="563991" y="3196576"/>
                    </a:moveTo>
                    <a:cubicBezTo>
                      <a:pt x="556371" y="2969881"/>
                      <a:pt x="263167" y="1857805"/>
                      <a:pt x="1078341" y="1059166"/>
                    </a:cubicBezTo>
                    <a:cubicBezTo>
                      <a:pt x="1753788" y="397420"/>
                      <a:pt x="3158514" y="-105549"/>
                      <a:pt x="4438761" y="19036"/>
                    </a:cubicBezTo>
                    <a:cubicBezTo>
                      <a:pt x="4665685" y="41119"/>
                      <a:pt x="4855553" y="77020"/>
                      <a:pt x="5113131" y="133336"/>
                    </a:cubicBezTo>
                    <a:cubicBezTo>
                      <a:pt x="5165636" y="163482"/>
                      <a:pt x="5203569" y="153555"/>
                      <a:pt x="5216001" y="201916"/>
                    </a:cubicBezTo>
                    <a:cubicBezTo>
                      <a:pt x="5228433" y="250277"/>
                      <a:pt x="5203569" y="233133"/>
                      <a:pt x="5101701" y="339076"/>
                    </a:cubicBezTo>
                    <a:cubicBezTo>
                      <a:pt x="4979781" y="494315"/>
                      <a:pt x="4857861" y="591264"/>
                      <a:pt x="4735941" y="990586"/>
                    </a:cubicBezTo>
                    <a:cubicBezTo>
                      <a:pt x="4719502" y="1763463"/>
                      <a:pt x="4612913" y="2226670"/>
                      <a:pt x="4420182" y="2582863"/>
                    </a:cubicBezTo>
                    <a:cubicBezTo>
                      <a:pt x="3935354" y="3478891"/>
                      <a:pt x="2815784" y="3318602"/>
                      <a:pt x="2445797" y="3295803"/>
                    </a:cubicBezTo>
                    <a:cubicBezTo>
                      <a:pt x="2075810" y="3273004"/>
                      <a:pt x="1790622" y="3285102"/>
                      <a:pt x="1391505" y="3407826"/>
                    </a:cubicBezTo>
                    <a:cubicBezTo>
                      <a:pt x="992388" y="3530550"/>
                      <a:pt x="557174" y="4343750"/>
                      <a:pt x="422686" y="4600462"/>
                    </a:cubicBezTo>
                    <a:cubicBezTo>
                      <a:pt x="364701" y="4802528"/>
                      <a:pt x="220043" y="4798180"/>
                      <a:pt x="152511" y="4785346"/>
                    </a:cubicBezTo>
                    <a:cubicBezTo>
                      <a:pt x="84979" y="4772512"/>
                      <a:pt x="-47582" y="4644474"/>
                      <a:pt x="17491" y="4523458"/>
                    </a:cubicBezTo>
                    <a:cubicBezTo>
                      <a:pt x="28921" y="4403443"/>
                      <a:pt x="594828" y="3461538"/>
                      <a:pt x="1044051" y="2899396"/>
                    </a:cubicBezTo>
                    <a:cubicBezTo>
                      <a:pt x="1493274" y="2337254"/>
                      <a:pt x="2152761" y="1722106"/>
                      <a:pt x="2712831" y="1150606"/>
                    </a:cubicBezTo>
                    <a:lnTo>
                      <a:pt x="3524361" y="796276"/>
                    </a:lnTo>
                    <a:cubicBezTo>
                      <a:pt x="3467211" y="794371"/>
                      <a:pt x="2762361" y="861046"/>
                      <a:pt x="2369931" y="1139176"/>
                    </a:cubicBezTo>
                    <a:cubicBezTo>
                      <a:pt x="1977501" y="1417306"/>
                      <a:pt x="1390761" y="2000236"/>
                      <a:pt x="1124061" y="2419336"/>
                    </a:cubicBezTo>
                    <a:cubicBezTo>
                      <a:pt x="857361" y="2838436"/>
                      <a:pt x="727821" y="2994646"/>
                      <a:pt x="563991" y="3196576"/>
                    </a:cubicBezTo>
                    <a:close/>
                  </a:path>
                </a:pathLst>
              </a:custGeom>
              <a:solidFill>
                <a:srgbClr val="8FD3F5">
                  <a:alpha val="4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2535811" y="1736533"/>
                <a:ext cx="1158389" cy="899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严格的来料质量控制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3540596" y="5298110"/>
              <a:ext cx="1692811" cy="1347749"/>
              <a:chOff x="4884448" y="2127864"/>
              <a:chExt cx="2257076" cy="1796998"/>
            </a:xfrm>
          </p:grpSpPr>
          <p:sp>
            <p:nvSpPr>
              <p:cNvPr id="52" name="任意多边形 51"/>
              <p:cNvSpPr/>
              <p:nvPr/>
            </p:nvSpPr>
            <p:spPr bwMode="auto">
              <a:xfrm>
                <a:off x="4884448" y="2127864"/>
                <a:ext cx="591935" cy="543338"/>
              </a:xfrm>
              <a:custGeom>
                <a:avLst/>
                <a:gdLst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94305 h 4783075"/>
                  <a:gd name="connsiteX1" fmla="*/ 1097280 w 5234940"/>
                  <a:gd name="connsiteY1" fmla="*/ 1056895 h 4783075"/>
                  <a:gd name="connsiteX2" fmla="*/ 4457700 w 5234940"/>
                  <a:gd name="connsiteY2" fmla="*/ 16765 h 4783075"/>
                  <a:gd name="connsiteX3" fmla="*/ 5132070 w 5234940"/>
                  <a:gd name="connsiteY3" fmla="*/ 131065 h 4783075"/>
                  <a:gd name="connsiteX4" fmla="*/ 5234940 w 5234940"/>
                  <a:gd name="connsiteY4" fmla="*/ 199645 h 4783075"/>
                  <a:gd name="connsiteX5" fmla="*/ 5120640 w 5234940"/>
                  <a:gd name="connsiteY5" fmla="*/ 336805 h 4783075"/>
                  <a:gd name="connsiteX6" fmla="*/ 4754880 w 5234940"/>
                  <a:gd name="connsiteY6" fmla="*/ 988315 h 4783075"/>
                  <a:gd name="connsiteX7" fmla="*/ 4366260 w 5234940"/>
                  <a:gd name="connsiteY7" fmla="*/ 2657095 h 4783075"/>
                  <a:gd name="connsiteX8" fmla="*/ 2457450 w 5234940"/>
                  <a:gd name="connsiteY8" fmla="*/ 3297175 h 4783075"/>
                  <a:gd name="connsiteX9" fmla="*/ 1177290 w 5234940"/>
                  <a:gd name="connsiteY9" fmla="*/ 3525775 h 4783075"/>
                  <a:gd name="connsiteX10" fmla="*/ 434340 w 5234940"/>
                  <a:gd name="connsiteY10" fmla="*/ 4554475 h 4783075"/>
                  <a:gd name="connsiteX11" fmla="*/ 171450 w 5234940"/>
                  <a:gd name="connsiteY11" fmla="*/ 4783075 h 4783075"/>
                  <a:gd name="connsiteX12" fmla="*/ 0 w 5234940"/>
                  <a:gd name="connsiteY12" fmla="*/ 4543045 h 4783075"/>
                  <a:gd name="connsiteX13" fmla="*/ 1051560 w 5234940"/>
                  <a:gd name="connsiteY13" fmla="*/ 2862835 h 4783075"/>
                  <a:gd name="connsiteX14" fmla="*/ 2731770 w 5234940"/>
                  <a:gd name="connsiteY14" fmla="*/ 1148335 h 4783075"/>
                  <a:gd name="connsiteX15" fmla="*/ 3543300 w 5234940"/>
                  <a:gd name="connsiteY15" fmla="*/ 794005 h 4783075"/>
                  <a:gd name="connsiteX16" fmla="*/ 2388870 w 5234940"/>
                  <a:gd name="connsiteY16" fmla="*/ 1136905 h 4783075"/>
                  <a:gd name="connsiteX17" fmla="*/ 1143000 w 5234940"/>
                  <a:gd name="connsiteY17" fmla="*/ 2417065 h 4783075"/>
                  <a:gd name="connsiteX18" fmla="*/ 582930 w 5234940"/>
                  <a:gd name="connsiteY18" fmla="*/ 3194305 h 4783075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630611 w 5282621"/>
                  <a:gd name="connsiteY0" fmla="*/ 3206248 h 4837774"/>
                  <a:gd name="connsiteX1" fmla="*/ 1144961 w 5282621"/>
                  <a:gd name="connsiteY1" fmla="*/ 1068838 h 4837774"/>
                  <a:gd name="connsiteX2" fmla="*/ 4505381 w 5282621"/>
                  <a:gd name="connsiteY2" fmla="*/ 28708 h 4837774"/>
                  <a:gd name="connsiteX3" fmla="*/ 5179751 w 5282621"/>
                  <a:gd name="connsiteY3" fmla="*/ 143008 h 4837774"/>
                  <a:gd name="connsiteX4" fmla="*/ 5282621 w 5282621"/>
                  <a:gd name="connsiteY4" fmla="*/ 211588 h 4837774"/>
                  <a:gd name="connsiteX5" fmla="*/ 5168321 w 5282621"/>
                  <a:gd name="connsiteY5" fmla="*/ 348748 h 4837774"/>
                  <a:gd name="connsiteX6" fmla="*/ 4802561 w 5282621"/>
                  <a:gd name="connsiteY6" fmla="*/ 1000258 h 4837774"/>
                  <a:gd name="connsiteX7" fmla="*/ 4413941 w 5282621"/>
                  <a:gd name="connsiteY7" fmla="*/ 2669038 h 4837774"/>
                  <a:gd name="connsiteX8" fmla="*/ 2505131 w 5282621"/>
                  <a:gd name="connsiteY8" fmla="*/ 3309118 h 4837774"/>
                  <a:gd name="connsiteX9" fmla="*/ 1224971 w 5282621"/>
                  <a:gd name="connsiteY9" fmla="*/ 3537718 h 4837774"/>
                  <a:gd name="connsiteX10" fmla="*/ 482021 w 5282621"/>
                  <a:gd name="connsiteY10" fmla="*/ 4566418 h 4837774"/>
                  <a:gd name="connsiteX11" fmla="*/ 219131 w 5282621"/>
                  <a:gd name="connsiteY11" fmla="*/ 4795018 h 4837774"/>
                  <a:gd name="connsiteX12" fmla="*/ 47681 w 5282621"/>
                  <a:gd name="connsiteY12" fmla="*/ 4554988 h 4837774"/>
                  <a:gd name="connsiteX13" fmla="*/ 1099241 w 5282621"/>
                  <a:gd name="connsiteY13" fmla="*/ 2874778 h 4837774"/>
                  <a:gd name="connsiteX14" fmla="*/ 2779451 w 5282621"/>
                  <a:gd name="connsiteY14" fmla="*/ 1160278 h 4837774"/>
                  <a:gd name="connsiteX15" fmla="*/ 3590981 w 5282621"/>
                  <a:gd name="connsiteY15" fmla="*/ 805948 h 4837774"/>
                  <a:gd name="connsiteX16" fmla="*/ 2436551 w 5282621"/>
                  <a:gd name="connsiteY16" fmla="*/ 1148848 h 4837774"/>
                  <a:gd name="connsiteX17" fmla="*/ 1190681 w 5282621"/>
                  <a:gd name="connsiteY17" fmla="*/ 2429008 h 4837774"/>
                  <a:gd name="connsiteX18" fmla="*/ 630611 w 5282621"/>
                  <a:gd name="connsiteY18" fmla="*/ 3206248 h 4837774"/>
                  <a:gd name="connsiteX0" fmla="*/ 651181 w 5303191"/>
                  <a:gd name="connsiteY0" fmla="*/ 3206248 h 4802742"/>
                  <a:gd name="connsiteX1" fmla="*/ 1165531 w 5303191"/>
                  <a:gd name="connsiteY1" fmla="*/ 1068838 h 4802742"/>
                  <a:gd name="connsiteX2" fmla="*/ 4525951 w 5303191"/>
                  <a:gd name="connsiteY2" fmla="*/ 28708 h 4802742"/>
                  <a:gd name="connsiteX3" fmla="*/ 5200321 w 5303191"/>
                  <a:gd name="connsiteY3" fmla="*/ 143008 h 4802742"/>
                  <a:gd name="connsiteX4" fmla="*/ 5303191 w 5303191"/>
                  <a:gd name="connsiteY4" fmla="*/ 211588 h 4802742"/>
                  <a:gd name="connsiteX5" fmla="*/ 5188891 w 5303191"/>
                  <a:gd name="connsiteY5" fmla="*/ 348748 h 4802742"/>
                  <a:gd name="connsiteX6" fmla="*/ 4823131 w 5303191"/>
                  <a:gd name="connsiteY6" fmla="*/ 1000258 h 4802742"/>
                  <a:gd name="connsiteX7" fmla="*/ 4434511 w 5303191"/>
                  <a:gd name="connsiteY7" fmla="*/ 2669038 h 4802742"/>
                  <a:gd name="connsiteX8" fmla="*/ 2525701 w 5303191"/>
                  <a:gd name="connsiteY8" fmla="*/ 3309118 h 4802742"/>
                  <a:gd name="connsiteX9" fmla="*/ 1245541 w 5303191"/>
                  <a:gd name="connsiteY9" fmla="*/ 3537718 h 4802742"/>
                  <a:gd name="connsiteX10" fmla="*/ 502591 w 5303191"/>
                  <a:gd name="connsiteY10" fmla="*/ 4566418 h 4802742"/>
                  <a:gd name="connsiteX11" fmla="*/ 239701 w 5303191"/>
                  <a:gd name="connsiteY11" fmla="*/ 4795018 h 4802742"/>
                  <a:gd name="connsiteX12" fmla="*/ 68251 w 5303191"/>
                  <a:gd name="connsiteY12" fmla="*/ 4554988 h 4802742"/>
                  <a:gd name="connsiteX13" fmla="*/ 1119811 w 5303191"/>
                  <a:gd name="connsiteY13" fmla="*/ 2874778 h 4802742"/>
                  <a:gd name="connsiteX14" fmla="*/ 2800021 w 5303191"/>
                  <a:gd name="connsiteY14" fmla="*/ 1160278 h 4802742"/>
                  <a:gd name="connsiteX15" fmla="*/ 3611551 w 5303191"/>
                  <a:gd name="connsiteY15" fmla="*/ 805948 h 4802742"/>
                  <a:gd name="connsiteX16" fmla="*/ 2457121 w 5303191"/>
                  <a:gd name="connsiteY16" fmla="*/ 1148848 h 4802742"/>
                  <a:gd name="connsiteX17" fmla="*/ 1211251 w 5303191"/>
                  <a:gd name="connsiteY17" fmla="*/ 2429008 h 4802742"/>
                  <a:gd name="connsiteX18" fmla="*/ 651181 w 5303191"/>
                  <a:gd name="connsiteY18" fmla="*/ 3206248 h 4802742"/>
                  <a:gd name="connsiteX0" fmla="*/ 651181 w 5303191"/>
                  <a:gd name="connsiteY0" fmla="*/ 3206248 h 4804431"/>
                  <a:gd name="connsiteX1" fmla="*/ 1165531 w 5303191"/>
                  <a:gd name="connsiteY1" fmla="*/ 1068838 h 4804431"/>
                  <a:gd name="connsiteX2" fmla="*/ 4525951 w 5303191"/>
                  <a:gd name="connsiteY2" fmla="*/ 28708 h 4804431"/>
                  <a:gd name="connsiteX3" fmla="*/ 5200321 w 5303191"/>
                  <a:gd name="connsiteY3" fmla="*/ 143008 h 4804431"/>
                  <a:gd name="connsiteX4" fmla="*/ 5303191 w 5303191"/>
                  <a:gd name="connsiteY4" fmla="*/ 211588 h 4804431"/>
                  <a:gd name="connsiteX5" fmla="*/ 5188891 w 5303191"/>
                  <a:gd name="connsiteY5" fmla="*/ 348748 h 4804431"/>
                  <a:gd name="connsiteX6" fmla="*/ 4823131 w 5303191"/>
                  <a:gd name="connsiteY6" fmla="*/ 1000258 h 4804431"/>
                  <a:gd name="connsiteX7" fmla="*/ 4434511 w 5303191"/>
                  <a:gd name="connsiteY7" fmla="*/ 2669038 h 4804431"/>
                  <a:gd name="connsiteX8" fmla="*/ 2525701 w 5303191"/>
                  <a:gd name="connsiteY8" fmla="*/ 3309118 h 4804431"/>
                  <a:gd name="connsiteX9" fmla="*/ 1245541 w 5303191"/>
                  <a:gd name="connsiteY9" fmla="*/ 3537718 h 4804431"/>
                  <a:gd name="connsiteX10" fmla="*/ 502591 w 5303191"/>
                  <a:gd name="connsiteY10" fmla="*/ 4566418 h 4804431"/>
                  <a:gd name="connsiteX11" fmla="*/ 239701 w 5303191"/>
                  <a:gd name="connsiteY11" fmla="*/ 4795018 h 4804431"/>
                  <a:gd name="connsiteX12" fmla="*/ 68251 w 5303191"/>
                  <a:gd name="connsiteY12" fmla="*/ 4554988 h 4804431"/>
                  <a:gd name="connsiteX13" fmla="*/ 1119811 w 5303191"/>
                  <a:gd name="connsiteY13" fmla="*/ 2874778 h 4804431"/>
                  <a:gd name="connsiteX14" fmla="*/ 2800021 w 5303191"/>
                  <a:gd name="connsiteY14" fmla="*/ 1160278 h 4804431"/>
                  <a:gd name="connsiteX15" fmla="*/ 3611551 w 5303191"/>
                  <a:gd name="connsiteY15" fmla="*/ 805948 h 4804431"/>
                  <a:gd name="connsiteX16" fmla="*/ 2457121 w 5303191"/>
                  <a:gd name="connsiteY16" fmla="*/ 1148848 h 4804431"/>
                  <a:gd name="connsiteX17" fmla="*/ 1211251 w 5303191"/>
                  <a:gd name="connsiteY17" fmla="*/ 2429008 h 4804431"/>
                  <a:gd name="connsiteX18" fmla="*/ 651181 w 5303191"/>
                  <a:gd name="connsiteY18" fmla="*/ 3206248 h 4804431"/>
                  <a:gd name="connsiteX0" fmla="*/ 741727 w 5393737"/>
                  <a:gd name="connsiteY0" fmla="*/ 3206248 h 4869258"/>
                  <a:gd name="connsiteX1" fmla="*/ 1256077 w 5393737"/>
                  <a:gd name="connsiteY1" fmla="*/ 1068838 h 4869258"/>
                  <a:gd name="connsiteX2" fmla="*/ 4616497 w 5393737"/>
                  <a:gd name="connsiteY2" fmla="*/ 28708 h 4869258"/>
                  <a:gd name="connsiteX3" fmla="*/ 5290867 w 5393737"/>
                  <a:gd name="connsiteY3" fmla="*/ 143008 h 4869258"/>
                  <a:gd name="connsiteX4" fmla="*/ 5393737 w 5393737"/>
                  <a:gd name="connsiteY4" fmla="*/ 211588 h 4869258"/>
                  <a:gd name="connsiteX5" fmla="*/ 5279437 w 5393737"/>
                  <a:gd name="connsiteY5" fmla="*/ 348748 h 4869258"/>
                  <a:gd name="connsiteX6" fmla="*/ 4913677 w 5393737"/>
                  <a:gd name="connsiteY6" fmla="*/ 1000258 h 4869258"/>
                  <a:gd name="connsiteX7" fmla="*/ 4525057 w 5393737"/>
                  <a:gd name="connsiteY7" fmla="*/ 2669038 h 4869258"/>
                  <a:gd name="connsiteX8" fmla="*/ 2616247 w 5393737"/>
                  <a:gd name="connsiteY8" fmla="*/ 3309118 h 4869258"/>
                  <a:gd name="connsiteX9" fmla="*/ 1336087 w 5393737"/>
                  <a:gd name="connsiteY9" fmla="*/ 3537718 h 4869258"/>
                  <a:gd name="connsiteX10" fmla="*/ 593137 w 5393737"/>
                  <a:gd name="connsiteY10" fmla="*/ 4566418 h 4869258"/>
                  <a:gd name="connsiteX11" fmla="*/ 330247 w 5393737"/>
                  <a:gd name="connsiteY11" fmla="*/ 4795018 h 4869258"/>
                  <a:gd name="connsiteX12" fmla="*/ 158797 w 5393737"/>
                  <a:gd name="connsiteY12" fmla="*/ 4554988 h 4869258"/>
                  <a:gd name="connsiteX13" fmla="*/ 1210357 w 5393737"/>
                  <a:gd name="connsiteY13" fmla="*/ 2874778 h 4869258"/>
                  <a:gd name="connsiteX14" fmla="*/ 2890567 w 5393737"/>
                  <a:gd name="connsiteY14" fmla="*/ 1160278 h 4869258"/>
                  <a:gd name="connsiteX15" fmla="*/ 3702097 w 5393737"/>
                  <a:gd name="connsiteY15" fmla="*/ 805948 h 4869258"/>
                  <a:gd name="connsiteX16" fmla="*/ 2547667 w 5393737"/>
                  <a:gd name="connsiteY16" fmla="*/ 1148848 h 4869258"/>
                  <a:gd name="connsiteX17" fmla="*/ 1301797 w 5393737"/>
                  <a:gd name="connsiteY17" fmla="*/ 2429008 h 4869258"/>
                  <a:gd name="connsiteX18" fmla="*/ 741727 w 5393737"/>
                  <a:gd name="connsiteY18" fmla="*/ 3206248 h 4869258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82930 w 5234940"/>
                  <a:gd name="connsiteY0" fmla="*/ 3206248 h 4804431"/>
                  <a:gd name="connsiteX1" fmla="*/ 1097280 w 5234940"/>
                  <a:gd name="connsiteY1" fmla="*/ 1068838 h 4804431"/>
                  <a:gd name="connsiteX2" fmla="*/ 4457700 w 5234940"/>
                  <a:gd name="connsiteY2" fmla="*/ 28708 h 4804431"/>
                  <a:gd name="connsiteX3" fmla="*/ 5132070 w 5234940"/>
                  <a:gd name="connsiteY3" fmla="*/ 143008 h 4804431"/>
                  <a:gd name="connsiteX4" fmla="*/ 5234940 w 5234940"/>
                  <a:gd name="connsiteY4" fmla="*/ 211588 h 4804431"/>
                  <a:gd name="connsiteX5" fmla="*/ 5120640 w 5234940"/>
                  <a:gd name="connsiteY5" fmla="*/ 348748 h 4804431"/>
                  <a:gd name="connsiteX6" fmla="*/ 4754880 w 5234940"/>
                  <a:gd name="connsiteY6" fmla="*/ 1000258 h 4804431"/>
                  <a:gd name="connsiteX7" fmla="*/ 4366260 w 5234940"/>
                  <a:gd name="connsiteY7" fmla="*/ 2669038 h 4804431"/>
                  <a:gd name="connsiteX8" fmla="*/ 2457450 w 5234940"/>
                  <a:gd name="connsiteY8" fmla="*/ 3309118 h 4804431"/>
                  <a:gd name="connsiteX9" fmla="*/ 1177290 w 5234940"/>
                  <a:gd name="connsiteY9" fmla="*/ 3537718 h 4804431"/>
                  <a:gd name="connsiteX10" fmla="*/ 434340 w 5234940"/>
                  <a:gd name="connsiteY10" fmla="*/ 4566418 h 4804431"/>
                  <a:gd name="connsiteX11" fmla="*/ 171450 w 5234940"/>
                  <a:gd name="connsiteY11" fmla="*/ 4795018 h 4804431"/>
                  <a:gd name="connsiteX12" fmla="*/ 0 w 5234940"/>
                  <a:gd name="connsiteY12" fmla="*/ 4554988 h 4804431"/>
                  <a:gd name="connsiteX13" fmla="*/ 1062990 w 5234940"/>
                  <a:gd name="connsiteY13" fmla="*/ 2909068 h 4804431"/>
                  <a:gd name="connsiteX14" fmla="*/ 2731770 w 5234940"/>
                  <a:gd name="connsiteY14" fmla="*/ 1160278 h 4804431"/>
                  <a:gd name="connsiteX15" fmla="*/ 3543300 w 5234940"/>
                  <a:gd name="connsiteY15" fmla="*/ 805948 h 4804431"/>
                  <a:gd name="connsiteX16" fmla="*/ 2388870 w 5234940"/>
                  <a:gd name="connsiteY16" fmla="*/ 1148848 h 4804431"/>
                  <a:gd name="connsiteX17" fmla="*/ 1143000 w 5234940"/>
                  <a:gd name="connsiteY17" fmla="*/ 2429008 h 4804431"/>
                  <a:gd name="connsiteX18" fmla="*/ 582930 w 5234940"/>
                  <a:gd name="connsiteY18" fmla="*/ 3206248 h 4804431"/>
                  <a:gd name="connsiteX0" fmla="*/ 546500 w 5198510"/>
                  <a:gd name="connsiteY0" fmla="*/ 3206248 h 4795215"/>
                  <a:gd name="connsiteX1" fmla="*/ 1060850 w 5198510"/>
                  <a:gd name="connsiteY1" fmla="*/ 1068838 h 4795215"/>
                  <a:gd name="connsiteX2" fmla="*/ 4421270 w 5198510"/>
                  <a:gd name="connsiteY2" fmla="*/ 28708 h 4795215"/>
                  <a:gd name="connsiteX3" fmla="*/ 5095640 w 5198510"/>
                  <a:gd name="connsiteY3" fmla="*/ 143008 h 4795215"/>
                  <a:gd name="connsiteX4" fmla="*/ 5198510 w 5198510"/>
                  <a:gd name="connsiteY4" fmla="*/ 211588 h 4795215"/>
                  <a:gd name="connsiteX5" fmla="*/ 5084210 w 5198510"/>
                  <a:gd name="connsiteY5" fmla="*/ 348748 h 4795215"/>
                  <a:gd name="connsiteX6" fmla="*/ 4718450 w 5198510"/>
                  <a:gd name="connsiteY6" fmla="*/ 1000258 h 4795215"/>
                  <a:gd name="connsiteX7" fmla="*/ 4329830 w 5198510"/>
                  <a:gd name="connsiteY7" fmla="*/ 2669038 h 4795215"/>
                  <a:gd name="connsiteX8" fmla="*/ 2421020 w 5198510"/>
                  <a:gd name="connsiteY8" fmla="*/ 3309118 h 4795215"/>
                  <a:gd name="connsiteX9" fmla="*/ 1140860 w 5198510"/>
                  <a:gd name="connsiteY9" fmla="*/ 3537718 h 4795215"/>
                  <a:gd name="connsiteX10" fmla="*/ 397910 w 5198510"/>
                  <a:gd name="connsiteY10" fmla="*/ 4566418 h 4795215"/>
                  <a:gd name="connsiteX11" fmla="*/ 135020 w 5198510"/>
                  <a:gd name="connsiteY11" fmla="*/ 4795018 h 4795215"/>
                  <a:gd name="connsiteX12" fmla="*/ 0 w 5198510"/>
                  <a:gd name="connsiteY12" fmla="*/ 4533130 h 4795215"/>
                  <a:gd name="connsiteX13" fmla="*/ 1026560 w 5198510"/>
                  <a:gd name="connsiteY13" fmla="*/ 2909068 h 4795215"/>
                  <a:gd name="connsiteX14" fmla="*/ 2695340 w 5198510"/>
                  <a:gd name="connsiteY14" fmla="*/ 1160278 h 4795215"/>
                  <a:gd name="connsiteX15" fmla="*/ 3506870 w 5198510"/>
                  <a:gd name="connsiteY15" fmla="*/ 805948 h 4795215"/>
                  <a:gd name="connsiteX16" fmla="*/ 2352440 w 5198510"/>
                  <a:gd name="connsiteY16" fmla="*/ 1148848 h 4795215"/>
                  <a:gd name="connsiteX17" fmla="*/ 1106570 w 5198510"/>
                  <a:gd name="connsiteY17" fmla="*/ 2429008 h 4795215"/>
                  <a:gd name="connsiteX18" fmla="*/ 546500 w 5198510"/>
                  <a:gd name="connsiteY18" fmla="*/ 3206248 h 4795215"/>
                  <a:gd name="connsiteX0" fmla="*/ 563886 w 5215896"/>
                  <a:gd name="connsiteY0" fmla="*/ 3206248 h 4795215"/>
                  <a:gd name="connsiteX1" fmla="*/ 1078236 w 5215896"/>
                  <a:gd name="connsiteY1" fmla="*/ 1068838 h 4795215"/>
                  <a:gd name="connsiteX2" fmla="*/ 4438656 w 5215896"/>
                  <a:gd name="connsiteY2" fmla="*/ 28708 h 4795215"/>
                  <a:gd name="connsiteX3" fmla="*/ 5113026 w 5215896"/>
                  <a:gd name="connsiteY3" fmla="*/ 143008 h 4795215"/>
                  <a:gd name="connsiteX4" fmla="*/ 5215896 w 5215896"/>
                  <a:gd name="connsiteY4" fmla="*/ 211588 h 4795215"/>
                  <a:gd name="connsiteX5" fmla="*/ 5101596 w 5215896"/>
                  <a:gd name="connsiteY5" fmla="*/ 348748 h 4795215"/>
                  <a:gd name="connsiteX6" fmla="*/ 4735836 w 5215896"/>
                  <a:gd name="connsiteY6" fmla="*/ 1000258 h 4795215"/>
                  <a:gd name="connsiteX7" fmla="*/ 4347216 w 5215896"/>
                  <a:gd name="connsiteY7" fmla="*/ 2669038 h 4795215"/>
                  <a:gd name="connsiteX8" fmla="*/ 2438406 w 5215896"/>
                  <a:gd name="connsiteY8" fmla="*/ 3309118 h 4795215"/>
                  <a:gd name="connsiteX9" fmla="*/ 1158246 w 5215896"/>
                  <a:gd name="connsiteY9" fmla="*/ 3537718 h 4795215"/>
                  <a:gd name="connsiteX10" fmla="*/ 415296 w 5215896"/>
                  <a:gd name="connsiteY10" fmla="*/ 4566418 h 4795215"/>
                  <a:gd name="connsiteX11" fmla="*/ 152406 w 5215896"/>
                  <a:gd name="connsiteY11" fmla="*/ 4795018 h 4795215"/>
                  <a:gd name="connsiteX12" fmla="*/ 17386 w 5215896"/>
                  <a:gd name="connsiteY12" fmla="*/ 4533130 h 4795215"/>
                  <a:gd name="connsiteX13" fmla="*/ 1043946 w 5215896"/>
                  <a:gd name="connsiteY13" fmla="*/ 2909068 h 4795215"/>
                  <a:gd name="connsiteX14" fmla="*/ 2712726 w 5215896"/>
                  <a:gd name="connsiteY14" fmla="*/ 1160278 h 4795215"/>
                  <a:gd name="connsiteX15" fmla="*/ 3524256 w 5215896"/>
                  <a:gd name="connsiteY15" fmla="*/ 805948 h 4795215"/>
                  <a:gd name="connsiteX16" fmla="*/ 2369826 w 5215896"/>
                  <a:gd name="connsiteY16" fmla="*/ 1148848 h 4795215"/>
                  <a:gd name="connsiteX17" fmla="*/ 1123956 w 5215896"/>
                  <a:gd name="connsiteY17" fmla="*/ 2429008 h 4795215"/>
                  <a:gd name="connsiteX18" fmla="*/ 563886 w 5215896"/>
                  <a:gd name="connsiteY18" fmla="*/ 3206248 h 4795215"/>
                  <a:gd name="connsiteX0" fmla="*/ 564149 w 5216159"/>
                  <a:gd name="connsiteY0" fmla="*/ 3206248 h 4795638"/>
                  <a:gd name="connsiteX1" fmla="*/ 1078499 w 5216159"/>
                  <a:gd name="connsiteY1" fmla="*/ 1068838 h 4795638"/>
                  <a:gd name="connsiteX2" fmla="*/ 4438919 w 5216159"/>
                  <a:gd name="connsiteY2" fmla="*/ 28708 h 4795638"/>
                  <a:gd name="connsiteX3" fmla="*/ 5113289 w 5216159"/>
                  <a:gd name="connsiteY3" fmla="*/ 143008 h 4795638"/>
                  <a:gd name="connsiteX4" fmla="*/ 5216159 w 5216159"/>
                  <a:gd name="connsiteY4" fmla="*/ 211588 h 4795638"/>
                  <a:gd name="connsiteX5" fmla="*/ 5101859 w 5216159"/>
                  <a:gd name="connsiteY5" fmla="*/ 348748 h 4795638"/>
                  <a:gd name="connsiteX6" fmla="*/ 4736099 w 5216159"/>
                  <a:gd name="connsiteY6" fmla="*/ 1000258 h 4795638"/>
                  <a:gd name="connsiteX7" fmla="*/ 4347479 w 5216159"/>
                  <a:gd name="connsiteY7" fmla="*/ 2669038 h 4795638"/>
                  <a:gd name="connsiteX8" fmla="*/ 2438669 w 5216159"/>
                  <a:gd name="connsiteY8" fmla="*/ 3309118 h 4795638"/>
                  <a:gd name="connsiteX9" fmla="*/ 1158509 w 5216159"/>
                  <a:gd name="connsiteY9" fmla="*/ 3537718 h 4795638"/>
                  <a:gd name="connsiteX10" fmla="*/ 433774 w 5216159"/>
                  <a:gd name="connsiteY10" fmla="*/ 4588276 h 4795638"/>
                  <a:gd name="connsiteX11" fmla="*/ 152669 w 5216159"/>
                  <a:gd name="connsiteY11" fmla="*/ 4795018 h 4795638"/>
                  <a:gd name="connsiteX12" fmla="*/ 17649 w 5216159"/>
                  <a:gd name="connsiteY12" fmla="*/ 4533130 h 4795638"/>
                  <a:gd name="connsiteX13" fmla="*/ 1044209 w 5216159"/>
                  <a:gd name="connsiteY13" fmla="*/ 2909068 h 4795638"/>
                  <a:gd name="connsiteX14" fmla="*/ 2712989 w 5216159"/>
                  <a:gd name="connsiteY14" fmla="*/ 1160278 h 4795638"/>
                  <a:gd name="connsiteX15" fmla="*/ 3524519 w 5216159"/>
                  <a:gd name="connsiteY15" fmla="*/ 805948 h 4795638"/>
                  <a:gd name="connsiteX16" fmla="*/ 2370089 w 5216159"/>
                  <a:gd name="connsiteY16" fmla="*/ 1148848 h 4795638"/>
                  <a:gd name="connsiteX17" fmla="*/ 1124219 w 5216159"/>
                  <a:gd name="connsiteY17" fmla="*/ 2429008 h 4795638"/>
                  <a:gd name="connsiteX18" fmla="*/ 564149 w 5216159"/>
                  <a:gd name="connsiteY18" fmla="*/ 3206248 h 4795638"/>
                  <a:gd name="connsiteX0" fmla="*/ 564149 w 5216159"/>
                  <a:gd name="connsiteY0" fmla="*/ 3206248 h 4797073"/>
                  <a:gd name="connsiteX1" fmla="*/ 1078499 w 5216159"/>
                  <a:gd name="connsiteY1" fmla="*/ 1068838 h 4797073"/>
                  <a:gd name="connsiteX2" fmla="*/ 4438919 w 5216159"/>
                  <a:gd name="connsiteY2" fmla="*/ 28708 h 4797073"/>
                  <a:gd name="connsiteX3" fmla="*/ 5113289 w 5216159"/>
                  <a:gd name="connsiteY3" fmla="*/ 143008 h 4797073"/>
                  <a:gd name="connsiteX4" fmla="*/ 5216159 w 5216159"/>
                  <a:gd name="connsiteY4" fmla="*/ 211588 h 4797073"/>
                  <a:gd name="connsiteX5" fmla="*/ 5101859 w 5216159"/>
                  <a:gd name="connsiteY5" fmla="*/ 348748 h 4797073"/>
                  <a:gd name="connsiteX6" fmla="*/ 4736099 w 5216159"/>
                  <a:gd name="connsiteY6" fmla="*/ 1000258 h 4797073"/>
                  <a:gd name="connsiteX7" fmla="*/ 4347479 w 5216159"/>
                  <a:gd name="connsiteY7" fmla="*/ 2669038 h 4797073"/>
                  <a:gd name="connsiteX8" fmla="*/ 2438669 w 5216159"/>
                  <a:gd name="connsiteY8" fmla="*/ 3309118 h 4797073"/>
                  <a:gd name="connsiteX9" fmla="*/ 1158509 w 5216159"/>
                  <a:gd name="connsiteY9" fmla="*/ 3537718 h 4797073"/>
                  <a:gd name="connsiteX10" fmla="*/ 433774 w 5216159"/>
                  <a:gd name="connsiteY10" fmla="*/ 4588276 h 4797073"/>
                  <a:gd name="connsiteX11" fmla="*/ 152669 w 5216159"/>
                  <a:gd name="connsiteY11" fmla="*/ 4795018 h 4797073"/>
                  <a:gd name="connsiteX12" fmla="*/ 17649 w 5216159"/>
                  <a:gd name="connsiteY12" fmla="*/ 4533130 h 4797073"/>
                  <a:gd name="connsiteX13" fmla="*/ 1044209 w 5216159"/>
                  <a:gd name="connsiteY13" fmla="*/ 2909068 h 4797073"/>
                  <a:gd name="connsiteX14" fmla="*/ 2712989 w 5216159"/>
                  <a:gd name="connsiteY14" fmla="*/ 1160278 h 4797073"/>
                  <a:gd name="connsiteX15" fmla="*/ 3524519 w 5216159"/>
                  <a:gd name="connsiteY15" fmla="*/ 805948 h 4797073"/>
                  <a:gd name="connsiteX16" fmla="*/ 2370089 w 5216159"/>
                  <a:gd name="connsiteY16" fmla="*/ 1148848 h 4797073"/>
                  <a:gd name="connsiteX17" fmla="*/ 1124219 w 5216159"/>
                  <a:gd name="connsiteY17" fmla="*/ 2429008 h 4797073"/>
                  <a:gd name="connsiteX18" fmla="*/ 564149 w 5216159"/>
                  <a:gd name="connsiteY18" fmla="*/ 3206248 h 4797073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25052"/>
                  <a:gd name="connsiteY0" fmla="*/ 3206248 h 4800152"/>
                  <a:gd name="connsiteX1" fmla="*/ 1078341 w 5225052"/>
                  <a:gd name="connsiteY1" fmla="*/ 1068838 h 4800152"/>
                  <a:gd name="connsiteX2" fmla="*/ 4438761 w 5225052"/>
                  <a:gd name="connsiteY2" fmla="*/ 28708 h 4800152"/>
                  <a:gd name="connsiteX3" fmla="*/ 5113131 w 5225052"/>
                  <a:gd name="connsiteY3" fmla="*/ 143008 h 4800152"/>
                  <a:gd name="connsiteX4" fmla="*/ 5216001 w 5225052"/>
                  <a:gd name="connsiteY4" fmla="*/ 211588 h 4800152"/>
                  <a:gd name="connsiteX5" fmla="*/ 5101701 w 5225052"/>
                  <a:gd name="connsiteY5" fmla="*/ 348748 h 4800152"/>
                  <a:gd name="connsiteX6" fmla="*/ 4735941 w 5225052"/>
                  <a:gd name="connsiteY6" fmla="*/ 1000258 h 4800152"/>
                  <a:gd name="connsiteX7" fmla="*/ 4420182 w 5225052"/>
                  <a:gd name="connsiteY7" fmla="*/ 2592535 h 4800152"/>
                  <a:gd name="connsiteX8" fmla="*/ 2445797 w 5225052"/>
                  <a:gd name="connsiteY8" fmla="*/ 3305475 h 4800152"/>
                  <a:gd name="connsiteX9" fmla="*/ 1391505 w 5225052"/>
                  <a:gd name="connsiteY9" fmla="*/ 3417498 h 4800152"/>
                  <a:gd name="connsiteX10" fmla="*/ 422686 w 5225052"/>
                  <a:gd name="connsiteY10" fmla="*/ 4610134 h 4800152"/>
                  <a:gd name="connsiteX11" fmla="*/ 152511 w 5225052"/>
                  <a:gd name="connsiteY11" fmla="*/ 4795018 h 4800152"/>
                  <a:gd name="connsiteX12" fmla="*/ 17491 w 5225052"/>
                  <a:gd name="connsiteY12" fmla="*/ 4533130 h 4800152"/>
                  <a:gd name="connsiteX13" fmla="*/ 1044051 w 5225052"/>
                  <a:gd name="connsiteY13" fmla="*/ 2909068 h 4800152"/>
                  <a:gd name="connsiteX14" fmla="*/ 2712831 w 5225052"/>
                  <a:gd name="connsiteY14" fmla="*/ 1160278 h 4800152"/>
                  <a:gd name="connsiteX15" fmla="*/ 3524361 w 5225052"/>
                  <a:gd name="connsiteY15" fmla="*/ 805948 h 4800152"/>
                  <a:gd name="connsiteX16" fmla="*/ 2369931 w 5225052"/>
                  <a:gd name="connsiteY16" fmla="*/ 1148848 h 4800152"/>
                  <a:gd name="connsiteX17" fmla="*/ 1124061 w 5225052"/>
                  <a:gd name="connsiteY17" fmla="*/ 2429008 h 4800152"/>
                  <a:gd name="connsiteX18" fmla="*/ 563991 w 5225052"/>
                  <a:gd name="connsiteY18" fmla="*/ 3206248 h 4800152"/>
                  <a:gd name="connsiteX0" fmla="*/ 563991 w 5217991"/>
                  <a:gd name="connsiteY0" fmla="*/ 3206248 h 4800152"/>
                  <a:gd name="connsiteX1" fmla="*/ 1078341 w 5217991"/>
                  <a:gd name="connsiteY1" fmla="*/ 1068838 h 4800152"/>
                  <a:gd name="connsiteX2" fmla="*/ 4438761 w 5217991"/>
                  <a:gd name="connsiteY2" fmla="*/ 28708 h 4800152"/>
                  <a:gd name="connsiteX3" fmla="*/ 5113131 w 5217991"/>
                  <a:gd name="connsiteY3" fmla="*/ 143008 h 4800152"/>
                  <a:gd name="connsiteX4" fmla="*/ 5216001 w 5217991"/>
                  <a:gd name="connsiteY4" fmla="*/ 211588 h 4800152"/>
                  <a:gd name="connsiteX5" fmla="*/ 5101701 w 5217991"/>
                  <a:gd name="connsiteY5" fmla="*/ 348748 h 4800152"/>
                  <a:gd name="connsiteX6" fmla="*/ 4735941 w 5217991"/>
                  <a:gd name="connsiteY6" fmla="*/ 1000258 h 4800152"/>
                  <a:gd name="connsiteX7" fmla="*/ 4420182 w 5217991"/>
                  <a:gd name="connsiteY7" fmla="*/ 2592535 h 4800152"/>
                  <a:gd name="connsiteX8" fmla="*/ 2445797 w 5217991"/>
                  <a:gd name="connsiteY8" fmla="*/ 3305475 h 4800152"/>
                  <a:gd name="connsiteX9" fmla="*/ 1391505 w 5217991"/>
                  <a:gd name="connsiteY9" fmla="*/ 3417498 h 4800152"/>
                  <a:gd name="connsiteX10" fmla="*/ 422686 w 5217991"/>
                  <a:gd name="connsiteY10" fmla="*/ 4610134 h 4800152"/>
                  <a:gd name="connsiteX11" fmla="*/ 152511 w 5217991"/>
                  <a:gd name="connsiteY11" fmla="*/ 4795018 h 4800152"/>
                  <a:gd name="connsiteX12" fmla="*/ 17491 w 5217991"/>
                  <a:gd name="connsiteY12" fmla="*/ 4533130 h 4800152"/>
                  <a:gd name="connsiteX13" fmla="*/ 1044051 w 5217991"/>
                  <a:gd name="connsiteY13" fmla="*/ 2909068 h 4800152"/>
                  <a:gd name="connsiteX14" fmla="*/ 2712831 w 5217991"/>
                  <a:gd name="connsiteY14" fmla="*/ 1160278 h 4800152"/>
                  <a:gd name="connsiteX15" fmla="*/ 3524361 w 5217991"/>
                  <a:gd name="connsiteY15" fmla="*/ 805948 h 4800152"/>
                  <a:gd name="connsiteX16" fmla="*/ 2369931 w 5217991"/>
                  <a:gd name="connsiteY16" fmla="*/ 1148848 h 4800152"/>
                  <a:gd name="connsiteX17" fmla="*/ 1124061 w 5217991"/>
                  <a:gd name="connsiteY17" fmla="*/ 2429008 h 4800152"/>
                  <a:gd name="connsiteX18" fmla="*/ 563991 w 5217991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196576 h 4790480"/>
                  <a:gd name="connsiteX1" fmla="*/ 1078341 w 5218946"/>
                  <a:gd name="connsiteY1" fmla="*/ 1059166 h 4790480"/>
                  <a:gd name="connsiteX2" fmla="*/ 4438761 w 5218946"/>
                  <a:gd name="connsiteY2" fmla="*/ 19036 h 4790480"/>
                  <a:gd name="connsiteX3" fmla="*/ 5113131 w 5218946"/>
                  <a:gd name="connsiteY3" fmla="*/ 133336 h 4790480"/>
                  <a:gd name="connsiteX4" fmla="*/ 5216001 w 5218946"/>
                  <a:gd name="connsiteY4" fmla="*/ 201916 h 4790480"/>
                  <a:gd name="connsiteX5" fmla="*/ 5101701 w 5218946"/>
                  <a:gd name="connsiteY5" fmla="*/ 339076 h 4790480"/>
                  <a:gd name="connsiteX6" fmla="*/ 4735941 w 5218946"/>
                  <a:gd name="connsiteY6" fmla="*/ 990586 h 4790480"/>
                  <a:gd name="connsiteX7" fmla="*/ 4420182 w 5218946"/>
                  <a:gd name="connsiteY7" fmla="*/ 2582863 h 4790480"/>
                  <a:gd name="connsiteX8" fmla="*/ 2445797 w 5218946"/>
                  <a:gd name="connsiteY8" fmla="*/ 3295803 h 4790480"/>
                  <a:gd name="connsiteX9" fmla="*/ 1391505 w 5218946"/>
                  <a:gd name="connsiteY9" fmla="*/ 3407826 h 4790480"/>
                  <a:gd name="connsiteX10" fmla="*/ 422686 w 5218946"/>
                  <a:gd name="connsiteY10" fmla="*/ 4600462 h 4790480"/>
                  <a:gd name="connsiteX11" fmla="*/ 152511 w 5218946"/>
                  <a:gd name="connsiteY11" fmla="*/ 4785346 h 4790480"/>
                  <a:gd name="connsiteX12" fmla="*/ 17491 w 5218946"/>
                  <a:gd name="connsiteY12" fmla="*/ 4523458 h 4790480"/>
                  <a:gd name="connsiteX13" fmla="*/ 1044051 w 5218946"/>
                  <a:gd name="connsiteY13" fmla="*/ 2899396 h 4790480"/>
                  <a:gd name="connsiteX14" fmla="*/ 2712831 w 5218946"/>
                  <a:gd name="connsiteY14" fmla="*/ 1150606 h 4790480"/>
                  <a:gd name="connsiteX15" fmla="*/ 3524361 w 5218946"/>
                  <a:gd name="connsiteY15" fmla="*/ 796276 h 4790480"/>
                  <a:gd name="connsiteX16" fmla="*/ 2369931 w 5218946"/>
                  <a:gd name="connsiteY16" fmla="*/ 1139176 h 4790480"/>
                  <a:gd name="connsiteX17" fmla="*/ 1124061 w 5218946"/>
                  <a:gd name="connsiteY17" fmla="*/ 2419336 h 4790480"/>
                  <a:gd name="connsiteX18" fmla="*/ 563991 w 5218946"/>
                  <a:gd name="connsiteY18" fmla="*/ 3196576 h 479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18946" h="4790480">
                    <a:moveTo>
                      <a:pt x="563991" y="3196576"/>
                    </a:moveTo>
                    <a:cubicBezTo>
                      <a:pt x="556371" y="2969881"/>
                      <a:pt x="263167" y="1857805"/>
                      <a:pt x="1078341" y="1059166"/>
                    </a:cubicBezTo>
                    <a:cubicBezTo>
                      <a:pt x="1753788" y="397420"/>
                      <a:pt x="3158514" y="-105549"/>
                      <a:pt x="4438761" y="19036"/>
                    </a:cubicBezTo>
                    <a:cubicBezTo>
                      <a:pt x="4665685" y="41119"/>
                      <a:pt x="4855553" y="77020"/>
                      <a:pt x="5113131" y="133336"/>
                    </a:cubicBezTo>
                    <a:cubicBezTo>
                      <a:pt x="5165636" y="163482"/>
                      <a:pt x="5203569" y="153555"/>
                      <a:pt x="5216001" y="201916"/>
                    </a:cubicBezTo>
                    <a:cubicBezTo>
                      <a:pt x="5228433" y="250277"/>
                      <a:pt x="5203569" y="233133"/>
                      <a:pt x="5101701" y="339076"/>
                    </a:cubicBezTo>
                    <a:cubicBezTo>
                      <a:pt x="4979781" y="494315"/>
                      <a:pt x="4857861" y="591264"/>
                      <a:pt x="4735941" y="990586"/>
                    </a:cubicBezTo>
                    <a:cubicBezTo>
                      <a:pt x="4719502" y="1763463"/>
                      <a:pt x="4612913" y="2226670"/>
                      <a:pt x="4420182" y="2582863"/>
                    </a:cubicBezTo>
                    <a:cubicBezTo>
                      <a:pt x="3935354" y="3478891"/>
                      <a:pt x="2815784" y="3318602"/>
                      <a:pt x="2445797" y="3295803"/>
                    </a:cubicBezTo>
                    <a:cubicBezTo>
                      <a:pt x="2075810" y="3273004"/>
                      <a:pt x="1790622" y="3285102"/>
                      <a:pt x="1391505" y="3407826"/>
                    </a:cubicBezTo>
                    <a:cubicBezTo>
                      <a:pt x="992388" y="3530550"/>
                      <a:pt x="557174" y="4343750"/>
                      <a:pt x="422686" y="4600462"/>
                    </a:cubicBezTo>
                    <a:cubicBezTo>
                      <a:pt x="364701" y="4802528"/>
                      <a:pt x="220043" y="4798180"/>
                      <a:pt x="152511" y="4785346"/>
                    </a:cubicBezTo>
                    <a:cubicBezTo>
                      <a:pt x="84979" y="4772512"/>
                      <a:pt x="-47582" y="4644474"/>
                      <a:pt x="17491" y="4523458"/>
                    </a:cubicBezTo>
                    <a:cubicBezTo>
                      <a:pt x="28921" y="4403443"/>
                      <a:pt x="594828" y="3461538"/>
                      <a:pt x="1044051" y="2899396"/>
                    </a:cubicBezTo>
                    <a:cubicBezTo>
                      <a:pt x="1493274" y="2337254"/>
                      <a:pt x="2152761" y="1722106"/>
                      <a:pt x="2712831" y="1150606"/>
                    </a:cubicBezTo>
                    <a:lnTo>
                      <a:pt x="3524361" y="796276"/>
                    </a:lnTo>
                    <a:cubicBezTo>
                      <a:pt x="3467211" y="794371"/>
                      <a:pt x="2762361" y="861046"/>
                      <a:pt x="2369931" y="1139176"/>
                    </a:cubicBezTo>
                    <a:cubicBezTo>
                      <a:pt x="1977501" y="1417306"/>
                      <a:pt x="1390761" y="2000236"/>
                      <a:pt x="1124061" y="2419336"/>
                    </a:cubicBezTo>
                    <a:cubicBezTo>
                      <a:pt x="857361" y="2838436"/>
                      <a:pt x="727821" y="2994646"/>
                      <a:pt x="563991" y="3196576"/>
                    </a:cubicBezTo>
                    <a:close/>
                  </a:path>
                </a:pathLst>
              </a:custGeom>
              <a:solidFill>
                <a:srgbClr val="8FD3F5">
                  <a:alpha val="4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六边形 66"/>
              <p:cNvSpPr/>
              <p:nvPr/>
            </p:nvSpPr>
            <p:spPr>
              <a:xfrm>
                <a:off x="5698690" y="2798753"/>
                <a:ext cx="1442834" cy="1126109"/>
              </a:xfrm>
              <a:prstGeom prst="hexagon">
                <a:avLst/>
              </a:prstGeom>
              <a:solidFill>
                <a:srgbClr val="2EA7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5728261" y="2878790"/>
                <a:ext cx="1252924" cy="899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权威的第三方合作机构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4960097" y="5277715"/>
              <a:ext cx="2377790" cy="1338069"/>
              <a:chOff x="6777119" y="2100670"/>
              <a:chExt cx="3170385" cy="1784091"/>
            </a:xfrm>
          </p:grpSpPr>
          <p:sp>
            <p:nvSpPr>
              <p:cNvPr id="55" name="六边形 54"/>
              <p:cNvSpPr/>
              <p:nvPr/>
            </p:nvSpPr>
            <p:spPr>
              <a:xfrm>
                <a:off x="8561046" y="2758652"/>
                <a:ext cx="1386457" cy="1126109"/>
              </a:xfrm>
              <a:prstGeom prst="hexagon">
                <a:avLst/>
              </a:prstGeom>
              <a:solidFill>
                <a:srgbClr val="2EA7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任意多边形 55"/>
              <p:cNvSpPr/>
              <p:nvPr/>
            </p:nvSpPr>
            <p:spPr bwMode="auto">
              <a:xfrm>
                <a:off x="6777119" y="2100670"/>
                <a:ext cx="591935" cy="543338"/>
              </a:xfrm>
              <a:custGeom>
                <a:avLst/>
                <a:gdLst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94305 h 4783075"/>
                  <a:gd name="connsiteX1" fmla="*/ 1097280 w 5234940"/>
                  <a:gd name="connsiteY1" fmla="*/ 1056895 h 4783075"/>
                  <a:gd name="connsiteX2" fmla="*/ 4457700 w 5234940"/>
                  <a:gd name="connsiteY2" fmla="*/ 16765 h 4783075"/>
                  <a:gd name="connsiteX3" fmla="*/ 5132070 w 5234940"/>
                  <a:gd name="connsiteY3" fmla="*/ 131065 h 4783075"/>
                  <a:gd name="connsiteX4" fmla="*/ 5234940 w 5234940"/>
                  <a:gd name="connsiteY4" fmla="*/ 199645 h 4783075"/>
                  <a:gd name="connsiteX5" fmla="*/ 5120640 w 5234940"/>
                  <a:gd name="connsiteY5" fmla="*/ 336805 h 4783075"/>
                  <a:gd name="connsiteX6" fmla="*/ 4754880 w 5234940"/>
                  <a:gd name="connsiteY6" fmla="*/ 988315 h 4783075"/>
                  <a:gd name="connsiteX7" fmla="*/ 4366260 w 5234940"/>
                  <a:gd name="connsiteY7" fmla="*/ 2657095 h 4783075"/>
                  <a:gd name="connsiteX8" fmla="*/ 2457450 w 5234940"/>
                  <a:gd name="connsiteY8" fmla="*/ 3297175 h 4783075"/>
                  <a:gd name="connsiteX9" fmla="*/ 1177290 w 5234940"/>
                  <a:gd name="connsiteY9" fmla="*/ 3525775 h 4783075"/>
                  <a:gd name="connsiteX10" fmla="*/ 434340 w 5234940"/>
                  <a:gd name="connsiteY10" fmla="*/ 4554475 h 4783075"/>
                  <a:gd name="connsiteX11" fmla="*/ 171450 w 5234940"/>
                  <a:gd name="connsiteY11" fmla="*/ 4783075 h 4783075"/>
                  <a:gd name="connsiteX12" fmla="*/ 0 w 5234940"/>
                  <a:gd name="connsiteY12" fmla="*/ 4543045 h 4783075"/>
                  <a:gd name="connsiteX13" fmla="*/ 1051560 w 5234940"/>
                  <a:gd name="connsiteY13" fmla="*/ 2862835 h 4783075"/>
                  <a:gd name="connsiteX14" fmla="*/ 2731770 w 5234940"/>
                  <a:gd name="connsiteY14" fmla="*/ 1148335 h 4783075"/>
                  <a:gd name="connsiteX15" fmla="*/ 3543300 w 5234940"/>
                  <a:gd name="connsiteY15" fmla="*/ 794005 h 4783075"/>
                  <a:gd name="connsiteX16" fmla="*/ 2388870 w 5234940"/>
                  <a:gd name="connsiteY16" fmla="*/ 1136905 h 4783075"/>
                  <a:gd name="connsiteX17" fmla="*/ 1143000 w 5234940"/>
                  <a:gd name="connsiteY17" fmla="*/ 2417065 h 4783075"/>
                  <a:gd name="connsiteX18" fmla="*/ 582930 w 5234940"/>
                  <a:gd name="connsiteY18" fmla="*/ 3194305 h 4783075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630611 w 5282621"/>
                  <a:gd name="connsiteY0" fmla="*/ 3206248 h 4837774"/>
                  <a:gd name="connsiteX1" fmla="*/ 1144961 w 5282621"/>
                  <a:gd name="connsiteY1" fmla="*/ 1068838 h 4837774"/>
                  <a:gd name="connsiteX2" fmla="*/ 4505381 w 5282621"/>
                  <a:gd name="connsiteY2" fmla="*/ 28708 h 4837774"/>
                  <a:gd name="connsiteX3" fmla="*/ 5179751 w 5282621"/>
                  <a:gd name="connsiteY3" fmla="*/ 143008 h 4837774"/>
                  <a:gd name="connsiteX4" fmla="*/ 5282621 w 5282621"/>
                  <a:gd name="connsiteY4" fmla="*/ 211588 h 4837774"/>
                  <a:gd name="connsiteX5" fmla="*/ 5168321 w 5282621"/>
                  <a:gd name="connsiteY5" fmla="*/ 348748 h 4837774"/>
                  <a:gd name="connsiteX6" fmla="*/ 4802561 w 5282621"/>
                  <a:gd name="connsiteY6" fmla="*/ 1000258 h 4837774"/>
                  <a:gd name="connsiteX7" fmla="*/ 4413941 w 5282621"/>
                  <a:gd name="connsiteY7" fmla="*/ 2669038 h 4837774"/>
                  <a:gd name="connsiteX8" fmla="*/ 2505131 w 5282621"/>
                  <a:gd name="connsiteY8" fmla="*/ 3309118 h 4837774"/>
                  <a:gd name="connsiteX9" fmla="*/ 1224971 w 5282621"/>
                  <a:gd name="connsiteY9" fmla="*/ 3537718 h 4837774"/>
                  <a:gd name="connsiteX10" fmla="*/ 482021 w 5282621"/>
                  <a:gd name="connsiteY10" fmla="*/ 4566418 h 4837774"/>
                  <a:gd name="connsiteX11" fmla="*/ 219131 w 5282621"/>
                  <a:gd name="connsiteY11" fmla="*/ 4795018 h 4837774"/>
                  <a:gd name="connsiteX12" fmla="*/ 47681 w 5282621"/>
                  <a:gd name="connsiteY12" fmla="*/ 4554988 h 4837774"/>
                  <a:gd name="connsiteX13" fmla="*/ 1099241 w 5282621"/>
                  <a:gd name="connsiteY13" fmla="*/ 2874778 h 4837774"/>
                  <a:gd name="connsiteX14" fmla="*/ 2779451 w 5282621"/>
                  <a:gd name="connsiteY14" fmla="*/ 1160278 h 4837774"/>
                  <a:gd name="connsiteX15" fmla="*/ 3590981 w 5282621"/>
                  <a:gd name="connsiteY15" fmla="*/ 805948 h 4837774"/>
                  <a:gd name="connsiteX16" fmla="*/ 2436551 w 5282621"/>
                  <a:gd name="connsiteY16" fmla="*/ 1148848 h 4837774"/>
                  <a:gd name="connsiteX17" fmla="*/ 1190681 w 5282621"/>
                  <a:gd name="connsiteY17" fmla="*/ 2429008 h 4837774"/>
                  <a:gd name="connsiteX18" fmla="*/ 630611 w 5282621"/>
                  <a:gd name="connsiteY18" fmla="*/ 3206248 h 4837774"/>
                  <a:gd name="connsiteX0" fmla="*/ 651181 w 5303191"/>
                  <a:gd name="connsiteY0" fmla="*/ 3206248 h 4802742"/>
                  <a:gd name="connsiteX1" fmla="*/ 1165531 w 5303191"/>
                  <a:gd name="connsiteY1" fmla="*/ 1068838 h 4802742"/>
                  <a:gd name="connsiteX2" fmla="*/ 4525951 w 5303191"/>
                  <a:gd name="connsiteY2" fmla="*/ 28708 h 4802742"/>
                  <a:gd name="connsiteX3" fmla="*/ 5200321 w 5303191"/>
                  <a:gd name="connsiteY3" fmla="*/ 143008 h 4802742"/>
                  <a:gd name="connsiteX4" fmla="*/ 5303191 w 5303191"/>
                  <a:gd name="connsiteY4" fmla="*/ 211588 h 4802742"/>
                  <a:gd name="connsiteX5" fmla="*/ 5188891 w 5303191"/>
                  <a:gd name="connsiteY5" fmla="*/ 348748 h 4802742"/>
                  <a:gd name="connsiteX6" fmla="*/ 4823131 w 5303191"/>
                  <a:gd name="connsiteY6" fmla="*/ 1000258 h 4802742"/>
                  <a:gd name="connsiteX7" fmla="*/ 4434511 w 5303191"/>
                  <a:gd name="connsiteY7" fmla="*/ 2669038 h 4802742"/>
                  <a:gd name="connsiteX8" fmla="*/ 2525701 w 5303191"/>
                  <a:gd name="connsiteY8" fmla="*/ 3309118 h 4802742"/>
                  <a:gd name="connsiteX9" fmla="*/ 1245541 w 5303191"/>
                  <a:gd name="connsiteY9" fmla="*/ 3537718 h 4802742"/>
                  <a:gd name="connsiteX10" fmla="*/ 502591 w 5303191"/>
                  <a:gd name="connsiteY10" fmla="*/ 4566418 h 4802742"/>
                  <a:gd name="connsiteX11" fmla="*/ 239701 w 5303191"/>
                  <a:gd name="connsiteY11" fmla="*/ 4795018 h 4802742"/>
                  <a:gd name="connsiteX12" fmla="*/ 68251 w 5303191"/>
                  <a:gd name="connsiteY12" fmla="*/ 4554988 h 4802742"/>
                  <a:gd name="connsiteX13" fmla="*/ 1119811 w 5303191"/>
                  <a:gd name="connsiteY13" fmla="*/ 2874778 h 4802742"/>
                  <a:gd name="connsiteX14" fmla="*/ 2800021 w 5303191"/>
                  <a:gd name="connsiteY14" fmla="*/ 1160278 h 4802742"/>
                  <a:gd name="connsiteX15" fmla="*/ 3611551 w 5303191"/>
                  <a:gd name="connsiteY15" fmla="*/ 805948 h 4802742"/>
                  <a:gd name="connsiteX16" fmla="*/ 2457121 w 5303191"/>
                  <a:gd name="connsiteY16" fmla="*/ 1148848 h 4802742"/>
                  <a:gd name="connsiteX17" fmla="*/ 1211251 w 5303191"/>
                  <a:gd name="connsiteY17" fmla="*/ 2429008 h 4802742"/>
                  <a:gd name="connsiteX18" fmla="*/ 651181 w 5303191"/>
                  <a:gd name="connsiteY18" fmla="*/ 3206248 h 4802742"/>
                  <a:gd name="connsiteX0" fmla="*/ 651181 w 5303191"/>
                  <a:gd name="connsiteY0" fmla="*/ 3206248 h 4804431"/>
                  <a:gd name="connsiteX1" fmla="*/ 1165531 w 5303191"/>
                  <a:gd name="connsiteY1" fmla="*/ 1068838 h 4804431"/>
                  <a:gd name="connsiteX2" fmla="*/ 4525951 w 5303191"/>
                  <a:gd name="connsiteY2" fmla="*/ 28708 h 4804431"/>
                  <a:gd name="connsiteX3" fmla="*/ 5200321 w 5303191"/>
                  <a:gd name="connsiteY3" fmla="*/ 143008 h 4804431"/>
                  <a:gd name="connsiteX4" fmla="*/ 5303191 w 5303191"/>
                  <a:gd name="connsiteY4" fmla="*/ 211588 h 4804431"/>
                  <a:gd name="connsiteX5" fmla="*/ 5188891 w 5303191"/>
                  <a:gd name="connsiteY5" fmla="*/ 348748 h 4804431"/>
                  <a:gd name="connsiteX6" fmla="*/ 4823131 w 5303191"/>
                  <a:gd name="connsiteY6" fmla="*/ 1000258 h 4804431"/>
                  <a:gd name="connsiteX7" fmla="*/ 4434511 w 5303191"/>
                  <a:gd name="connsiteY7" fmla="*/ 2669038 h 4804431"/>
                  <a:gd name="connsiteX8" fmla="*/ 2525701 w 5303191"/>
                  <a:gd name="connsiteY8" fmla="*/ 3309118 h 4804431"/>
                  <a:gd name="connsiteX9" fmla="*/ 1245541 w 5303191"/>
                  <a:gd name="connsiteY9" fmla="*/ 3537718 h 4804431"/>
                  <a:gd name="connsiteX10" fmla="*/ 502591 w 5303191"/>
                  <a:gd name="connsiteY10" fmla="*/ 4566418 h 4804431"/>
                  <a:gd name="connsiteX11" fmla="*/ 239701 w 5303191"/>
                  <a:gd name="connsiteY11" fmla="*/ 4795018 h 4804431"/>
                  <a:gd name="connsiteX12" fmla="*/ 68251 w 5303191"/>
                  <a:gd name="connsiteY12" fmla="*/ 4554988 h 4804431"/>
                  <a:gd name="connsiteX13" fmla="*/ 1119811 w 5303191"/>
                  <a:gd name="connsiteY13" fmla="*/ 2874778 h 4804431"/>
                  <a:gd name="connsiteX14" fmla="*/ 2800021 w 5303191"/>
                  <a:gd name="connsiteY14" fmla="*/ 1160278 h 4804431"/>
                  <a:gd name="connsiteX15" fmla="*/ 3611551 w 5303191"/>
                  <a:gd name="connsiteY15" fmla="*/ 805948 h 4804431"/>
                  <a:gd name="connsiteX16" fmla="*/ 2457121 w 5303191"/>
                  <a:gd name="connsiteY16" fmla="*/ 1148848 h 4804431"/>
                  <a:gd name="connsiteX17" fmla="*/ 1211251 w 5303191"/>
                  <a:gd name="connsiteY17" fmla="*/ 2429008 h 4804431"/>
                  <a:gd name="connsiteX18" fmla="*/ 651181 w 5303191"/>
                  <a:gd name="connsiteY18" fmla="*/ 3206248 h 4804431"/>
                  <a:gd name="connsiteX0" fmla="*/ 741727 w 5393737"/>
                  <a:gd name="connsiteY0" fmla="*/ 3206248 h 4869258"/>
                  <a:gd name="connsiteX1" fmla="*/ 1256077 w 5393737"/>
                  <a:gd name="connsiteY1" fmla="*/ 1068838 h 4869258"/>
                  <a:gd name="connsiteX2" fmla="*/ 4616497 w 5393737"/>
                  <a:gd name="connsiteY2" fmla="*/ 28708 h 4869258"/>
                  <a:gd name="connsiteX3" fmla="*/ 5290867 w 5393737"/>
                  <a:gd name="connsiteY3" fmla="*/ 143008 h 4869258"/>
                  <a:gd name="connsiteX4" fmla="*/ 5393737 w 5393737"/>
                  <a:gd name="connsiteY4" fmla="*/ 211588 h 4869258"/>
                  <a:gd name="connsiteX5" fmla="*/ 5279437 w 5393737"/>
                  <a:gd name="connsiteY5" fmla="*/ 348748 h 4869258"/>
                  <a:gd name="connsiteX6" fmla="*/ 4913677 w 5393737"/>
                  <a:gd name="connsiteY6" fmla="*/ 1000258 h 4869258"/>
                  <a:gd name="connsiteX7" fmla="*/ 4525057 w 5393737"/>
                  <a:gd name="connsiteY7" fmla="*/ 2669038 h 4869258"/>
                  <a:gd name="connsiteX8" fmla="*/ 2616247 w 5393737"/>
                  <a:gd name="connsiteY8" fmla="*/ 3309118 h 4869258"/>
                  <a:gd name="connsiteX9" fmla="*/ 1336087 w 5393737"/>
                  <a:gd name="connsiteY9" fmla="*/ 3537718 h 4869258"/>
                  <a:gd name="connsiteX10" fmla="*/ 593137 w 5393737"/>
                  <a:gd name="connsiteY10" fmla="*/ 4566418 h 4869258"/>
                  <a:gd name="connsiteX11" fmla="*/ 330247 w 5393737"/>
                  <a:gd name="connsiteY11" fmla="*/ 4795018 h 4869258"/>
                  <a:gd name="connsiteX12" fmla="*/ 158797 w 5393737"/>
                  <a:gd name="connsiteY12" fmla="*/ 4554988 h 4869258"/>
                  <a:gd name="connsiteX13" fmla="*/ 1210357 w 5393737"/>
                  <a:gd name="connsiteY13" fmla="*/ 2874778 h 4869258"/>
                  <a:gd name="connsiteX14" fmla="*/ 2890567 w 5393737"/>
                  <a:gd name="connsiteY14" fmla="*/ 1160278 h 4869258"/>
                  <a:gd name="connsiteX15" fmla="*/ 3702097 w 5393737"/>
                  <a:gd name="connsiteY15" fmla="*/ 805948 h 4869258"/>
                  <a:gd name="connsiteX16" fmla="*/ 2547667 w 5393737"/>
                  <a:gd name="connsiteY16" fmla="*/ 1148848 h 4869258"/>
                  <a:gd name="connsiteX17" fmla="*/ 1301797 w 5393737"/>
                  <a:gd name="connsiteY17" fmla="*/ 2429008 h 4869258"/>
                  <a:gd name="connsiteX18" fmla="*/ 741727 w 5393737"/>
                  <a:gd name="connsiteY18" fmla="*/ 3206248 h 4869258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82930 w 5234940"/>
                  <a:gd name="connsiteY0" fmla="*/ 3206248 h 4804431"/>
                  <a:gd name="connsiteX1" fmla="*/ 1097280 w 5234940"/>
                  <a:gd name="connsiteY1" fmla="*/ 1068838 h 4804431"/>
                  <a:gd name="connsiteX2" fmla="*/ 4457700 w 5234940"/>
                  <a:gd name="connsiteY2" fmla="*/ 28708 h 4804431"/>
                  <a:gd name="connsiteX3" fmla="*/ 5132070 w 5234940"/>
                  <a:gd name="connsiteY3" fmla="*/ 143008 h 4804431"/>
                  <a:gd name="connsiteX4" fmla="*/ 5234940 w 5234940"/>
                  <a:gd name="connsiteY4" fmla="*/ 211588 h 4804431"/>
                  <a:gd name="connsiteX5" fmla="*/ 5120640 w 5234940"/>
                  <a:gd name="connsiteY5" fmla="*/ 348748 h 4804431"/>
                  <a:gd name="connsiteX6" fmla="*/ 4754880 w 5234940"/>
                  <a:gd name="connsiteY6" fmla="*/ 1000258 h 4804431"/>
                  <a:gd name="connsiteX7" fmla="*/ 4366260 w 5234940"/>
                  <a:gd name="connsiteY7" fmla="*/ 2669038 h 4804431"/>
                  <a:gd name="connsiteX8" fmla="*/ 2457450 w 5234940"/>
                  <a:gd name="connsiteY8" fmla="*/ 3309118 h 4804431"/>
                  <a:gd name="connsiteX9" fmla="*/ 1177290 w 5234940"/>
                  <a:gd name="connsiteY9" fmla="*/ 3537718 h 4804431"/>
                  <a:gd name="connsiteX10" fmla="*/ 434340 w 5234940"/>
                  <a:gd name="connsiteY10" fmla="*/ 4566418 h 4804431"/>
                  <a:gd name="connsiteX11" fmla="*/ 171450 w 5234940"/>
                  <a:gd name="connsiteY11" fmla="*/ 4795018 h 4804431"/>
                  <a:gd name="connsiteX12" fmla="*/ 0 w 5234940"/>
                  <a:gd name="connsiteY12" fmla="*/ 4554988 h 4804431"/>
                  <a:gd name="connsiteX13" fmla="*/ 1062990 w 5234940"/>
                  <a:gd name="connsiteY13" fmla="*/ 2909068 h 4804431"/>
                  <a:gd name="connsiteX14" fmla="*/ 2731770 w 5234940"/>
                  <a:gd name="connsiteY14" fmla="*/ 1160278 h 4804431"/>
                  <a:gd name="connsiteX15" fmla="*/ 3543300 w 5234940"/>
                  <a:gd name="connsiteY15" fmla="*/ 805948 h 4804431"/>
                  <a:gd name="connsiteX16" fmla="*/ 2388870 w 5234940"/>
                  <a:gd name="connsiteY16" fmla="*/ 1148848 h 4804431"/>
                  <a:gd name="connsiteX17" fmla="*/ 1143000 w 5234940"/>
                  <a:gd name="connsiteY17" fmla="*/ 2429008 h 4804431"/>
                  <a:gd name="connsiteX18" fmla="*/ 582930 w 5234940"/>
                  <a:gd name="connsiteY18" fmla="*/ 3206248 h 4804431"/>
                  <a:gd name="connsiteX0" fmla="*/ 546500 w 5198510"/>
                  <a:gd name="connsiteY0" fmla="*/ 3206248 h 4795215"/>
                  <a:gd name="connsiteX1" fmla="*/ 1060850 w 5198510"/>
                  <a:gd name="connsiteY1" fmla="*/ 1068838 h 4795215"/>
                  <a:gd name="connsiteX2" fmla="*/ 4421270 w 5198510"/>
                  <a:gd name="connsiteY2" fmla="*/ 28708 h 4795215"/>
                  <a:gd name="connsiteX3" fmla="*/ 5095640 w 5198510"/>
                  <a:gd name="connsiteY3" fmla="*/ 143008 h 4795215"/>
                  <a:gd name="connsiteX4" fmla="*/ 5198510 w 5198510"/>
                  <a:gd name="connsiteY4" fmla="*/ 211588 h 4795215"/>
                  <a:gd name="connsiteX5" fmla="*/ 5084210 w 5198510"/>
                  <a:gd name="connsiteY5" fmla="*/ 348748 h 4795215"/>
                  <a:gd name="connsiteX6" fmla="*/ 4718450 w 5198510"/>
                  <a:gd name="connsiteY6" fmla="*/ 1000258 h 4795215"/>
                  <a:gd name="connsiteX7" fmla="*/ 4329830 w 5198510"/>
                  <a:gd name="connsiteY7" fmla="*/ 2669038 h 4795215"/>
                  <a:gd name="connsiteX8" fmla="*/ 2421020 w 5198510"/>
                  <a:gd name="connsiteY8" fmla="*/ 3309118 h 4795215"/>
                  <a:gd name="connsiteX9" fmla="*/ 1140860 w 5198510"/>
                  <a:gd name="connsiteY9" fmla="*/ 3537718 h 4795215"/>
                  <a:gd name="connsiteX10" fmla="*/ 397910 w 5198510"/>
                  <a:gd name="connsiteY10" fmla="*/ 4566418 h 4795215"/>
                  <a:gd name="connsiteX11" fmla="*/ 135020 w 5198510"/>
                  <a:gd name="connsiteY11" fmla="*/ 4795018 h 4795215"/>
                  <a:gd name="connsiteX12" fmla="*/ 0 w 5198510"/>
                  <a:gd name="connsiteY12" fmla="*/ 4533130 h 4795215"/>
                  <a:gd name="connsiteX13" fmla="*/ 1026560 w 5198510"/>
                  <a:gd name="connsiteY13" fmla="*/ 2909068 h 4795215"/>
                  <a:gd name="connsiteX14" fmla="*/ 2695340 w 5198510"/>
                  <a:gd name="connsiteY14" fmla="*/ 1160278 h 4795215"/>
                  <a:gd name="connsiteX15" fmla="*/ 3506870 w 5198510"/>
                  <a:gd name="connsiteY15" fmla="*/ 805948 h 4795215"/>
                  <a:gd name="connsiteX16" fmla="*/ 2352440 w 5198510"/>
                  <a:gd name="connsiteY16" fmla="*/ 1148848 h 4795215"/>
                  <a:gd name="connsiteX17" fmla="*/ 1106570 w 5198510"/>
                  <a:gd name="connsiteY17" fmla="*/ 2429008 h 4795215"/>
                  <a:gd name="connsiteX18" fmla="*/ 546500 w 5198510"/>
                  <a:gd name="connsiteY18" fmla="*/ 3206248 h 4795215"/>
                  <a:gd name="connsiteX0" fmla="*/ 563886 w 5215896"/>
                  <a:gd name="connsiteY0" fmla="*/ 3206248 h 4795215"/>
                  <a:gd name="connsiteX1" fmla="*/ 1078236 w 5215896"/>
                  <a:gd name="connsiteY1" fmla="*/ 1068838 h 4795215"/>
                  <a:gd name="connsiteX2" fmla="*/ 4438656 w 5215896"/>
                  <a:gd name="connsiteY2" fmla="*/ 28708 h 4795215"/>
                  <a:gd name="connsiteX3" fmla="*/ 5113026 w 5215896"/>
                  <a:gd name="connsiteY3" fmla="*/ 143008 h 4795215"/>
                  <a:gd name="connsiteX4" fmla="*/ 5215896 w 5215896"/>
                  <a:gd name="connsiteY4" fmla="*/ 211588 h 4795215"/>
                  <a:gd name="connsiteX5" fmla="*/ 5101596 w 5215896"/>
                  <a:gd name="connsiteY5" fmla="*/ 348748 h 4795215"/>
                  <a:gd name="connsiteX6" fmla="*/ 4735836 w 5215896"/>
                  <a:gd name="connsiteY6" fmla="*/ 1000258 h 4795215"/>
                  <a:gd name="connsiteX7" fmla="*/ 4347216 w 5215896"/>
                  <a:gd name="connsiteY7" fmla="*/ 2669038 h 4795215"/>
                  <a:gd name="connsiteX8" fmla="*/ 2438406 w 5215896"/>
                  <a:gd name="connsiteY8" fmla="*/ 3309118 h 4795215"/>
                  <a:gd name="connsiteX9" fmla="*/ 1158246 w 5215896"/>
                  <a:gd name="connsiteY9" fmla="*/ 3537718 h 4795215"/>
                  <a:gd name="connsiteX10" fmla="*/ 415296 w 5215896"/>
                  <a:gd name="connsiteY10" fmla="*/ 4566418 h 4795215"/>
                  <a:gd name="connsiteX11" fmla="*/ 152406 w 5215896"/>
                  <a:gd name="connsiteY11" fmla="*/ 4795018 h 4795215"/>
                  <a:gd name="connsiteX12" fmla="*/ 17386 w 5215896"/>
                  <a:gd name="connsiteY12" fmla="*/ 4533130 h 4795215"/>
                  <a:gd name="connsiteX13" fmla="*/ 1043946 w 5215896"/>
                  <a:gd name="connsiteY13" fmla="*/ 2909068 h 4795215"/>
                  <a:gd name="connsiteX14" fmla="*/ 2712726 w 5215896"/>
                  <a:gd name="connsiteY14" fmla="*/ 1160278 h 4795215"/>
                  <a:gd name="connsiteX15" fmla="*/ 3524256 w 5215896"/>
                  <a:gd name="connsiteY15" fmla="*/ 805948 h 4795215"/>
                  <a:gd name="connsiteX16" fmla="*/ 2369826 w 5215896"/>
                  <a:gd name="connsiteY16" fmla="*/ 1148848 h 4795215"/>
                  <a:gd name="connsiteX17" fmla="*/ 1123956 w 5215896"/>
                  <a:gd name="connsiteY17" fmla="*/ 2429008 h 4795215"/>
                  <a:gd name="connsiteX18" fmla="*/ 563886 w 5215896"/>
                  <a:gd name="connsiteY18" fmla="*/ 3206248 h 4795215"/>
                  <a:gd name="connsiteX0" fmla="*/ 564149 w 5216159"/>
                  <a:gd name="connsiteY0" fmla="*/ 3206248 h 4795638"/>
                  <a:gd name="connsiteX1" fmla="*/ 1078499 w 5216159"/>
                  <a:gd name="connsiteY1" fmla="*/ 1068838 h 4795638"/>
                  <a:gd name="connsiteX2" fmla="*/ 4438919 w 5216159"/>
                  <a:gd name="connsiteY2" fmla="*/ 28708 h 4795638"/>
                  <a:gd name="connsiteX3" fmla="*/ 5113289 w 5216159"/>
                  <a:gd name="connsiteY3" fmla="*/ 143008 h 4795638"/>
                  <a:gd name="connsiteX4" fmla="*/ 5216159 w 5216159"/>
                  <a:gd name="connsiteY4" fmla="*/ 211588 h 4795638"/>
                  <a:gd name="connsiteX5" fmla="*/ 5101859 w 5216159"/>
                  <a:gd name="connsiteY5" fmla="*/ 348748 h 4795638"/>
                  <a:gd name="connsiteX6" fmla="*/ 4736099 w 5216159"/>
                  <a:gd name="connsiteY6" fmla="*/ 1000258 h 4795638"/>
                  <a:gd name="connsiteX7" fmla="*/ 4347479 w 5216159"/>
                  <a:gd name="connsiteY7" fmla="*/ 2669038 h 4795638"/>
                  <a:gd name="connsiteX8" fmla="*/ 2438669 w 5216159"/>
                  <a:gd name="connsiteY8" fmla="*/ 3309118 h 4795638"/>
                  <a:gd name="connsiteX9" fmla="*/ 1158509 w 5216159"/>
                  <a:gd name="connsiteY9" fmla="*/ 3537718 h 4795638"/>
                  <a:gd name="connsiteX10" fmla="*/ 433774 w 5216159"/>
                  <a:gd name="connsiteY10" fmla="*/ 4588276 h 4795638"/>
                  <a:gd name="connsiteX11" fmla="*/ 152669 w 5216159"/>
                  <a:gd name="connsiteY11" fmla="*/ 4795018 h 4795638"/>
                  <a:gd name="connsiteX12" fmla="*/ 17649 w 5216159"/>
                  <a:gd name="connsiteY12" fmla="*/ 4533130 h 4795638"/>
                  <a:gd name="connsiteX13" fmla="*/ 1044209 w 5216159"/>
                  <a:gd name="connsiteY13" fmla="*/ 2909068 h 4795638"/>
                  <a:gd name="connsiteX14" fmla="*/ 2712989 w 5216159"/>
                  <a:gd name="connsiteY14" fmla="*/ 1160278 h 4795638"/>
                  <a:gd name="connsiteX15" fmla="*/ 3524519 w 5216159"/>
                  <a:gd name="connsiteY15" fmla="*/ 805948 h 4795638"/>
                  <a:gd name="connsiteX16" fmla="*/ 2370089 w 5216159"/>
                  <a:gd name="connsiteY16" fmla="*/ 1148848 h 4795638"/>
                  <a:gd name="connsiteX17" fmla="*/ 1124219 w 5216159"/>
                  <a:gd name="connsiteY17" fmla="*/ 2429008 h 4795638"/>
                  <a:gd name="connsiteX18" fmla="*/ 564149 w 5216159"/>
                  <a:gd name="connsiteY18" fmla="*/ 3206248 h 4795638"/>
                  <a:gd name="connsiteX0" fmla="*/ 564149 w 5216159"/>
                  <a:gd name="connsiteY0" fmla="*/ 3206248 h 4797073"/>
                  <a:gd name="connsiteX1" fmla="*/ 1078499 w 5216159"/>
                  <a:gd name="connsiteY1" fmla="*/ 1068838 h 4797073"/>
                  <a:gd name="connsiteX2" fmla="*/ 4438919 w 5216159"/>
                  <a:gd name="connsiteY2" fmla="*/ 28708 h 4797073"/>
                  <a:gd name="connsiteX3" fmla="*/ 5113289 w 5216159"/>
                  <a:gd name="connsiteY3" fmla="*/ 143008 h 4797073"/>
                  <a:gd name="connsiteX4" fmla="*/ 5216159 w 5216159"/>
                  <a:gd name="connsiteY4" fmla="*/ 211588 h 4797073"/>
                  <a:gd name="connsiteX5" fmla="*/ 5101859 w 5216159"/>
                  <a:gd name="connsiteY5" fmla="*/ 348748 h 4797073"/>
                  <a:gd name="connsiteX6" fmla="*/ 4736099 w 5216159"/>
                  <a:gd name="connsiteY6" fmla="*/ 1000258 h 4797073"/>
                  <a:gd name="connsiteX7" fmla="*/ 4347479 w 5216159"/>
                  <a:gd name="connsiteY7" fmla="*/ 2669038 h 4797073"/>
                  <a:gd name="connsiteX8" fmla="*/ 2438669 w 5216159"/>
                  <a:gd name="connsiteY8" fmla="*/ 3309118 h 4797073"/>
                  <a:gd name="connsiteX9" fmla="*/ 1158509 w 5216159"/>
                  <a:gd name="connsiteY9" fmla="*/ 3537718 h 4797073"/>
                  <a:gd name="connsiteX10" fmla="*/ 433774 w 5216159"/>
                  <a:gd name="connsiteY10" fmla="*/ 4588276 h 4797073"/>
                  <a:gd name="connsiteX11" fmla="*/ 152669 w 5216159"/>
                  <a:gd name="connsiteY11" fmla="*/ 4795018 h 4797073"/>
                  <a:gd name="connsiteX12" fmla="*/ 17649 w 5216159"/>
                  <a:gd name="connsiteY12" fmla="*/ 4533130 h 4797073"/>
                  <a:gd name="connsiteX13" fmla="*/ 1044209 w 5216159"/>
                  <a:gd name="connsiteY13" fmla="*/ 2909068 h 4797073"/>
                  <a:gd name="connsiteX14" fmla="*/ 2712989 w 5216159"/>
                  <a:gd name="connsiteY14" fmla="*/ 1160278 h 4797073"/>
                  <a:gd name="connsiteX15" fmla="*/ 3524519 w 5216159"/>
                  <a:gd name="connsiteY15" fmla="*/ 805948 h 4797073"/>
                  <a:gd name="connsiteX16" fmla="*/ 2370089 w 5216159"/>
                  <a:gd name="connsiteY16" fmla="*/ 1148848 h 4797073"/>
                  <a:gd name="connsiteX17" fmla="*/ 1124219 w 5216159"/>
                  <a:gd name="connsiteY17" fmla="*/ 2429008 h 4797073"/>
                  <a:gd name="connsiteX18" fmla="*/ 564149 w 5216159"/>
                  <a:gd name="connsiteY18" fmla="*/ 3206248 h 4797073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25052"/>
                  <a:gd name="connsiteY0" fmla="*/ 3206248 h 4800152"/>
                  <a:gd name="connsiteX1" fmla="*/ 1078341 w 5225052"/>
                  <a:gd name="connsiteY1" fmla="*/ 1068838 h 4800152"/>
                  <a:gd name="connsiteX2" fmla="*/ 4438761 w 5225052"/>
                  <a:gd name="connsiteY2" fmla="*/ 28708 h 4800152"/>
                  <a:gd name="connsiteX3" fmla="*/ 5113131 w 5225052"/>
                  <a:gd name="connsiteY3" fmla="*/ 143008 h 4800152"/>
                  <a:gd name="connsiteX4" fmla="*/ 5216001 w 5225052"/>
                  <a:gd name="connsiteY4" fmla="*/ 211588 h 4800152"/>
                  <a:gd name="connsiteX5" fmla="*/ 5101701 w 5225052"/>
                  <a:gd name="connsiteY5" fmla="*/ 348748 h 4800152"/>
                  <a:gd name="connsiteX6" fmla="*/ 4735941 w 5225052"/>
                  <a:gd name="connsiteY6" fmla="*/ 1000258 h 4800152"/>
                  <a:gd name="connsiteX7" fmla="*/ 4420182 w 5225052"/>
                  <a:gd name="connsiteY7" fmla="*/ 2592535 h 4800152"/>
                  <a:gd name="connsiteX8" fmla="*/ 2445797 w 5225052"/>
                  <a:gd name="connsiteY8" fmla="*/ 3305475 h 4800152"/>
                  <a:gd name="connsiteX9" fmla="*/ 1391505 w 5225052"/>
                  <a:gd name="connsiteY9" fmla="*/ 3417498 h 4800152"/>
                  <a:gd name="connsiteX10" fmla="*/ 422686 w 5225052"/>
                  <a:gd name="connsiteY10" fmla="*/ 4610134 h 4800152"/>
                  <a:gd name="connsiteX11" fmla="*/ 152511 w 5225052"/>
                  <a:gd name="connsiteY11" fmla="*/ 4795018 h 4800152"/>
                  <a:gd name="connsiteX12" fmla="*/ 17491 w 5225052"/>
                  <a:gd name="connsiteY12" fmla="*/ 4533130 h 4800152"/>
                  <a:gd name="connsiteX13" fmla="*/ 1044051 w 5225052"/>
                  <a:gd name="connsiteY13" fmla="*/ 2909068 h 4800152"/>
                  <a:gd name="connsiteX14" fmla="*/ 2712831 w 5225052"/>
                  <a:gd name="connsiteY14" fmla="*/ 1160278 h 4800152"/>
                  <a:gd name="connsiteX15" fmla="*/ 3524361 w 5225052"/>
                  <a:gd name="connsiteY15" fmla="*/ 805948 h 4800152"/>
                  <a:gd name="connsiteX16" fmla="*/ 2369931 w 5225052"/>
                  <a:gd name="connsiteY16" fmla="*/ 1148848 h 4800152"/>
                  <a:gd name="connsiteX17" fmla="*/ 1124061 w 5225052"/>
                  <a:gd name="connsiteY17" fmla="*/ 2429008 h 4800152"/>
                  <a:gd name="connsiteX18" fmla="*/ 563991 w 5225052"/>
                  <a:gd name="connsiteY18" fmla="*/ 3206248 h 4800152"/>
                  <a:gd name="connsiteX0" fmla="*/ 563991 w 5217991"/>
                  <a:gd name="connsiteY0" fmla="*/ 3206248 h 4800152"/>
                  <a:gd name="connsiteX1" fmla="*/ 1078341 w 5217991"/>
                  <a:gd name="connsiteY1" fmla="*/ 1068838 h 4800152"/>
                  <a:gd name="connsiteX2" fmla="*/ 4438761 w 5217991"/>
                  <a:gd name="connsiteY2" fmla="*/ 28708 h 4800152"/>
                  <a:gd name="connsiteX3" fmla="*/ 5113131 w 5217991"/>
                  <a:gd name="connsiteY3" fmla="*/ 143008 h 4800152"/>
                  <a:gd name="connsiteX4" fmla="*/ 5216001 w 5217991"/>
                  <a:gd name="connsiteY4" fmla="*/ 211588 h 4800152"/>
                  <a:gd name="connsiteX5" fmla="*/ 5101701 w 5217991"/>
                  <a:gd name="connsiteY5" fmla="*/ 348748 h 4800152"/>
                  <a:gd name="connsiteX6" fmla="*/ 4735941 w 5217991"/>
                  <a:gd name="connsiteY6" fmla="*/ 1000258 h 4800152"/>
                  <a:gd name="connsiteX7" fmla="*/ 4420182 w 5217991"/>
                  <a:gd name="connsiteY7" fmla="*/ 2592535 h 4800152"/>
                  <a:gd name="connsiteX8" fmla="*/ 2445797 w 5217991"/>
                  <a:gd name="connsiteY8" fmla="*/ 3305475 h 4800152"/>
                  <a:gd name="connsiteX9" fmla="*/ 1391505 w 5217991"/>
                  <a:gd name="connsiteY9" fmla="*/ 3417498 h 4800152"/>
                  <a:gd name="connsiteX10" fmla="*/ 422686 w 5217991"/>
                  <a:gd name="connsiteY10" fmla="*/ 4610134 h 4800152"/>
                  <a:gd name="connsiteX11" fmla="*/ 152511 w 5217991"/>
                  <a:gd name="connsiteY11" fmla="*/ 4795018 h 4800152"/>
                  <a:gd name="connsiteX12" fmla="*/ 17491 w 5217991"/>
                  <a:gd name="connsiteY12" fmla="*/ 4533130 h 4800152"/>
                  <a:gd name="connsiteX13" fmla="*/ 1044051 w 5217991"/>
                  <a:gd name="connsiteY13" fmla="*/ 2909068 h 4800152"/>
                  <a:gd name="connsiteX14" fmla="*/ 2712831 w 5217991"/>
                  <a:gd name="connsiteY14" fmla="*/ 1160278 h 4800152"/>
                  <a:gd name="connsiteX15" fmla="*/ 3524361 w 5217991"/>
                  <a:gd name="connsiteY15" fmla="*/ 805948 h 4800152"/>
                  <a:gd name="connsiteX16" fmla="*/ 2369931 w 5217991"/>
                  <a:gd name="connsiteY16" fmla="*/ 1148848 h 4800152"/>
                  <a:gd name="connsiteX17" fmla="*/ 1124061 w 5217991"/>
                  <a:gd name="connsiteY17" fmla="*/ 2429008 h 4800152"/>
                  <a:gd name="connsiteX18" fmla="*/ 563991 w 5217991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196576 h 4790480"/>
                  <a:gd name="connsiteX1" fmla="*/ 1078341 w 5218946"/>
                  <a:gd name="connsiteY1" fmla="*/ 1059166 h 4790480"/>
                  <a:gd name="connsiteX2" fmla="*/ 4438761 w 5218946"/>
                  <a:gd name="connsiteY2" fmla="*/ 19036 h 4790480"/>
                  <a:gd name="connsiteX3" fmla="*/ 5113131 w 5218946"/>
                  <a:gd name="connsiteY3" fmla="*/ 133336 h 4790480"/>
                  <a:gd name="connsiteX4" fmla="*/ 5216001 w 5218946"/>
                  <a:gd name="connsiteY4" fmla="*/ 201916 h 4790480"/>
                  <a:gd name="connsiteX5" fmla="*/ 5101701 w 5218946"/>
                  <a:gd name="connsiteY5" fmla="*/ 339076 h 4790480"/>
                  <a:gd name="connsiteX6" fmla="*/ 4735941 w 5218946"/>
                  <a:gd name="connsiteY6" fmla="*/ 990586 h 4790480"/>
                  <a:gd name="connsiteX7" fmla="*/ 4420182 w 5218946"/>
                  <a:gd name="connsiteY7" fmla="*/ 2582863 h 4790480"/>
                  <a:gd name="connsiteX8" fmla="*/ 2445797 w 5218946"/>
                  <a:gd name="connsiteY8" fmla="*/ 3295803 h 4790480"/>
                  <a:gd name="connsiteX9" fmla="*/ 1391505 w 5218946"/>
                  <a:gd name="connsiteY9" fmla="*/ 3407826 h 4790480"/>
                  <a:gd name="connsiteX10" fmla="*/ 422686 w 5218946"/>
                  <a:gd name="connsiteY10" fmla="*/ 4600462 h 4790480"/>
                  <a:gd name="connsiteX11" fmla="*/ 152511 w 5218946"/>
                  <a:gd name="connsiteY11" fmla="*/ 4785346 h 4790480"/>
                  <a:gd name="connsiteX12" fmla="*/ 17491 w 5218946"/>
                  <a:gd name="connsiteY12" fmla="*/ 4523458 h 4790480"/>
                  <a:gd name="connsiteX13" fmla="*/ 1044051 w 5218946"/>
                  <a:gd name="connsiteY13" fmla="*/ 2899396 h 4790480"/>
                  <a:gd name="connsiteX14" fmla="*/ 2712831 w 5218946"/>
                  <a:gd name="connsiteY14" fmla="*/ 1150606 h 4790480"/>
                  <a:gd name="connsiteX15" fmla="*/ 3524361 w 5218946"/>
                  <a:gd name="connsiteY15" fmla="*/ 796276 h 4790480"/>
                  <a:gd name="connsiteX16" fmla="*/ 2369931 w 5218946"/>
                  <a:gd name="connsiteY16" fmla="*/ 1139176 h 4790480"/>
                  <a:gd name="connsiteX17" fmla="*/ 1124061 w 5218946"/>
                  <a:gd name="connsiteY17" fmla="*/ 2419336 h 4790480"/>
                  <a:gd name="connsiteX18" fmla="*/ 563991 w 5218946"/>
                  <a:gd name="connsiteY18" fmla="*/ 3196576 h 479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18946" h="4790480">
                    <a:moveTo>
                      <a:pt x="563991" y="3196576"/>
                    </a:moveTo>
                    <a:cubicBezTo>
                      <a:pt x="556371" y="2969881"/>
                      <a:pt x="263167" y="1857805"/>
                      <a:pt x="1078341" y="1059166"/>
                    </a:cubicBezTo>
                    <a:cubicBezTo>
                      <a:pt x="1753788" y="397420"/>
                      <a:pt x="3158514" y="-105549"/>
                      <a:pt x="4438761" y="19036"/>
                    </a:cubicBezTo>
                    <a:cubicBezTo>
                      <a:pt x="4665685" y="41119"/>
                      <a:pt x="4855553" y="77020"/>
                      <a:pt x="5113131" y="133336"/>
                    </a:cubicBezTo>
                    <a:cubicBezTo>
                      <a:pt x="5165636" y="163482"/>
                      <a:pt x="5203569" y="153555"/>
                      <a:pt x="5216001" y="201916"/>
                    </a:cubicBezTo>
                    <a:cubicBezTo>
                      <a:pt x="5228433" y="250277"/>
                      <a:pt x="5203569" y="233133"/>
                      <a:pt x="5101701" y="339076"/>
                    </a:cubicBezTo>
                    <a:cubicBezTo>
                      <a:pt x="4979781" y="494315"/>
                      <a:pt x="4857861" y="591264"/>
                      <a:pt x="4735941" y="990586"/>
                    </a:cubicBezTo>
                    <a:cubicBezTo>
                      <a:pt x="4719502" y="1763463"/>
                      <a:pt x="4612913" y="2226670"/>
                      <a:pt x="4420182" y="2582863"/>
                    </a:cubicBezTo>
                    <a:cubicBezTo>
                      <a:pt x="3935354" y="3478891"/>
                      <a:pt x="2815784" y="3318602"/>
                      <a:pt x="2445797" y="3295803"/>
                    </a:cubicBezTo>
                    <a:cubicBezTo>
                      <a:pt x="2075810" y="3273004"/>
                      <a:pt x="1790622" y="3285102"/>
                      <a:pt x="1391505" y="3407826"/>
                    </a:cubicBezTo>
                    <a:cubicBezTo>
                      <a:pt x="992388" y="3530550"/>
                      <a:pt x="557174" y="4343750"/>
                      <a:pt x="422686" y="4600462"/>
                    </a:cubicBezTo>
                    <a:cubicBezTo>
                      <a:pt x="364701" y="4802528"/>
                      <a:pt x="220043" y="4798180"/>
                      <a:pt x="152511" y="4785346"/>
                    </a:cubicBezTo>
                    <a:cubicBezTo>
                      <a:pt x="84979" y="4772512"/>
                      <a:pt x="-47582" y="4644474"/>
                      <a:pt x="17491" y="4523458"/>
                    </a:cubicBezTo>
                    <a:cubicBezTo>
                      <a:pt x="28921" y="4403443"/>
                      <a:pt x="594828" y="3461538"/>
                      <a:pt x="1044051" y="2899396"/>
                    </a:cubicBezTo>
                    <a:cubicBezTo>
                      <a:pt x="1493274" y="2337254"/>
                      <a:pt x="2152761" y="1722106"/>
                      <a:pt x="2712831" y="1150606"/>
                    </a:cubicBezTo>
                    <a:lnTo>
                      <a:pt x="3524361" y="796276"/>
                    </a:lnTo>
                    <a:cubicBezTo>
                      <a:pt x="3467211" y="794371"/>
                      <a:pt x="2762361" y="861046"/>
                      <a:pt x="2369931" y="1139176"/>
                    </a:cubicBezTo>
                    <a:cubicBezTo>
                      <a:pt x="1977501" y="1417306"/>
                      <a:pt x="1390761" y="2000236"/>
                      <a:pt x="1124061" y="2419336"/>
                    </a:cubicBezTo>
                    <a:cubicBezTo>
                      <a:pt x="857361" y="2838436"/>
                      <a:pt x="727821" y="2994646"/>
                      <a:pt x="563991" y="3196576"/>
                    </a:cubicBezTo>
                    <a:close/>
                  </a:path>
                </a:pathLst>
              </a:custGeom>
              <a:solidFill>
                <a:srgbClr val="8FD3F5">
                  <a:alpha val="4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8511246" y="2999164"/>
                <a:ext cx="1436258" cy="642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有效的失效模式和改进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3735319" y="4866492"/>
              <a:ext cx="3066350" cy="844582"/>
              <a:chOff x="5144088" y="1552370"/>
              <a:chExt cx="4088466" cy="1126108"/>
            </a:xfrm>
          </p:grpSpPr>
          <p:sp>
            <p:nvSpPr>
              <p:cNvPr id="59" name="六边形 58"/>
              <p:cNvSpPr/>
              <p:nvPr/>
            </p:nvSpPr>
            <p:spPr>
              <a:xfrm>
                <a:off x="5193887" y="1552370"/>
                <a:ext cx="1306286" cy="1126108"/>
              </a:xfrm>
              <a:prstGeom prst="hexago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任意多边形 59"/>
              <p:cNvSpPr/>
              <p:nvPr/>
            </p:nvSpPr>
            <p:spPr bwMode="auto">
              <a:xfrm>
                <a:off x="8640619" y="2091845"/>
                <a:ext cx="591935" cy="543338"/>
              </a:xfrm>
              <a:custGeom>
                <a:avLst/>
                <a:gdLst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77540 h 4766310"/>
                  <a:gd name="connsiteX1" fmla="*/ 1097280 w 5234940"/>
                  <a:gd name="connsiteY1" fmla="*/ 1040130 h 4766310"/>
                  <a:gd name="connsiteX2" fmla="*/ 4457700 w 5234940"/>
                  <a:gd name="connsiteY2" fmla="*/ 0 h 4766310"/>
                  <a:gd name="connsiteX3" fmla="*/ 5132070 w 5234940"/>
                  <a:gd name="connsiteY3" fmla="*/ 114300 h 4766310"/>
                  <a:gd name="connsiteX4" fmla="*/ 5234940 w 5234940"/>
                  <a:gd name="connsiteY4" fmla="*/ 182880 h 4766310"/>
                  <a:gd name="connsiteX5" fmla="*/ 5120640 w 5234940"/>
                  <a:gd name="connsiteY5" fmla="*/ 320040 h 4766310"/>
                  <a:gd name="connsiteX6" fmla="*/ 4754880 w 5234940"/>
                  <a:gd name="connsiteY6" fmla="*/ 971550 h 4766310"/>
                  <a:gd name="connsiteX7" fmla="*/ 4366260 w 5234940"/>
                  <a:gd name="connsiteY7" fmla="*/ 2640330 h 4766310"/>
                  <a:gd name="connsiteX8" fmla="*/ 2457450 w 5234940"/>
                  <a:gd name="connsiteY8" fmla="*/ 3280410 h 4766310"/>
                  <a:gd name="connsiteX9" fmla="*/ 1177290 w 5234940"/>
                  <a:gd name="connsiteY9" fmla="*/ 3509010 h 4766310"/>
                  <a:gd name="connsiteX10" fmla="*/ 434340 w 5234940"/>
                  <a:gd name="connsiteY10" fmla="*/ 4537710 h 4766310"/>
                  <a:gd name="connsiteX11" fmla="*/ 171450 w 5234940"/>
                  <a:gd name="connsiteY11" fmla="*/ 4766310 h 4766310"/>
                  <a:gd name="connsiteX12" fmla="*/ 0 w 5234940"/>
                  <a:gd name="connsiteY12" fmla="*/ 4526280 h 4766310"/>
                  <a:gd name="connsiteX13" fmla="*/ 1051560 w 5234940"/>
                  <a:gd name="connsiteY13" fmla="*/ 2846070 h 4766310"/>
                  <a:gd name="connsiteX14" fmla="*/ 2731770 w 5234940"/>
                  <a:gd name="connsiteY14" fmla="*/ 1131570 h 4766310"/>
                  <a:gd name="connsiteX15" fmla="*/ 3543300 w 5234940"/>
                  <a:gd name="connsiteY15" fmla="*/ 777240 h 4766310"/>
                  <a:gd name="connsiteX16" fmla="*/ 2388870 w 5234940"/>
                  <a:gd name="connsiteY16" fmla="*/ 1120140 h 4766310"/>
                  <a:gd name="connsiteX17" fmla="*/ 1143000 w 5234940"/>
                  <a:gd name="connsiteY17" fmla="*/ 2400300 h 4766310"/>
                  <a:gd name="connsiteX18" fmla="*/ 582930 w 5234940"/>
                  <a:gd name="connsiteY18" fmla="*/ 3177540 h 4766310"/>
                  <a:gd name="connsiteX0" fmla="*/ 582930 w 5234940"/>
                  <a:gd name="connsiteY0" fmla="*/ 3194305 h 4783075"/>
                  <a:gd name="connsiteX1" fmla="*/ 1097280 w 5234940"/>
                  <a:gd name="connsiteY1" fmla="*/ 1056895 h 4783075"/>
                  <a:gd name="connsiteX2" fmla="*/ 4457700 w 5234940"/>
                  <a:gd name="connsiteY2" fmla="*/ 16765 h 4783075"/>
                  <a:gd name="connsiteX3" fmla="*/ 5132070 w 5234940"/>
                  <a:gd name="connsiteY3" fmla="*/ 131065 h 4783075"/>
                  <a:gd name="connsiteX4" fmla="*/ 5234940 w 5234940"/>
                  <a:gd name="connsiteY4" fmla="*/ 199645 h 4783075"/>
                  <a:gd name="connsiteX5" fmla="*/ 5120640 w 5234940"/>
                  <a:gd name="connsiteY5" fmla="*/ 336805 h 4783075"/>
                  <a:gd name="connsiteX6" fmla="*/ 4754880 w 5234940"/>
                  <a:gd name="connsiteY6" fmla="*/ 988315 h 4783075"/>
                  <a:gd name="connsiteX7" fmla="*/ 4366260 w 5234940"/>
                  <a:gd name="connsiteY7" fmla="*/ 2657095 h 4783075"/>
                  <a:gd name="connsiteX8" fmla="*/ 2457450 w 5234940"/>
                  <a:gd name="connsiteY8" fmla="*/ 3297175 h 4783075"/>
                  <a:gd name="connsiteX9" fmla="*/ 1177290 w 5234940"/>
                  <a:gd name="connsiteY9" fmla="*/ 3525775 h 4783075"/>
                  <a:gd name="connsiteX10" fmla="*/ 434340 w 5234940"/>
                  <a:gd name="connsiteY10" fmla="*/ 4554475 h 4783075"/>
                  <a:gd name="connsiteX11" fmla="*/ 171450 w 5234940"/>
                  <a:gd name="connsiteY11" fmla="*/ 4783075 h 4783075"/>
                  <a:gd name="connsiteX12" fmla="*/ 0 w 5234940"/>
                  <a:gd name="connsiteY12" fmla="*/ 4543045 h 4783075"/>
                  <a:gd name="connsiteX13" fmla="*/ 1051560 w 5234940"/>
                  <a:gd name="connsiteY13" fmla="*/ 2862835 h 4783075"/>
                  <a:gd name="connsiteX14" fmla="*/ 2731770 w 5234940"/>
                  <a:gd name="connsiteY14" fmla="*/ 1148335 h 4783075"/>
                  <a:gd name="connsiteX15" fmla="*/ 3543300 w 5234940"/>
                  <a:gd name="connsiteY15" fmla="*/ 794005 h 4783075"/>
                  <a:gd name="connsiteX16" fmla="*/ 2388870 w 5234940"/>
                  <a:gd name="connsiteY16" fmla="*/ 1136905 h 4783075"/>
                  <a:gd name="connsiteX17" fmla="*/ 1143000 w 5234940"/>
                  <a:gd name="connsiteY17" fmla="*/ 2417065 h 4783075"/>
                  <a:gd name="connsiteX18" fmla="*/ 582930 w 5234940"/>
                  <a:gd name="connsiteY18" fmla="*/ 3194305 h 4783075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582930 w 5234940"/>
                  <a:gd name="connsiteY0" fmla="*/ 3206248 h 4795018"/>
                  <a:gd name="connsiteX1" fmla="*/ 1097280 w 5234940"/>
                  <a:gd name="connsiteY1" fmla="*/ 1068838 h 4795018"/>
                  <a:gd name="connsiteX2" fmla="*/ 4457700 w 5234940"/>
                  <a:gd name="connsiteY2" fmla="*/ 28708 h 4795018"/>
                  <a:gd name="connsiteX3" fmla="*/ 5132070 w 5234940"/>
                  <a:gd name="connsiteY3" fmla="*/ 143008 h 4795018"/>
                  <a:gd name="connsiteX4" fmla="*/ 5234940 w 5234940"/>
                  <a:gd name="connsiteY4" fmla="*/ 211588 h 4795018"/>
                  <a:gd name="connsiteX5" fmla="*/ 5120640 w 5234940"/>
                  <a:gd name="connsiteY5" fmla="*/ 348748 h 4795018"/>
                  <a:gd name="connsiteX6" fmla="*/ 4754880 w 5234940"/>
                  <a:gd name="connsiteY6" fmla="*/ 1000258 h 4795018"/>
                  <a:gd name="connsiteX7" fmla="*/ 4366260 w 5234940"/>
                  <a:gd name="connsiteY7" fmla="*/ 2669038 h 4795018"/>
                  <a:gd name="connsiteX8" fmla="*/ 2457450 w 5234940"/>
                  <a:gd name="connsiteY8" fmla="*/ 3309118 h 4795018"/>
                  <a:gd name="connsiteX9" fmla="*/ 1177290 w 5234940"/>
                  <a:gd name="connsiteY9" fmla="*/ 3537718 h 4795018"/>
                  <a:gd name="connsiteX10" fmla="*/ 434340 w 5234940"/>
                  <a:gd name="connsiteY10" fmla="*/ 4566418 h 4795018"/>
                  <a:gd name="connsiteX11" fmla="*/ 171450 w 5234940"/>
                  <a:gd name="connsiteY11" fmla="*/ 4795018 h 4795018"/>
                  <a:gd name="connsiteX12" fmla="*/ 0 w 5234940"/>
                  <a:gd name="connsiteY12" fmla="*/ 4554988 h 4795018"/>
                  <a:gd name="connsiteX13" fmla="*/ 1051560 w 5234940"/>
                  <a:gd name="connsiteY13" fmla="*/ 2874778 h 4795018"/>
                  <a:gd name="connsiteX14" fmla="*/ 2731770 w 5234940"/>
                  <a:gd name="connsiteY14" fmla="*/ 1160278 h 4795018"/>
                  <a:gd name="connsiteX15" fmla="*/ 3543300 w 5234940"/>
                  <a:gd name="connsiteY15" fmla="*/ 805948 h 4795018"/>
                  <a:gd name="connsiteX16" fmla="*/ 2388870 w 5234940"/>
                  <a:gd name="connsiteY16" fmla="*/ 1148848 h 4795018"/>
                  <a:gd name="connsiteX17" fmla="*/ 1143000 w 5234940"/>
                  <a:gd name="connsiteY17" fmla="*/ 2429008 h 4795018"/>
                  <a:gd name="connsiteX18" fmla="*/ 582930 w 5234940"/>
                  <a:gd name="connsiteY18" fmla="*/ 3206248 h 4795018"/>
                  <a:gd name="connsiteX0" fmla="*/ 630611 w 5282621"/>
                  <a:gd name="connsiteY0" fmla="*/ 3206248 h 4837774"/>
                  <a:gd name="connsiteX1" fmla="*/ 1144961 w 5282621"/>
                  <a:gd name="connsiteY1" fmla="*/ 1068838 h 4837774"/>
                  <a:gd name="connsiteX2" fmla="*/ 4505381 w 5282621"/>
                  <a:gd name="connsiteY2" fmla="*/ 28708 h 4837774"/>
                  <a:gd name="connsiteX3" fmla="*/ 5179751 w 5282621"/>
                  <a:gd name="connsiteY3" fmla="*/ 143008 h 4837774"/>
                  <a:gd name="connsiteX4" fmla="*/ 5282621 w 5282621"/>
                  <a:gd name="connsiteY4" fmla="*/ 211588 h 4837774"/>
                  <a:gd name="connsiteX5" fmla="*/ 5168321 w 5282621"/>
                  <a:gd name="connsiteY5" fmla="*/ 348748 h 4837774"/>
                  <a:gd name="connsiteX6" fmla="*/ 4802561 w 5282621"/>
                  <a:gd name="connsiteY6" fmla="*/ 1000258 h 4837774"/>
                  <a:gd name="connsiteX7" fmla="*/ 4413941 w 5282621"/>
                  <a:gd name="connsiteY7" fmla="*/ 2669038 h 4837774"/>
                  <a:gd name="connsiteX8" fmla="*/ 2505131 w 5282621"/>
                  <a:gd name="connsiteY8" fmla="*/ 3309118 h 4837774"/>
                  <a:gd name="connsiteX9" fmla="*/ 1224971 w 5282621"/>
                  <a:gd name="connsiteY9" fmla="*/ 3537718 h 4837774"/>
                  <a:gd name="connsiteX10" fmla="*/ 482021 w 5282621"/>
                  <a:gd name="connsiteY10" fmla="*/ 4566418 h 4837774"/>
                  <a:gd name="connsiteX11" fmla="*/ 219131 w 5282621"/>
                  <a:gd name="connsiteY11" fmla="*/ 4795018 h 4837774"/>
                  <a:gd name="connsiteX12" fmla="*/ 47681 w 5282621"/>
                  <a:gd name="connsiteY12" fmla="*/ 4554988 h 4837774"/>
                  <a:gd name="connsiteX13" fmla="*/ 1099241 w 5282621"/>
                  <a:gd name="connsiteY13" fmla="*/ 2874778 h 4837774"/>
                  <a:gd name="connsiteX14" fmla="*/ 2779451 w 5282621"/>
                  <a:gd name="connsiteY14" fmla="*/ 1160278 h 4837774"/>
                  <a:gd name="connsiteX15" fmla="*/ 3590981 w 5282621"/>
                  <a:gd name="connsiteY15" fmla="*/ 805948 h 4837774"/>
                  <a:gd name="connsiteX16" fmla="*/ 2436551 w 5282621"/>
                  <a:gd name="connsiteY16" fmla="*/ 1148848 h 4837774"/>
                  <a:gd name="connsiteX17" fmla="*/ 1190681 w 5282621"/>
                  <a:gd name="connsiteY17" fmla="*/ 2429008 h 4837774"/>
                  <a:gd name="connsiteX18" fmla="*/ 630611 w 5282621"/>
                  <a:gd name="connsiteY18" fmla="*/ 3206248 h 4837774"/>
                  <a:gd name="connsiteX0" fmla="*/ 651181 w 5303191"/>
                  <a:gd name="connsiteY0" fmla="*/ 3206248 h 4802742"/>
                  <a:gd name="connsiteX1" fmla="*/ 1165531 w 5303191"/>
                  <a:gd name="connsiteY1" fmla="*/ 1068838 h 4802742"/>
                  <a:gd name="connsiteX2" fmla="*/ 4525951 w 5303191"/>
                  <a:gd name="connsiteY2" fmla="*/ 28708 h 4802742"/>
                  <a:gd name="connsiteX3" fmla="*/ 5200321 w 5303191"/>
                  <a:gd name="connsiteY3" fmla="*/ 143008 h 4802742"/>
                  <a:gd name="connsiteX4" fmla="*/ 5303191 w 5303191"/>
                  <a:gd name="connsiteY4" fmla="*/ 211588 h 4802742"/>
                  <a:gd name="connsiteX5" fmla="*/ 5188891 w 5303191"/>
                  <a:gd name="connsiteY5" fmla="*/ 348748 h 4802742"/>
                  <a:gd name="connsiteX6" fmla="*/ 4823131 w 5303191"/>
                  <a:gd name="connsiteY6" fmla="*/ 1000258 h 4802742"/>
                  <a:gd name="connsiteX7" fmla="*/ 4434511 w 5303191"/>
                  <a:gd name="connsiteY7" fmla="*/ 2669038 h 4802742"/>
                  <a:gd name="connsiteX8" fmla="*/ 2525701 w 5303191"/>
                  <a:gd name="connsiteY8" fmla="*/ 3309118 h 4802742"/>
                  <a:gd name="connsiteX9" fmla="*/ 1245541 w 5303191"/>
                  <a:gd name="connsiteY9" fmla="*/ 3537718 h 4802742"/>
                  <a:gd name="connsiteX10" fmla="*/ 502591 w 5303191"/>
                  <a:gd name="connsiteY10" fmla="*/ 4566418 h 4802742"/>
                  <a:gd name="connsiteX11" fmla="*/ 239701 w 5303191"/>
                  <a:gd name="connsiteY11" fmla="*/ 4795018 h 4802742"/>
                  <a:gd name="connsiteX12" fmla="*/ 68251 w 5303191"/>
                  <a:gd name="connsiteY12" fmla="*/ 4554988 h 4802742"/>
                  <a:gd name="connsiteX13" fmla="*/ 1119811 w 5303191"/>
                  <a:gd name="connsiteY13" fmla="*/ 2874778 h 4802742"/>
                  <a:gd name="connsiteX14" fmla="*/ 2800021 w 5303191"/>
                  <a:gd name="connsiteY14" fmla="*/ 1160278 h 4802742"/>
                  <a:gd name="connsiteX15" fmla="*/ 3611551 w 5303191"/>
                  <a:gd name="connsiteY15" fmla="*/ 805948 h 4802742"/>
                  <a:gd name="connsiteX16" fmla="*/ 2457121 w 5303191"/>
                  <a:gd name="connsiteY16" fmla="*/ 1148848 h 4802742"/>
                  <a:gd name="connsiteX17" fmla="*/ 1211251 w 5303191"/>
                  <a:gd name="connsiteY17" fmla="*/ 2429008 h 4802742"/>
                  <a:gd name="connsiteX18" fmla="*/ 651181 w 5303191"/>
                  <a:gd name="connsiteY18" fmla="*/ 3206248 h 4802742"/>
                  <a:gd name="connsiteX0" fmla="*/ 651181 w 5303191"/>
                  <a:gd name="connsiteY0" fmla="*/ 3206248 h 4804431"/>
                  <a:gd name="connsiteX1" fmla="*/ 1165531 w 5303191"/>
                  <a:gd name="connsiteY1" fmla="*/ 1068838 h 4804431"/>
                  <a:gd name="connsiteX2" fmla="*/ 4525951 w 5303191"/>
                  <a:gd name="connsiteY2" fmla="*/ 28708 h 4804431"/>
                  <a:gd name="connsiteX3" fmla="*/ 5200321 w 5303191"/>
                  <a:gd name="connsiteY3" fmla="*/ 143008 h 4804431"/>
                  <a:gd name="connsiteX4" fmla="*/ 5303191 w 5303191"/>
                  <a:gd name="connsiteY4" fmla="*/ 211588 h 4804431"/>
                  <a:gd name="connsiteX5" fmla="*/ 5188891 w 5303191"/>
                  <a:gd name="connsiteY5" fmla="*/ 348748 h 4804431"/>
                  <a:gd name="connsiteX6" fmla="*/ 4823131 w 5303191"/>
                  <a:gd name="connsiteY6" fmla="*/ 1000258 h 4804431"/>
                  <a:gd name="connsiteX7" fmla="*/ 4434511 w 5303191"/>
                  <a:gd name="connsiteY7" fmla="*/ 2669038 h 4804431"/>
                  <a:gd name="connsiteX8" fmla="*/ 2525701 w 5303191"/>
                  <a:gd name="connsiteY8" fmla="*/ 3309118 h 4804431"/>
                  <a:gd name="connsiteX9" fmla="*/ 1245541 w 5303191"/>
                  <a:gd name="connsiteY9" fmla="*/ 3537718 h 4804431"/>
                  <a:gd name="connsiteX10" fmla="*/ 502591 w 5303191"/>
                  <a:gd name="connsiteY10" fmla="*/ 4566418 h 4804431"/>
                  <a:gd name="connsiteX11" fmla="*/ 239701 w 5303191"/>
                  <a:gd name="connsiteY11" fmla="*/ 4795018 h 4804431"/>
                  <a:gd name="connsiteX12" fmla="*/ 68251 w 5303191"/>
                  <a:gd name="connsiteY12" fmla="*/ 4554988 h 4804431"/>
                  <a:gd name="connsiteX13" fmla="*/ 1119811 w 5303191"/>
                  <a:gd name="connsiteY13" fmla="*/ 2874778 h 4804431"/>
                  <a:gd name="connsiteX14" fmla="*/ 2800021 w 5303191"/>
                  <a:gd name="connsiteY14" fmla="*/ 1160278 h 4804431"/>
                  <a:gd name="connsiteX15" fmla="*/ 3611551 w 5303191"/>
                  <a:gd name="connsiteY15" fmla="*/ 805948 h 4804431"/>
                  <a:gd name="connsiteX16" fmla="*/ 2457121 w 5303191"/>
                  <a:gd name="connsiteY16" fmla="*/ 1148848 h 4804431"/>
                  <a:gd name="connsiteX17" fmla="*/ 1211251 w 5303191"/>
                  <a:gd name="connsiteY17" fmla="*/ 2429008 h 4804431"/>
                  <a:gd name="connsiteX18" fmla="*/ 651181 w 5303191"/>
                  <a:gd name="connsiteY18" fmla="*/ 3206248 h 4804431"/>
                  <a:gd name="connsiteX0" fmla="*/ 741727 w 5393737"/>
                  <a:gd name="connsiteY0" fmla="*/ 3206248 h 4869258"/>
                  <a:gd name="connsiteX1" fmla="*/ 1256077 w 5393737"/>
                  <a:gd name="connsiteY1" fmla="*/ 1068838 h 4869258"/>
                  <a:gd name="connsiteX2" fmla="*/ 4616497 w 5393737"/>
                  <a:gd name="connsiteY2" fmla="*/ 28708 h 4869258"/>
                  <a:gd name="connsiteX3" fmla="*/ 5290867 w 5393737"/>
                  <a:gd name="connsiteY3" fmla="*/ 143008 h 4869258"/>
                  <a:gd name="connsiteX4" fmla="*/ 5393737 w 5393737"/>
                  <a:gd name="connsiteY4" fmla="*/ 211588 h 4869258"/>
                  <a:gd name="connsiteX5" fmla="*/ 5279437 w 5393737"/>
                  <a:gd name="connsiteY5" fmla="*/ 348748 h 4869258"/>
                  <a:gd name="connsiteX6" fmla="*/ 4913677 w 5393737"/>
                  <a:gd name="connsiteY6" fmla="*/ 1000258 h 4869258"/>
                  <a:gd name="connsiteX7" fmla="*/ 4525057 w 5393737"/>
                  <a:gd name="connsiteY7" fmla="*/ 2669038 h 4869258"/>
                  <a:gd name="connsiteX8" fmla="*/ 2616247 w 5393737"/>
                  <a:gd name="connsiteY8" fmla="*/ 3309118 h 4869258"/>
                  <a:gd name="connsiteX9" fmla="*/ 1336087 w 5393737"/>
                  <a:gd name="connsiteY9" fmla="*/ 3537718 h 4869258"/>
                  <a:gd name="connsiteX10" fmla="*/ 593137 w 5393737"/>
                  <a:gd name="connsiteY10" fmla="*/ 4566418 h 4869258"/>
                  <a:gd name="connsiteX11" fmla="*/ 330247 w 5393737"/>
                  <a:gd name="connsiteY11" fmla="*/ 4795018 h 4869258"/>
                  <a:gd name="connsiteX12" fmla="*/ 158797 w 5393737"/>
                  <a:gd name="connsiteY12" fmla="*/ 4554988 h 4869258"/>
                  <a:gd name="connsiteX13" fmla="*/ 1210357 w 5393737"/>
                  <a:gd name="connsiteY13" fmla="*/ 2874778 h 4869258"/>
                  <a:gd name="connsiteX14" fmla="*/ 2890567 w 5393737"/>
                  <a:gd name="connsiteY14" fmla="*/ 1160278 h 4869258"/>
                  <a:gd name="connsiteX15" fmla="*/ 3702097 w 5393737"/>
                  <a:gd name="connsiteY15" fmla="*/ 805948 h 4869258"/>
                  <a:gd name="connsiteX16" fmla="*/ 2547667 w 5393737"/>
                  <a:gd name="connsiteY16" fmla="*/ 1148848 h 4869258"/>
                  <a:gd name="connsiteX17" fmla="*/ 1301797 w 5393737"/>
                  <a:gd name="connsiteY17" fmla="*/ 2429008 h 4869258"/>
                  <a:gd name="connsiteX18" fmla="*/ 741727 w 5393737"/>
                  <a:gd name="connsiteY18" fmla="*/ 3206248 h 4869258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04719 w 5256729"/>
                  <a:gd name="connsiteY0" fmla="*/ 3206248 h 4804431"/>
                  <a:gd name="connsiteX1" fmla="*/ 1119069 w 5256729"/>
                  <a:gd name="connsiteY1" fmla="*/ 1068838 h 4804431"/>
                  <a:gd name="connsiteX2" fmla="*/ 4479489 w 5256729"/>
                  <a:gd name="connsiteY2" fmla="*/ 28708 h 4804431"/>
                  <a:gd name="connsiteX3" fmla="*/ 5153859 w 5256729"/>
                  <a:gd name="connsiteY3" fmla="*/ 143008 h 4804431"/>
                  <a:gd name="connsiteX4" fmla="*/ 5256729 w 5256729"/>
                  <a:gd name="connsiteY4" fmla="*/ 211588 h 4804431"/>
                  <a:gd name="connsiteX5" fmla="*/ 5142429 w 5256729"/>
                  <a:gd name="connsiteY5" fmla="*/ 348748 h 4804431"/>
                  <a:gd name="connsiteX6" fmla="*/ 4776669 w 5256729"/>
                  <a:gd name="connsiteY6" fmla="*/ 1000258 h 4804431"/>
                  <a:gd name="connsiteX7" fmla="*/ 4388049 w 5256729"/>
                  <a:gd name="connsiteY7" fmla="*/ 2669038 h 4804431"/>
                  <a:gd name="connsiteX8" fmla="*/ 2479239 w 5256729"/>
                  <a:gd name="connsiteY8" fmla="*/ 3309118 h 4804431"/>
                  <a:gd name="connsiteX9" fmla="*/ 1199079 w 5256729"/>
                  <a:gd name="connsiteY9" fmla="*/ 3537718 h 4804431"/>
                  <a:gd name="connsiteX10" fmla="*/ 456129 w 5256729"/>
                  <a:gd name="connsiteY10" fmla="*/ 4566418 h 4804431"/>
                  <a:gd name="connsiteX11" fmla="*/ 193239 w 5256729"/>
                  <a:gd name="connsiteY11" fmla="*/ 4795018 h 4804431"/>
                  <a:gd name="connsiteX12" fmla="*/ 21789 w 5256729"/>
                  <a:gd name="connsiteY12" fmla="*/ 4554988 h 4804431"/>
                  <a:gd name="connsiteX13" fmla="*/ 1073349 w 5256729"/>
                  <a:gd name="connsiteY13" fmla="*/ 2874778 h 4804431"/>
                  <a:gd name="connsiteX14" fmla="*/ 2753559 w 5256729"/>
                  <a:gd name="connsiteY14" fmla="*/ 1160278 h 4804431"/>
                  <a:gd name="connsiteX15" fmla="*/ 3565089 w 5256729"/>
                  <a:gd name="connsiteY15" fmla="*/ 805948 h 4804431"/>
                  <a:gd name="connsiteX16" fmla="*/ 2410659 w 5256729"/>
                  <a:gd name="connsiteY16" fmla="*/ 1148848 h 4804431"/>
                  <a:gd name="connsiteX17" fmla="*/ 1164789 w 5256729"/>
                  <a:gd name="connsiteY17" fmla="*/ 2429008 h 4804431"/>
                  <a:gd name="connsiteX18" fmla="*/ 604719 w 5256729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652027 w 5304037"/>
                  <a:gd name="connsiteY0" fmla="*/ 3206248 h 4804431"/>
                  <a:gd name="connsiteX1" fmla="*/ 1166377 w 5304037"/>
                  <a:gd name="connsiteY1" fmla="*/ 1068838 h 4804431"/>
                  <a:gd name="connsiteX2" fmla="*/ 4526797 w 5304037"/>
                  <a:gd name="connsiteY2" fmla="*/ 28708 h 4804431"/>
                  <a:gd name="connsiteX3" fmla="*/ 5201167 w 5304037"/>
                  <a:gd name="connsiteY3" fmla="*/ 143008 h 4804431"/>
                  <a:gd name="connsiteX4" fmla="*/ 5304037 w 5304037"/>
                  <a:gd name="connsiteY4" fmla="*/ 211588 h 4804431"/>
                  <a:gd name="connsiteX5" fmla="*/ 5189737 w 5304037"/>
                  <a:gd name="connsiteY5" fmla="*/ 348748 h 4804431"/>
                  <a:gd name="connsiteX6" fmla="*/ 4823977 w 5304037"/>
                  <a:gd name="connsiteY6" fmla="*/ 1000258 h 4804431"/>
                  <a:gd name="connsiteX7" fmla="*/ 4435357 w 5304037"/>
                  <a:gd name="connsiteY7" fmla="*/ 2669038 h 4804431"/>
                  <a:gd name="connsiteX8" fmla="*/ 2526547 w 5304037"/>
                  <a:gd name="connsiteY8" fmla="*/ 3309118 h 4804431"/>
                  <a:gd name="connsiteX9" fmla="*/ 1246387 w 5304037"/>
                  <a:gd name="connsiteY9" fmla="*/ 3537718 h 4804431"/>
                  <a:gd name="connsiteX10" fmla="*/ 503437 w 5304037"/>
                  <a:gd name="connsiteY10" fmla="*/ 4566418 h 4804431"/>
                  <a:gd name="connsiteX11" fmla="*/ 240547 w 5304037"/>
                  <a:gd name="connsiteY11" fmla="*/ 4795018 h 4804431"/>
                  <a:gd name="connsiteX12" fmla="*/ 69097 w 5304037"/>
                  <a:gd name="connsiteY12" fmla="*/ 4554988 h 4804431"/>
                  <a:gd name="connsiteX13" fmla="*/ 1132087 w 5304037"/>
                  <a:gd name="connsiteY13" fmla="*/ 2909068 h 4804431"/>
                  <a:gd name="connsiteX14" fmla="*/ 2800867 w 5304037"/>
                  <a:gd name="connsiteY14" fmla="*/ 1160278 h 4804431"/>
                  <a:gd name="connsiteX15" fmla="*/ 3612397 w 5304037"/>
                  <a:gd name="connsiteY15" fmla="*/ 805948 h 4804431"/>
                  <a:gd name="connsiteX16" fmla="*/ 2457967 w 5304037"/>
                  <a:gd name="connsiteY16" fmla="*/ 1148848 h 4804431"/>
                  <a:gd name="connsiteX17" fmla="*/ 1212097 w 5304037"/>
                  <a:gd name="connsiteY17" fmla="*/ 2429008 h 4804431"/>
                  <a:gd name="connsiteX18" fmla="*/ 652027 w 5304037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91271 w 5243281"/>
                  <a:gd name="connsiteY0" fmla="*/ 3206248 h 4804431"/>
                  <a:gd name="connsiteX1" fmla="*/ 1105621 w 5243281"/>
                  <a:gd name="connsiteY1" fmla="*/ 1068838 h 4804431"/>
                  <a:gd name="connsiteX2" fmla="*/ 4466041 w 5243281"/>
                  <a:gd name="connsiteY2" fmla="*/ 28708 h 4804431"/>
                  <a:gd name="connsiteX3" fmla="*/ 5140411 w 5243281"/>
                  <a:gd name="connsiteY3" fmla="*/ 143008 h 4804431"/>
                  <a:gd name="connsiteX4" fmla="*/ 5243281 w 5243281"/>
                  <a:gd name="connsiteY4" fmla="*/ 211588 h 4804431"/>
                  <a:gd name="connsiteX5" fmla="*/ 5128981 w 5243281"/>
                  <a:gd name="connsiteY5" fmla="*/ 348748 h 4804431"/>
                  <a:gd name="connsiteX6" fmla="*/ 4763221 w 5243281"/>
                  <a:gd name="connsiteY6" fmla="*/ 1000258 h 4804431"/>
                  <a:gd name="connsiteX7" fmla="*/ 4374601 w 5243281"/>
                  <a:gd name="connsiteY7" fmla="*/ 2669038 h 4804431"/>
                  <a:gd name="connsiteX8" fmla="*/ 2465791 w 5243281"/>
                  <a:gd name="connsiteY8" fmla="*/ 3309118 h 4804431"/>
                  <a:gd name="connsiteX9" fmla="*/ 1185631 w 5243281"/>
                  <a:gd name="connsiteY9" fmla="*/ 3537718 h 4804431"/>
                  <a:gd name="connsiteX10" fmla="*/ 442681 w 5243281"/>
                  <a:gd name="connsiteY10" fmla="*/ 4566418 h 4804431"/>
                  <a:gd name="connsiteX11" fmla="*/ 179791 w 5243281"/>
                  <a:gd name="connsiteY11" fmla="*/ 4795018 h 4804431"/>
                  <a:gd name="connsiteX12" fmla="*/ 8341 w 5243281"/>
                  <a:gd name="connsiteY12" fmla="*/ 4554988 h 4804431"/>
                  <a:gd name="connsiteX13" fmla="*/ 1071331 w 5243281"/>
                  <a:gd name="connsiteY13" fmla="*/ 2909068 h 4804431"/>
                  <a:gd name="connsiteX14" fmla="*/ 2740111 w 5243281"/>
                  <a:gd name="connsiteY14" fmla="*/ 1160278 h 4804431"/>
                  <a:gd name="connsiteX15" fmla="*/ 3551641 w 5243281"/>
                  <a:gd name="connsiteY15" fmla="*/ 805948 h 4804431"/>
                  <a:gd name="connsiteX16" fmla="*/ 2397211 w 5243281"/>
                  <a:gd name="connsiteY16" fmla="*/ 1148848 h 4804431"/>
                  <a:gd name="connsiteX17" fmla="*/ 1151341 w 5243281"/>
                  <a:gd name="connsiteY17" fmla="*/ 2429008 h 4804431"/>
                  <a:gd name="connsiteX18" fmla="*/ 591271 w 5243281"/>
                  <a:gd name="connsiteY18" fmla="*/ 3206248 h 4804431"/>
                  <a:gd name="connsiteX0" fmla="*/ 582930 w 5234940"/>
                  <a:gd name="connsiteY0" fmla="*/ 3206248 h 4804431"/>
                  <a:gd name="connsiteX1" fmla="*/ 1097280 w 5234940"/>
                  <a:gd name="connsiteY1" fmla="*/ 1068838 h 4804431"/>
                  <a:gd name="connsiteX2" fmla="*/ 4457700 w 5234940"/>
                  <a:gd name="connsiteY2" fmla="*/ 28708 h 4804431"/>
                  <a:gd name="connsiteX3" fmla="*/ 5132070 w 5234940"/>
                  <a:gd name="connsiteY3" fmla="*/ 143008 h 4804431"/>
                  <a:gd name="connsiteX4" fmla="*/ 5234940 w 5234940"/>
                  <a:gd name="connsiteY4" fmla="*/ 211588 h 4804431"/>
                  <a:gd name="connsiteX5" fmla="*/ 5120640 w 5234940"/>
                  <a:gd name="connsiteY5" fmla="*/ 348748 h 4804431"/>
                  <a:gd name="connsiteX6" fmla="*/ 4754880 w 5234940"/>
                  <a:gd name="connsiteY6" fmla="*/ 1000258 h 4804431"/>
                  <a:gd name="connsiteX7" fmla="*/ 4366260 w 5234940"/>
                  <a:gd name="connsiteY7" fmla="*/ 2669038 h 4804431"/>
                  <a:gd name="connsiteX8" fmla="*/ 2457450 w 5234940"/>
                  <a:gd name="connsiteY8" fmla="*/ 3309118 h 4804431"/>
                  <a:gd name="connsiteX9" fmla="*/ 1177290 w 5234940"/>
                  <a:gd name="connsiteY9" fmla="*/ 3537718 h 4804431"/>
                  <a:gd name="connsiteX10" fmla="*/ 434340 w 5234940"/>
                  <a:gd name="connsiteY10" fmla="*/ 4566418 h 4804431"/>
                  <a:gd name="connsiteX11" fmla="*/ 171450 w 5234940"/>
                  <a:gd name="connsiteY11" fmla="*/ 4795018 h 4804431"/>
                  <a:gd name="connsiteX12" fmla="*/ 0 w 5234940"/>
                  <a:gd name="connsiteY12" fmla="*/ 4554988 h 4804431"/>
                  <a:gd name="connsiteX13" fmla="*/ 1062990 w 5234940"/>
                  <a:gd name="connsiteY13" fmla="*/ 2909068 h 4804431"/>
                  <a:gd name="connsiteX14" fmla="*/ 2731770 w 5234940"/>
                  <a:gd name="connsiteY14" fmla="*/ 1160278 h 4804431"/>
                  <a:gd name="connsiteX15" fmla="*/ 3543300 w 5234940"/>
                  <a:gd name="connsiteY15" fmla="*/ 805948 h 4804431"/>
                  <a:gd name="connsiteX16" fmla="*/ 2388870 w 5234940"/>
                  <a:gd name="connsiteY16" fmla="*/ 1148848 h 4804431"/>
                  <a:gd name="connsiteX17" fmla="*/ 1143000 w 5234940"/>
                  <a:gd name="connsiteY17" fmla="*/ 2429008 h 4804431"/>
                  <a:gd name="connsiteX18" fmla="*/ 582930 w 5234940"/>
                  <a:gd name="connsiteY18" fmla="*/ 3206248 h 4804431"/>
                  <a:gd name="connsiteX0" fmla="*/ 546500 w 5198510"/>
                  <a:gd name="connsiteY0" fmla="*/ 3206248 h 4795215"/>
                  <a:gd name="connsiteX1" fmla="*/ 1060850 w 5198510"/>
                  <a:gd name="connsiteY1" fmla="*/ 1068838 h 4795215"/>
                  <a:gd name="connsiteX2" fmla="*/ 4421270 w 5198510"/>
                  <a:gd name="connsiteY2" fmla="*/ 28708 h 4795215"/>
                  <a:gd name="connsiteX3" fmla="*/ 5095640 w 5198510"/>
                  <a:gd name="connsiteY3" fmla="*/ 143008 h 4795215"/>
                  <a:gd name="connsiteX4" fmla="*/ 5198510 w 5198510"/>
                  <a:gd name="connsiteY4" fmla="*/ 211588 h 4795215"/>
                  <a:gd name="connsiteX5" fmla="*/ 5084210 w 5198510"/>
                  <a:gd name="connsiteY5" fmla="*/ 348748 h 4795215"/>
                  <a:gd name="connsiteX6" fmla="*/ 4718450 w 5198510"/>
                  <a:gd name="connsiteY6" fmla="*/ 1000258 h 4795215"/>
                  <a:gd name="connsiteX7" fmla="*/ 4329830 w 5198510"/>
                  <a:gd name="connsiteY7" fmla="*/ 2669038 h 4795215"/>
                  <a:gd name="connsiteX8" fmla="*/ 2421020 w 5198510"/>
                  <a:gd name="connsiteY8" fmla="*/ 3309118 h 4795215"/>
                  <a:gd name="connsiteX9" fmla="*/ 1140860 w 5198510"/>
                  <a:gd name="connsiteY9" fmla="*/ 3537718 h 4795215"/>
                  <a:gd name="connsiteX10" fmla="*/ 397910 w 5198510"/>
                  <a:gd name="connsiteY10" fmla="*/ 4566418 h 4795215"/>
                  <a:gd name="connsiteX11" fmla="*/ 135020 w 5198510"/>
                  <a:gd name="connsiteY11" fmla="*/ 4795018 h 4795215"/>
                  <a:gd name="connsiteX12" fmla="*/ 0 w 5198510"/>
                  <a:gd name="connsiteY12" fmla="*/ 4533130 h 4795215"/>
                  <a:gd name="connsiteX13" fmla="*/ 1026560 w 5198510"/>
                  <a:gd name="connsiteY13" fmla="*/ 2909068 h 4795215"/>
                  <a:gd name="connsiteX14" fmla="*/ 2695340 w 5198510"/>
                  <a:gd name="connsiteY14" fmla="*/ 1160278 h 4795215"/>
                  <a:gd name="connsiteX15" fmla="*/ 3506870 w 5198510"/>
                  <a:gd name="connsiteY15" fmla="*/ 805948 h 4795215"/>
                  <a:gd name="connsiteX16" fmla="*/ 2352440 w 5198510"/>
                  <a:gd name="connsiteY16" fmla="*/ 1148848 h 4795215"/>
                  <a:gd name="connsiteX17" fmla="*/ 1106570 w 5198510"/>
                  <a:gd name="connsiteY17" fmla="*/ 2429008 h 4795215"/>
                  <a:gd name="connsiteX18" fmla="*/ 546500 w 5198510"/>
                  <a:gd name="connsiteY18" fmla="*/ 3206248 h 4795215"/>
                  <a:gd name="connsiteX0" fmla="*/ 563886 w 5215896"/>
                  <a:gd name="connsiteY0" fmla="*/ 3206248 h 4795215"/>
                  <a:gd name="connsiteX1" fmla="*/ 1078236 w 5215896"/>
                  <a:gd name="connsiteY1" fmla="*/ 1068838 h 4795215"/>
                  <a:gd name="connsiteX2" fmla="*/ 4438656 w 5215896"/>
                  <a:gd name="connsiteY2" fmla="*/ 28708 h 4795215"/>
                  <a:gd name="connsiteX3" fmla="*/ 5113026 w 5215896"/>
                  <a:gd name="connsiteY3" fmla="*/ 143008 h 4795215"/>
                  <a:gd name="connsiteX4" fmla="*/ 5215896 w 5215896"/>
                  <a:gd name="connsiteY4" fmla="*/ 211588 h 4795215"/>
                  <a:gd name="connsiteX5" fmla="*/ 5101596 w 5215896"/>
                  <a:gd name="connsiteY5" fmla="*/ 348748 h 4795215"/>
                  <a:gd name="connsiteX6" fmla="*/ 4735836 w 5215896"/>
                  <a:gd name="connsiteY6" fmla="*/ 1000258 h 4795215"/>
                  <a:gd name="connsiteX7" fmla="*/ 4347216 w 5215896"/>
                  <a:gd name="connsiteY7" fmla="*/ 2669038 h 4795215"/>
                  <a:gd name="connsiteX8" fmla="*/ 2438406 w 5215896"/>
                  <a:gd name="connsiteY8" fmla="*/ 3309118 h 4795215"/>
                  <a:gd name="connsiteX9" fmla="*/ 1158246 w 5215896"/>
                  <a:gd name="connsiteY9" fmla="*/ 3537718 h 4795215"/>
                  <a:gd name="connsiteX10" fmla="*/ 415296 w 5215896"/>
                  <a:gd name="connsiteY10" fmla="*/ 4566418 h 4795215"/>
                  <a:gd name="connsiteX11" fmla="*/ 152406 w 5215896"/>
                  <a:gd name="connsiteY11" fmla="*/ 4795018 h 4795215"/>
                  <a:gd name="connsiteX12" fmla="*/ 17386 w 5215896"/>
                  <a:gd name="connsiteY12" fmla="*/ 4533130 h 4795215"/>
                  <a:gd name="connsiteX13" fmla="*/ 1043946 w 5215896"/>
                  <a:gd name="connsiteY13" fmla="*/ 2909068 h 4795215"/>
                  <a:gd name="connsiteX14" fmla="*/ 2712726 w 5215896"/>
                  <a:gd name="connsiteY14" fmla="*/ 1160278 h 4795215"/>
                  <a:gd name="connsiteX15" fmla="*/ 3524256 w 5215896"/>
                  <a:gd name="connsiteY15" fmla="*/ 805948 h 4795215"/>
                  <a:gd name="connsiteX16" fmla="*/ 2369826 w 5215896"/>
                  <a:gd name="connsiteY16" fmla="*/ 1148848 h 4795215"/>
                  <a:gd name="connsiteX17" fmla="*/ 1123956 w 5215896"/>
                  <a:gd name="connsiteY17" fmla="*/ 2429008 h 4795215"/>
                  <a:gd name="connsiteX18" fmla="*/ 563886 w 5215896"/>
                  <a:gd name="connsiteY18" fmla="*/ 3206248 h 4795215"/>
                  <a:gd name="connsiteX0" fmla="*/ 564149 w 5216159"/>
                  <a:gd name="connsiteY0" fmla="*/ 3206248 h 4795638"/>
                  <a:gd name="connsiteX1" fmla="*/ 1078499 w 5216159"/>
                  <a:gd name="connsiteY1" fmla="*/ 1068838 h 4795638"/>
                  <a:gd name="connsiteX2" fmla="*/ 4438919 w 5216159"/>
                  <a:gd name="connsiteY2" fmla="*/ 28708 h 4795638"/>
                  <a:gd name="connsiteX3" fmla="*/ 5113289 w 5216159"/>
                  <a:gd name="connsiteY3" fmla="*/ 143008 h 4795638"/>
                  <a:gd name="connsiteX4" fmla="*/ 5216159 w 5216159"/>
                  <a:gd name="connsiteY4" fmla="*/ 211588 h 4795638"/>
                  <a:gd name="connsiteX5" fmla="*/ 5101859 w 5216159"/>
                  <a:gd name="connsiteY5" fmla="*/ 348748 h 4795638"/>
                  <a:gd name="connsiteX6" fmla="*/ 4736099 w 5216159"/>
                  <a:gd name="connsiteY6" fmla="*/ 1000258 h 4795638"/>
                  <a:gd name="connsiteX7" fmla="*/ 4347479 w 5216159"/>
                  <a:gd name="connsiteY7" fmla="*/ 2669038 h 4795638"/>
                  <a:gd name="connsiteX8" fmla="*/ 2438669 w 5216159"/>
                  <a:gd name="connsiteY8" fmla="*/ 3309118 h 4795638"/>
                  <a:gd name="connsiteX9" fmla="*/ 1158509 w 5216159"/>
                  <a:gd name="connsiteY9" fmla="*/ 3537718 h 4795638"/>
                  <a:gd name="connsiteX10" fmla="*/ 433774 w 5216159"/>
                  <a:gd name="connsiteY10" fmla="*/ 4588276 h 4795638"/>
                  <a:gd name="connsiteX11" fmla="*/ 152669 w 5216159"/>
                  <a:gd name="connsiteY11" fmla="*/ 4795018 h 4795638"/>
                  <a:gd name="connsiteX12" fmla="*/ 17649 w 5216159"/>
                  <a:gd name="connsiteY12" fmla="*/ 4533130 h 4795638"/>
                  <a:gd name="connsiteX13" fmla="*/ 1044209 w 5216159"/>
                  <a:gd name="connsiteY13" fmla="*/ 2909068 h 4795638"/>
                  <a:gd name="connsiteX14" fmla="*/ 2712989 w 5216159"/>
                  <a:gd name="connsiteY14" fmla="*/ 1160278 h 4795638"/>
                  <a:gd name="connsiteX15" fmla="*/ 3524519 w 5216159"/>
                  <a:gd name="connsiteY15" fmla="*/ 805948 h 4795638"/>
                  <a:gd name="connsiteX16" fmla="*/ 2370089 w 5216159"/>
                  <a:gd name="connsiteY16" fmla="*/ 1148848 h 4795638"/>
                  <a:gd name="connsiteX17" fmla="*/ 1124219 w 5216159"/>
                  <a:gd name="connsiteY17" fmla="*/ 2429008 h 4795638"/>
                  <a:gd name="connsiteX18" fmla="*/ 564149 w 5216159"/>
                  <a:gd name="connsiteY18" fmla="*/ 3206248 h 4795638"/>
                  <a:gd name="connsiteX0" fmla="*/ 564149 w 5216159"/>
                  <a:gd name="connsiteY0" fmla="*/ 3206248 h 4797073"/>
                  <a:gd name="connsiteX1" fmla="*/ 1078499 w 5216159"/>
                  <a:gd name="connsiteY1" fmla="*/ 1068838 h 4797073"/>
                  <a:gd name="connsiteX2" fmla="*/ 4438919 w 5216159"/>
                  <a:gd name="connsiteY2" fmla="*/ 28708 h 4797073"/>
                  <a:gd name="connsiteX3" fmla="*/ 5113289 w 5216159"/>
                  <a:gd name="connsiteY3" fmla="*/ 143008 h 4797073"/>
                  <a:gd name="connsiteX4" fmla="*/ 5216159 w 5216159"/>
                  <a:gd name="connsiteY4" fmla="*/ 211588 h 4797073"/>
                  <a:gd name="connsiteX5" fmla="*/ 5101859 w 5216159"/>
                  <a:gd name="connsiteY5" fmla="*/ 348748 h 4797073"/>
                  <a:gd name="connsiteX6" fmla="*/ 4736099 w 5216159"/>
                  <a:gd name="connsiteY6" fmla="*/ 1000258 h 4797073"/>
                  <a:gd name="connsiteX7" fmla="*/ 4347479 w 5216159"/>
                  <a:gd name="connsiteY7" fmla="*/ 2669038 h 4797073"/>
                  <a:gd name="connsiteX8" fmla="*/ 2438669 w 5216159"/>
                  <a:gd name="connsiteY8" fmla="*/ 3309118 h 4797073"/>
                  <a:gd name="connsiteX9" fmla="*/ 1158509 w 5216159"/>
                  <a:gd name="connsiteY9" fmla="*/ 3537718 h 4797073"/>
                  <a:gd name="connsiteX10" fmla="*/ 433774 w 5216159"/>
                  <a:gd name="connsiteY10" fmla="*/ 4588276 h 4797073"/>
                  <a:gd name="connsiteX11" fmla="*/ 152669 w 5216159"/>
                  <a:gd name="connsiteY11" fmla="*/ 4795018 h 4797073"/>
                  <a:gd name="connsiteX12" fmla="*/ 17649 w 5216159"/>
                  <a:gd name="connsiteY12" fmla="*/ 4533130 h 4797073"/>
                  <a:gd name="connsiteX13" fmla="*/ 1044209 w 5216159"/>
                  <a:gd name="connsiteY13" fmla="*/ 2909068 h 4797073"/>
                  <a:gd name="connsiteX14" fmla="*/ 2712989 w 5216159"/>
                  <a:gd name="connsiteY14" fmla="*/ 1160278 h 4797073"/>
                  <a:gd name="connsiteX15" fmla="*/ 3524519 w 5216159"/>
                  <a:gd name="connsiteY15" fmla="*/ 805948 h 4797073"/>
                  <a:gd name="connsiteX16" fmla="*/ 2370089 w 5216159"/>
                  <a:gd name="connsiteY16" fmla="*/ 1148848 h 4797073"/>
                  <a:gd name="connsiteX17" fmla="*/ 1124219 w 5216159"/>
                  <a:gd name="connsiteY17" fmla="*/ 2429008 h 4797073"/>
                  <a:gd name="connsiteX18" fmla="*/ 564149 w 5216159"/>
                  <a:gd name="connsiteY18" fmla="*/ 3206248 h 4797073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158351 w 5216001"/>
                  <a:gd name="connsiteY9" fmla="*/ 353771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38511 w 5216001"/>
                  <a:gd name="connsiteY8" fmla="*/ 3309118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347321 w 5216001"/>
                  <a:gd name="connsiteY7" fmla="*/ 2669038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16001"/>
                  <a:gd name="connsiteY0" fmla="*/ 3206248 h 4800152"/>
                  <a:gd name="connsiteX1" fmla="*/ 1078341 w 5216001"/>
                  <a:gd name="connsiteY1" fmla="*/ 1068838 h 4800152"/>
                  <a:gd name="connsiteX2" fmla="*/ 4438761 w 5216001"/>
                  <a:gd name="connsiteY2" fmla="*/ 28708 h 4800152"/>
                  <a:gd name="connsiteX3" fmla="*/ 5113131 w 5216001"/>
                  <a:gd name="connsiteY3" fmla="*/ 143008 h 4800152"/>
                  <a:gd name="connsiteX4" fmla="*/ 5216001 w 5216001"/>
                  <a:gd name="connsiteY4" fmla="*/ 211588 h 4800152"/>
                  <a:gd name="connsiteX5" fmla="*/ 5101701 w 5216001"/>
                  <a:gd name="connsiteY5" fmla="*/ 348748 h 4800152"/>
                  <a:gd name="connsiteX6" fmla="*/ 4735941 w 5216001"/>
                  <a:gd name="connsiteY6" fmla="*/ 1000258 h 4800152"/>
                  <a:gd name="connsiteX7" fmla="*/ 4420182 w 5216001"/>
                  <a:gd name="connsiteY7" fmla="*/ 2592535 h 4800152"/>
                  <a:gd name="connsiteX8" fmla="*/ 2445797 w 5216001"/>
                  <a:gd name="connsiteY8" fmla="*/ 3305475 h 4800152"/>
                  <a:gd name="connsiteX9" fmla="*/ 1391505 w 5216001"/>
                  <a:gd name="connsiteY9" fmla="*/ 3417498 h 4800152"/>
                  <a:gd name="connsiteX10" fmla="*/ 422686 w 5216001"/>
                  <a:gd name="connsiteY10" fmla="*/ 4610134 h 4800152"/>
                  <a:gd name="connsiteX11" fmla="*/ 152511 w 5216001"/>
                  <a:gd name="connsiteY11" fmla="*/ 4795018 h 4800152"/>
                  <a:gd name="connsiteX12" fmla="*/ 17491 w 5216001"/>
                  <a:gd name="connsiteY12" fmla="*/ 4533130 h 4800152"/>
                  <a:gd name="connsiteX13" fmla="*/ 1044051 w 5216001"/>
                  <a:gd name="connsiteY13" fmla="*/ 2909068 h 4800152"/>
                  <a:gd name="connsiteX14" fmla="*/ 2712831 w 5216001"/>
                  <a:gd name="connsiteY14" fmla="*/ 1160278 h 4800152"/>
                  <a:gd name="connsiteX15" fmla="*/ 3524361 w 5216001"/>
                  <a:gd name="connsiteY15" fmla="*/ 805948 h 4800152"/>
                  <a:gd name="connsiteX16" fmla="*/ 2369931 w 5216001"/>
                  <a:gd name="connsiteY16" fmla="*/ 1148848 h 4800152"/>
                  <a:gd name="connsiteX17" fmla="*/ 1124061 w 5216001"/>
                  <a:gd name="connsiteY17" fmla="*/ 2429008 h 4800152"/>
                  <a:gd name="connsiteX18" fmla="*/ 563991 w 5216001"/>
                  <a:gd name="connsiteY18" fmla="*/ 3206248 h 4800152"/>
                  <a:gd name="connsiteX0" fmla="*/ 563991 w 5225052"/>
                  <a:gd name="connsiteY0" fmla="*/ 3206248 h 4800152"/>
                  <a:gd name="connsiteX1" fmla="*/ 1078341 w 5225052"/>
                  <a:gd name="connsiteY1" fmla="*/ 1068838 h 4800152"/>
                  <a:gd name="connsiteX2" fmla="*/ 4438761 w 5225052"/>
                  <a:gd name="connsiteY2" fmla="*/ 28708 h 4800152"/>
                  <a:gd name="connsiteX3" fmla="*/ 5113131 w 5225052"/>
                  <a:gd name="connsiteY3" fmla="*/ 143008 h 4800152"/>
                  <a:gd name="connsiteX4" fmla="*/ 5216001 w 5225052"/>
                  <a:gd name="connsiteY4" fmla="*/ 211588 h 4800152"/>
                  <a:gd name="connsiteX5" fmla="*/ 5101701 w 5225052"/>
                  <a:gd name="connsiteY5" fmla="*/ 348748 h 4800152"/>
                  <a:gd name="connsiteX6" fmla="*/ 4735941 w 5225052"/>
                  <a:gd name="connsiteY6" fmla="*/ 1000258 h 4800152"/>
                  <a:gd name="connsiteX7" fmla="*/ 4420182 w 5225052"/>
                  <a:gd name="connsiteY7" fmla="*/ 2592535 h 4800152"/>
                  <a:gd name="connsiteX8" fmla="*/ 2445797 w 5225052"/>
                  <a:gd name="connsiteY8" fmla="*/ 3305475 h 4800152"/>
                  <a:gd name="connsiteX9" fmla="*/ 1391505 w 5225052"/>
                  <a:gd name="connsiteY9" fmla="*/ 3417498 h 4800152"/>
                  <a:gd name="connsiteX10" fmla="*/ 422686 w 5225052"/>
                  <a:gd name="connsiteY10" fmla="*/ 4610134 h 4800152"/>
                  <a:gd name="connsiteX11" fmla="*/ 152511 w 5225052"/>
                  <a:gd name="connsiteY11" fmla="*/ 4795018 h 4800152"/>
                  <a:gd name="connsiteX12" fmla="*/ 17491 w 5225052"/>
                  <a:gd name="connsiteY12" fmla="*/ 4533130 h 4800152"/>
                  <a:gd name="connsiteX13" fmla="*/ 1044051 w 5225052"/>
                  <a:gd name="connsiteY13" fmla="*/ 2909068 h 4800152"/>
                  <a:gd name="connsiteX14" fmla="*/ 2712831 w 5225052"/>
                  <a:gd name="connsiteY14" fmla="*/ 1160278 h 4800152"/>
                  <a:gd name="connsiteX15" fmla="*/ 3524361 w 5225052"/>
                  <a:gd name="connsiteY15" fmla="*/ 805948 h 4800152"/>
                  <a:gd name="connsiteX16" fmla="*/ 2369931 w 5225052"/>
                  <a:gd name="connsiteY16" fmla="*/ 1148848 h 4800152"/>
                  <a:gd name="connsiteX17" fmla="*/ 1124061 w 5225052"/>
                  <a:gd name="connsiteY17" fmla="*/ 2429008 h 4800152"/>
                  <a:gd name="connsiteX18" fmla="*/ 563991 w 5225052"/>
                  <a:gd name="connsiteY18" fmla="*/ 3206248 h 4800152"/>
                  <a:gd name="connsiteX0" fmla="*/ 563991 w 5217991"/>
                  <a:gd name="connsiteY0" fmla="*/ 3206248 h 4800152"/>
                  <a:gd name="connsiteX1" fmla="*/ 1078341 w 5217991"/>
                  <a:gd name="connsiteY1" fmla="*/ 1068838 h 4800152"/>
                  <a:gd name="connsiteX2" fmla="*/ 4438761 w 5217991"/>
                  <a:gd name="connsiteY2" fmla="*/ 28708 h 4800152"/>
                  <a:gd name="connsiteX3" fmla="*/ 5113131 w 5217991"/>
                  <a:gd name="connsiteY3" fmla="*/ 143008 h 4800152"/>
                  <a:gd name="connsiteX4" fmla="*/ 5216001 w 5217991"/>
                  <a:gd name="connsiteY4" fmla="*/ 211588 h 4800152"/>
                  <a:gd name="connsiteX5" fmla="*/ 5101701 w 5217991"/>
                  <a:gd name="connsiteY5" fmla="*/ 348748 h 4800152"/>
                  <a:gd name="connsiteX6" fmla="*/ 4735941 w 5217991"/>
                  <a:gd name="connsiteY6" fmla="*/ 1000258 h 4800152"/>
                  <a:gd name="connsiteX7" fmla="*/ 4420182 w 5217991"/>
                  <a:gd name="connsiteY7" fmla="*/ 2592535 h 4800152"/>
                  <a:gd name="connsiteX8" fmla="*/ 2445797 w 5217991"/>
                  <a:gd name="connsiteY8" fmla="*/ 3305475 h 4800152"/>
                  <a:gd name="connsiteX9" fmla="*/ 1391505 w 5217991"/>
                  <a:gd name="connsiteY9" fmla="*/ 3417498 h 4800152"/>
                  <a:gd name="connsiteX10" fmla="*/ 422686 w 5217991"/>
                  <a:gd name="connsiteY10" fmla="*/ 4610134 h 4800152"/>
                  <a:gd name="connsiteX11" fmla="*/ 152511 w 5217991"/>
                  <a:gd name="connsiteY11" fmla="*/ 4795018 h 4800152"/>
                  <a:gd name="connsiteX12" fmla="*/ 17491 w 5217991"/>
                  <a:gd name="connsiteY12" fmla="*/ 4533130 h 4800152"/>
                  <a:gd name="connsiteX13" fmla="*/ 1044051 w 5217991"/>
                  <a:gd name="connsiteY13" fmla="*/ 2909068 h 4800152"/>
                  <a:gd name="connsiteX14" fmla="*/ 2712831 w 5217991"/>
                  <a:gd name="connsiteY14" fmla="*/ 1160278 h 4800152"/>
                  <a:gd name="connsiteX15" fmla="*/ 3524361 w 5217991"/>
                  <a:gd name="connsiteY15" fmla="*/ 805948 h 4800152"/>
                  <a:gd name="connsiteX16" fmla="*/ 2369931 w 5217991"/>
                  <a:gd name="connsiteY16" fmla="*/ 1148848 h 4800152"/>
                  <a:gd name="connsiteX17" fmla="*/ 1124061 w 5217991"/>
                  <a:gd name="connsiteY17" fmla="*/ 2429008 h 4800152"/>
                  <a:gd name="connsiteX18" fmla="*/ 563991 w 5217991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206248 h 4800152"/>
                  <a:gd name="connsiteX1" fmla="*/ 1078341 w 5218946"/>
                  <a:gd name="connsiteY1" fmla="*/ 1068838 h 4800152"/>
                  <a:gd name="connsiteX2" fmla="*/ 4438761 w 5218946"/>
                  <a:gd name="connsiteY2" fmla="*/ 28708 h 4800152"/>
                  <a:gd name="connsiteX3" fmla="*/ 5113131 w 5218946"/>
                  <a:gd name="connsiteY3" fmla="*/ 143008 h 4800152"/>
                  <a:gd name="connsiteX4" fmla="*/ 5216001 w 5218946"/>
                  <a:gd name="connsiteY4" fmla="*/ 211588 h 4800152"/>
                  <a:gd name="connsiteX5" fmla="*/ 5101701 w 5218946"/>
                  <a:gd name="connsiteY5" fmla="*/ 348748 h 4800152"/>
                  <a:gd name="connsiteX6" fmla="*/ 4735941 w 5218946"/>
                  <a:gd name="connsiteY6" fmla="*/ 1000258 h 4800152"/>
                  <a:gd name="connsiteX7" fmla="*/ 4420182 w 5218946"/>
                  <a:gd name="connsiteY7" fmla="*/ 2592535 h 4800152"/>
                  <a:gd name="connsiteX8" fmla="*/ 2445797 w 5218946"/>
                  <a:gd name="connsiteY8" fmla="*/ 3305475 h 4800152"/>
                  <a:gd name="connsiteX9" fmla="*/ 1391505 w 5218946"/>
                  <a:gd name="connsiteY9" fmla="*/ 3417498 h 4800152"/>
                  <a:gd name="connsiteX10" fmla="*/ 422686 w 5218946"/>
                  <a:gd name="connsiteY10" fmla="*/ 4610134 h 4800152"/>
                  <a:gd name="connsiteX11" fmla="*/ 152511 w 5218946"/>
                  <a:gd name="connsiteY11" fmla="*/ 4795018 h 4800152"/>
                  <a:gd name="connsiteX12" fmla="*/ 17491 w 5218946"/>
                  <a:gd name="connsiteY12" fmla="*/ 4533130 h 4800152"/>
                  <a:gd name="connsiteX13" fmla="*/ 1044051 w 5218946"/>
                  <a:gd name="connsiteY13" fmla="*/ 2909068 h 4800152"/>
                  <a:gd name="connsiteX14" fmla="*/ 2712831 w 5218946"/>
                  <a:gd name="connsiteY14" fmla="*/ 1160278 h 4800152"/>
                  <a:gd name="connsiteX15" fmla="*/ 3524361 w 5218946"/>
                  <a:gd name="connsiteY15" fmla="*/ 805948 h 4800152"/>
                  <a:gd name="connsiteX16" fmla="*/ 2369931 w 5218946"/>
                  <a:gd name="connsiteY16" fmla="*/ 1148848 h 4800152"/>
                  <a:gd name="connsiteX17" fmla="*/ 1124061 w 5218946"/>
                  <a:gd name="connsiteY17" fmla="*/ 2429008 h 4800152"/>
                  <a:gd name="connsiteX18" fmla="*/ 563991 w 5218946"/>
                  <a:gd name="connsiteY18" fmla="*/ 3206248 h 4800152"/>
                  <a:gd name="connsiteX0" fmla="*/ 563991 w 5218946"/>
                  <a:gd name="connsiteY0" fmla="*/ 3196576 h 4790480"/>
                  <a:gd name="connsiteX1" fmla="*/ 1078341 w 5218946"/>
                  <a:gd name="connsiteY1" fmla="*/ 1059166 h 4790480"/>
                  <a:gd name="connsiteX2" fmla="*/ 4438761 w 5218946"/>
                  <a:gd name="connsiteY2" fmla="*/ 19036 h 4790480"/>
                  <a:gd name="connsiteX3" fmla="*/ 5113131 w 5218946"/>
                  <a:gd name="connsiteY3" fmla="*/ 133336 h 4790480"/>
                  <a:gd name="connsiteX4" fmla="*/ 5216001 w 5218946"/>
                  <a:gd name="connsiteY4" fmla="*/ 201916 h 4790480"/>
                  <a:gd name="connsiteX5" fmla="*/ 5101701 w 5218946"/>
                  <a:gd name="connsiteY5" fmla="*/ 339076 h 4790480"/>
                  <a:gd name="connsiteX6" fmla="*/ 4735941 w 5218946"/>
                  <a:gd name="connsiteY6" fmla="*/ 990586 h 4790480"/>
                  <a:gd name="connsiteX7" fmla="*/ 4420182 w 5218946"/>
                  <a:gd name="connsiteY7" fmla="*/ 2582863 h 4790480"/>
                  <a:gd name="connsiteX8" fmla="*/ 2445797 w 5218946"/>
                  <a:gd name="connsiteY8" fmla="*/ 3295803 h 4790480"/>
                  <a:gd name="connsiteX9" fmla="*/ 1391505 w 5218946"/>
                  <a:gd name="connsiteY9" fmla="*/ 3407826 h 4790480"/>
                  <a:gd name="connsiteX10" fmla="*/ 422686 w 5218946"/>
                  <a:gd name="connsiteY10" fmla="*/ 4600462 h 4790480"/>
                  <a:gd name="connsiteX11" fmla="*/ 152511 w 5218946"/>
                  <a:gd name="connsiteY11" fmla="*/ 4785346 h 4790480"/>
                  <a:gd name="connsiteX12" fmla="*/ 17491 w 5218946"/>
                  <a:gd name="connsiteY12" fmla="*/ 4523458 h 4790480"/>
                  <a:gd name="connsiteX13" fmla="*/ 1044051 w 5218946"/>
                  <a:gd name="connsiteY13" fmla="*/ 2899396 h 4790480"/>
                  <a:gd name="connsiteX14" fmla="*/ 2712831 w 5218946"/>
                  <a:gd name="connsiteY14" fmla="*/ 1150606 h 4790480"/>
                  <a:gd name="connsiteX15" fmla="*/ 3524361 w 5218946"/>
                  <a:gd name="connsiteY15" fmla="*/ 796276 h 4790480"/>
                  <a:gd name="connsiteX16" fmla="*/ 2369931 w 5218946"/>
                  <a:gd name="connsiteY16" fmla="*/ 1139176 h 4790480"/>
                  <a:gd name="connsiteX17" fmla="*/ 1124061 w 5218946"/>
                  <a:gd name="connsiteY17" fmla="*/ 2419336 h 4790480"/>
                  <a:gd name="connsiteX18" fmla="*/ 563991 w 5218946"/>
                  <a:gd name="connsiteY18" fmla="*/ 3196576 h 479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18946" h="4790480">
                    <a:moveTo>
                      <a:pt x="563991" y="3196576"/>
                    </a:moveTo>
                    <a:cubicBezTo>
                      <a:pt x="556371" y="2969881"/>
                      <a:pt x="263167" y="1857805"/>
                      <a:pt x="1078341" y="1059166"/>
                    </a:cubicBezTo>
                    <a:cubicBezTo>
                      <a:pt x="1753788" y="397420"/>
                      <a:pt x="3158514" y="-105549"/>
                      <a:pt x="4438761" y="19036"/>
                    </a:cubicBezTo>
                    <a:cubicBezTo>
                      <a:pt x="4665685" y="41119"/>
                      <a:pt x="4855553" y="77020"/>
                      <a:pt x="5113131" y="133336"/>
                    </a:cubicBezTo>
                    <a:cubicBezTo>
                      <a:pt x="5165636" y="163482"/>
                      <a:pt x="5203569" y="153555"/>
                      <a:pt x="5216001" y="201916"/>
                    </a:cubicBezTo>
                    <a:cubicBezTo>
                      <a:pt x="5228433" y="250277"/>
                      <a:pt x="5203569" y="233133"/>
                      <a:pt x="5101701" y="339076"/>
                    </a:cubicBezTo>
                    <a:cubicBezTo>
                      <a:pt x="4979781" y="494315"/>
                      <a:pt x="4857861" y="591264"/>
                      <a:pt x="4735941" y="990586"/>
                    </a:cubicBezTo>
                    <a:cubicBezTo>
                      <a:pt x="4719502" y="1763463"/>
                      <a:pt x="4612913" y="2226670"/>
                      <a:pt x="4420182" y="2582863"/>
                    </a:cubicBezTo>
                    <a:cubicBezTo>
                      <a:pt x="3935354" y="3478891"/>
                      <a:pt x="2815784" y="3318602"/>
                      <a:pt x="2445797" y="3295803"/>
                    </a:cubicBezTo>
                    <a:cubicBezTo>
                      <a:pt x="2075810" y="3273004"/>
                      <a:pt x="1790622" y="3285102"/>
                      <a:pt x="1391505" y="3407826"/>
                    </a:cubicBezTo>
                    <a:cubicBezTo>
                      <a:pt x="992388" y="3530550"/>
                      <a:pt x="557174" y="4343750"/>
                      <a:pt x="422686" y="4600462"/>
                    </a:cubicBezTo>
                    <a:cubicBezTo>
                      <a:pt x="364701" y="4802528"/>
                      <a:pt x="220043" y="4798180"/>
                      <a:pt x="152511" y="4785346"/>
                    </a:cubicBezTo>
                    <a:cubicBezTo>
                      <a:pt x="84979" y="4772512"/>
                      <a:pt x="-47582" y="4644474"/>
                      <a:pt x="17491" y="4523458"/>
                    </a:cubicBezTo>
                    <a:cubicBezTo>
                      <a:pt x="28921" y="4403443"/>
                      <a:pt x="594828" y="3461538"/>
                      <a:pt x="1044051" y="2899396"/>
                    </a:cubicBezTo>
                    <a:cubicBezTo>
                      <a:pt x="1493274" y="2337254"/>
                      <a:pt x="2152761" y="1722106"/>
                      <a:pt x="2712831" y="1150606"/>
                    </a:cubicBezTo>
                    <a:lnTo>
                      <a:pt x="3524361" y="796276"/>
                    </a:lnTo>
                    <a:cubicBezTo>
                      <a:pt x="3467211" y="794371"/>
                      <a:pt x="2762361" y="861046"/>
                      <a:pt x="2369931" y="1139176"/>
                    </a:cubicBezTo>
                    <a:cubicBezTo>
                      <a:pt x="1977501" y="1417306"/>
                      <a:pt x="1390761" y="2000236"/>
                      <a:pt x="1124061" y="2419336"/>
                    </a:cubicBezTo>
                    <a:cubicBezTo>
                      <a:pt x="857361" y="2838436"/>
                      <a:pt x="727821" y="2994646"/>
                      <a:pt x="563991" y="3196576"/>
                    </a:cubicBezTo>
                    <a:close/>
                  </a:path>
                </a:pathLst>
              </a:custGeom>
              <a:solidFill>
                <a:srgbClr val="8FD3F5">
                  <a:alpha val="42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5144088" y="1796601"/>
                <a:ext cx="1436257" cy="642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严格的生产质量控制</a:t>
                </a:r>
                <a:endPara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5899926" y="4866493"/>
              <a:ext cx="2310312" cy="844582"/>
              <a:chOff x="8030225" y="1552373"/>
              <a:chExt cx="3080414" cy="1126108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8080024" y="1552373"/>
                <a:ext cx="3030615" cy="1126108"/>
                <a:chOff x="8080024" y="1552373"/>
                <a:chExt cx="3030615" cy="1126108"/>
              </a:xfrm>
            </p:grpSpPr>
            <p:sp>
              <p:nvSpPr>
                <p:cNvPr id="65" name="六边形 64"/>
                <p:cNvSpPr/>
                <p:nvPr/>
              </p:nvSpPr>
              <p:spPr>
                <a:xfrm>
                  <a:off x="8080024" y="1552373"/>
                  <a:ext cx="1306287" cy="1126108"/>
                </a:xfrm>
                <a:prstGeom prst="hexagon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" name="任意多边形 65"/>
                <p:cNvSpPr/>
                <p:nvPr/>
              </p:nvSpPr>
              <p:spPr bwMode="auto">
                <a:xfrm>
                  <a:off x="10518704" y="2077055"/>
                  <a:ext cx="591935" cy="543338"/>
                </a:xfrm>
                <a:custGeom>
                  <a:avLst/>
                  <a:gdLst>
                    <a:gd name="connsiteX0" fmla="*/ 582930 w 5234940"/>
                    <a:gd name="connsiteY0" fmla="*/ 3177540 h 4766310"/>
                    <a:gd name="connsiteX1" fmla="*/ 1097280 w 5234940"/>
                    <a:gd name="connsiteY1" fmla="*/ 1040130 h 4766310"/>
                    <a:gd name="connsiteX2" fmla="*/ 4457700 w 5234940"/>
                    <a:gd name="connsiteY2" fmla="*/ 0 h 4766310"/>
                    <a:gd name="connsiteX3" fmla="*/ 5132070 w 5234940"/>
                    <a:gd name="connsiteY3" fmla="*/ 114300 h 4766310"/>
                    <a:gd name="connsiteX4" fmla="*/ 5234940 w 5234940"/>
                    <a:gd name="connsiteY4" fmla="*/ 182880 h 4766310"/>
                    <a:gd name="connsiteX5" fmla="*/ 5120640 w 5234940"/>
                    <a:gd name="connsiteY5" fmla="*/ 320040 h 4766310"/>
                    <a:gd name="connsiteX6" fmla="*/ 4754880 w 5234940"/>
                    <a:gd name="connsiteY6" fmla="*/ 971550 h 4766310"/>
                    <a:gd name="connsiteX7" fmla="*/ 4366260 w 5234940"/>
                    <a:gd name="connsiteY7" fmla="*/ 2640330 h 4766310"/>
                    <a:gd name="connsiteX8" fmla="*/ 2457450 w 5234940"/>
                    <a:gd name="connsiteY8" fmla="*/ 3280410 h 4766310"/>
                    <a:gd name="connsiteX9" fmla="*/ 1177290 w 5234940"/>
                    <a:gd name="connsiteY9" fmla="*/ 3509010 h 4766310"/>
                    <a:gd name="connsiteX10" fmla="*/ 434340 w 5234940"/>
                    <a:gd name="connsiteY10" fmla="*/ 4537710 h 4766310"/>
                    <a:gd name="connsiteX11" fmla="*/ 171450 w 5234940"/>
                    <a:gd name="connsiteY11" fmla="*/ 4766310 h 4766310"/>
                    <a:gd name="connsiteX12" fmla="*/ 0 w 5234940"/>
                    <a:gd name="connsiteY12" fmla="*/ 4526280 h 4766310"/>
                    <a:gd name="connsiteX13" fmla="*/ 1051560 w 5234940"/>
                    <a:gd name="connsiteY13" fmla="*/ 2846070 h 4766310"/>
                    <a:gd name="connsiteX14" fmla="*/ 2731770 w 5234940"/>
                    <a:gd name="connsiteY14" fmla="*/ 1131570 h 4766310"/>
                    <a:gd name="connsiteX15" fmla="*/ 3543300 w 5234940"/>
                    <a:gd name="connsiteY15" fmla="*/ 777240 h 4766310"/>
                    <a:gd name="connsiteX16" fmla="*/ 2388870 w 5234940"/>
                    <a:gd name="connsiteY16" fmla="*/ 1120140 h 4766310"/>
                    <a:gd name="connsiteX17" fmla="*/ 1143000 w 5234940"/>
                    <a:gd name="connsiteY17" fmla="*/ 2400300 h 4766310"/>
                    <a:gd name="connsiteX18" fmla="*/ 582930 w 5234940"/>
                    <a:gd name="connsiteY18" fmla="*/ 3177540 h 4766310"/>
                    <a:gd name="connsiteX0" fmla="*/ 582930 w 5234940"/>
                    <a:gd name="connsiteY0" fmla="*/ 3177540 h 4766310"/>
                    <a:gd name="connsiteX1" fmla="*/ 1097280 w 5234940"/>
                    <a:gd name="connsiteY1" fmla="*/ 1040130 h 4766310"/>
                    <a:gd name="connsiteX2" fmla="*/ 4457700 w 5234940"/>
                    <a:gd name="connsiteY2" fmla="*/ 0 h 4766310"/>
                    <a:gd name="connsiteX3" fmla="*/ 5132070 w 5234940"/>
                    <a:gd name="connsiteY3" fmla="*/ 114300 h 4766310"/>
                    <a:gd name="connsiteX4" fmla="*/ 5234940 w 5234940"/>
                    <a:gd name="connsiteY4" fmla="*/ 182880 h 4766310"/>
                    <a:gd name="connsiteX5" fmla="*/ 5120640 w 5234940"/>
                    <a:gd name="connsiteY5" fmla="*/ 320040 h 4766310"/>
                    <a:gd name="connsiteX6" fmla="*/ 4754880 w 5234940"/>
                    <a:gd name="connsiteY6" fmla="*/ 971550 h 4766310"/>
                    <a:gd name="connsiteX7" fmla="*/ 4366260 w 5234940"/>
                    <a:gd name="connsiteY7" fmla="*/ 2640330 h 4766310"/>
                    <a:gd name="connsiteX8" fmla="*/ 2457450 w 5234940"/>
                    <a:gd name="connsiteY8" fmla="*/ 3280410 h 4766310"/>
                    <a:gd name="connsiteX9" fmla="*/ 1177290 w 5234940"/>
                    <a:gd name="connsiteY9" fmla="*/ 3509010 h 4766310"/>
                    <a:gd name="connsiteX10" fmla="*/ 434340 w 5234940"/>
                    <a:gd name="connsiteY10" fmla="*/ 4537710 h 4766310"/>
                    <a:gd name="connsiteX11" fmla="*/ 171450 w 5234940"/>
                    <a:gd name="connsiteY11" fmla="*/ 4766310 h 4766310"/>
                    <a:gd name="connsiteX12" fmla="*/ 0 w 5234940"/>
                    <a:gd name="connsiteY12" fmla="*/ 4526280 h 4766310"/>
                    <a:gd name="connsiteX13" fmla="*/ 1051560 w 5234940"/>
                    <a:gd name="connsiteY13" fmla="*/ 2846070 h 4766310"/>
                    <a:gd name="connsiteX14" fmla="*/ 2731770 w 5234940"/>
                    <a:gd name="connsiteY14" fmla="*/ 1131570 h 4766310"/>
                    <a:gd name="connsiteX15" fmla="*/ 3543300 w 5234940"/>
                    <a:gd name="connsiteY15" fmla="*/ 777240 h 4766310"/>
                    <a:gd name="connsiteX16" fmla="*/ 2388870 w 5234940"/>
                    <a:gd name="connsiteY16" fmla="*/ 1120140 h 4766310"/>
                    <a:gd name="connsiteX17" fmla="*/ 1143000 w 5234940"/>
                    <a:gd name="connsiteY17" fmla="*/ 2400300 h 4766310"/>
                    <a:gd name="connsiteX18" fmla="*/ 582930 w 5234940"/>
                    <a:gd name="connsiteY18" fmla="*/ 3177540 h 4766310"/>
                    <a:gd name="connsiteX0" fmla="*/ 582930 w 5234940"/>
                    <a:gd name="connsiteY0" fmla="*/ 3177540 h 4766310"/>
                    <a:gd name="connsiteX1" fmla="*/ 1097280 w 5234940"/>
                    <a:gd name="connsiteY1" fmla="*/ 1040130 h 4766310"/>
                    <a:gd name="connsiteX2" fmla="*/ 4457700 w 5234940"/>
                    <a:gd name="connsiteY2" fmla="*/ 0 h 4766310"/>
                    <a:gd name="connsiteX3" fmla="*/ 5132070 w 5234940"/>
                    <a:gd name="connsiteY3" fmla="*/ 114300 h 4766310"/>
                    <a:gd name="connsiteX4" fmla="*/ 5234940 w 5234940"/>
                    <a:gd name="connsiteY4" fmla="*/ 182880 h 4766310"/>
                    <a:gd name="connsiteX5" fmla="*/ 5120640 w 5234940"/>
                    <a:gd name="connsiteY5" fmla="*/ 320040 h 4766310"/>
                    <a:gd name="connsiteX6" fmla="*/ 4754880 w 5234940"/>
                    <a:gd name="connsiteY6" fmla="*/ 971550 h 4766310"/>
                    <a:gd name="connsiteX7" fmla="*/ 4366260 w 5234940"/>
                    <a:gd name="connsiteY7" fmla="*/ 2640330 h 4766310"/>
                    <a:gd name="connsiteX8" fmla="*/ 2457450 w 5234940"/>
                    <a:gd name="connsiteY8" fmla="*/ 3280410 h 4766310"/>
                    <a:gd name="connsiteX9" fmla="*/ 1177290 w 5234940"/>
                    <a:gd name="connsiteY9" fmla="*/ 3509010 h 4766310"/>
                    <a:gd name="connsiteX10" fmla="*/ 434340 w 5234940"/>
                    <a:gd name="connsiteY10" fmla="*/ 4537710 h 4766310"/>
                    <a:gd name="connsiteX11" fmla="*/ 171450 w 5234940"/>
                    <a:gd name="connsiteY11" fmla="*/ 4766310 h 4766310"/>
                    <a:gd name="connsiteX12" fmla="*/ 0 w 5234940"/>
                    <a:gd name="connsiteY12" fmla="*/ 4526280 h 4766310"/>
                    <a:gd name="connsiteX13" fmla="*/ 1051560 w 5234940"/>
                    <a:gd name="connsiteY13" fmla="*/ 2846070 h 4766310"/>
                    <a:gd name="connsiteX14" fmla="*/ 2731770 w 5234940"/>
                    <a:gd name="connsiteY14" fmla="*/ 1131570 h 4766310"/>
                    <a:gd name="connsiteX15" fmla="*/ 3543300 w 5234940"/>
                    <a:gd name="connsiteY15" fmla="*/ 777240 h 4766310"/>
                    <a:gd name="connsiteX16" fmla="*/ 2388870 w 5234940"/>
                    <a:gd name="connsiteY16" fmla="*/ 1120140 h 4766310"/>
                    <a:gd name="connsiteX17" fmla="*/ 1143000 w 5234940"/>
                    <a:gd name="connsiteY17" fmla="*/ 2400300 h 4766310"/>
                    <a:gd name="connsiteX18" fmla="*/ 582930 w 5234940"/>
                    <a:gd name="connsiteY18" fmla="*/ 3177540 h 4766310"/>
                    <a:gd name="connsiteX0" fmla="*/ 582930 w 5234940"/>
                    <a:gd name="connsiteY0" fmla="*/ 3177540 h 4766310"/>
                    <a:gd name="connsiteX1" fmla="*/ 1097280 w 5234940"/>
                    <a:gd name="connsiteY1" fmla="*/ 1040130 h 4766310"/>
                    <a:gd name="connsiteX2" fmla="*/ 4457700 w 5234940"/>
                    <a:gd name="connsiteY2" fmla="*/ 0 h 4766310"/>
                    <a:gd name="connsiteX3" fmla="*/ 5132070 w 5234940"/>
                    <a:gd name="connsiteY3" fmla="*/ 114300 h 4766310"/>
                    <a:gd name="connsiteX4" fmla="*/ 5234940 w 5234940"/>
                    <a:gd name="connsiteY4" fmla="*/ 182880 h 4766310"/>
                    <a:gd name="connsiteX5" fmla="*/ 5120640 w 5234940"/>
                    <a:gd name="connsiteY5" fmla="*/ 320040 h 4766310"/>
                    <a:gd name="connsiteX6" fmla="*/ 4754880 w 5234940"/>
                    <a:gd name="connsiteY6" fmla="*/ 971550 h 4766310"/>
                    <a:gd name="connsiteX7" fmla="*/ 4366260 w 5234940"/>
                    <a:gd name="connsiteY7" fmla="*/ 2640330 h 4766310"/>
                    <a:gd name="connsiteX8" fmla="*/ 2457450 w 5234940"/>
                    <a:gd name="connsiteY8" fmla="*/ 3280410 h 4766310"/>
                    <a:gd name="connsiteX9" fmla="*/ 1177290 w 5234940"/>
                    <a:gd name="connsiteY9" fmla="*/ 3509010 h 4766310"/>
                    <a:gd name="connsiteX10" fmla="*/ 434340 w 5234940"/>
                    <a:gd name="connsiteY10" fmla="*/ 4537710 h 4766310"/>
                    <a:gd name="connsiteX11" fmla="*/ 171450 w 5234940"/>
                    <a:gd name="connsiteY11" fmla="*/ 4766310 h 4766310"/>
                    <a:gd name="connsiteX12" fmla="*/ 0 w 5234940"/>
                    <a:gd name="connsiteY12" fmla="*/ 4526280 h 4766310"/>
                    <a:gd name="connsiteX13" fmla="*/ 1051560 w 5234940"/>
                    <a:gd name="connsiteY13" fmla="*/ 2846070 h 4766310"/>
                    <a:gd name="connsiteX14" fmla="*/ 2731770 w 5234940"/>
                    <a:gd name="connsiteY14" fmla="*/ 1131570 h 4766310"/>
                    <a:gd name="connsiteX15" fmla="*/ 3543300 w 5234940"/>
                    <a:gd name="connsiteY15" fmla="*/ 777240 h 4766310"/>
                    <a:gd name="connsiteX16" fmla="*/ 2388870 w 5234940"/>
                    <a:gd name="connsiteY16" fmla="*/ 1120140 h 4766310"/>
                    <a:gd name="connsiteX17" fmla="*/ 1143000 w 5234940"/>
                    <a:gd name="connsiteY17" fmla="*/ 2400300 h 4766310"/>
                    <a:gd name="connsiteX18" fmla="*/ 582930 w 5234940"/>
                    <a:gd name="connsiteY18" fmla="*/ 3177540 h 4766310"/>
                    <a:gd name="connsiteX0" fmla="*/ 582930 w 5234940"/>
                    <a:gd name="connsiteY0" fmla="*/ 3194305 h 4783075"/>
                    <a:gd name="connsiteX1" fmla="*/ 1097280 w 5234940"/>
                    <a:gd name="connsiteY1" fmla="*/ 1056895 h 4783075"/>
                    <a:gd name="connsiteX2" fmla="*/ 4457700 w 5234940"/>
                    <a:gd name="connsiteY2" fmla="*/ 16765 h 4783075"/>
                    <a:gd name="connsiteX3" fmla="*/ 5132070 w 5234940"/>
                    <a:gd name="connsiteY3" fmla="*/ 131065 h 4783075"/>
                    <a:gd name="connsiteX4" fmla="*/ 5234940 w 5234940"/>
                    <a:gd name="connsiteY4" fmla="*/ 199645 h 4783075"/>
                    <a:gd name="connsiteX5" fmla="*/ 5120640 w 5234940"/>
                    <a:gd name="connsiteY5" fmla="*/ 336805 h 4783075"/>
                    <a:gd name="connsiteX6" fmla="*/ 4754880 w 5234940"/>
                    <a:gd name="connsiteY6" fmla="*/ 988315 h 4783075"/>
                    <a:gd name="connsiteX7" fmla="*/ 4366260 w 5234940"/>
                    <a:gd name="connsiteY7" fmla="*/ 2657095 h 4783075"/>
                    <a:gd name="connsiteX8" fmla="*/ 2457450 w 5234940"/>
                    <a:gd name="connsiteY8" fmla="*/ 3297175 h 4783075"/>
                    <a:gd name="connsiteX9" fmla="*/ 1177290 w 5234940"/>
                    <a:gd name="connsiteY9" fmla="*/ 3525775 h 4783075"/>
                    <a:gd name="connsiteX10" fmla="*/ 434340 w 5234940"/>
                    <a:gd name="connsiteY10" fmla="*/ 4554475 h 4783075"/>
                    <a:gd name="connsiteX11" fmla="*/ 171450 w 5234940"/>
                    <a:gd name="connsiteY11" fmla="*/ 4783075 h 4783075"/>
                    <a:gd name="connsiteX12" fmla="*/ 0 w 5234940"/>
                    <a:gd name="connsiteY12" fmla="*/ 4543045 h 4783075"/>
                    <a:gd name="connsiteX13" fmla="*/ 1051560 w 5234940"/>
                    <a:gd name="connsiteY13" fmla="*/ 2862835 h 4783075"/>
                    <a:gd name="connsiteX14" fmla="*/ 2731770 w 5234940"/>
                    <a:gd name="connsiteY14" fmla="*/ 1148335 h 4783075"/>
                    <a:gd name="connsiteX15" fmla="*/ 3543300 w 5234940"/>
                    <a:gd name="connsiteY15" fmla="*/ 794005 h 4783075"/>
                    <a:gd name="connsiteX16" fmla="*/ 2388870 w 5234940"/>
                    <a:gd name="connsiteY16" fmla="*/ 1136905 h 4783075"/>
                    <a:gd name="connsiteX17" fmla="*/ 1143000 w 5234940"/>
                    <a:gd name="connsiteY17" fmla="*/ 2417065 h 4783075"/>
                    <a:gd name="connsiteX18" fmla="*/ 582930 w 5234940"/>
                    <a:gd name="connsiteY18" fmla="*/ 3194305 h 4783075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582930 w 5234940"/>
                    <a:gd name="connsiteY0" fmla="*/ 3206248 h 4795018"/>
                    <a:gd name="connsiteX1" fmla="*/ 1097280 w 5234940"/>
                    <a:gd name="connsiteY1" fmla="*/ 1068838 h 4795018"/>
                    <a:gd name="connsiteX2" fmla="*/ 4457700 w 5234940"/>
                    <a:gd name="connsiteY2" fmla="*/ 28708 h 4795018"/>
                    <a:gd name="connsiteX3" fmla="*/ 5132070 w 5234940"/>
                    <a:gd name="connsiteY3" fmla="*/ 143008 h 4795018"/>
                    <a:gd name="connsiteX4" fmla="*/ 5234940 w 5234940"/>
                    <a:gd name="connsiteY4" fmla="*/ 211588 h 4795018"/>
                    <a:gd name="connsiteX5" fmla="*/ 5120640 w 5234940"/>
                    <a:gd name="connsiteY5" fmla="*/ 348748 h 4795018"/>
                    <a:gd name="connsiteX6" fmla="*/ 4754880 w 5234940"/>
                    <a:gd name="connsiteY6" fmla="*/ 1000258 h 4795018"/>
                    <a:gd name="connsiteX7" fmla="*/ 4366260 w 5234940"/>
                    <a:gd name="connsiteY7" fmla="*/ 2669038 h 4795018"/>
                    <a:gd name="connsiteX8" fmla="*/ 2457450 w 5234940"/>
                    <a:gd name="connsiteY8" fmla="*/ 3309118 h 4795018"/>
                    <a:gd name="connsiteX9" fmla="*/ 1177290 w 5234940"/>
                    <a:gd name="connsiteY9" fmla="*/ 3537718 h 4795018"/>
                    <a:gd name="connsiteX10" fmla="*/ 434340 w 5234940"/>
                    <a:gd name="connsiteY10" fmla="*/ 4566418 h 4795018"/>
                    <a:gd name="connsiteX11" fmla="*/ 171450 w 5234940"/>
                    <a:gd name="connsiteY11" fmla="*/ 4795018 h 4795018"/>
                    <a:gd name="connsiteX12" fmla="*/ 0 w 5234940"/>
                    <a:gd name="connsiteY12" fmla="*/ 4554988 h 4795018"/>
                    <a:gd name="connsiteX13" fmla="*/ 1051560 w 5234940"/>
                    <a:gd name="connsiteY13" fmla="*/ 2874778 h 4795018"/>
                    <a:gd name="connsiteX14" fmla="*/ 2731770 w 5234940"/>
                    <a:gd name="connsiteY14" fmla="*/ 1160278 h 4795018"/>
                    <a:gd name="connsiteX15" fmla="*/ 3543300 w 5234940"/>
                    <a:gd name="connsiteY15" fmla="*/ 805948 h 4795018"/>
                    <a:gd name="connsiteX16" fmla="*/ 2388870 w 5234940"/>
                    <a:gd name="connsiteY16" fmla="*/ 1148848 h 4795018"/>
                    <a:gd name="connsiteX17" fmla="*/ 1143000 w 5234940"/>
                    <a:gd name="connsiteY17" fmla="*/ 2429008 h 4795018"/>
                    <a:gd name="connsiteX18" fmla="*/ 582930 w 5234940"/>
                    <a:gd name="connsiteY18" fmla="*/ 3206248 h 4795018"/>
                    <a:gd name="connsiteX0" fmla="*/ 630611 w 5282621"/>
                    <a:gd name="connsiteY0" fmla="*/ 3206248 h 4837774"/>
                    <a:gd name="connsiteX1" fmla="*/ 1144961 w 5282621"/>
                    <a:gd name="connsiteY1" fmla="*/ 1068838 h 4837774"/>
                    <a:gd name="connsiteX2" fmla="*/ 4505381 w 5282621"/>
                    <a:gd name="connsiteY2" fmla="*/ 28708 h 4837774"/>
                    <a:gd name="connsiteX3" fmla="*/ 5179751 w 5282621"/>
                    <a:gd name="connsiteY3" fmla="*/ 143008 h 4837774"/>
                    <a:gd name="connsiteX4" fmla="*/ 5282621 w 5282621"/>
                    <a:gd name="connsiteY4" fmla="*/ 211588 h 4837774"/>
                    <a:gd name="connsiteX5" fmla="*/ 5168321 w 5282621"/>
                    <a:gd name="connsiteY5" fmla="*/ 348748 h 4837774"/>
                    <a:gd name="connsiteX6" fmla="*/ 4802561 w 5282621"/>
                    <a:gd name="connsiteY6" fmla="*/ 1000258 h 4837774"/>
                    <a:gd name="connsiteX7" fmla="*/ 4413941 w 5282621"/>
                    <a:gd name="connsiteY7" fmla="*/ 2669038 h 4837774"/>
                    <a:gd name="connsiteX8" fmla="*/ 2505131 w 5282621"/>
                    <a:gd name="connsiteY8" fmla="*/ 3309118 h 4837774"/>
                    <a:gd name="connsiteX9" fmla="*/ 1224971 w 5282621"/>
                    <a:gd name="connsiteY9" fmla="*/ 3537718 h 4837774"/>
                    <a:gd name="connsiteX10" fmla="*/ 482021 w 5282621"/>
                    <a:gd name="connsiteY10" fmla="*/ 4566418 h 4837774"/>
                    <a:gd name="connsiteX11" fmla="*/ 219131 w 5282621"/>
                    <a:gd name="connsiteY11" fmla="*/ 4795018 h 4837774"/>
                    <a:gd name="connsiteX12" fmla="*/ 47681 w 5282621"/>
                    <a:gd name="connsiteY12" fmla="*/ 4554988 h 4837774"/>
                    <a:gd name="connsiteX13" fmla="*/ 1099241 w 5282621"/>
                    <a:gd name="connsiteY13" fmla="*/ 2874778 h 4837774"/>
                    <a:gd name="connsiteX14" fmla="*/ 2779451 w 5282621"/>
                    <a:gd name="connsiteY14" fmla="*/ 1160278 h 4837774"/>
                    <a:gd name="connsiteX15" fmla="*/ 3590981 w 5282621"/>
                    <a:gd name="connsiteY15" fmla="*/ 805948 h 4837774"/>
                    <a:gd name="connsiteX16" fmla="*/ 2436551 w 5282621"/>
                    <a:gd name="connsiteY16" fmla="*/ 1148848 h 4837774"/>
                    <a:gd name="connsiteX17" fmla="*/ 1190681 w 5282621"/>
                    <a:gd name="connsiteY17" fmla="*/ 2429008 h 4837774"/>
                    <a:gd name="connsiteX18" fmla="*/ 630611 w 5282621"/>
                    <a:gd name="connsiteY18" fmla="*/ 3206248 h 4837774"/>
                    <a:gd name="connsiteX0" fmla="*/ 651181 w 5303191"/>
                    <a:gd name="connsiteY0" fmla="*/ 3206248 h 4802742"/>
                    <a:gd name="connsiteX1" fmla="*/ 1165531 w 5303191"/>
                    <a:gd name="connsiteY1" fmla="*/ 1068838 h 4802742"/>
                    <a:gd name="connsiteX2" fmla="*/ 4525951 w 5303191"/>
                    <a:gd name="connsiteY2" fmla="*/ 28708 h 4802742"/>
                    <a:gd name="connsiteX3" fmla="*/ 5200321 w 5303191"/>
                    <a:gd name="connsiteY3" fmla="*/ 143008 h 4802742"/>
                    <a:gd name="connsiteX4" fmla="*/ 5303191 w 5303191"/>
                    <a:gd name="connsiteY4" fmla="*/ 211588 h 4802742"/>
                    <a:gd name="connsiteX5" fmla="*/ 5188891 w 5303191"/>
                    <a:gd name="connsiteY5" fmla="*/ 348748 h 4802742"/>
                    <a:gd name="connsiteX6" fmla="*/ 4823131 w 5303191"/>
                    <a:gd name="connsiteY6" fmla="*/ 1000258 h 4802742"/>
                    <a:gd name="connsiteX7" fmla="*/ 4434511 w 5303191"/>
                    <a:gd name="connsiteY7" fmla="*/ 2669038 h 4802742"/>
                    <a:gd name="connsiteX8" fmla="*/ 2525701 w 5303191"/>
                    <a:gd name="connsiteY8" fmla="*/ 3309118 h 4802742"/>
                    <a:gd name="connsiteX9" fmla="*/ 1245541 w 5303191"/>
                    <a:gd name="connsiteY9" fmla="*/ 3537718 h 4802742"/>
                    <a:gd name="connsiteX10" fmla="*/ 502591 w 5303191"/>
                    <a:gd name="connsiteY10" fmla="*/ 4566418 h 4802742"/>
                    <a:gd name="connsiteX11" fmla="*/ 239701 w 5303191"/>
                    <a:gd name="connsiteY11" fmla="*/ 4795018 h 4802742"/>
                    <a:gd name="connsiteX12" fmla="*/ 68251 w 5303191"/>
                    <a:gd name="connsiteY12" fmla="*/ 4554988 h 4802742"/>
                    <a:gd name="connsiteX13" fmla="*/ 1119811 w 5303191"/>
                    <a:gd name="connsiteY13" fmla="*/ 2874778 h 4802742"/>
                    <a:gd name="connsiteX14" fmla="*/ 2800021 w 5303191"/>
                    <a:gd name="connsiteY14" fmla="*/ 1160278 h 4802742"/>
                    <a:gd name="connsiteX15" fmla="*/ 3611551 w 5303191"/>
                    <a:gd name="connsiteY15" fmla="*/ 805948 h 4802742"/>
                    <a:gd name="connsiteX16" fmla="*/ 2457121 w 5303191"/>
                    <a:gd name="connsiteY16" fmla="*/ 1148848 h 4802742"/>
                    <a:gd name="connsiteX17" fmla="*/ 1211251 w 5303191"/>
                    <a:gd name="connsiteY17" fmla="*/ 2429008 h 4802742"/>
                    <a:gd name="connsiteX18" fmla="*/ 651181 w 5303191"/>
                    <a:gd name="connsiteY18" fmla="*/ 3206248 h 4802742"/>
                    <a:gd name="connsiteX0" fmla="*/ 651181 w 5303191"/>
                    <a:gd name="connsiteY0" fmla="*/ 3206248 h 4804431"/>
                    <a:gd name="connsiteX1" fmla="*/ 1165531 w 5303191"/>
                    <a:gd name="connsiteY1" fmla="*/ 1068838 h 4804431"/>
                    <a:gd name="connsiteX2" fmla="*/ 4525951 w 5303191"/>
                    <a:gd name="connsiteY2" fmla="*/ 28708 h 4804431"/>
                    <a:gd name="connsiteX3" fmla="*/ 5200321 w 5303191"/>
                    <a:gd name="connsiteY3" fmla="*/ 143008 h 4804431"/>
                    <a:gd name="connsiteX4" fmla="*/ 5303191 w 5303191"/>
                    <a:gd name="connsiteY4" fmla="*/ 211588 h 4804431"/>
                    <a:gd name="connsiteX5" fmla="*/ 5188891 w 5303191"/>
                    <a:gd name="connsiteY5" fmla="*/ 348748 h 4804431"/>
                    <a:gd name="connsiteX6" fmla="*/ 4823131 w 5303191"/>
                    <a:gd name="connsiteY6" fmla="*/ 1000258 h 4804431"/>
                    <a:gd name="connsiteX7" fmla="*/ 4434511 w 5303191"/>
                    <a:gd name="connsiteY7" fmla="*/ 2669038 h 4804431"/>
                    <a:gd name="connsiteX8" fmla="*/ 2525701 w 5303191"/>
                    <a:gd name="connsiteY8" fmla="*/ 3309118 h 4804431"/>
                    <a:gd name="connsiteX9" fmla="*/ 1245541 w 5303191"/>
                    <a:gd name="connsiteY9" fmla="*/ 3537718 h 4804431"/>
                    <a:gd name="connsiteX10" fmla="*/ 502591 w 5303191"/>
                    <a:gd name="connsiteY10" fmla="*/ 4566418 h 4804431"/>
                    <a:gd name="connsiteX11" fmla="*/ 239701 w 5303191"/>
                    <a:gd name="connsiteY11" fmla="*/ 4795018 h 4804431"/>
                    <a:gd name="connsiteX12" fmla="*/ 68251 w 5303191"/>
                    <a:gd name="connsiteY12" fmla="*/ 4554988 h 4804431"/>
                    <a:gd name="connsiteX13" fmla="*/ 1119811 w 5303191"/>
                    <a:gd name="connsiteY13" fmla="*/ 2874778 h 4804431"/>
                    <a:gd name="connsiteX14" fmla="*/ 2800021 w 5303191"/>
                    <a:gd name="connsiteY14" fmla="*/ 1160278 h 4804431"/>
                    <a:gd name="connsiteX15" fmla="*/ 3611551 w 5303191"/>
                    <a:gd name="connsiteY15" fmla="*/ 805948 h 4804431"/>
                    <a:gd name="connsiteX16" fmla="*/ 2457121 w 5303191"/>
                    <a:gd name="connsiteY16" fmla="*/ 1148848 h 4804431"/>
                    <a:gd name="connsiteX17" fmla="*/ 1211251 w 5303191"/>
                    <a:gd name="connsiteY17" fmla="*/ 2429008 h 4804431"/>
                    <a:gd name="connsiteX18" fmla="*/ 651181 w 5303191"/>
                    <a:gd name="connsiteY18" fmla="*/ 3206248 h 4804431"/>
                    <a:gd name="connsiteX0" fmla="*/ 741727 w 5393737"/>
                    <a:gd name="connsiteY0" fmla="*/ 3206248 h 4869258"/>
                    <a:gd name="connsiteX1" fmla="*/ 1256077 w 5393737"/>
                    <a:gd name="connsiteY1" fmla="*/ 1068838 h 4869258"/>
                    <a:gd name="connsiteX2" fmla="*/ 4616497 w 5393737"/>
                    <a:gd name="connsiteY2" fmla="*/ 28708 h 4869258"/>
                    <a:gd name="connsiteX3" fmla="*/ 5290867 w 5393737"/>
                    <a:gd name="connsiteY3" fmla="*/ 143008 h 4869258"/>
                    <a:gd name="connsiteX4" fmla="*/ 5393737 w 5393737"/>
                    <a:gd name="connsiteY4" fmla="*/ 211588 h 4869258"/>
                    <a:gd name="connsiteX5" fmla="*/ 5279437 w 5393737"/>
                    <a:gd name="connsiteY5" fmla="*/ 348748 h 4869258"/>
                    <a:gd name="connsiteX6" fmla="*/ 4913677 w 5393737"/>
                    <a:gd name="connsiteY6" fmla="*/ 1000258 h 4869258"/>
                    <a:gd name="connsiteX7" fmla="*/ 4525057 w 5393737"/>
                    <a:gd name="connsiteY7" fmla="*/ 2669038 h 4869258"/>
                    <a:gd name="connsiteX8" fmla="*/ 2616247 w 5393737"/>
                    <a:gd name="connsiteY8" fmla="*/ 3309118 h 4869258"/>
                    <a:gd name="connsiteX9" fmla="*/ 1336087 w 5393737"/>
                    <a:gd name="connsiteY9" fmla="*/ 3537718 h 4869258"/>
                    <a:gd name="connsiteX10" fmla="*/ 593137 w 5393737"/>
                    <a:gd name="connsiteY10" fmla="*/ 4566418 h 4869258"/>
                    <a:gd name="connsiteX11" fmla="*/ 330247 w 5393737"/>
                    <a:gd name="connsiteY11" fmla="*/ 4795018 h 4869258"/>
                    <a:gd name="connsiteX12" fmla="*/ 158797 w 5393737"/>
                    <a:gd name="connsiteY12" fmla="*/ 4554988 h 4869258"/>
                    <a:gd name="connsiteX13" fmla="*/ 1210357 w 5393737"/>
                    <a:gd name="connsiteY13" fmla="*/ 2874778 h 4869258"/>
                    <a:gd name="connsiteX14" fmla="*/ 2890567 w 5393737"/>
                    <a:gd name="connsiteY14" fmla="*/ 1160278 h 4869258"/>
                    <a:gd name="connsiteX15" fmla="*/ 3702097 w 5393737"/>
                    <a:gd name="connsiteY15" fmla="*/ 805948 h 4869258"/>
                    <a:gd name="connsiteX16" fmla="*/ 2547667 w 5393737"/>
                    <a:gd name="connsiteY16" fmla="*/ 1148848 h 4869258"/>
                    <a:gd name="connsiteX17" fmla="*/ 1301797 w 5393737"/>
                    <a:gd name="connsiteY17" fmla="*/ 2429008 h 4869258"/>
                    <a:gd name="connsiteX18" fmla="*/ 741727 w 5393737"/>
                    <a:gd name="connsiteY18" fmla="*/ 3206248 h 4869258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04719 w 5256729"/>
                    <a:gd name="connsiteY0" fmla="*/ 3206248 h 4804431"/>
                    <a:gd name="connsiteX1" fmla="*/ 1119069 w 5256729"/>
                    <a:gd name="connsiteY1" fmla="*/ 1068838 h 4804431"/>
                    <a:gd name="connsiteX2" fmla="*/ 4479489 w 5256729"/>
                    <a:gd name="connsiteY2" fmla="*/ 28708 h 4804431"/>
                    <a:gd name="connsiteX3" fmla="*/ 5153859 w 5256729"/>
                    <a:gd name="connsiteY3" fmla="*/ 143008 h 4804431"/>
                    <a:gd name="connsiteX4" fmla="*/ 5256729 w 5256729"/>
                    <a:gd name="connsiteY4" fmla="*/ 211588 h 4804431"/>
                    <a:gd name="connsiteX5" fmla="*/ 5142429 w 5256729"/>
                    <a:gd name="connsiteY5" fmla="*/ 348748 h 4804431"/>
                    <a:gd name="connsiteX6" fmla="*/ 4776669 w 5256729"/>
                    <a:gd name="connsiteY6" fmla="*/ 1000258 h 4804431"/>
                    <a:gd name="connsiteX7" fmla="*/ 4388049 w 5256729"/>
                    <a:gd name="connsiteY7" fmla="*/ 2669038 h 4804431"/>
                    <a:gd name="connsiteX8" fmla="*/ 2479239 w 5256729"/>
                    <a:gd name="connsiteY8" fmla="*/ 3309118 h 4804431"/>
                    <a:gd name="connsiteX9" fmla="*/ 1199079 w 5256729"/>
                    <a:gd name="connsiteY9" fmla="*/ 3537718 h 4804431"/>
                    <a:gd name="connsiteX10" fmla="*/ 456129 w 5256729"/>
                    <a:gd name="connsiteY10" fmla="*/ 4566418 h 4804431"/>
                    <a:gd name="connsiteX11" fmla="*/ 193239 w 5256729"/>
                    <a:gd name="connsiteY11" fmla="*/ 4795018 h 4804431"/>
                    <a:gd name="connsiteX12" fmla="*/ 21789 w 5256729"/>
                    <a:gd name="connsiteY12" fmla="*/ 4554988 h 4804431"/>
                    <a:gd name="connsiteX13" fmla="*/ 1073349 w 5256729"/>
                    <a:gd name="connsiteY13" fmla="*/ 2874778 h 4804431"/>
                    <a:gd name="connsiteX14" fmla="*/ 2753559 w 5256729"/>
                    <a:gd name="connsiteY14" fmla="*/ 1160278 h 4804431"/>
                    <a:gd name="connsiteX15" fmla="*/ 3565089 w 5256729"/>
                    <a:gd name="connsiteY15" fmla="*/ 805948 h 4804431"/>
                    <a:gd name="connsiteX16" fmla="*/ 2410659 w 5256729"/>
                    <a:gd name="connsiteY16" fmla="*/ 1148848 h 4804431"/>
                    <a:gd name="connsiteX17" fmla="*/ 1164789 w 5256729"/>
                    <a:gd name="connsiteY17" fmla="*/ 2429008 h 4804431"/>
                    <a:gd name="connsiteX18" fmla="*/ 604719 w 5256729"/>
                    <a:gd name="connsiteY18" fmla="*/ 3206248 h 4804431"/>
                    <a:gd name="connsiteX0" fmla="*/ 652027 w 5304037"/>
                    <a:gd name="connsiteY0" fmla="*/ 3206248 h 4804431"/>
                    <a:gd name="connsiteX1" fmla="*/ 1166377 w 5304037"/>
                    <a:gd name="connsiteY1" fmla="*/ 1068838 h 4804431"/>
                    <a:gd name="connsiteX2" fmla="*/ 4526797 w 5304037"/>
                    <a:gd name="connsiteY2" fmla="*/ 28708 h 4804431"/>
                    <a:gd name="connsiteX3" fmla="*/ 5201167 w 5304037"/>
                    <a:gd name="connsiteY3" fmla="*/ 143008 h 4804431"/>
                    <a:gd name="connsiteX4" fmla="*/ 5304037 w 5304037"/>
                    <a:gd name="connsiteY4" fmla="*/ 211588 h 4804431"/>
                    <a:gd name="connsiteX5" fmla="*/ 5189737 w 5304037"/>
                    <a:gd name="connsiteY5" fmla="*/ 348748 h 4804431"/>
                    <a:gd name="connsiteX6" fmla="*/ 4823977 w 5304037"/>
                    <a:gd name="connsiteY6" fmla="*/ 1000258 h 4804431"/>
                    <a:gd name="connsiteX7" fmla="*/ 4435357 w 5304037"/>
                    <a:gd name="connsiteY7" fmla="*/ 2669038 h 4804431"/>
                    <a:gd name="connsiteX8" fmla="*/ 2526547 w 5304037"/>
                    <a:gd name="connsiteY8" fmla="*/ 3309118 h 4804431"/>
                    <a:gd name="connsiteX9" fmla="*/ 1246387 w 5304037"/>
                    <a:gd name="connsiteY9" fmla="*/ 3537718 h 4804431"/>
                    <a:gd name="connsiteX10" fmla="*/ 503437 w 5304037"/>
                    <a:gd name="connsiteY10" fmla="*/ 4566418 h 4804431"/>
                    <a:gd name="connsiteX11" fmla="*/ 240547 w 5304037"/>
                    <a:gd name="connsiteY11" fmla="*/ 4795018 h 4804431"/>
                    <a:gd name="connsiteX12" fmla="*/ 69097 w 5304037"/>
                    <a:gd name="connsiteY12" fmla="*/ 4554988 h 4804431"/>
                    <a:gd name="connsiteX13" fmla="*/ 1132087 w 5304037"/>
                    <a:gd name="connsiteY13" fmla="*/ 2909068 h 4804431"/>
                    <a:gd name="connsiteX14" fmla="*/ 2800867 w 5304037"/>
                    <a:gd name="connsiteY14" fmla="*/ 1160278 h 4804431"/>
                    <a:gd name="connsiteX15" fmla="*/ 3612397 w 5304037"/>
                    <a:gd name="connsiteY15" fmla="*/ 805948 h 4804431"/>
                    <a:gd name="connsiteX16" fmla="*/ 2457967 w 5304037"/>
                    <a:gd name="connsiteY16" fmla="*/ 1148848 h 4804431"/>
                    <a:gd name="connsiteX17" fmla="*/ 1212097 w 5304037"/>
                    <a:gd name="connsiteY17" fmla="*/ 2429008 h 4804431"/>
                    <a:gd name="connsiteX18" fmla="*/ 652027 w 5304037"/>
                    <a:gd name="connsiteY18" fmla="*/ 3206248 h 4804431"/>
                    <a:gd name="connsiteX0" fmla="*/ 652027 w 5304037"/>
                    <a:gd name="connsiteY0" fmla="*/ 3206248 h 4804431"/>
                    <a:gd name="connsiteX1" fmla="*/ 1166377 w 5304037"/>
                    <a:gd name="connsiteY1" fmla="*/ 1068838 h 4804431"/>
                    <a:gd name="connsiteX2" fmla="*/ 4526797 w 5304037"/>
                    <a:gd name="connsiteY2" fmla="*/ 28708 h 4804431"/>
                    <a:gd name="connsiteX3" fmla="*/ 5201167 w 5304037"/>
                    <a:gd name="connsiteY3" fmla="*/ 143008 h 4804431"/>
                    <a:gd name="connsiteX4" fmla="*/ 5304037 w 5304037"/>
                    <a:gd name="connsiteY4" fmla="*/ 211588 h 4804431"/>
                    <a:gd name="connsiteX5" fmla="*/ 5189737 w 5304037"/>
                    <a:gd name="connsiteY5" fmla="*/ 348748 h 4804431"/>
                    <a:gd name="connsiteX6" fmla="*/ 4823977 w 5304037"/>
                    <a:gd name="connsiteY6" fmla="*/ 1000258 h 4804431"/>
                    <a:gd name="connsiteX7" fmla="*/ 4435357 w 5304037"/>
                    <a:gd name="connsiteY7" fmla="*/ 2669038 h 4804431"/>
                    <a:gd name="connsiteX8" fmla="*/ 2526547 w 5304037"/>
                    <a:gd name="connsiteY8" fmla="*/ 3309118 h 4804431"/>
                    <a:gd name="connsiteX9" fmla="*/ 1246387 w 5304037"/>
                    <a:gd name="connsiteY9" fmla="*/ 3537718 h 4804431"/>
                    <a:gd name="connsiteX10" fmla="*/ 503437 w 5304037"/>
                    <a:gd name="connsiteY10" fmla="*/ 4566418 h 4804431"/>
                    <a:gd name="connsiteX11" fmla="*/ 240547 w 5304037"/>
                    <a:gd name="connsiteY11" fmla="*/ 4795018 h 4804431"/>
                    <a:gd name="connsiteX12" fmla="*/ 69097 w 5304037"/>
                    <a:gd name="connsiteY12" fmla="*/ 4554988 h 4804431"/>
                    <a:gd name="connsiteX13" fmla="*/ 1132087 w 5304037"/>
                    <a:gd name="connsiteY13" fmla="*/ 2909068 h 4804431"/>
                    <a:gd name="connsiteX14" fmla="*/ 2800867 w 5304037"/>
                    <a:gd name="connsiteY14" fmla="*/ 1160278 h 4804431"/>
                    <a:gd name="connsiteX15" fmla="*/ 3612397 w 5304037"/>
                    <a:gd name="connsiteY15" fmla="*/ 805948 h 4804431"/>
                    <a:gd name="connsiteX16" fmla="*/ 2457967 w 5304037"/>
                    <a:gd name="connsiteY16" fmla="*/ 1148848 h 4804431"/>
                    <a:gd name="connsiteX17" fmla="*/ 1212097 w 5304037"/>
                    <a:gd name="connsiteY17" fmla="*/ 2429008 h 4804431"/>
                    <a:gd name="connsiteX18" fmla="*/ 652027 w 5304037"/>
                    <a:gd name="connsiteY18" fmla="*/ 3206248 h 4804431"/>
                    <a:gd name="connsiteX0" fmla="*/ 591271 w 5243281"/>
                    <a:gd name="connsiteY0" fmla="*/ 3206248 h 4804431"/>
                    <a:gd name="connsiteX1" fmla="*/ 1105621 w 5243281"/>
                    <a:gd name="connsiteY1" fmla="*/ 1068838 h 4804431"/>
                    <a:gd name="connsiteX2" fmla="*/ 4466041 w 5243281"/>
                    <a:gd name="connsiteY2" fmla="*/ 28708 h 4804431"/>
                    <a:gd name="connsiteX3" fmla="*/ 5140411 w 5243281"/>
                    <a:gd name="connsiteY3" fmla="*/ 143008 h 4804431"/>
                    <a:gd name="connsiteX4" fmla="*/ 5243281 w 5243281"/>
                    <a:gd name="connsiteY4" fmla="*/ 211588 h 4804431"/>
                    <a:gd name="connsiteX5" fmla="*/ 5128981 w 5243281"/>
                    <a:gd name="connsiteY5" fmla="*/ 348748 h 4804431"/>
                    <a:gd name="connsiteX6" fmla="*/ 4763221 w 5243281"/>
                    <a:gd name="connsiteY6" fmla="*/ 1000258 h 4804431"/>
                    <a:gd name="connsiteX7" fmla="*/ 4374601 w 5243281"/>
                    <a:gd name="connsiteY7" fmla="*/ 2669038 h 4804431"/>
                    <a:gd name="connsiteX8" fmla="*/ 2465791 w 5243281"/>
                    <a:gd name="connsiteY8" fmla="*/ 3309118 h 4804431"/>
                    <a:gd name="connsiteX9" fmla="*/ 1185631 w 5243281"/>
                    <a:gd name="connsiteY9" fmla="*/ 3537718 h 4804431"/>
                    <a:gd name="connsiteX10" fmla="*/ 442681 w 5243281"/>
                    <a:gd name="connsiteY10" fmla="*/ 4566418 h 4804431"/>
                    <a:gd name="connsiteX11" fmla="*/ 179791 w 5243281"/>
                    <a:gd name="connsiteY11" fmla="*/ 4795018 h 4804431"/>
                    <a:gd name="connsiteX12" fmla="*/ 8341 w 5243281"/>
                    <a:gd name="connsiteY12" fmla="*/ 4554988 h 4804431"/>
                    <a:gd name="connsiteX13" fmla="*/ 1071331 w 5243281"/>
                    <a:gd name="connsiteY13" fmla="*/ 2909068 h 4804431"/>
                    <a:gd name="connsiteX14" fmla="*/ 2740111 w 5243281"/>
                    <a:gd name="connsiteY14" fmla="*/ 1160278 h 4804431"/>
                    <a:gd name="connsiteX15" fmla="*/ 3551641 w 5243281"/>
                    <a:gd name="connsiteY15" fmla="*/ 805948 h 4804431"/>
                    <a:gd name="connsiteX16" fmla="*/ 2397211 w 5243281"/>
                    <a:gd name="connsiteY16" fmla="*/ 1148848 h 4804431"/>
                    <a:gd name="connsiteX17" fmla="*/ 1151341 w 5243281"/>
                    <a:gd name="connsiteY17" fmla="*/ 2429008 h 4804431"/>
                    <a:gd name="connsiteX18" fmla="*/ 591271 w 5243281"/>
                    <a:gd name="connsiteY18" fmla="*/ 3206248 h 4804431"/>
                    <a:gd name="connsiteX0" fmla="*/ 591271 w 5243281"/>
                    <a:gd name="connsiteY0" fmla="*/ 3206248 h 4804431"/>
                    <a:gd name="connsiteX1" fmla="*/ 1105621 w 5243281"/>
                    <a:gd name="connsiteY1" fmla="*/ 1068838 h 4804431"/>
                    <a:gd name="connsiteX2" fmla="*/ 4466041 w 5243281"/>
                    <a:gd name="connsiteY2" fmla="*/ 28708 h 4804431"/>
                    <a:gd name="connsiteX3" fmla="*/ 5140411 w 5243281"/>
                    <a:gd name="connsiteY3" fmla="*/ 143008 h 4804431"/>
                    <a:gd name="connsiteX4" fmla="*/ 5243281 w 5243281"/>
                    <a:gd name="connsiteY4" fmla="*/ 211588 h 4804431"/>
                    <a:gd name="connsiteX5" fmla="*/ 5128981 w 5243281"/>
                    <a:gd name="connsiteY5" fmla="*/ 348748 h 4804431"/>
                    <a:gd name="connsiteX6" fmla="*/ 4763221 w 5243281"/>
                    <a:gd name="connsiteY6" fmla="*/ 1000258 h 4804431"/>
                    <a:gd name="connsiteX7" fmla="*/ 4374601 w 5243281"/>
                    <a:gd name="connsiteY7" fmla="*/ 2669038 h 4804431"/>
                    <a:gd name="connsiteX8" fmla="*/ 2465791 w 5243281"/>
                    <a:gd name="connsiteY8" fmla="*/ 3309118 h 4804431"/>
                    <a:gd name="connsiteX9" fmla="*/ 1185631 w 5243281"/>
                    <a:gd name="connsiteY9" fmla="*/ 3537718 h 4804431"/>
                    <a:gd name="connsiteX10" fmla="*/ 442681 w 5243281"/>
                    <a:gd name="connsiteY10" fmla="*/ 4566418 h 4804431"/>
                    <a:gd name="connsiteX11" fmla="*/ 179791 w 5243281"/>
                    <a:gd name="connsiteY11" fmla="*/ 4795018 h 4804431"/>
                    <a:gd name="connsiteX12" fmla="*/ 8341 w 5243281"/>
                    <a:gd name="connsiteY12" fmla="*/ 4554988 h 4804431"/>
                    <a:gd name="connsiteX13" fmla="*/ 1071331 w 5243281"/>
                    <a:gd name="connsiteY13" fmla="*/ 2909068 h 4804431"/>
                    <a:gd name="connsiteX14" fmla="*/ 2740111 w 5243281"/>
                    <a:gd name="connsiteY14" fmla="*/ 1160278 h 4804431"/>
                    <a:gd name="connsiteX15" fmla="*/ 3551641 w 5243281"/>
                    <a:gd name="connsiteY15" fmla="*/ 805948 h 4804431"/>
                    <a:gd name="connsiteX16" fmla="*/ 2397211 w 5243281"/>
                    <a:gd name="connsiteY16" fmla="*/ 1148848 h 4804431"/>
                    <a:gd name="connsiteX17" fmla="*/ 1151341 w 5243281"/>
                    <a:gd name="connsiteY17" fmla="*/ 2429008 h 4804431"/>
                    <a:gd name="connsiteX18" fmla="*/ 591271 w 5243281"/>
                    <a:gd name="connsiteY18" fmla="*/ 3206248 h 4804431"/>
                    <a:gd name="connsiteX0" fmla="*/ 591271 w 5243281"/>
                    <a:gd name="connsiteY0" fmla="*/ 3206248 h 4804431"/>
                    <a:gd name="connsiteX1" fmla="*/ 1105621 w 5243281"/>
                    <a:gd name="connsiteY1" fmla="*/ 1068838 h 4804431"/>
                    <a:gd name="connsiteX2" fmla="*/ 4466041 w 5243281"/>
                    <a:gd name="connsiteY2" fmla="*/ 28708 h 4804431"/>
                    <a:gd name="connsiteX3" fmla="*/ 5140411 w 5243281"/>
                    <a:gd name="connsiteY3" fmla="*/ 143008 h 4804431"/>
                    <a:gd name="connsiteX4" fmla="*/ 5243281 w 5243281"/>
                    <a:gd name="connsiteY4" fmla="*/ 211588 h 4804431"/>
                    <a:gd name="connsiteX5" fmla="*/ 5128981 w 5243281"/>
                    <a:gd name="connsiteY5" fmla="*/ 348748 h 4804431"/>
                    <a:gd name="connsiteX6" fmla="*/ 4763221 w 5243281"/>
                    <a:gd name="connsiteY6" fmla="*/ 1000258 h 4804431"/>
                    <a:gd name="connsiteX7" fmla="*/ 4374601 w 5243281"/>
                    <a:gd name="connsiteY7" fmla="*/ 2669038 h 4804431"/>
                    <a:gd name="connsiteX8" fmla="*/ 2465791 w 5243281"/>
                    <a:gd name="connsiteY8" fmla="*/ 3309118 h 4804431"/>
                    <a:gd name="connsiteX9" fmla="*/ 1185631 w 5243281"/>
                    <a:gd name="connsiteY9" fmla="*/ 3537718 h 4804431"/>
                    <a:gd name="connsiteX10" fmla="*/ 442681 w 5243281"/>
                    <a:gd name="connsiteY10" fmla="*/ 4566418 h 4804431"/>
                    <a:gd name="connsiteX11" fmla="*/ 179791 w 5243281"/>
                    <a:gd name="connsiteY11" fmla="*/ 4795018 h 4804431"/>
                    <a:gd name="connsiteX12" fmla="*/ 8341 w 5243281"/>
                    <a:gd name="connsiteY12" fmla="*/ 4554988 h 4804431"/>
                    <a:gd name="connsiteX13" fmla="*/ 1071331 w 5243281"/>
                    <a:gd name="connsiteY13" fmla="*/ 2909068 h 4804431"/>
                    <a:gd name="connsiteX14" fmla="*/ 2740111 w 5243281"/>
                    <a:gd name="connsiteY14" fmla="*/ 1160278 h 4804431"/>
                    <a:gd name="connsiteX15" fmla="*/ 3551641 w 5243281"/>
                    <a:gd name="connsiteY15" fmla="*/ 805948 h 4804431"/>
                    <a:gd name="connsiteX16" fmla="*/ 2397211 w 5243281"/>
                    <a:gd name="connsiteY16" fmla="*/ 1148848 h 4804431"/>
                    <a:gd name="connsiteX17" fmla="*/ 1151341 w 5243281"/>
                    <a:gd name="connsiteY17" fmla="*/ 2429008 h 4804431"/>
                    <a:gd name="connsiteX18" fmla="*/ 591271 w 5243281"/>
                    <a:gd name="connsiteY18" fmla="*/ 3206248 h 4804431"/>
                    <a:gd name="connsiteX0" fmla="*/ 582930 w 5234940"/>
                    <a:gd name="connsiteY0" fmla="*/ 3206248 h 4804431"/>
                    <a:gd name="connsiteX1" fmla="*/ 1097280 w 5234940"/>
                    <a:gd name="connsiteY1" fmla="*/ 1068838 h 4804431"/>
                    <a:gd name="connsiteX2" fmla="*/ 4457700 w 5234940"/>
                    <a:gd name="connsiteY2" fmla="*/ 28708 h 4804431"/>
                    <a:gd name="connsiteX3" fmla="*/ 5132070 w 5234940"/>
                    <a:gd name="connsiteY3" fmla="*/ 143008 h 4804431"/>
                    <a:gd name="connsiteX4" fmla="*/ 5234940 w 5234940"/>
                    <a:gd name="connsiteY4" fmla="*/ 211588 h 4804431"/>
                    <a:gd name="connsiteX5" fmla="*/ 5120640 w 5234940"/>
                    <a:gd name="connsiteY5" fmla="*/ 348748 h 4804431"/>
                    <a:gd name="connsiteX6" fmla="*/ 4754880 w 5234940"/>
                    <a:gd name="connsiteY6" fmla="*/ 1000258 h 4804431"/>
                    <a:gd name="connsiteX7" fmla="*/ 4366260 w 5234940"/>
                    <a:gd name="connsiteY7" fmla="*/ 2669038 h 4804431"/>
                    <a:gd name="connsiteX8" fmla="*/ 2457450 w 5234940"/>
                    <a:gd name="connsiteY8" fmla="*/ 3309118 h 4804431"/>
                    <a:gd name="connsiteX9" fmla="*/ 1177290 w 5234940"/>
                    <a:gd name="connsiteY9" fmla="*/ 3537718 h 4804431"/>
                    <a:gd name="connsiteX10" fmla="*/ 434340 w 5234940"/>
                    <a:gd name="connsiteY10" fmla="*/ 4566418 h 4804431"/>
                    <a:gd name="connsiteX11" fmla="*/ 171450 w 5234940"/>
                    <a:gd name="connsiteY11" fmla="*/ 4795018 h 4804431"/>
                    <a:gd name="connsiteX12" fmla="*/ 0 w 5234940"/>
                    <a:gd name="connsiteY12" fmla="*/ 4554988 h 4804431"/>
                    <a:gd name="connsiteX13" fmla="*/ 1062990 w 5234940"/>
                    <a:gd name="connsiteY13" fmla="*/ 2909068 h 4804431"/>
                    <a:gd name="connsiteX14" fmla="*/ 2731770 w 5234940"/>
                    <a:gd name="connsiteY14" fmla="*/ 1160278 h 4804431"/>
                    <a:gd name="connsiteX15" fmla="*/ 3543300 w 5234940"/>
                    <a:gd name="connsiteY15" fmla="*/ 805948 h 4804431"/>
                    <a:gd name="connsiteX16" fmla="*/ 2388870 w 5234940"/>
                    <a:gd name="connsiteY16" fmla="*/ 1148848 h 4804431"/>
                    <a:gd name="connsiteX17" fmla="*/ 1143000 w 5234940"/>
                    <a:gd name="connsiteY17" fmla="*/ 2429008 h 4804431"/>
                    <a:gd name="connsiteX18" fmla="*/ 582930 w 5234940"/>
                    <a:gd name="connsiteY18" fmla="*/ 3206248 h 4804431"/>
                    <a:gd name="connsiteX0" fmla="*/ 546500 w 5198510"/>
                    <a:gd name="connsiteY0" fmla="*/ 3206248 h 4795215"/>
                    <a:gd name="connsiteX1" fmla="*/ 1060850 w 5198510"/>
                    <a:gd name="connsiteY1" fmla="*/ 1068838 h 4795215"/>
                    <a:gd name="connsiteX2" fmla="*/ 4421270 w 5198510"/>
                    <a:gd name="connsiteY2" fmla="*/ 28708 h 4795215"/>
                    <a:gd name="connsiteX3" fmla="*/ 5095640 w 5198510"/>
                    <a:gd name="connsiteY3" fmla="*/ 143008 h 4795215"/>
                    <a:gd name="connsiteX4" fmla="*/ 5198510 w 5198510"/>
                    <a:gd name="connsiteY4" fmla="*/ 211588 h 4795215"/>
                    <a:gd name="connsiteX5" fmla="*/ 5084210 w 5198510"/>
                    <a:gd name="connsiteY5" fmla="*/ 348748 h 4795215"/>
                    <a:gd name="connsiteX6" fmla="*/ 4718450 w 5198510"/>
                    <a:gd name="connsiteY6" fmla="*/ 1000258 h 4795215"/>
                    <a:gd name="connsiteX7" fmla="*/ 4329830 w 5198510"/>
                    <a:gd name="connsiteY7" fmla="*/ 2669038 h 4795215"/>
                    <a:gd name="connsiteX8" fmla="*/ 2421020 w 5198510"/>
                    <a:gd name="connsiteY8" fmla="*/ 3309118 h 4795215"/>
                    <a:gd name="connsiteX9" fmla="*/ 1140860 w 5198510"/>
                    <a:gd name="connsiteY9" fmla="*/ 3537718 h 4795215"/>
                    <a:gd name="connsiteX10" fmla="*/ 397910 w 5198510"/>
                    <a:gd name="connsiteY10" fmla="*/ 4566418 h 4795215"/>
                    <a:gd name="connsiteX11" fmla="*/ 135020 w 5198510"/>
                    <a:gd name="connsiteY11" fmla="*/ 4795018 h 4795215"/>
                    <a:gd name="connsiteX12" fmla="*/ 0 w 5198510"/>
                    <a:gd name="connsiteY12" fmla="*/ 4533130 h 4795215"/>
                    <a:gd name="connsiteX13" fmla="*/ 1026560 w 5198510"/>
                    <a:gd name="connsiteY13" fmla="*/ 2909068 h 4795215"/>
                    <a:gd name="connsiteX14" fmla="*/ 2695340 w 5198510"/>
                    <a:gd name="connsiteY14" fmla="*/ 1160278 h 4795215"/>
                    <a:gd name="connsiteX15" fmla="*/ 3506870 w 5198510"/>
                    <a:gd name="connsiteY15" fmla="*/ 805948 h 4795215"/>
                    <a:gd name="connsiteX16" fmla="*/ 2352440 w 5198510"/>
                    <a:gd name="connsiteY16" fmla="*/ 1148848 h 4795215"/>
                    <a:gd name="connsiteX17" fmla="*/ 1106570 w 5198510"/>
                    <a:gd name="connsiteY17" fmla="*/ 2429008 h 4795215"/>
                    <a:gd name="connsiteX18" fmla="*/ 546500 w 5198510"/>
                    <a:gd name="connsiteY18" fmla="*/ 3206248 h 4795215"/>
                    <a:gd name="connsiteX0" fmla="*/ 563886 w 5215896"/>
                    <a:gd name="connsiteY0" fmla="*/ 3206248 h 4795215"/>
                    <a:gd name="connsiteX1" fmla="*/ 1078236 w 5215896"/>
                    <a:gd name="connsiteY1" fmla="*/ 1068838 h 4795215"/>
                    <a:gd name="connsiteX2" fmla="*/ 4438656 w 5215896"/>
                    <a:gd name="connsiteY2" fmla="*/ 28708 h 4795215"/>
                    <a:gd name="connsiteX3" fmla="*/ 5113026 w 5215896"/>
                    <a:gd name="connsiteY3" fmla="*/ 143008 h 4795215"/>
                    <a:gd name="connsiteX4" fmla="*/ 5215896 w 5215896"/>
                    <a:gd name="connsiteY4" fmla="*/ 211588 h 4795215"/>
                    <a:gd name="connsiteX5" fmla="*/ 5101596 w 5215896"/>
                    <a:gd name="connsiteY5" fmla="*/ 348748 h 4795215"/>
                    <a:gd name="connsiteX6" fmla="*/ 4735836 w 5215896"/>
                    <a:gd name="connsiteY6" fmla="*/ 1000258 h 4795215"/>
                    <a:gd name="connsiteX7" fmla="*/ 4347216 w 5215896"/>
                    <a:gd name="connsiteY7" fmla="*/ 2669038 h 4795215"/>
                    <a:gd name="connsiteX8" fmla="*/ 2438406 w 5215896"/>
                    <a:gd name="connsiteY8" fmla="*/ 3309118 h 4795215"/>
                    <a:gd name="connsiteX9" fmla="*/ 1158246 w 5215896"/>
                    <a:gd name="connsiteY9" fmla="*/ 3537718 h 4795215"/>
                    <a:gd name="connsiteX10" fmla="*/ 415296 w 5215896"/>
                    <a:gd name="connsiteY10" fmla="*/ 4566418 h 4795215"/>
                    <a:gd name="connsiteX11" fmla="*/ 152406 w 5215896"/>
                    <a:gd name="connsiteY11" fmla="*/ 4795018 h 4795215"/>
                    <a:gd name="connsiteX12" fmla="*/ 17386 w 5215896"/>
                    <a:gd name="connsiteY12" fmla="*/ 4533130 h 4795215"/>
                    <a:gd name="connsiteX13" fmla="*/ 1043946 w 5215896"/>
                    <a:gd name="connsiteY13" fmla="*/ 2909068 h 4795215"/>
                    <a:gd name="connsiteX14" fmla="*/ 2712726 w 5215896"/>
                    <a:gd name="connsiteY14" fmla="*/ 1160278 h 4795215"/>
                    <a:gd name="connsiteX15" fmla="*/ 3524256 w 5215896"/>
                    <a:gd name="connsiteY15" fmla="*/ 805948 h 4795215"/>
                    <a:gd name="connsiteX16" fmla="*/ 2369826 w 5215896"/>
                    <a:gd name="connsiteY16" fmla="*/ 1148848 h 4795215"/>
                    <a:gd name="connsiteX17" fmla="*/ 1123956 w 5215896"/>
                    <a:gd name="connsiteY17" fmla="*/ 2429008 h 4795215"/>
                    <a:gd name="connsiteX18" fmla="*/ 563886 w 5215896"/>
                    <a:gd name="connsiteY18" fmla="*/ 3206248 h 4795215"/>
                    <a:gd name="connsiteX0" fmla="*/ 564149 w 5216159"/>
                    <a:gd name="connsiteY0" fmla="*/ 3206248 h 4795638"/>
                    <a:gd name="connsiteX1" fmla="*/ 1078499 w 5216159"/>
                    <a:gd name="connsiteY1" fmla="*/ 1068838 h 4795638"/>
                    <a:gd name="connsiteX2" fmla="*/ 4438919 w 5216159"/>
                    <a:gd name="connsiteY2" fmla="*/ 28708 h 4795638"/>
                    <a:gd name="connsiteX3" fmla="*/ 5113289 w 5216159"/>
                    <a:gd name="connsiteY3" fmla="*/ 143008 h 4795638"/>
                    <a:gd name="connsiteX4" fmla="*/ 5216159 w 5216159"/>
                    <a:gd name="connsiteY4" fmla="*/ 211588 h 4795638"/>
                    <a:gd name="connsiteX5" fmla="*/ 5101859 w 5216159"/>
                    <a:gd name="connsiteY5" fmla="*/ 348748 h 4795638"/>
                    <a:gd name="connsiteX6" fmla="*/ 4736099 w 5216159"/>
                    <a:gd name="connsiteY6" fmla="*/ 1000258 h 4795638"/>
                    <a:gd name="connsiteX7" fmla="*/ 4347479 w 5216159"/>
                    <a:gd name="connsiteY7" fmla="*/ 2669038 h 4795638"/>
                    <a:gd name="connsiteX8" fmla="*/ 2438669 w 5216159"/>
                    <a:gd name="connsiteY8" fmla="*/ 3309118 h 4795638"/>
                    <a:gd name="connsiteX9" fmla="*/ 1158509 w 5216159"/>
                    <a:gd name="connsiteY9" fmla="*/ 3537718 h 4795638"/>
                    <a:gd name="connsiteX10" fmla="*/ 433774 w 5216159"/>
                    <a:gd name="connsiteY10" fmla="*/ 4588276 h 4795638"/>
                    <a:gd name="connsiteX11" fmla="*/ 152669 w 5216159"/>
                    <a:gd name="connsiteY11" fmla="*/ 4795018 h 4795638"/>
                    <a:gd name="connsiteX12" fmla="*/ 17649 w 5216159"/>
                    <a:gd name="connsiteY12" fmla="*/ 4533130 h 4795638"/>
                    <a:gd name="connsiteX13" fmla="*/ 1044209 w 5216159"/>
                    <a:gd name="connsiteY13" fmla="*/ 2909068 h 4795638"/>
                    <a:gd name="connsiteX14" fmla="*/ 2712989 w 5216159"/>
                    <a:gd name="connsiteY14" fmla="*/ 1160278 h 4795638"/>
                    <a:gd name="connsiteX15" fmla="*/ 3524519 w 5216159"/>
                    <a:gd name="connsiteY15" fmla="*/ 805948 h 4795638"/>
                    <a:gd name="connsiteX16" fmla="*/ 2370089 w 5216159"/>
                    <a:gd name="connsiteY16" fmla="*/ 1148848 h 4795638"/>
                    <a:gd name="connsiteX17" fmla="*/ 1124219 w 5216159"/>
                    <a:gd name="connsiteY17" fmla="*/ 2429008 h 4795638"/>
                    <a:gd name="connsiteX18" fmla="*/ 564149 w 5216159"/>
                    <a:gd name="connsiteY18" fmla="*/ 3206248 h 4795638"/>
                    <a:gd name="connsiteX0" fmla="*/ 564149 w 5216159"/>
                    <a:gd name="connsiteY0" fmla="*/ 3206248 h 4797073"/>
                    <a:gd name="connsiteX1" fmla="*/ 1078499 w 5216159"/>
                    <a:gd name="connsiteY1" fmla="*/ 1068838 h 4797073"/>
                    <a:gd name="connsiteX2" fmla="*/ 4438919 w 5216159"/>
                    <a:gd name="connsiteY2" fmla="*/ 28708 h 4797073"/>
                    <a:gd name="connsiteX3" fmla="*/ 5113289 w 5216159"/>
                    <a:gd name="connsiteY3" fmla="*/ 143008 h 4797073"/>
                    <a:gd name="connsiteX4" fmla="*/ 5216159 w 5216159"/>
                    <a:gd name="connsiteY4" fmla="*/ 211588 h 4797073"/>
                    <a:gd name="connsiteX5" fmla="*/ 5101859 w 5216159"/>
                    <a:gd name="connsiteY5" fmla="*/ 348748 h 4797073"/>
                    <a:gd name="connsiteX6" fmla="*/ 4736099 w 5216159"/>
                    <a:gd name="connsiteY6" fmla="*/ 1000258 h 4797073"/>
                    <a:gd name="connsiteX7" fmla="*/ 4347479 w 5216159"/>
                    <a:gd name="connsiteY7" fmla="*/ 2669038 h 4797073"/>
                    <a:gd name="connsiteX8" fmla="*/ 2438669 w 5216159"/>
                    <a:gd name="connsiteY8" fmla="*/ 3309118 h 4797073"/>
                    <a:gd name="connsiteX9" fmla="*/ 1158509 w 5216159"/>
                    <a:gd name="connsiteY9" fmla="*/ 3537718 h 4797073"/>
                    <a:gd name="connsiteX10" fmla="*/ 433774 w 5216159"/>
                    <a:gd name="connsiteY10" fmla="*/ 4588276 h 4797073"/>
                    <a:gd name="connsiteX11" fmla="*/ 152669 w 5216159"/>
                    <a:gd name="connsiteY11" fmla="*/ 4795018 h 4797073"/>
                    <a:gd name="connsiteX12" fmla="*/ 17649 w 5216159"/>
                    <a:gd name="connsiteY12" fmla="*/ 4533130 h 4797073"/>
                    <a:gd name="connsiteX13" fmla="*/ 1044209 w 5216159"/>
                    <a:gd name="connsiteY13" fmla="*/ 2909068 h 4797073"/>
                    <a:gd name="connsiteX14" fmla="*/ 2712989 w 5216159"/>
                    <a:gd name="connsiteY14" fmla="*/ 1160278 h 4797073"/>
                    <a:gd name="connsiteX15" fmla="*/ 3524519 w 5216159"/>
                    <a:gd name="connsiteY15" fmla="*/ 805948 h 4797073"/>
                    <a:gd name="connsiteX16" fmla="*/ 2370089 w 5216159"/>
                    <a:gd name="connsiteY16" fmla="*/ 1148848 h 4797073"/>
                    <a:gd name="connsiteX17" fmla="*/ 1124219 w 5216159"/>
                    <a:gd name="connsiteY17" fmla="*/ 2429008 h 4797073"/>
                    <a:gd name="connsiteX18" fmla="*/ 564149 w 5216159"/>
                    <a:gd name="connsiteY18" fmla="*/ 3206248 h 4797073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158351 w 5216001"/>
                    <a:gd name="connsiteY9" fmla="*/ 353771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158351 w 5216001"/>
                    <a:gd name="connsiteY9" fmla="*/ 353771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158351 w 5216001"/>
                    <a:gd name="connsiteY9" fmla="*/ 353771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38511 w 5216001"/>
                    <a:gd name="connsiteY8" fmla="*/ 3309118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347321 w 5216001"/>
                    <a:gd name="connsiteY7" fmla="*/ 2669038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16001"/>
                    <a:gd name="connsiteY0" fmla="*/ 3206248 h 4800152"/>
                    <a:gd name="connsiteX1" fmla="*/ 1078341 w 5216001"/>
                    <a:gd name="connsiteY1" fmla="*/ 1068838 h 4800152"/>
                    <a:gd name="connsiteX2" fmla="*/ 4438761 w 5216001"/>
                    <a:gd name="connsiteY2" fmla="*/ 28708 h 4800152"/>
                    <a:gd name="connsiteX3" fmla="*/ 5113131 w 5216001"/>
                    <a:gd name="connsiteY3" fmla="*/ 143008 h 4800152"/>
                    <a:gd name="connsiteX4" fmla="*/ 5216001 w 5216001"/>
                    <a:gd name="connsiteY4" fmla="*/ 211588 h 4800152"/>
                    <a:gd name="connsiteX5" fmla="*/ 5101701 w 5216001"/>
                    <a:gd name="connsiteY5" fmla="*/ 348748 h 4800152"/>
                    <a:gd name="connsiteX6" fmla="*/ 4735941 w 5216001"/>
                    <a:gd name="connsiteY6" fmla="*/ 1000258 h 4800152"/>
                    <a:gd name="connsiteX7" fmla="*/ 4420182 w 5216001"/>
                    <a:gd name="connsiteY7" fmla="*/ 2592535 h 4800152"/>
                    <a:gd name="connsiteX8" fmla="*/ 2445797 w 5216001"/>
                    <a:gd name="connsiteY8" fmla="*/ 3305475 h 4800152"/>
                    <a:gd name="connsiteX9" fmla="*/ 1391505 w 5216001"/>
                    <a:gd name="connsiteY9" fmla="*/ 3417498 h 4800152"/>
                    <a:gd name="connsiteX10" fmla="*/ 422686 w 5216001"/>
                    <a:gd name="connsiteY10" fmla="*/ 4610134 h 4800152"/>
                    <a:gd name="connsiteX11" fmla="*/ 152511 w 5216001"/>
                    <a:gd name="connsiteY11" fmla="*/ 4795018 h 4800152"/>
                    <a:gd name="connsiteX12" fmla="*/ 17491 w 5216001"/>
                    <a:gd name="connsiteY12" fmla="*/ 4533130 h 4800152"/>
                    <a:gd name="connsiteX13" fmla="*/ 1044051 w 5216001"/>
                    <a:gd name="connsiteY13" fmla="*/ 2909068 h 4800152"/>
                    <a:gd name="connsiteX14" fmla="*/ 2712831 w 5216001"/>
                    <a:gd name="connsiteY14" fmla="*/ 1160278 h 4800152"/>
                    <a:gd name="connsiteX15" fmla="*/ 3524361 w 5216001"/>
                    <a:gd name="connsiteY15" fmla="*/ 805948 h 4800152"/>
                    <a:gd name="connsiteX16" fmla="*/ 2369931 w 5216001"/>
                    <a:gd name="connsiteY16" fmla="*/ 1148848 h 4800152"/>
                    <a:gd name="connsiteX17" fmla="*/ 1124061 w 5216001"/>
                    <a:gd name="connsiteY17" fmla="*/ 2429008 h 4800152"/>
                    <a:gd name="connsiteX18" fmla="*/ 563991 w 5216001"/>
                    <a:gd name="connsiteY18" fmla="*/ 3206248 h 4800152"/>
                    <a:gd name="connsiteX0" fmla="*/ 563991 w 5225052"/>
                    <a:gd name="connsiteY0" fmla="*/ 3206248 h 4800152"/>
                    <a:gd name="connsiteX1" fmla="*/ 1078341 w 5225052"/>
                    <a:gd name="connsiteY1" fmla="*/ 1068838 h 4800152"/>
                    <a:gd name="connsiteX2" fmla="*/ 4438761 w 5225052"/>
                    <a:gd name="connsiteY2" fmla="*/ 28708 h 4800152"/>
                    <a:gd name="connsiteX3" fmla="*/ 5113131 w 5225052"/>
                    <a:gd name="connsiteY3" fmla="*/ 143008 h 4800152"/>
                    <a:gd name="connsiteX4" fmla="*/ 5216001 w 5225052"/>
                    <a:gd name="connsiteY4" fmla="*/ 211588 h 4800152"/>
                    <a:gd name="connsiteX5" fmla="*/ 5101701 w 5225052"/>
                    <a:gd name="connsiteY5" fmla="*/ 348748 h 4800152"/>
                    <a:gd name="connsiteX6" fmla="*/ 4735941 w 5225052"/>
                    <a:gd name="connsiteY6" fmla="*/ 1000258 h 4800152"/>
                    <a:gd name="connsiteX7" fmla="*/ 4420182 w 5225052"/>
                    <a:gd name="connsiteY7" fmla="*/ 2592535 h 4800152"/>
                    <a:gd name="connsiteX8" fmla="*/ 2445797 w 5225052"/>
                    <a:gd name="connsiteY8" fmla="*/ 3305475 h 4800152"/>
                    <a:gd name="connsiteX9" fmla="*/ 1391505 w 5225052"/>
                    <a:gd name="connsiteY9" fmla="*/ 3417498 h 4800152"/>
                    <a:gd name="connsiteX10" fmla="*/ 422686 w 5225052"/>
                    <a:gd name="connsiteY10" fmla="*/ 4610134 h 4800152"/>
                    <a:gd name="connsiteX11" fmla="*/ 152511 w 5225052"/>
                    <a:gd name="connsiteY11" fmla="*/ 4795018 h 4800152"/>
                    <a:gd name="connsiteX12" fmla="*/ 17491 w 5225052"/>
                    <a:gd name="connsiteY12" fmla="*/ 4533130 h 4800152"/>
                    <a:gd name="connsiteX13" fmla="*/ 1044051 w 5225052"/>
                    <a:gd name="connsiteY13" fmla="*/ 2909068 h 4800152"/>
                    <a:gd name="connsiteX14" fmla="*/ 2712831 w 5225052"/>
                    <a:gd name="connsiteY14" fmla="*/ 1160278 h 4800152"/>
                    <a:gd name="connsiteX15" fmla="*/ 3524361 w 5225052"/>
                    <a:gd name="connsiteY15" fmla="*/ 805948 h 4800152"/>
                    <a:gd name="connsiteX16" fmla="*/ 2369931 w 5225052"/>
                    <a:gd name="connsiteY16" fmla="*/ 1148848 h 4800152"/>
                    <a:gd name="connsiteX17" fmla="*/ 1124061 w 5225052"/>
                    <a:gd name="connsiteY17" fmla="*/ 2429008 h 4800152"/>
                    <a:gd name="connsiteX18" fmla="*/ 563991 w 5225052"/>
                    <a:gd name="connsiteY18" fmla="*/ 3206248 h 4800152"/>
                    <a:gd name="connsiteX0" fmla="*/ 563991 w 5217991"/>
                    <a:gd name="connsiteY0" fmla="*/ 3206248 h 4800152"/>
                    <a:gd name="connsiteX1" fmla="*/ 1078341 w 5217991"/>
                    <a:gd name="connsiteY1" fmla="*/ 1068838 h 4800152"/>
                    <a:gd name="connsiteX2" fmla="*/ 4438761 w 5217991"/>
                    <a:gd name="connsiteY2" fmla="*/ 28708 h 4800152"/>
                    <a:gd name="connsiteX3" fmla="*/ 5113131 w 5217991"/>
                    <a:gd name="connsiteY3" fmla="*/ 143008 h 4800152"/>
                    <a:gd name="connsiteX4" fmla="*/ 5216001 w 5217991"/>
                    <a:gd name="connsiteY4" fmla="*/ 211588 h 4800152"/>
                    <a:gd name="connsiteX5" fmla="*/ 5101701 w 5217991"/>
                    <a:gd name="connsiteY5" fmla="*/ 348748 h 4800152"/>
                    <a:gd name="connsiteX6" fmla="*/ 4735941 w 5217991"/>
                    <a:gd name="connsiteY6" fmla="*/ 1000258 h 4800152"/>
                    <a:gd name="connsiteX7" fmla="*/ 4420182 w 5217991"/>
                    <a:gd name="connsiteY7" fmla="*/ 2592535 h 4800152"/>
                    <a:gd name="connsiteX8" fmla="*/ 2445797 w 5217991"/>
                    <a:gd name="connsiteY8" fmla="*/ 3305475 h 4800152"/>
                    <a:gd name="connsiteX9" fmla="*/ 1391505 w 5217991"/>
                    <a:gd name="connsiteY9" fmla="*/ 3417498 h 4800152"/>
                    <a:gd name="connsiteX10" fmla="*/ 422686 w 5217991"/>
                    <a:gd name="connsiteY10" fmla="*/ 4610134 h 4800152"/>
                    <a:gd name="connsiteX11" fmla="*/ 152511 w 5217991"/>
                    <a:gd name="connsiteY11" fmla="*/ 4795018 h 4800152"/>
                    <a:gd name="connsiteX12" fmla="*/ 17491 w 5217991"/>
                    <a:gd name="connsiteY12" fmla="*/ 4533130 h 4800152"/>
                    <a:gd name="connsiteX13" fmla="*/ 1044051 w 5217991"/>
                    <a:gd name="connsiteY13" fmla="*/ 2909068 h 4800152"/>
                    <a:gd name="connsiteX14" fmla="*/ 2712831 w 5217991"/>
                    <a:gd name="connsiteY14" fmla="*/ 1160278 h 4800152"/>
                    <a:gd name="connsiteX15" fmla="*/ 3524361 w 5217991"/>
                    <a:gd name="connsiteY15" fmla="*/ 805948 h 4800152"/>
                    <a:gd name="connsiteX16" fmla="*/ 2369931 w 5217991"/>
                    <a:gd name="connsiteY16" fmla="*/ 1148848 h 4800152"/>
                    <a:gd name="connsiteX17" fmla="*/ 1124061 w 5217991"/>
                    <a:gd name="connsiteY17" fmla="*/ 2429008 h 4800152"/>
                    <a:gd name="connsiteX18" fmla="*/ 563991 w 5217991"/>
                    <a:gd name="connsiteY18" fmla="*/ 3206248 h 4800152"/>
                    <a:gd name="connsiteX0" fmla="*/ 563991 w 5218946"/>
                    <a:gd name="connsiteY0" fmla="*/ 3206248 h 4800152"/>
                    <a:gd name="connsiteX1" fmla="*/ 1078341 w 5218946"/>
                    <a:gd name="connsiteY1" fmla="*/ 1068838 h 4800152"/>
                    <a:gd name="connsiteX2" fmla="*/ 4438761 w 5218946"/>
                    <a:gd name="connsiteY2" fmla="*/ 28708 h 4800152"/>
                    <a:gd name="connsiteX3" fmla="*/ 5113131 w 5218946"/>
                    <a:gd name="connsiteY3" fmla="*/ 143008 h 4800152"/>
                    <a:gd name="connsiteX4" fmla="*/ 5216001 w 5218946"/>
                    <a:gd name="connsiteY4" fmla="*/ 211588 h 4800152"/>
                    <a:gd name="connsiteX5" fmla="*/ 5101701 w 5218946"/>
                    <a:gd name="connsiteY5" fmla="*/ 348748 h 4800152"/>
                    <a:gd name="connsiteX6" fmla="*/ 4735941 w 5218946"/>
                    <a:gd name="connsiteY6" fmla="*/ 1000258 h 4800152"/>
                    <a:gd name="connsiteX7" fmla="*/ 4420182 w 5218946"/>
                    <a:gd name="connsiteY7" fmla="*/ 2592535 h 4800152"/>
                    <a:gd name="connsiteX8" fmla="*/ 2445797 w 5218946"/>
                    <a:gd name="connsiteY8" fmla="*/ 3305475 h 4800152"/>
                    <a:gd name="connsiteX9" fmla="*/ 1391505 w 5218946"/>
                    <a:gd name="connsiteY9" fmla="*/ 3417498 h 4800152"/>
                    <a:gd name="connsiteX10" fmla="*/ 422686 w 5218946"/>
                    <a:gd name="connsiteY10" fmla="*/ 4610134 h 4800152"/>
                    <a:gd name="connsiteX11" fmla="*/ 152511 w 5218946"/>
                    <a:gd name="connsiteY11" fmla="*/ 4795018 h 4800152"/>
                    <a:gd name="connsiteX12" fmla="*/ 17491 w 5218946"/>
                    <a:gd name="connsiteY12" fmla="*/ 4533130 h 4800152"/>
                    <a:gd name="connsiteX13" fmla="*/ 1044051 w 5218946"/>
                    <a:gd name="connsiteY13" fmla="*/ 2909068 h 4800152"/>
                    <a:gd name="connsiteX14" fmla="*/ 2712831 w 5218946"/>
                    <a:gd name="connsiteY14" fmla="*/ 1160278 h 4800152"/>
                    <a:gd name="connsiteX15" fmla="*/ 3524361 w 5218946"/>
                    <a:gd name="connsiteY15" fmla="*/ 805948 h 4800152"/>
                    <a:gd name="connsiteX16" fmla="*/ 2369931 w 5218946"/>
                    <a:gd name="connsiteY16" fmla="*/ 1148848 h 4800152"/>
                    <a:gd name="connsiteX17" fmla="*/ 1124061 w 5218946"/>
                    <a:gd name="connsiteY17" fmla="*/ 2429008 h 4800152"/>
                    <a:gd name="connsiteX18" fmla="*/ 563991 w 5218946"/>
                    <a:gd name="connsiteY18" fmla="*/ 3206248 h 4800152"/>
                    <a:gd name="connsiteX0" fmla="*/ 563991 w 5218946"/>
                    <a:gd name="connsiteY0" fmla="*/ 3206248 h 4800152"/>
                    <a:gd name="connsiteX1" fmla="*/ 1078341 w 5218946"/>
                    <a:gd name="connsiteY1" fmla="*/ 1068838 h 4800152"/>
                    <a:gd name="connsiteX2" fmla="*/ 4438761 w 5218946"/>
                    <a:gd name="connsiteY2" fmla="*/ 28708 h 4800152"/>
                    <a:gd name="connsiteX3" fmla="*/ 5113131 w 5218946"/>
                    <a:gd name="connsiteY3" fmla="*/ 143008 h 4800152"/>
                    <a:gd name="connsiteX4" fmla="*/ 5216001 w 5218946"/>
                    <a:gd name="connsiteY4" fmla="*/ 211588 h 4800152"/>
                    <a:gd name="connsiteX5" fmla="*/ 5101701 w 5218946"/>
                    <a:gd name="connsiteY5" fmla="*/ 348748 h 4800152"/>
                    <a:gd name="connsiteX6" fmla="*/ 4735941 w 5218946"/>
                    <a:gd name="connsiteY6" fmla="*/ 1000258 h 4800152"/>
                    <a:gd name="connsiteX7" fmla="*/ 4420182 w 5218946"/>
                    <a:gd name="connsiteY7" fmla="*/ 2592535 h 4800152"/>
                    <a:gd name="connsiteX8" fmla="*/ 2445797 w 5218946"/>
                    <a:gd name="connsiteY8" fmla="*/ 3305475 h 4800152"/>
                    <a:gd name="connsiteX9" fmla="*/ 1391505 w 5218946"/>
                    <a:gd name="connsiteY9" fmla="*/ 3417498 h 4800152"/>
                    <a:gd name="connsiteX10" fmla="*/ 422686 w 5218946"/>
                    <a:gd name="connsiteY10" fmla="*/ 4610134 h 4800152"/>
                    <a:gd name="connsiteX11" fmla="*/ 152511 w 5218946"/>
                    <a:gd name="connsiteY11" fmla="*/ 4795018 h 4800152"/>
                    <a:gd name="connsiteX12" fmla="*/ 17491 w 5218946"/>
                    <a:gd name="connsiteY12" fmla="*/ 4533130 h 4800152"/>
                    <a:gd name="connsiteX13" fmla="*/ 1044051 w 5218946"/>
                    <a:gd name="connsiteY13" fmla="*/ 2909068 h 4800152"/>
                    <a:gd name="connsiteX14" fmla="*/ 2712831 w 5218946"/>
                    <a:gd name="connsiteY14" fmla="*/ 1160278 h 4800152"/>
                    <a:gd name="connsiteX15" fmla="*/ 3524361 w 5218946"/>
                    <a:gd name="connsiteY15" fmla="*/ 805948 h 4800152"/>
                    <a:gd name="connsiteX16" fmla="*/ 2369931 w 5218946"/>
                    <a:gd name="connsiteY16" fmla="*/ 1148848 h 4800152"/>
                    <a:gd name="connsiteX17" fmla="*/ 1124061 w 5218946"/>
                    <a:gd name="connsiteY17" fmla="*/ 2429008 h 4800152"/>
                    <a:gd name="connsiteX18" fmla="*/ 563991 w 5218946"/>
                    <a:gd name="connsiteY18" fmla="*/ 3206248 h 4800152"/>
                    <a:gd name="connsiteX0" fmla="*/ 563991 w 5218946"/>
                    <a:gd name="connsiteY0" fmla="*/ 3206248 h 4800152"/>
                    <a:gd name="connsiteX1" fmla="*/ 1078341 w 5218946"/>
                    <a:gd name="connsiteY1" fmla="*/ 1068838 h 4800152"/>
                    <a:gd name="connsiteX2" fmla="*/ 4438761 w 5218946"/>
                    <a:gd name="connsiteY2" fmla="*/ 28708 h 4800152"/>
                    <a:gd name="connsiteX3" fmla="*/ 5113131 w 5218946"/>
                    <a:gd name="connsiteY3" fmla="*/ 143008 h 4800152"/>
                    <a:gd name="connsiteX4" fmla="*/ 5216001 w 5218946"/>
                    <a:gd name="connsiteY4" fmla="*/ 211588 h 4800152"/>
                    <a:gd name="connsiteX5" fmla="*/ 5101701 w 5218946"/>
                    <a:gd name="connsiteY5" fmla="*/ 348748 h 4800152"/>
                    <a:gd name="connsiteX6" fmla="*/ 4735941 w 5218946"/>
                    <a:gd name="connsiteY6" fmla="*/ 1000258 h 4800152"/>
                    <a:gd name="connsiteX7" fmla="*/ 4420182 w 5218946"/>
                    <a:gd name="connsiteY7" fmla="*/ 2592535 h 4800152"/>
                    <a:gd name="connsiteX8" fmla="*/ 2445797 w 5218946"/>
                    <a:gd name="connsiteY8" fmla="*/ 3305475 h 4800152"/>
                    <a:gd name="connsiteX9" fmla="*/ 1391505 w 5218946"/>
                    <a:gd name="connsiteY9" fmla="*/ 3417498 h 4800152"/>
                    <a:gd name="connsiteX10" fmla="*/ 422686 w 5218946"/>
                    <a:gd name="connsiteY10" fmla="*/ 4610134 h 4800152"/>
                    <a:gd name="connsiteX11" fmla="*/ 152511 w 5218946"/>
                    <a:gd name="connsiteY11" fmla="*/ 4795018 h 4800152"/>
                    <a:gd name="connsiteX12" fmla="*/ 17491 w 5218946"/>
                    <a:gd name="connsiteY12" fmla="*/ 4533130 h 4800152"/>
                    <a:gd name="connsiteX13" fmla="*/ 1044051 w 5218946"/>
                    <a:gd name="connsiteY13" fmla="*/ 2909068 h 4800152"/>
                    <a:gd name="connsiteX14" fmla="*/ 2712831 w 5218946"/>
                    <a:gd name="connsiteY14" fmla="*/ 1160278 h 4800152"/>
                    <a:gd name="connsiteX15" fmla="*/ 3524361 w 5218946"/>
                    <a:gd name="connsiteY15" fmla="*/ 805948 h 4800152"/>
                    <a:gd name="connsiteX16" fmla="*/ 2369931 w 5218946"/>
                    <a:gd name="connsiteY16" fmla="*/ 1148848 h 4800152"/>
                    <a:gd name="connsiteX17" fmla="*/ 1124061 w 5218946"/>
                    <a:gd name="connsiteY17" fmla="*/ 2429008 h 4800152"/>
                    <a:gd name="connsiteX18" fmla="*/ 563991 w 5218946"/>
                    <a:gd name="connsiteY18" fmla="*/ 3206248 h 4800152"/>
                    <a:gd name="connsiteX0" fmla="*/ 563991 w 5218946"/>
                    <a:gd name="connsiteY0" fmla="*/ 3196576 h 4790480"/>
                    <a:gd name="connsiteX1" fmla="*/ 1078341 w 5218946"/>
                    <a:gd name="connsiteY1" fmla="*/ 1059166 h 4790480"/>
                    <a:gd name="connsiteX2" fmla="*/ 4438761 w 5218946"/>
                    <a:gd name="connsiteY2" fmla="*/ 19036 h 4790480"/>
                    <a:gd name="connsiteX3" fmla="*/ 5113131 w 5218946"/>
                    <a:gd name="connsiteY3" fmla="*/ 133336 h 4790480"/>
                    <a:gd name="connsiteX4" fmla="*/ 5216001 w 5218946"/>
                    <a:gd name="connsiteY4" fmla="*/ 201916 h 4790480"/>
                    <a:gd name="connsiteX5" fmla="*/ 5101701 w 5218946"/>
                    <a:gd name="connsiteY5" fmla="*/ 339076 h 4790480"/>
                    <a:gd name="connsiteX6" fmla="*/ 4735941 w 5218946"/>
                    <a:gd name="connsiteY6" fmla="*/ 990586 h 4790480"/>
                    <a:gd name="connsiteX7" fmla="*/ 4420182 w 5218946"/>
                    <a:gd name="connsiteY7" fmla="*/ 2582863 h 4790480"/>
                    <a:gd name="connsiteX8" fmla="*/ 2445797 w 5218946"/>
                    <a:gd name="connsiteY8" fmla="*/ 3295803 h 4790480"/>
                    <a:gd name="connsiteX9" fmla="*/ 1391505 w 5218946"/>
                    <a:gd name="connsiteY9" fmla="*/ 3407826 h 4790480"/>
                    <a:gd name="connsiteX10" fmla="*/ 422686 w 5218946"/>
                    <a:gd name="connsiteY10" fmla="*/ 4600462 h 4790480"/>
                    <a:gd name="connsiteX11" fmla="*/ 152511 w 5218946"/>
                    <a:gd name="connsiteY11" fmla="*/ 4785346 h 4790480"/>
                    <a:gd name="connsiteX12" fmla="*/ 17491 w 5218946"/>
                    <a:gd name="connsiteY12" fmla="*/ 4523458 h 4790480"/>
                    <a:gd name="connsiteX13" fmla="*/ 1044051 w 5218946"/>
                    <a:gd name="connsiteY13" fmla="*/ 2899396 h 4790480"/>
                    <a:gd name="connsiteX14" fmla="*/ 2712831 w 5218946"/>
                    <a:gd name="connsiteY14" fmla="*/ 1150606 h 4790480"/>
                    <a:gd name="connsiteX15" fmla="*/ 3524361 w 5218946"/>
                    <a:gd name="connsiteY15" fmla="*/ 796276 h 4790480"/>
                    <a:gd name="connsiteX16" fmla="*/ 2369931 w 5218946"/>
                    <a:gd name="connsiteY16" fmla="*/ 1139176 h 4790480"/>
                    <a:gd name="connsiteX17" fmla="*/ 1124061 w 5218946"/>
                    <a:gd name="connsiteY17" fmla="*/ 2419336 h 4790480"/>
                    <a:gd name="connsiteX18" fmla="*/ 563991 w 5218946"/>
                    <a:gd name="connsiteY18" fmla="*/ 3196576 h 479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218946" h="4790480">
                      <a:moveTo>
                        <a:pt x="563991" y="3196576"/>
                      </a:moveTo>
                      <a:cubicBezTo>
                        <a:pt x="556371" y="2969881"/>
                        <a:pt x="263167" y="1857805"/>
                        <a:pt x="1078341" y="1059166"/>
                      </a:cubicBezTo>
                      <a:cubicBezTo>
                        <a:pt x="1753788" y="397420"/>
                        <a:pt x="3158514" y="-105549"/>
                        <a:pt x="4438761" y="19036"/>
                      </a:cubicBezTo>
                      <a:cubicBezTo>
                        <a:pt x="4665685" y="41119"/>
                        <a:pt x="4855553" y="77020"/>
                        <a:pt x="5113131" y="133336"/>
                      </a:cubicBezTo>
                      <a:cubicBezTo>
                        <a:pt x="5165636" y="163482"/>
                        <a:pt x="5203569" y="153555"/>
                        <a:pt x="5216001" y="201916"/>
                      </a:cubicBezTo>
                      <a:cubicBezTo>
                        <a:pt x="5228433" y="250277"/>
                        <a:pt x="5203569" y="233133"/>
                        <a:pt x="5101701" y="339076"/>
                      </a:cubicBezTo>
                      <a:cubicBezTo>
                        <a:pt x="4979781" y="494315"/>
                        <a:pt x="4857861" y="591264"/>
                        <a:pt x="4735941" y="990586"/>
                      </a:cubicBezTo>
                      <a:cubicBezTo>
                        <a:pt x="4719502" y="1763463"/>
                        <a:pt x="4612913" y="2226670"/>
                        <a:pt x="4420182" y="2582863"/>
                      </a:cubicBezTo>
                      <a:cubicBezTo>
                        <a:pt x="3935354" y="3478891"/>
                        <a:pt x="2815784" y="3318602"/>
                        <a:pt x="2445797" y="3295803"/>
                      </a:cubicBezTo>
                      <a:cubicBezTo>
                        <a:pt x="2075810" y="3273004"/>
                        <a:pt x="1790622" y="3285102"/>
                        <a:pt x="1391505" y="3407826"/>
                      </a:cubicBezTo>
                      <a:cubicBezTo>
                        <a:pt x="992388" y="3530550"/>
                        <a:pt x="557174" y="4343750"/>
                        <a:pt x="422686" y="4600462"/>
                      </a:cubicBezTo>
                      <a:cubicBezTo>
                        <a:pt x="364701" y="4802528"/>
                        <a:pt x="220043" y="4798180"/>
                        <a:pt x="152511" y="4785346"/>
                      </a:cubicBezTo>
                      <a:cubicBezTo>
                        <a:pt x="84979" y="4772512"/>
                        <a:pt x="-47582" y="4644474"/>
                        <a:pt x="17491" y="4523458"/>
                      </a:cubicBezTo>
                      <a:cubicBezTo>
                        <a:pt x="28921" y="4403443"/>
                        <a:pt x="594828" y="3461538"/>
                        <a:pt x="1044051" y="2899396"/>
                      </a:cubicBezTo>
                      <a:cubicBezTo>
                        <a:pt x="1493274" y="2337254"/>
                        <a:pt x="2152761" y="1722106"/>
                        <a:pt x="2712831" y="1150606"/>
                      </a:cubicBezTo>
                      <a:lnTo>
                        <a:pt x="3524361" y="796276"/>
                      </a:lnTo>
                      <a:cubicBezTo>
                        <a:pt x="3467211" y="794371"/>
                        <a:pt x="2762361" y="861046"/>
                        <a:pt x="2369931" y="1139176"/>
                      </a:cubicBezTo>
                      <a:cubicBezTo>
                        <a:pt x="1977501" y="1417306"/>
                        <a:pt x="1390761" y="2000236"/>
                        <a:pt x="1124061" y="2419336"/>
                      </a:cubicBezTo>
                      <a:cubicBezTo>
                        <a:pt x="857361" y="2838436"/>
                        <a:pt x="727821" y="2994646"/>
                        <a:pt x="563991" y="3196576"/>
                      </a:cubicBezTo>
                      <a:close/>
                    </a:path>
                  </a:pathLst>
                </a:custGeom>
                <a:solidFill>
                  <a:srgbClr val="8FD3F5">
                    <a:alpha val="42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zh-CN" altLang="en-US" sz="1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4" name="矩形 63"/>
              <p:cNvSpPr/>
              <p:nvPr/>
            </p:nvSpPr>
            <p:spPr>
              <a:xfrm>
                <a:off x="8030225" y="1796603"/>
                <a:ext cx="1436256" cy="642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严格的出货质量控制</a:t>
                </a:r>
                <a:endPara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4715457" y="4571432"/>
            <a:ext cx="12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单晶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良率与多晶持平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98656" y="5612967"/>
            <a:ext cx="147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单晶可靠性：</a:t>
            </a:r>
            <a:endParaRPr lang="en-US" altLang="zh-CN" sz="12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倍行业标准</a:t>
            </a:r>
            <a:endParaRPr lang="zh-CN" altLang="en-US" sz="1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37886" y="5623583"/>
            <a:ext cx="1683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单晶</a:t>
            </a:r>
            <a:r>
              <a:rPr lang="en-US" altLang="zh-CN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PERC LID</a:t>
            </a:r>
            <a:r>
              <a:rPr lang="zh-CN" altLang="en-US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2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反复验证，控制</a:t>
            </a:r>
            <a:r>
              <a:rPr lang="en-US" altLang="zh-CN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2.5%</a:t>
            </a:r>
            <a:endParaRPr lang="zh-CN" altLang="en-US" sz="1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205804" y="5549477"/>
            <a:ext cx="132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NREL\PVEL</a:t>
            </a:r>
            <a:r>
              <a:rPr lang="zh-CN" altLang="en-US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en-US" altLang="zh-CN" sz="1200" b="1" dirty="0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一流实验室</a:t>
            </a:r>
            <a:endParaRPr lang="zh-CN" altLang="en-US" sz="1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237162" y="4511304"/>
            <a:ext cx="1328438" cy="57888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单晶质量管控</a:t>
            </a:r>
            <a:endParaRPr lang="en-US" altLang="zh-CN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关键词</a:t>
            </a:r>
            <a:endParaRPr lang="en-US" altLang="zh-CN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566" y="914298"/>
            <a:ext cx="8800778" cy="347675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182656" y="4451176"/>
            <a:ext cx="8800778" cy="23098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 Placeholder 1"/>
          <p:cNvSpPr>
            <a:spLocks noGrp="1"/>
          </p:cNvSpPr>
          <p:nvPr>
            <p:ph type="body" idx="1"/>
          </p:nvPr>
        </p:nvSpPr>
        <p:spPr>
          <a:xfrm>
            <a:off x="302912" y="182088"/>
            <a:ext cx="7772400" cy="5799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天合的质量管控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06330" y="6364438"/>
            <a:ext cx="287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Sources: QA report </a:t>
            </a:r>
            <a:endParaRPr lang="en-US" sz="1200" i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18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26" grpId="0" animBg="1"/>
      <p:bldP spid="27" grpId="0" animBg="1"/>
      <p:bldP spid="28" grpId="0" animBg="1"/>
      <p:bldP spid="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83204" y="195504"/>
            <a:ext cx="5840175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914377"/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光伏</a:t>
            </a:r>
            <a:r>
              <a:rPr lang="zh-CN" altLang="en-US" sz="28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质量管理体系</a:t>
            </a:r>
            <a:r>
              <a:rPr lang="zh-CN" altLang="en-US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rgbClr val="0070C0"/>
                </a:solidFill>
              </a:rPr>
              <a:t>IEC TS 62941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908036" y="4068705"/>
            <a:ext cx="5031247" cy="203132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4" indent="-285744" defTabSz="9137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全球首家通过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进行的</a:t>
            </a:r>
            <a:r>
              <a:rPr lang="en-US" altLang="zh-CN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IEC62941</a:t>
            </a:r>
            <a:r>
              <a:rPr lang="zh-CN" altLang="en-US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审核验证</a:t>
            </a:r>
            <a:endParaRPr lang="en-US" altLang="zh-CN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13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00"/>
                </a:solidFill>
              </a:rPr>
              <a:t> </a:t>
            </a:r>
            <a:r>
              <a:rPr lang="zh-CN" altLang="en-US" sz="1400" dirty="0" smtClean="0">
                <a:solidFill>
                  <a:srgbClr val="000000"/>
                </a:solidFill>
              </a:rPr>
              <a:t>目的</a:t>
            </a:r>
            <a:r>
              <a:rPr lang="zh-CN" altLang="en-US" sz="1400" dirty="0">
                <a:solidFill>
                  <a:srgbClr val="000000"/>
                </a:solidFill>
              </a:rPr>
              <a:t>是为了规范光伏组件从设计、生产到售后服务整个产品生命周期各环节的质量和可靠性保证要求，</a:t>
            </a:r>
            <a:r>
              <a:rPr lang="zh-CN" altLang="en-US" sz="1600" b="1" dirty="0">
                <a:solidFill>
                  <a:srgbClr val="FF0000"/>
                </a:solidFill>
              </a:rPr>
              <a:t>更好地确保光伏组件厂商对产品质量和可靠性承诺</a:t>
            </a:r>
            <a:r>
              <a:rPr lang="zh-CN" altLang="en-US" sz="1400" dirty="0">
                <a:solidFill>
                  <a:srgbClr val="000000"/>
                </a:solidFill>
              </a:rPr>
              <a:t>，从而保证光伏行业持续健康</a:t>
            </a:r>
            <a:r>
              <a:rPr lang="zh-CN" altLang="en-US" sz="1400" dirty="0" smtClean="0">
                <a:solidFill>
                  <a:srgbClr val="000000"/>
                </a:solidFill>
              </a:rPr>
              <a:t>发展。</a:t>
            </a:r>
            <a:endParaRPr lang="en-US" altLang="zh-CN" sz="14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2494" y="6282543"/>
            <a:ext cx="921233" cy="365125"/>
          </a:xfrm>
        </p:spPr>
        <p:txBody>
          <a:bodyPr/>
          <a:lstStyle/>
          <a:p>
            <a:fld id="{7CBF49D8-5A9F-4B51-9950-E91C6B6D14F7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1026" name="Picture 2" descr="C:\Users\jianmei.xu\Desktop\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623" y="1678472"/>
            <a:ext cx="3599652" cy="34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anmei.xu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036" y="1651493"/>
            <a:ext cx="4189289" cy="24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04679" y="970586"/>
            <a:ext cx="8010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13"/>
            <a:r>
              <a:rPr lang="en-US" altLang="zh-CN" sz="2000" b="1" dirty="0" smtClean="0">
                <a:solidFill>
                  <a:srgbClr val="000000"/>
                </a:solidFill>
              </a:rPr>
              <a:t>Terrestrial Photovoltaic(PV) modules-Guidelines for increased confidence </a:t>
            </a:r>
          </a:p>
          <a:p>
            <a:pPr defTabSz="913713"/>
            <a:r>
              <a:rPr lang="en-US" altLang="zh-CN" sz="2000" b="1" dirty="0" smtClean="0">
                <a:solidFill>
                  <a:srgbClr val="000000"/>
                </a:solidFill>
              </a:rPr>
              <a:t>in PV module design qualification and type approval</a:t>
            </a:r>
            <a:endParaRPr lang="zh-CN" altLang="en-US" sz="19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27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7711" y="896487"/>
            <a:ext cx="81774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2013.4.23 </a:t>
            </a: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江苏常州</a:t>
            </a: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晶体硅太阳电池组件光致衰减总规范</a:t>
            </a: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标准启动会</a:t>
            </a:r>
            <a:endParaRPr lang="en-US" altLang="zh-CN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/>
            <a:endParaRPr lang="zh-CN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 descr="E:\我的资料-2010-10~2013-11\大型会议\2013年标准启动会材料\会议照片\IMG_2282.jpg"/>
          <p:cNvPicPr>
            <a:picLocks noChangeAspect="1" noChangeArrowheads="1"/>
          </p:cNvPicPr>
          <p:nvPr/>
        </p:nvPicPr>
        <p:blipFill>
          <a:blip r:embed="rId2" cstate="print"/>
          <a:srcRect t="13314" b="3612"/>
          <a:stretch>
            <a:fillRect/>
          </a:stretch>
        </p:blipFill>
        <p:spPr bwMode="auto">
          <a:xfrm>
            <a:off x="302170" y="1324520"/>
            <a:ext cx="4149574" cy="258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903689" y="1324520"/>
            <a:ext cx="4208960" cy="448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参与单位（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14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家单位，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余位行业专家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1600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/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全国太阳光伏能源系统标准化技术委员会（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TC90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中国化学与物理电源行业协会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常州天合光能有限公司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中国电器科学研究院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英利集团有限公司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顺德中山大学太阳能研究院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连云港神舟新能源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中国建材认证中心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国家太阳能光伏产品质量监督检验中心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TÜV SÜD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UL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美华认证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日地太阳能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中电电气（南京）光伏有限公司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</a:pP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工信部电信研究院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等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926119"/>
            <a:ext cx="46922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      2013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23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晶体硅太阳电池组件光致衰减总规范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国家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标准讨论会暨标准启动会在常州召开。</a:t>
            </a:r>
          </a:p>
          <a:p>
            <a:pPr algn="just"/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标准归口单位全国太阳光伏能源系统标准化技术委员会（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TC90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）秘书长肖志斌、中国化学与物理电源行业协会秘书长刘彦龙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等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，以及中国电器科学研究院、英利集团有限公司等单位的领导和专家二十余人参加了会议。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95535" y="254607"/>
            <a:ext cx="8549591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cs typeface="Times New Roman" panose="02020603050405020304" pitchFamily="18" charset="0"/>
              </a:rPr>
              <a:t>天</a:t>
            </a:r>
            <a:r>
              <a:rPr lang="zh-CN" altLang="en-US" dirty="0" smtClean="0">
                <a:cs typeface="Times New Roman" panose="02020603050405020304" pitchFamily="18" charset="0"/>
              </a:rPr>
              <a:t>合引领行业光致衰减标准制定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17423" y="486617"/>
            <a:ext cx="6327703" cy="5501605"/>
            <a:chOff x="2617423" y="486617"/>
            <a:chExt cx="6327703" cy="550160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798" y="486617"/>
              <a:ext cx="2952328" cy="41999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423" y="3444434"/>
              <a:ext cx="6008492" cy="2543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120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7408" y="976687"/>
            <a:ext cx="7971807" cy="4910731"/>
            <a:chOff x="3970720" y="903624"/>
            <a:chExt cx="5758898" cy="3547552"/>
          </a:xfrm>
        </p:grpSpPr>
        <p:grpSp>
          <p:nvGrpSpPr>
            <p:cNvPr id="95" name="组合 94"/>
            <p:cNvGrpSpPr/>
            <p:nvPr/>
          </p:nvGrpSpPr>
          <p:grpSpPr>
            <a:xfrm>
              <a:off x="3970720" y="903624"/>
              <a:ext cx="4551321" cy="3547552"/>
              <a:chOff x="287630" y="1015466"/>
              <a:chExt cx="6413500" cy="4999038"/>
            </a:xfrm>
          </p:grpSpPr>
          <p:pic>
            <p:nvPicPr>
              <p:cNvPr id="9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630" y="1015466"/>
                <a:ext cx="6413500" cy="4999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97" name="直接连接符 96"/>
              <p:cNvCxnSpPr/>
              <p:nvPr/>
            </p:nvCxnSpPr>
            <p:spPr>
              <a:xfrm flipV="1">
                <a:off x="1445344" y="1204264"/>
                <a:ext cx="0" cy="4028576"/>
              </a:xfrm>
              <a:prstGeom prst="line">
                <a:avLst/>
              </a:prstGeom>
              <a:ln w="4445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箭头连接符 97"/>
              <p:cNvCxnSpPr/>
              <p:nvPr/>
            </p:nvCxnSpPr>
            <p:spPr>
              <a:xfrm flipH="1">
                <a:off x="1454713" y="1446452"/>
                <a:ext cx="4079335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矩形 98"/>
              <p:cNvSpPr/>
              <p:nvPr/>
            </p:nvSpPr>
            <p:spPr>
              <a:xfrm>
                <a:off x="1204832" y="3849896"/>
                <a:ext cx="3246912" cy="13829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00" name="直接箭头连接符 99"/>
              <p:cNvCxnSpPr/>
              <p:nvPr/>
            </p:nvCxnSpPr>
            <p:spPr>
              <a:xfrm flipH="1">
                <a:off x="4461113" y="5175496"/>
                <a:ext cx="119319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矩形 100"/>
              <p:cNvSpPr/>
              <p:nvPr/>
            </p:nvSpPr>
            <p:spPr>
              <a:xfrm>
                <a:off x="3494380" y="2046056"/>
                <a:ext cx="656724" cy="721536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02" name="直接箭头连接符 101"/>
              <p:cNvCxnSpPr/>
              <p:nvPr/>
            </p:nvCxnSpPr>
            <p:spPr>
              <a:xfrm flipH="1">
                <a:off x="4252745" y="2466952"/>
                <a:ext cx="128130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7682995" y="1033090"/>
              <a:ext cx="2046623" cy="42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IEC standard: at 60 kWh/m</a:t>
              </a:r>
              <a:r>
                <a:rPr lang="en-US" altLang="zh-CN" sz="1600" baseline="30000" dirty="0" smtClean="0"/>
                <a:t>2</a:t>
              </a:r>
              <a:r>
                <a:rPr lang="en-US" altLang="zh-CN" sz="1600" dirty="0" smtClean="0"/>
                <a:t>, deg. should &lt;5%</a:t>
              </a:r>
              <a:endParaRPr lang="zh-CN" altLang="en-US" sz="16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779165" y="1577922"/>
              <a:ext cx="1286803" cy="711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Trina Honey Plus LID, deg. ~</a:t>
              </a:r>
              <a:r>
                <a:rPr lang="en-US" altLang="zh-CN" sz="1600" b="1" dirty="0" smtClean="0">
                  <a:solidFill>
                    <a:srgbClr val="FF0000"/>
                  </a:solidFill>
                </a:rPr>
                <a:t>2%</a:t>
              </a:r>
              <a:r>
                <a:rPr lang="en-US" altLang="zh-CN" sz="1400" dirty="0" smtClean="0"/>
                <a:t>, after </a:t>
              </a:r>
              <a:r>
                <a:rPr lang="en-US" altLang="zh-CN" sz="1400" b="1" dirty="0" smtClean="0">
                  <a:solidFill>
                    <a:srgbClr val="FF0000"/>
                  </a:solidFill>
                </a:rPr>
                <a:t>360 kWh/m</a:t>
              </a:r>
              <a:r>
                <a:rPr lang="en-US" altLang="zh-CN" sz="1400" b="1" baseline="30000" dirty="0" smtClean="0">
                  <a:solidFill>
                    <a:srgbClr val="FF0000"/>
                  </a:solidFill>
                </a:rPr>
                <a:t>2 </a:t>
              </a:r>
              <a:r>
                <a:rPr lang="en-US" altLang="zh-CN" sz="1400" b="1" dirty="0" smtClean="0">
                  <a:solidFill>
                    <a:srgbClr val="FF0000"/>
                  </a:solidFill>
                </a:rPr>
                <a:t>(6 times IEC, short circuited)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787328" y="3648414"/>
              <a:ext cx="1691336" cy="42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Normal PERC LID, deg.&gt;5%, </a:t>
              </a:r>
              <a:r>
                <a:rPr lang="en-US" altLang="zh-CN" sz="1600" b="1" dirty="0" smtClean="0">
                  <a:solidFill>
                    <a:srgbClr val="FF0000"/>
                  </a:solidFill>
                </a:rPr>
                <a:t>FAIL!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395535" y="254607"/>
            <a:ext cx="8549591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cs typeface="Times New Roman" panose="02020603050405020304" pitchFamily="18" charset="0"/>
              </a:rPr>
              <a:t>PERC</a:t>
            </a:r>
            <a:r>
              <a:rPr lang="zh-CN" altLang="en-US" dirty="0" smtClean="0">
                <a:cs typeface="Times New Roman" panose="02020603050405020304" pitchFamily="18" charset="0"/>
              </a:rPr>
              <a:t>组件</a:t>
            </a:r>
            <a:r>
              <a:rPr lang="en-US" altLang="zh-CN" dirty="0" smtClean="0">
                <a:cs typeface="Times New Roman" panose="02020603050405020304" pitchFamily="18" charset="0"/>
              </a:rPr>
              <a:t>LID</a:t>
            </a:r>
            <a:r>
              <a:rPr lang="zh-CN" altLang="en-US" dirty="0" smtClean="0">
                <a:cs typeface="Times New Roman" panose="02020603050405020304" pitchFamily="18" charset="0"/>
              </a:rPr>
              <a:t>衰减实验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19171" y="2697862"/>
            <a:ext cx="7902317" cy="1196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年开始研发，从原型机、离线设备到在线设备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天合掌握核心稳定性技术诀窍及核心专利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39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857375" y="6357938"/>
            <a:ext cx="6572250" cy="50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1747" name="组合 1"/>
          <p:cNvGrpSpPr>
            <a:grpSpLocks/>
          </p:cNvGrpSpPr>
          <p:nvPr/>
        </p:nvGrpSpPr>
        <p:grpSpPr bwMode="auto">
          <a:xfrm>
            <a:off x="254000" y="1125538"/>
            <a:ext cx="3535363" cy="2533650"/>
            <a:chOff x="179512" y="1099483"/>
            <a:chExt cx="4706937" cy="3373306"/>
          </a:xfrm>
        </p:grpSpPr>
        <p:pic>
          <p:nvPicPr>
            <p:cNvPr id="317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099483"/>
              <a:ext cx="4706937" cy="3163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65" name="Rectangle 8"/>
            <p:cNvSpPr>
              <a:spLocks noChangeArrowheads="1"/>
            </p:cNvSpPr>
            <p:nvPr/>
          </p:nvSpPr>
          <p:spPr bwMode="auto">
            <a:xfrm>
              <a:off x="275352" y="4165012"/>
              <a:ext cx="343555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latin typeface="Arial" charset="0"/>
                </a:rPr>
                <a:t>85%RH</a:t>
              </a:r>
              <a:r>
                <a:rPr lang="zh-CN" altLang="en-US" sz="1400" b="1">
                  <a:latin typeface="Arial" charset="0"/>
                </a:rPr>
                <a:t>与</a:t>
              </a:r>
              <a:r>
                <a:rPr lang="en-US" altLang="zh-CN" sz="1400" b="1">
                  <a:latin typeface="Arial" charset="0"/>
                </a:rPr>
                <a:t>85℃</a:t>
              </a:r>
              <a:r>
                <a:rPr lang="zh-CN" altLang="en-US" sz="1400" b="1">
                  <a:latin typeface="Arial" charset="0"/>
                </a:rPr>
                <a:t>、</a:t>
              </a:r>
              <a:r>
                <a:rPr lang="en-US" altLang="zh-CN" sz="1400" b="1">
                  <a:latin typeface="Arial" charset="0"/>
                </a:rPr>
                <a:t>1000V</a:t>
              </a:r>
              <a:r>
                <a:rPr lang="zh-CN" altLang="en-US" sz="1400" b="1">
                  <a:latin typeface="Arial" charset="0"/>
                </a:rPr>
                <a:t>偏置电压</a:t>
              </a:r>
              <a:r>
                <a:rPr lang="en-US" altLang="zh-CN" sz="1400" b="1">
                  <a:latin typeface="Arial" charset="0"/>
                </a:rPr>
                <a:t>PID</a:t>
              </a:r>
              <a:r>
                <a:rPr lang="zh-CN" altLang="en-US" sz="1400" b="1">
                  <a:latin typeface="Arial" charset="0"/>
                </a:rPr>
                <a:t>测试</a:t>
              </a:r>
            </a:p>
          </p:txBody>
        </p:sp>
      </p:grpSp>
      <p:grpSp>
        <p:nvGrpSpPr>
          <p:cNvPr id="31748" name="组合 2"/>
          <p:cNvGrpSpPr>
            <a:grpSpLocks/>
          </p:cNvGrpSpPr>
          <p:nvPr/>
        </p:nvGrpSpPr>
        <p:grpSpPr bwMode="auto">
          <a:xfrm>
            <a:off x="6402388" y="4627563"/>
            <a:ext cx="2160587" cy="2032000"/>
            <a:chOff x="5292080" y="1390501"/>
            <a:chExt cx="2929876" cy="2754139"/>
          </a:xfrm>
        </p:grpSpPr>
        <p:pic>
          <p:nvPicPr>
            <p:cNvPr id="317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390501"/>
              <a:ext cx="2929876" cy="23975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1763" name="Rectangle 8"/>
            <p:cNvSpPr>
              <a:spLocks noChangeArrowheads="1"/>
            </p:cNvSpPr>
            <p:nvPr/>
          </p:nvSpPr>
          <p:spPr bwMode="auto">
            <a:xfrm>
              <a:off x="6368128" y="3836863"/>
              <a:ext cx="9028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latin typeface="Arial" charset="0"/>
                </a:rPr>
                <a:t>TUV</a:t>
              </a:r>
              <a:r>
                <a:rPr lang="zh-CN" altLang="en-US" sz="1400" b="1">
                  <a:latin typeface="Arial" charset="0"/>
                </a:rPr>
                <a:t>证书</a:t>
              </a:r>
            </a:p>
          </p:txBody>
        </p:sp>
      </p:grpSp>
      <p:grpSp>
        <p:nvGrpSpPr>
          <p:cNvPr id="31749" name="组合 3"/>
          <p:cNvGrpSpPr>
            <a:grpSpLocks/>
          </p:cNvGrpSpPr>
          <p:nvPr/>
        </p:nvGrpSpPr>
        <p:grpSpPr bwMode="auto">
          <a:xfrm>
            <a:off x="4117975" y="836613"/>
            <a:ext cx="4846638" cy="3614737"/>
            <a:chOff x="3901774" y="1012086"/>
            <a:chExt cx="4505920" cy="3255178"/>
          </a:xfrm>
        </p:grpSpPr>
        <p:pic>
          <p:nvPicPr>
            <p:cNvPr id="3175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667" y="1129640"/>
              <a:ext cx="2369549" cy="1682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53" name="组合 12"/>
            <p:cNvGrpSpPr>
              <a:grpSpLocks/>
            </p:cNvGrpSpPr>
            <p:nvPr/>
          </p:nvGrpSpPr>
          <p:grpSpPr bwMode="auto">
            <a:xfrm>
              <a:off x="3942870" y="1645964"/>
              <a:ext cx="2917160" cy="2102426"/>
              <a:chOff x="5715008" y="1785926"/>
              <a:chExt cx="3271016" cy="2357454"/>
            </a:xfrm>
          </p:grpSpPr>
          <p:pic>
            <p:nvPicPr>
              <p:cNvPr id="3175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8" y="1785926"/>
                <a:ext cx="3271016" cy="2357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" name="直接连接符 14"/>
              <p:cNvCxnSpPr/>
              <p:nvPr/>
            </p:nvCxnSpPr>
            <p:spPr>
              <a:xfrm>
                <a:off x="8071882" y="2428091"/>
                <a:ext cx="428627" cy="0"/>
              </a:xfrm>
              <a:prstGeom prst="line">
                <a:avLst/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8071882" y="2857696"/>
                <a:ext cx="428627" cy="0"/>
              </a:xfrm>
              <a:prstGeom prst="line">
                <a:avLst/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5"/>
            <p:cNvCxnSpPr/>
            <p:nvPr/>
          </p:nvCxnSpPr>
          <p:spPr>
            <a:xfrm flipH="1">
              <a:off x="5548877" y="1227954"/>
              <a:ext cx="1245659" cy="0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5" name="TextBox 6"/>
            <p:cNvSpPr txBox="1">
              <a:spLocks noChangeArrowheads="1"/>
            </p:cNvSpPr>
            <p:nvPr/>
          </p:nvSpPr>
          <p:spPr bwMode="auto">
            <a:xfrm>
              <a:off x="3901774" y="1012086"/>
              <a:ext cx="1662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latin typeface="Arial" charset="0"/>
                </a:rPr>
                <a:t>Trina</a:t>
              </a:r>
              <a:r>
                <a:rPr lang="zh-CN" altLang="en-US" sz="1800">
                  <a:latin typeface="Arial" charset="0"/>
                </a:rPr>
                <a:t>衰减</a:t>
              </a:r>
              <a:r>
                <a:rPr lang="en-US" altLang="zh-CN" sz="1800">
                  <a:latin typeface="Arial" charset="0"/>
                </a:rPr>
                <a:t>&lt;</a:t>
              </a:r>
              <a:r>
                <a:rPr lang="en-US" altLang="zh-CN" sz="1800" b="1">
                  <a:solidFill>
                    <a:srgbClr val="FF0000"/>
                  </a:solidFill>
                  <a:latin typeface="Arial" charset="0"/>
                </a:rPr>
                <a:t>3%</a:t>
              </a:r>
              <a:endParaRPr lang="zh-CN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931795" y="1129312"/>
              <a:ext cx="1260418" cy="16826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757" name="TextBox 20"/>
            <p:cNvSpPr txBox="1">
              <a:spLocks noChangeArrowheads="1"/>
            </p:cNvSpPr>
            <p:nvPr/>
          </p:nvSpPr>
          <p:spPr bwMode="auto">
            <a:xfrm>
              <a:off x="6932038" y="2915652"/>
              <a:ext cx="147565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>
                  <a:latin typeface="Arial" charset="0"/>
                </a:rPr>
                <a:t>其他竞争对手衰减</a:t>
              </a:r>
              <a:r>
                <a:rPr lang="en-US" altLang="zh-CN" sz="1800">
                  <a:solidFill>
                    <a:srgbClr val="FF0000"/>
                  </a:solidFill>
                  <a:latin typeface="Arial" charset="0"/>
                </a:rPr>
                <a:t>10%-100%</a:t>
              </a:r>
              <a:endParaRPr lang="zh-CN" alt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1758" name="TextBox 16"/>
            <p:cNvSpPr txBox="1">
              <a:spLocks noChangeArrowheads="1"/>
            </p:cNvSpPr>
            <p:nvPr/>
          </p:nvSpPr>
          <p:spPr bwMode="auto">
            <a:xfrm>
              <a:off x="4407194" y="3897932"/>
              <a:ext cx="3154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>
                  <a:latin typeface="Arial" charset="0"/>
                </a:rPr>
                <a:t>美国</a:t>
              </a:r>
              <a:r>
                <a:rPr lang="en-US" altLang="zh-CN" sz="1800">
                  <a:latin typeface="Arial" charset="0"/>
                </a:rPr>
                <a:t>GTM Research</a:t>
              </a:r>
              <a:r>
                <a:rPr lang="zh-CN" altLang="en-US" sz="1800">
                  <a:latin typeface="Arial" charset="0"/>
                </a:rPr>
                <a:t>，</a:t>
              </a:r>
              <a:r>
                <a:rPr lang="en-US" altLang="zh-CN" sz="1800">
                  <a:latin typeface="Arial" charset="0"/>
                </a:rPr>
                <a:t>2014</a:t>
              </a:r>
              <a:endParaRPr lang="zh-CN" altLang="en-US" sz="1800">
                <a:latin typeface="Arial" charset="0"/>
              </a:endParaRPr>
            </a:p>
          </p:txBody>
        </p:sp>
      </p:grpSp>
      <p:sp>
        <p:nvSpPr>
          <p:cNvPr id="31750" name="矩形 17"/>
          <p:cNvSpPr>
            <a:spLocks noChangeArrowheads="1"/>
          </p:cNvSpPr>
          <p:nvPr/>
        </p:nvSpPr>
        <p:spPr bwMode="auto">
          <a:xfrm>
            <a:off x="323850" y="5059189"/>
            <a:ext cx="59055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6600"/>
              </a:buClr>
              <a:buSzPct val="80000"/>
              <a:buFont typeface="Wingdings" pitchFamily="2" charset="2"/>
              <a:buChar char="p"/>
            </a:pP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 通过比目前</a:t>
            </a:r>
            <a:r>
              <a:rPr lang="en-US" altLang="zh-CN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IEC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国际标准严苛</a:t>
            </a:r>
            <a:r>
              <a:rPr lang="en-US" altLang="zh-CN" sz="18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20</a:t>
            </a:r>
            <a:r>
              <a:rPr lang="zh-CN" altLang="en-US" sz="18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倍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测试</a:t>
            </a:r>
            <a:r>
              <a:rPr lang="en-US" altLang="zh-CN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(600h, 1000V, 85</a:t>
            </a:r>
            <a:r>
              <a:rPr lang="zh-CN" altLang="en-US" sz="1800" dirty="0">
                <a:latin typeface="Arial Unicode MS" pitchFamily="34" charset="-122"/>
                <a:ea typeface="Arial Unicode MS" pitchFamily="34" charset="-122"/>
                <a:cs typeface="Times New Roman" pitchFamily="18" charset="0"/>
              </a:rPr>
              <a:t>℃</a:t>
            </a:r>
            <a:r>
              <a:rPr lang="en-US" altLang="zh-CN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/85RH)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，</a:t>
            </a:r>
            <a:r>
              <a:rPr lang="zh-CN" altLang="en-US" sz="18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组件衰减</a:t>
            </a:r>
            <a:r>
              <a:rPr lang="en-US" altLang="zh-CN" sz="18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&lt;3%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，成为全行业引领者。</a:t>
            </a:r>
            <a:endParaRPr lang="en-US" altLang="zh-CN" sz="1800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6600"/>
              </a:buClr>
              <a:buSzPct val="80000"/>
              <a:buFont typeface="Wingdings" pitchFamily="2" charset="2"/>
              <a:buChar char="p"/>
            </a:pPr>
            <a:r>
              <a:rPr lang="en-US" altLang="zh-CN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 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获得</a:t>
            </a:r>
            <a:r>
              <a:rPr lang="en-US" altLang="zh-CN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TUV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莱茵最新权威认证，是目前抗</a:t>
            </a:r>
            <a:r>
              <a:rPr lang="en-US" altLang="zh-CN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PID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技术的</a:t>
            </a:r>
            <a:r>
              <a:rPr lang="zh-CN" altLang="en-US" sz="1800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最为严苛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的</a:t>
            </a:r>
            <a:r>
              <a:rPr lang="en-US" altLang="zh-CN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PID</a:t>
            </a:r>
            <a:r>
              <a:rPr lang="zh-CN" altLang="en-US" sz="1800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加速衰减测试世界纪录。</a:t>
            </a:r>
            <a:endParaRPr lang="en-US" altLang="zh-CN" sz="1800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6600"/>
              </a:buClr>
              <a:buSzPct val="80000"/>
              <a:buFont typeface="Wingdings" pitchFamily="2" charset="2"/>
              <a:buChar char="p"/>
            </a:pPr>
            <a:endParaRPr lang="en-US" altLang="zh-CN" sz="1800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37832" y="3817308"/>
            <a:ext cx="1378369" cy="1160732"/>
            <a:chOff x="3670080" y="1384648"/>
            <a:chExt cx="2826016" cy="276588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670080" y="1384648"/>
              <a:ext cx="2826016" cy="27658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4331488" y="2714847"/>
              <a:ext cx="180384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Front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717198" y="3789040"/>
            <a:ext cx="1414642" cy="1160731"/>
            <a:chOff x="182656" y="2346696"/>
            <a:chExt cx="2344992" cy="1694418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2656" y="2346696"/>
              <a:ext cx="2344992" cy="16944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7" name="任意多边形 26"/>
            <p:cNvSpPr/>
            <p:nvPr/>
          </p:nvSpPr>
          <p:spPr>
            <a:xfrm>
              <a:off x="1553592" y="2539014"/>
              <a:ext cx="432904" cy="168450"/>
            </a:xfrm>
            <a:custGeom>
              <a:avLst/>
              <a:gdLst>
                <a:gd name="connsiteX0" fmla="*/ 0 w 399495"/>
                <a:gd name="connsiteY0" fmla="*/ 159798 h 159798"/>
                <a:gd name="connsiteX1" fmla="*/ 133165 w 399495"/>
                <a:gd name="connsiteY1" fmla="*/ 124287 h 159798"/>
                <a:gd name="connsiteX2" fmla="*/ 186431 w 399495"/>
                <a:gd name="connsiteY2" fmla="*/ 88776 h 159798"/>
                <a:gd name="connsiteX3" fmla="*/ 292963 w 399495"/>
                <a:gd name="connsiteY3" fmla="*/ 62143 h 159798"/>
                <a:gd name="connsiteX4" fmla="*/ 372862 w 399495"/>
                <a:gd name="connsiteY4" fmla="*/ 26633 h 159798"/>
                <a:gd name="connsiteX5" fmla="*/ 390618 w 399495"/>
                <a:gd name="connsiteY5" fmla="*/ 8877 h 159798"/>
                <a:gd name="connsiteX6" fmla="*/ 399495 w 399495"/>
                <a:gd name="connsiteY6" fmla="*/ 0 h 159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9495" h="159798">
                  <a:moveTo>
                    <a:pt x="0" y="159798"/>
                  </a:moveTo>
                  <a:cubicBezTo>
                    <a:pt x="98169" y="137982"/>
                    <a:pt x="54016" y="150669"/>
                    <a:pt x="133165" y="124287"/>
                  </a:cubicBezTo>
                  <a:cubicBezTo>
                    <a:pt x="153409" y="117539"/>
                    <a:pt x="168676" y="100613"/>
                    <a:pt x="186431" y="88776"/>
                  </a:cubicBezTo>
                  <a:cubicBezTo>
                    <a:pt x="215413" y="69455"/>
                    <a:pt x="261016" y="70130"/>
                    <a:pt x="292963" y="62143"/>
                  </a:cubicBezTo>
                  <a:cubicBezTo>
                    <a:pt x="328799" y="53184"/>
                    <a:pt x="346364" y="47832"/>
                    <a:pt x="372862" y="26633"/>
                  </a:cubicBezTo>
                  <a:cubicBezTo>
                    <a:pt x="379398" y="21404"/>
                    <a:pt x="384699" y="14796"/>
                    <a:pt x="390618" y="8877"/>
                  </a:cubicBezTo>
                  <a:lnTo>
                    <a:pt x="399495" y="0"/>
                  </a:ln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1871173" y="2587208"/>
              <a:ext cx="476091" cy="180384"/>
            </a:xfrm>
            <a:custGeom>
              <a:avLst/>
              <a:gdLst>
                <a:gd name="connsiteX0" fmla="*/ 0 w 289379"/>
                <a:gd name="connsiteY0" fmla="*/ 0 h 248575"/>
                <a:gd name="connsiteX1" fmla="*/ 133165 w 289379"/>
                <a:gd name="connsiteY1" fmla="*/ 17755 h 248575"/>
                <a:gd name="connsiteX2" fmla="*/ 177553 w 289379"/>
                <a:gd name="connsiteY2" fmla="*/ 26633 h 248575"/>
                <a:gd name="connsiteX3" fmla="*/ 195308 w 289379"/>
                <a:gd name="connsiteY3" fmla="*/ 53266 h 248575"/>
                <a:gd name="connsiteX4" fmla="*/ 221941 w 289379"/>
                <a:gd name="connsiteY4" fmla="*/ 71021 h 248575"/>
                <a:gd name="connsiteX5" fmla="*/ 257452 w 289379"/>
                <a:gd name="connsiteY5" fmla="*/ 142043 h 248575"/>
                <a:gd name="connsiteX6" fmla="*/ 266330 w 289379"/>
                <a:gd name="connsiteY6" fmla="*/ 177553 h 248575"/>
                <a:gd name="connsiteX7" fmla="*/ 284085 w 289379"/>
                <a:gd name="connsiteY7" fmla="*/ 248575 h 2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379" h="248575">
                  <a:moveTo>
                    <a:pt x="0" y="0"/>
                  </a:moveTo>
                  <a:cubicBezTo>
                    <a:pt x="35877" y="4485"/>
                    <a:pt x="96437" y="11634"/>
                    <a:pt x="133165" y="17755"/>
                  </a:cubicBezTo>
                  <a:cubicBezTo>
                    <a:pt x="148049" y="20236"/>
                    <a:pt x="162757" y="23674"/>
                    <a:pt x="177553" y="26633"/>
                  </a:cubicBezTo>
                  <a:cubicBezTo>
                    <a:pt x="183471" y="35511"/>
                    <a:pt x="187763" y="45721"/>
                    <a:pt x="195308" y="53266"/>
                  </a:cubicBezTo>
                  <a:cubicBezTo>
                    <a:pt x="202853" y="60811"/>
                    <a:pt x="214997" y="62920"/>
                    <a:pt x="221941" y="71021"/>
                  </a:cubicBezTo>
                  <a:cubicBezTo>
                    <a:pt x="240985" y="93239"/>
                    <a:pt x="249844" y="115416"/>
                    <a:pt x="257452" y="142043"/>
                  </a:cubicBezTo>
                  <a:cubicBezTo>
                    <a:pt x="260804" y="153775"/>
                    <a:pt x="262046" y="166129"/>
                    <a:pt x="266330" y="177553"/>
                  </a:cubicBezTo>
                  <a:cubicBezTo>
                    <a:pt x="289379" y="239016"/>
                    <a:pt x="284085" y="186088"/>
                    <a:pt x="284085" y="248575"/>
                  </a:cubicBez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2227008" y="2767592"/>
              <a:ext cx="180384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2166880" y="2827720"/>
              <a:ext cx="360768" cy="0"/>
            </a:xfrm>
            <a:prstGeom prst="lin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任意多边形 30"/>
            <p:cNvSpPr/>
            <p:nvPr/>
          </p:nvSpPr>
          <p:spPr>
            <a:xfrm flipH="1">
              <a:off x="2166880" y="2827720"/>
              <a:ext cx="180383" cy="420896"/>
            </a:xfrm>
            <a:custGeom>
              <a:avLst/>
              <a:gdLst>
                <a:gd name="connsiteX0" fmla="*/ 0 w 64950"/>
                <a:gd name="connsiteY0" fmla="*/ 0 h 247659"/>
                <a:gd name="connsiteX1" fmla="*/ 8877 w 64950"/>
                <a:gd name="connsiteY1" fmla="*/ 44388 h 247659"/>
                <a:gd name="connsiteX2" fmla="*/ 26633 w 64950"/>
                <a:gd name="connsiteY2" fmla="*/ 62143 h 247659"/>
                <a:gd name="connsiteX3" fmla="*/ 44388 w 64950"/>
                <a:gd name="connsiteY3" fmla="*/ 97654 h 247659"/>
                <a:gd name="connsiteX4" fmla="*/ 53266 w 64950"/>
                <a:gd name="connsiteY4" fmla="*/ 177553 h 247659"/>
                <a:gd name="connsiteX5" fmla="*/ 62143 w 64950"/>
                <a:gd name="connsiteY5" fmla="*/ 230819 h 24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950" h="247659">
                  <a:moveTo>
                    <a:pt x="0" y="0"/>
                  </a:moveTo>
                  <a:cubicBezTo>
                    <a:pt x="2959" y="14796"/>
                    <a:pt x="2933" y="30519"/>
                    <a:pt x="8877" y="44388"/>
                  </a:cubicBezTo>
                  <a:cubicBezTo>
                    <a:pt x="12174" y="52081"/>
                    <a:pt x="21990" y="55179"/>
                    <a:pt x="26633" y="62143"/>
                  </a:cubicBezTo>
                  <a:cubicBezTo>
                    <a:pt x="33974" y="73154"/>
                    <a:pt x="38470" y="85817"/>
                    <a:pt x="44388" y="97654"/>
                  </a:cubicBezTo>
                  <a:cubicBezTo>
                    <a:pt x="47347" y="124287"/>
                    <a:pt x="48861" y="151121"/>
                    <a:pt x="53266" y="177553"/>
                  </a:cubicBezTo>
                  <a:cubicBezTo>
                    <a:pt x="64950" y="247659"/>
                    <a:pt x="62143" y="161575"/>
                    <a:pt x="62143" y="230819"/>
                  </a:cubicBezTo>
                </a:path>
              </a:pathLst>
            </a:cu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85856" y="2670977"/>
              <a:ext cx="601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rgbClr val="C00000"/>
                  </a:solidFill>
                </a:rPr>
                <a:t>1000V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920" y="3133777"/>
              <a:ext cx="1980087" cy="53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</a:rPr>
                <a:t>Backside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 bwMode="auto">
          <a:xfrm>
            <a:off x="323528" y="64134"/>
            <a:ext cx="8549591" cy="113261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cs typeface="Times New Roman" panose="02020603050405020304" pitchFamily="18" charset="0"/>
              </a:rPr>
              <a:t>天合光能引领行业的抗</a:t>
            </a:r>
            <a:r>
              <a:rPr lang="en-US" altLang="zh-CN" dirty="0" smtClean="0">
                <a:cs typeface="Times New Roman" panose="02020603050405020304" pitchFamily="18" charset="0"/>
              </a:rPr>
              <a:t>PID</a:t>
            </a:r>
            <a:r>
              <a:rPr lang="zh-CN" altLang="en-US" dirty="0" smtClean="0">
                <a:cs typeface="Times New Roman" panose="02020603050405020304" pitchFamily="18" charset="0"/>
              </a:rPr>
              <a:t>技术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r>
              <a:rPr lang="zh-CN" altLang="en-US" sz="1800" dirty="0"/>
              <a:t>作为</a:t>
            </a:r>
            <a:r>
              <a:rPr lang="zh-CN" altLang="en-US" sz="1800" dirty="0">
                <a:solidFill>
                  <a:srgbClr val="FF0000"/>
                </a:solidFill>
              </a:rPr>
              <a:t>牵头单位</a:t>
            </a:r>
            <a:r>
              <a:rPr lang="zh-CN" altLang="en-US" sz="1800" dirty="0"/>
              <a:t>承担国家</a:t>
            </a:r>
            <a:r>
              <a:rPr lang="en-US" altLang="zh-CN" sz="1800" dirty="0"/>
              <a:t>863 </a:t>
            </a:r>
            <a:r>
              <a:rPr lang="zh-CN" altLang="en-US" sz="1800" dirty="0"/>
              <a:t>项目</a:t>
            </a:r>
            <a:r>
              <a:rPr lang="en-US" altLang="zh-CN" sz="1800" dirty="0"/>
              <a:t>-</a:t>
            </a:r>
            <a:r>
              <a:rPr lang="zh-CN" altLang="en-US" sz="1800" dirty="0"/>
              <a:t> 抗</a:t>
            </a:r>
            <a:r>
              <a:rPr lang="en-US" altLang="zh-CN" sz="1800" dirty="0"/>
              <a:t>PID</a:t>
            </a:r>
            <a:r>
              <a:rPr lang="zh-CN" altLang="en-US" sz="1800" dirty="0"/>
              <a:t>高效率</a:t>
            </a:r>
            <a:r>
              <a:rPr lang="en-US" altLang="zh-CN" sz="1800" dirty="0"/>
              <a:t>P</a:t>
            </a:r>
            <a:r>
              <a:rPr lang="zh-CN" altLang="en-US" sz="1800" dirty="0"/>
              <a:t>型硅太阳电池及组件产业化与产品检测关键技术研究</a:t>
            </a:r>
            <a:endParaRPr lang="en-US" altLang="zh-CN" sz="1800" dirty="0">
              <a:cs typeface="Times New Roman" panose="02020603050405020304" pitchFamily="18" charset="0"/>
            </a:endParaRPr>
          </a:p>
        </p:txBody>
      </p:sp>
      <p:pic>
        <p:nvPicPr>
          <p:cNvPr id="36" name="Picture 7" descr="bbe0d311b675aa5bb8127be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20" y="3853476"/>
            <a:ext cx="1044127" cy="104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5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852357"/>
              </p:ext>
            </p:extLst>
          </p:nvPr>
        </p:nvGraphicFramePr>
        <p:xfrm>
          <a:off x="251520" y="931639"/>
          <a:ext cx="8640960" cy="566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251520" y="2948751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00"/>
                </a:solidFill>
              </a:rPr>
              <a:t>降低度电成本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(</a:t>
            </a:r>
            <a:r>
              <a:rPr lang="en-US" altLang="zh-CN" sz="2400" b="1" dirty="0" err="1">
                <a:solidFill>
                  <a:srgbClr val="000000"/>
                </a:solidFill>
              </a:rPr>
              <a:t>Levelized</a:t>
            </a:r>
            <a:r>
              <a:rPr lang="en-US" altLang="zh-CN" sz="2400" b="1" dirty="0">
                <a:solidFill>
                  <a:srgbClr val="000000"/>
                </a:solidFill>
              </a:rPr>
              <a:t> Cost of 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Electricity, LCOE)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132160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高效</a:t>
            </a:r>
            <a:endParaRPr lang="zh-CN" altLang="en-US" sz="28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433548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高可靠性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4008" y="5661248"/>
            <a:ext cx="202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户外性能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3848" y="2989593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光伏组件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51520" y="188640"/>
            <a:ext cx="77724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“领跑者”优质组件应当具备的基本要素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66682" y="3009952"/>
            <a:ext cx="8154652" cy="12961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天合光能高品质</a:t>
            </a:r>
            <a:r>
              <a:rPr lang="en-US" altLang="zh-CN" sz="3600" b="1" dirty="0">
                <a:solidFill>
                  <a:schemeClr val="bg1"/>
                </a:solidFill>
              </a:rPr>
              <a:t>PERC</a:t>
            </a:r>
            <a:r>
              <a:rPr lang="zh-CN" altLang="en-US" sz="3600" b="1" dirty="0">
                <a:solidFill>
                  <a:schemeClr val="bg1"/>
                </a:solidFill>
              </a:rPr>
              <a:t>组件全面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助力</a:t>
            </a:r>
            <a:endParaRPr lang="en-US" altLang="zh-CN" sz="36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3600" b="1" dirty="0" smtClean="0">
                <a:solidFill>
                  <a:schemeClr val="bg1"/>
                </a:solidFill>
              </a:rPr>
              <a:t>国家</a:t>
            </a:r>
            <a:r>
              <a:rPr lang="zh-CN" altLang="en-US" sz="3600" b="1" dirty="0">
                <a:solidFill>
                  <a:schemeClr val="bg1"/>
                </a:solidFill>
              </a:rPr>
              <a:t>领跑者项目！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2160" y="83671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电池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效率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&gt;21%</a:t>
            </a:r>
          </a:p>
          <a:p>
            <a:pPr marL="285750" indent="-285750">
              <a:buSzPct val="50000"/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组件功率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300W</a:t>
            </a:r>
          </a:p>
          <a:p>
            <a:pPr marL="285750" indent="-285750">
              <a:buSzPct val="50000"/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节省项目土地、人工、支架、线缆等投入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328" y="2204864"/>
            <a:ext cx="154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规模效应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：出色的制造成本控制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87816" y="4797152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50000"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TÜV/UL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SzPct val="50000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IEC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加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严测试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SzPct val="50000"/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LID&lt;2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  <a:p>
            <a:pPr>
              <a:buSzPct val="50000"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IEC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SzPct val="50000"/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PID&lt;3%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6522" y="566124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电压温度系数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行业领先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663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520839"/>
              </p:ext>
            </p:extLst>
          </p:nvPr>
        </p:nvGraphicFramePr>
        <p:xfrm>
          <a:off x="827585" y="1052736"/>
          <a:ext cx="7833119" cy="4855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356"/>
                <a:gridCol w="2705987"/>
                <a:gridCol w="2634776"/>
              </a:tblGrid>
              <a:tr h="10637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Solar Cell Technology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Typ.</a:t>
                      </a:r>
                      <a:r>
                        <a:rPr lang="en-US" sz="2400" baseline="0" dirty="0" smtClean="0"/>
                        <a:t> Champion Cell Efficiency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Typ. Average Efficiency</a:t>
                      </a:r>
                      <a:endParaRPr lang="en-US" sz="2400" dirty="0"/>
                    </a:p>
                  </a:txBody>
                  <a:tcPr anchor="ctr"/>
                </a:tc>
              </a:tr>
              <a:tr h="694367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Honey Plus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Multi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21.25%*</a:t>
                      </a:r>
                      <a:endParaRPr lang="en-US" sz="3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20.16%</a:t>
                      </a:r>
                      <a:endParaRPr lang="en-US" sz="2400" dirty="0"/>
                    </a:p>
                  </a:txBody>
                  <a:tcPr anchor="ctr"/>
                </a:tc>
              </a:tr>
              <a:tr h="837191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Honey Plus Mono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22.13%*</a:t>
                      </a:r>
                      <a:endParaRPr lang="en-US" sz="3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21.1%</a:t>
                      </a:r>
                      <a:endParaRPr lang="en-US" sz="2400" dirty="0"/>
                    </a:p>
                  </a:txBody>
                  <a:tcPr anchor="ctr"/>
                </a:tc>
              </a:tr>
              <a:tr h="75353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n-PERL 156mm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70C0"/>
                          </a:solidFill>
                        </a:rPr>
                        <a:t>22.28%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21.5%</a:t>
                      </a:r>
                    </a:p>
                  </a:txBody>
                  <a:tcPr anchor="ctr"/>
                </a:tc>
              </a:tr>
              <a:tr h="7535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HJT 156mm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70C0"/>
                          </a:solidFill>
                        </a:rPr>
                        <a:t>22.5%*</a:t>
                      </a:r>
                      <a:endParaRPr lang="en-US" sz="3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22%</a:t>
                      </a:r>
                      <a:endParaRPr lang="en-US" sz="2400" dirty="0"/>
                    </a:p>
                  </a:txBody>
                  <a:tcPr anchor="ctr"/>
                </a:tc>
              </a:tr>
              <a:tr h="75353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IBC 156mm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70C0"/>
                          </a:solidFill>
                        </a:rPr>
                        <a:t>23.5%*</a:t>
                      </a:r>
                      <a:endParaRPr lang="en-US" sz="3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23%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文本占位符 1"/>
          <p:cNvSpPr>
            <a:spLocks noGrp="1"/>
          </p:cNvSpPr>
          <p:nvPr>
            <p:ph type="body" idx="1"/>
          </p:nvPr>
        </p:nvSpPr>
        <p:spPr>
          <a:xfrm>
            <a:off x="603552" y="242216"/>
            <a:ext cx="8055264" cy="7270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  <a:latin typeface="+mj-lt"/>
                <a:ea typeface="微软雅黑" pitchFamily="34" charset="-122"/>
              </a:rPr>
              <a:t>天合光能开发的各种太阳电池</a:t>
            </a:r>
            <a:endParaRPr lang="en-US" altLang="zh-CN" b="1" dirty="0">
              <a:solidFill>
                <a:schemeClr val="tx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5984" y="612619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* Independently confirmed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6" name="Explosion 1 3"/>
          <p:cNvSpPr/>
          <p:nvPr/>
        </p:nvSpPr>
        <p:spPr>
          <a:xfrm>
            <a:off x="5486600" y="2160742"/>
            <a:ext cx="1173632" cy="60685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World Record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7" name="Explosion 1 3"/>
          <p:cNvSpPr/>
          <p:nvPr/>
        </p:nvSpPr>
        <p:spPr>
          <a:xfrm>
            <a:off x="5486600" y="2942406"/>
            <a:ext cx="1173632" cy="60685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World Record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8" name="Explosion 1 3"/>
          <p:cNvSpPr/>
          <p:nvPr/>
        </p:nvSpPr>
        <p:spPr>
          <a:xfrm>
            <a:off x="5436096" y="5227270"/>
            <a:ext cx="1173632" cy="60685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World Record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EB9F-F799-4612-82AB-F4A6BA9C8FB3}" type="slidenum">
              <a:rPr lang="zh-CN" altLang="en-US" smtClean="0">
                <a:solidFill>
                  <a:srgbClr val="000000"/>
                </a:solidFill>
              </a:rPr>
              <a:pPr/>
              <a:t>27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8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图表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941035"/>
              </p:ext>
            </p:extLst>
          </p:nvPr>
        </p:nvGraphicFramePr>
        <p:xfrm>
          <a:off x="228600" y="1066800"/>
          <a:ext cx="8610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000258"/>
              </p:ext>
            </p:extLst>
          </p:nvPr>
        </p:nvGraphicFramePr>
        <p:xfrm>
          <a:off x="228600" y="1066800"/>
          <a:ext cx="8610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514228" y="3090446"/>
            <a:ext cx="14097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rgbClr val="92D050"/>
                </a:solidFill>
              </a:rPr>
              <a:t>N-Bifacial</a:t>
            </a:r>
          </a:p>
        </p:txBody>
      </p:sp>
      <p:sp>
        <p:nvSpPr>
          <p:cNvPr id="7" name="矩形 6"/>
          <p:cNvSpPr/>
          <p:nvPr/>
        </p:nvSpPr>
        <p:spPr>
          <a:xfrm>
            <a:off x="1524000" y="4838870"/>
            <a:ext cx="1247800" cy="4951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71800" y="4509119"/>
            <a:ext cx="936104" cy="5773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3928" y="3573016"/>
            <a:ext cx="936104" cy="4704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6752" y="6093296"/>
            <a:ext cx="607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</a:rPr>
              <a:t>(module power based on 60 </a:t>
            </a:r>
            <a:r>
              <a:rPr lang="en-US" altLang="zh-CN" sz="1600" dirty="0" err="1" smtClean="0">
                <a:solidFill>
                  <a:srgbClr val="000000"/>
                </a:solidFill>
              </a:rPr>
              <a:t>psc</a:t>
            </a:r>
            <a:r>
              <a:rPr lang="en-US" altLang="zh-CN" sz="1600" dirty="0" smtClean="0">
                <a:solidFill>
                  <a:srgbClr val="000000"/>
                </a:solidFill>
              </a:rPr>
              <a:t> @ 156x156mm</a:t>
            </a:r>
            <a:r>
              <a:rPr lang="en-US" altLang="zh-CN" sz="16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zh-CN" sz="1600" dirty="0" smtClean="0">
                <a:solidFill>
                  <a:srgbClr val="000000"/>
                </a:solidFill>
              </a:rPr>
              <a:t> cells)</a:t>
            </a:r>
            <a:endParaRPr lang="zh-CN" altLang="en-US" sz="1600" dirty="0">
              <a:solidFill>
                <a:srgbClr val="000000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4860032" y="1029816"/>
            <a:ext cx="0" cy="4343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47800" y="9906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Already in production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4088" y="9906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Lab or Pilot line phase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29831" y="3357201"/>
            <a:ext cx="788194" cy="45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43710" y="3048000"/>
            <a:ext cx="864394" cy="5200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04048" y="2667000"/>
            <a:ext cx="394097" cy="533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07273" y="2628900"/>
            <a:ext cx="820911" cy="571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05885" y="2343150"/>
            <a:ext cx="1406475" cy="6221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71600" y="4462046"/>
            <a:ext cx="1143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7030A0"/>
                </a:solidFill>
              </a:rPr>
              <a:t>mc Al-BSF</a:t>
            </a:r>
            <a:endParaRPr lang="zh-CN" altLang="en-US" sz="16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4600" y="4267200"/>
            <a:ext cx="1143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70C0"/>
                </a:solidFill>
              </a:rPr>
              <a:t>mc PERC</a:t>
            </a:r>
            <a:endParaRPr lang="zh-CN" altLang="en-US" sz="16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86236" y="3882534"/>
            <a:ext cx="14097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rgbClr val="00B0F0"/>
                </a:solidFill>
              </a:rPr>
              <a:t>mono PERC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3888" y="2730406"/>
            <a:ext cx="14097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rgbClr val="00B050"/>
                </a:solidFill>
              </a:rPr>
              <a:t>N-PERT </a:t>
            </a:r>
            <a:endParaRPr lang="zh-CN" altLang="en-US" sz="1000" b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3888" y="2328446"/>
            <a:ext cx="18788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 smtClean="0">
                <a:solidFill>
                  <a:srgbClr val="FFC000"/>
                </a:solidFill>
              </a:rPr>
              <a:t>HIT Bifacial </a:t>
            </a:r>
            <a:endParaRPr lang="zh-CN" altLang="en-US" sz="1000" b="1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64088" y="2290346"/>
            <a:ext cx="10417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HIT </a:t>
            </a:r>
            <a:endParaRPr lang="zh-CN" altLang="en-US" sz="1000" b="1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98648" y="1967166"/>
            <a:ext cx="7816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FF0000"/>
                </a:solidFill>
              </a:rPr>
              <a:t>IBC</a:t>
            </a:r>
            <a:endParaRPr lang="zh-CN" altLang="en-US" sz="1000" b="1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511368" y="1721020"/>
            <a:ext cx="1093080" cy="6221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512608" y="381000"/>
            <a:ext cx="811920" cy="13400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" name="TextBox 28"/>
          <p:cNvSpPr txBox="1"/>
          <p:nvPr/>
        </p:nvSpPr>
        <p:spPr>
          <a:xfrm>
            <a:off x="7758856" y="48417"/>
            <a:ext cx="15656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600" b="1" dirty="0" smtClean="0">
                <a:solidFill>
                  <a:srgbClr val="E60000"/>
                </a:solidFill>
              </a:rPr>
              <a:t>Tandem </a:t>
            </a:r>
            <a:endParaRPr lang="zh-CN" altLang="en-US" sz="1000" b="1" dirty="0">
              <a:solidFill>
                <a:srgbClr val="E60000"/>
              </a:solidFill>
            </a:endParaRPr>
          </a:p>
        </p:txBody>
      </p:sp>
      <p:sp>
        <p:nvSpPr>
          <p:cNvPr id="35" name="Text Placeholder 1"/>
          <p:cNvSpPr>
            <a:spLocks noGrp="1"/>
          </p:cNvSpPr>
          <p:nvPr>
            <p:ph type="body" idx="1"/>
          </p:nvPr>
        </p:nvSpPr>
        <p:spPr>
          <a:xfrm>
            <a:off x="370974" y="264031"/>
            <a:ext cx="8297664" cy="727075"/>
          </a:xfrm>
        </p:spPr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高效太阳电池效率与组件功率（天合光能）</a:t>
            </a:r>
            <a:r>
              <a:rPr lang="en-US" altLang="zh-CN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17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5825" y="5962650"/>
            <a:ext cx="235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2AA5E1"/>
                </a:solidFill>
                <a:latin typeface="Century Gothic" pitchFamily="34" charset="0"/>
              </a:rPr>
              <a:t>www.trinasolar.com</a:t>
            </a:r>
            <a:endParaRPr lang="en-US" sz="1600" b="1" dirty="0">
              <a:solidFill>
                <a:srgbClr val="2AA5E1"/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7700" y="2876550"/>
            <a:ext cx="464502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entury Gothic" pitchFamily="34" charset="0"/>
              </a:rPr>
              <a:t>THANK YOU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entury Gothic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42784" y="1561524"/>
            <a:ext cx="1457256" cy="4864558"/>
            <a:chOff x="650874" y="1661833"/>
            <a:chExt cx="1457256" cy="4864558"/>
          </a:xfrm>
        </p:grpSpPr>
        <p:sp>
          <p:nvSpPr>
            <p:cNvPr id="12" name="TextBox 11"/>
            <p:cNvSpPr txBox="1"/>
            <p:nvPr/>
          </p:nvSpPr>
          <p:spPr>
            <a:xfrm>
              <a:off x="650874" y="1702190"/>
              <a:ext cx="1387476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CHINA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SINGAPORE</a:t>
              </a:r>
              <a:br>
                <a:rPr lang="en-US" sz="1200" dirty="0" smtClean="0">
                  <a:solidFill>
                    <a:schemeClr val="tx2"/>
                  </a:solidFill>
                </a:rPr>
              </a:br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JAPAN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CANADA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CHILE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U.S.A.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U.K.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GERMANY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FRANCE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ITALY</a:t>
              </a:r>
              <a:br>
                <a:rPr lang="en-US" sz="1200" dirty="0" smtClean="0">
                  <a:solidFill>
                    <a:schemeClr val="tx2"/>
                  </a:solidFill>
                </a:rPr>
              </a:br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SPAIN</a:t>
              </a: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	</a:t>
              </a: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SWITZERLAND</a:t>
              </a:r>
            </a:p>
            <a:p>
              <a:pPr algn="r"/>
              <a:endParaRPr lang="en-US" sz="1200" dirty="0" smtClean="0">
                <a:solidFill>
                  <a:schemeClr val="tx2"/>
                </a:solidFill>
              </a:endParaRPr>
            </a:p>
            <a:p>
              <a:pPr algn="r"/>
              <a:r>
                <a:rPr lang="en-US" sz="1200" dirty="0" smtClean="0">
                  <a:solidFill>
                    <a:schemeClr val="tx2"/>
                  </a:solidFill>
                </a:rPr>
                <a:t>AUSTRALIA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098674" y="1661833"/>
              <a:ext cx="9456" cy="486455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2187984" y="4278287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yifeng.chen01@trinasolar.com 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763688" y="6381328"/>
            <a:ext cx="66247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 txBox="1">
            <a:spLocks/>
          </p:cNvSpPr>
          <p:nvPr/>
        </p:nvSpPr>
        <p:spPr>
          <a:xfrm>
            <a:off x="338552" y="332656"/>
            <a:ext cx="5169552" cy="36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年全球十大组件制造商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6096" y="5894248"/>
            <a:ext cx="2406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Source: PV Tech 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机构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982012"/>
              </p:ext>
            </p:extLst>
          </p:nvPr>
        </p:nvGraphicFramePr>
        <p:xfrm>
          <a:off x="4586539" y="1187716"/>
          <a:ext cx="4464496" cy="4671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026"/>
                <a:gridCol w="2497090"/>
                <a:gridCol w="1286380"/>
              </a:tblGrid>
              <a:tr h="6032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2015</a:t>
                      </a:r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b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排名</a:t>
                      </a:r>
                    </a:p>
                  </a:txBody>
                  <a:tcPr marL="9525" marR="9525" marT="1270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组件供应商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与</a:t>
                      </a:r>
                      <a:r>
                        <a:rPr lang="en-US" altLang="zh-CN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alt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相比</a:t>
                      </a:r>
                      <a:b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排名变化</a:t>
                      </a:r>
                    </a:p>
                  </a:txBody>
                  <a:tcPr marL="9525" marR="9525" marT="12700" marB="0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天合光能 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Trina Solar)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阿特斯阳光电力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Canadian Solar)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晶科能源 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JinkoSolar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晶澳太阳能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JA Solar)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韩华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 CELLS (Hanwha Q CELLS)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First Solar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英利绿色能源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Yingli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Green)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-5</a:t>
                      </a: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顺风国际清洁能源 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(SFCE)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昱辉阳光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ReneSola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-3</a:t>
                      </a:r>
                    </a:p>
                  </a:txBody>
                  <a:tcPr marL="9525" marR="9525" marT="12700" marB="0" anchor="ctr"/>
                </a:tc>
              </a:tr>
              <a:tr h="3666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SunPower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Corp</a:t>
                      </a:r>
                    </a:p>
                  </a:txBody>
                  <a:tcPr marL="9525" marR="9525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12700" marB="0" anchor="ctr"/>
                </a:tc>
              </a:tr>
            </a:tbl>
          </a:graphicData>
        </a:graphic>
      </p:graphicFrame>
      <p:sp>
        <p:nvSpPr>
          <p:cNvPr id="8" name="Line 3063"/>
          <p:cNvSpPr>
            <a:spLocks noChangeShapeType="1"/>
          </p:cNvSpPr>
          <p:nvPr/>
        </p:nvSpPr>
        <p:spPr bwMode="auto">
          <a:xfrm flipH="1">
            <a:off x="7833458" y="3605342"/>
            <a:ext cx="0" cy="188521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9" name="图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839461"/>
              </p:ext>
            </p:extLst>
          </p:nvPr>
        </p:nvGraphicFramePr>
        <p:xfrm>
          <a:off x="138846" y="1296020"/>
          <a:ext cx="4248472" cy="418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/>
          <p:cNvSpPr/>
          <p:nvPr/>
        </p:nvSpPr>
        <p:spPr>
          <a:xfrm>
            <a:off x="1763688" y="6381328"/>
            <a:ext cx="66247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263" y="4631560"/>
            <a:ext cx="8871737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800"/>
              </a:spcBef>
              <a:buFontTx/>
              <a:buBlip>
                <a:blip r:embed="rId4"/>
              </a:buBlip>
            </a:pP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en-US" altLang="zh-CN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2006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年在纽约证券交易所上市</a:t>
            </a:r>
            <a:r>
              <a:rPr lang="en-US" altLang="zh-CN" sz="16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(TSL. NYSE 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1600" kern="0" dirty="0" smtClean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Tx/>
              <a:buBlip>
                <a:blip r:embed="rId4"/>
              </a:buBlip>
            </a:pP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信用</a:t>
            </a: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等级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AAA</a:t>
            </a:r>
            <a:r>
              <a:rPr lang="zh-CN" altLang="en-US" sz="1600" b="1" kern="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是江苏省高新技术企业，是</a:t>
            </a:r>
            <a:r>
              <a:rPr lang="zh-CN" altLang="en-US" sz="16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16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en-US" altLang="zh-CN" sz="1600" kern="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Tx/>
              <a:buBlip>
                <a:blip r:embed="rId4"/>
              </a:buBlip>
            </a:pPr>
            <a:r>
              <a:rPr lang="en-US" altLang="zh-CN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组件出货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5.74GW</a:t>
            </a:r>
            <a:r>
              <a:rPr lang="zh-CN" altLang="en-US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，居全球第一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，总收入</a:t>
            </a:r>
            <a:r>
              <a:rPr lang="en-US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zh-CN" sz="16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亿美元</a:t>
            </a:r>
            <a:endParaRPr lang="en-US" altLang="zh-CN" sz="1600" b="1" kern="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Tx/>
              <a:buBlip>
                <a:blip r:embed="rId4"/>
              </a:buBlip>
            </a:pP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</a:t>
            </a: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各地有</a:t>
            </a:r>
            <a:r>
              <a:rPr lang="en-US" altLang="zh-CN" sz="16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多个生产、销售和服务中心，约</a:t>
            </a:r>
            <a:r>
              <a:rPr lang="en-US" altLang="zh-CN" sz="16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14200</a:t>
            </a:r>
            <a:r>
              <a:rPr lang="zh-CN" altLang="en-US" sz="1600" kern="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sz="1600" kern="0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</a:t>
            </a:r>
            <a:endParaRPr lang="en-US" altLang="zh-CN" sz="1600" kern="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3" name="矩形 352"/>
          <p:cNvSpPr/>
          <p:nvPr/>
        </p:nvSpPr>
        <p:spPr>
          <a:xfrm>
            <a:off x="-97871" y="4616588"/>
            <a:ext cx="9144000" cy="45719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</a:endParaRPr>
          </a:p>
        </p:txBody>
      </p:sp>
      <p:sp>
        <p:nvSpPr>
          <p:cNvPr id="354" name="矩形 353"/>
          <p:cNvSpPr/>
          <p:nvPr/>
        </p:nvSpPr>
        <p:spPr>
          <a:xfrm>
            <a:off x="52" y="930872"/>
            <a:ext cx="9144000" cy="45719"/>
          </a:xfrm>
          <a:prstGeom prst="rect">
            <a:avLst/>
          </a:prstGeom>
          <a:solidFill>
            <a:srgbClr val="2EA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</a:endParaRPr>
          </a:p>
        </p:txBody>
      </p:sp>
      <p:pic>
        <p:nvPicPr>
          <p:cNvPr id="938" name="图片 93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628" y="5052456"/>
            <a:ext cx="168750" cy="236250"/>
          </a:xfrm>
          <a:prstGeom prst="rect">
            <a:avLst/>
          </a:prstGeom>
        </p:spPr>
      </p:pic>
      <p:pic>
        <p:nvPicPr>
          <p:cNvPr id="940" name="图片 93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628" y="5473352"/>
            <a:ext cx="168750" cy="236250"/>
          </a:xfrm>
          <a:prstGeom prst="rect">
            <a:avLst/>
          </a:prstGeom>
        </p:spPr>
      </p:pic>
      <p:pic>
        <p:nvPicPr>
          <p:cNvPr id="941" name="图片 9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628" y="5894248"/>
            <a:ext cx="168750" cy="236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492" y="1204605"/>
            <a:ext cx="6262736" cy="3245230"/>
          </a:xfrm>
          <a:prstGeom prst="rect">
            <a:avLst/>
          </a:prstGeom>
        </p:spPr>
      </p:pic>
      <p:grpSp>
        <p:nvGrpSpPr>
          <p:cNvPr id="1403" name="组合 1402"/>
          <p:cNvGrpSpPr/>
          <p:nvPr/>
        </p:nvGrpSpPr>
        <p:grpSpPr>
          <a:xfrm>
            <a:off x="6371313" y="2889500"/>
            <a:ext cx="95606" cy="118604"/>
            <a:chOff x="5074558" y="1405412"/>
            <a:chExt cx="260404" cy="262472"/>
          </a:xfrm>
        </p:grpSpPr>
        <p:sp>
          <p:nvSpPr>
            <p:cNvPr id="1404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05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388" name="组合 1387"/>
          <p:cNvGrpSpPr/>
          <p:nvPr/>
        </p:nvGrpSpPr>
        <p:grpSpPr>
          <a:xfrm>
            <a:off x="3505156" y="1833010"/>
            <a:ext cx="1126972" cy="152920"/>
            <a:chOff x="5109692" y="1440546"/>
            <a:chExt cx="3069584" cy="338413"/>
          </a:xfrm>
        </p:grpSpPr>
        <p:sp>
          <p:nvSpPr>
            <p:cNvPr id="1389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390" name="Freeform 605"/>
            <p:cNvSpPr>
              <a:spLocks noEditPoints="1"/>
            </p:cNvSpPr>
            <p:nvPr/>
          </p:nvSpPr>
          <p:spPr bwMode="auto">
            <a:xfrm>
              <a:off x="7918872" y="1516487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939" name="组合 938"/>
          <p:cNvGrpSpPr/>
          <p:nvPr/>
        </p:nvGrpSpPr>
        <p:grpSpPr>
          <a:xfrm>
            <a:off x="1826664" y="1930006"/>
            <a:ext cx="1172005" cy="253916"/>
            <a:chOff x="2001041" y="2055653"/>
            <a:chExt cx="1596120" cy="280959"/>
          </a:xfrm>
        </p:grpSpPr>
        <p:cxnSp>
          <p:nvCxnSpPr>
            <p:cNvPr id="81" name="Straight Connector 348"/>
            <p:cNvCxnSpPr/>
            <p:nvPr/>
          </p:nvCxnSpPr>
          <p:spPr>
            <a:xfrm flipH="1" flipV="1">
              <a:off x="2006952" y="2253231"/>
              <a:ext cx="1590209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610"/>
            <p:cNvSpPr txBox="1"/>
            <p:nvPr/>
          </p:nvSpPr>
          <p:spPr>
            <a:xfrm>
              <a:off x="2001041" y="2055653"/>
              <a:ext cx="1596120" cy="28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加拿大安大略省</a:t>
              </a:r>
              <a:endParaRPr lang="en-US" altLang="zh-CN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54" name="组合 953"/>
          <p:cNvGrpSpPr/>
          <p:nvPr/>
        </p:nvGrpSpPr>
        <p:grpSpPr>
          <a:xfrm>
            <a:off x="1024448" y="2268146"/>
            <a:ext cx="1537217" cy="369315"/>
            <a:chOff x="710744" y="2395684"/>
            <a:chExt cx="2093492" cy="408647"/>
          </a:xfrm>
        </p:grpSpPr>
        <p:sp>
          <p:nvSpPr>
            <p:cNvPr id="10" name="TextBox 272"/>
            <p:cNvSpPr txBox="1"/>
            <p:nvPr/>
          </p:nvSpPr>
          <p:spPr>
            <a:xfrm>
              <a:off x="710744" y="2523373"/>
              <a:ext cx="2093492" cy="280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北美总部加州圣何塞</a:t>
              </a:r>
              <a:endPara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50" name="组合 949"/>
            <p:cNvGrpSpPr/>
            <p:nvPr/>
          </p:nvGrpSpPr>
          <p:grpSpPr>
            <a:xfrm>
              <a:off x="1256721" y="2395684"/>
              <a:ext cx="1379018" cy="330631"/>
              <a:chOff x="-593144" y="1986177"/>
              <a:chExt cx="1379018" cy="330631"/>
            </a:xfrm>
          </p:grpSpPr>
          <p:cxnSp>
            <p:nvCxnSpPr>
              <p:cNvPr id="947" name="直接连接符 946"/>
              <p:cNvCxnSpPr/>
              <p:nvPr/>
            </p:nvCxnSpPr>
            <p:spPr>
              <a:xfrm>
                <a:off x="784746" y="1986177"/>
                <a:ext cx="0" cy="33063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9" name="直接连接符 948"/>
              <p:cNvCxnSpPr/>
              <p:nvPr/>
            </p:nvCxnSpPr>
            <p:spPr>
              <a:xfrm flipH="1">
                <a:off x="-593144" y="2315912"/>
                <a:ext cx="137901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7" name="组合 956"/>
          <p:cNvGrpSpPr/>
          <p:nvPr/>
        </p:nvGrpSpPr>
        <p:grpSpPr>
          <a:xfrm>
            <a:off x="2473554" y="3968421"/>
            <a:ext cx="657533" cy="253916"/>
            <a:chOff x="2701687" y="2042345"/>
            <a:chExt cx="895475" cy="280960"/>
          </a:xfrm>
        </p:grpSpPr>
        <p:cxnSp>
          <p:nvCxnSpPr>
            <p:cNvPr id="959" name="Straight Connector 348"/>
            <p:cNvCxnSpPr/>
            <p:nvPr/>
          </p:nvCxnSpPr>
          <p:spPr>
            <a:xfrm flipH="1" flipV="1">
              <a:off x="2719254" y="2253232"/>
              <a:ext cx="877908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0" name="TextBox 610"/>
            <p:cNvSpPr txBox="1"/>
            <p:nvPr/>
          </p:nvSpPr>
          <p:spPr>
            <a:xfrm>
              <a:off x="2701687" y="2042345"/>
              <a:ext cx="895474" cy="280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智利</a:t>
              </a:r>
            </a:p>
          </p:txBody>
        </p:sp>
      </p:grpSp>
      <p:grpSp>
        <p:nvGrpSpPr>
          <p:cNvPr id="1433" name="组合 1432"/>
          <p:cNvGrpSpPr/>
          <p:nvPr/>
        </p:nvGrpSpPr>
        <p:grpSpPr>
          <a:xfrm>
            <a:off x="466302" y="1140754"/>
            <a:ext cx="95606" cy="118604"/>
            <a:chOff x="5074558" y="1405412"/>
            <a:chExt cx="260404" cy="262472"/>
          </a:xfrm>
        </p:grpSpPr>
        <p:sp>
          <p:nvSpPr>
            <p:cNvPr id="1434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35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36" name="组合 1435"/>
          <p:cNvGrpSpPr/>
          <p:nvPr/>
        </p:nvGrpSpPr>
        <p:grpSpPr>
          <a:xfrm>
            <a:off x="466302" y="1381958"/>
            <a:ext cx="95606" cy="118604"/>
            <a:chOff x="5074558" y="1405412"/>
            <a:chExt cx="260404" cy="262472"/>
          </a:xfrm>
        </p:grpSpPr>
        <p:sp>
          <p:nvSpPr>
            <p:cNvPr id="1437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38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sp>
        <p:nvSpPr>
          <p:cNvPr id="962" name="TextBox 566"/>
          <p:cNvSpPr txBox="1"/>
          <p:nvPr/>
        </p:nvSpPr>
        <p:spPr>
          <a:xfrm>
            <a:off x="529249" y="1328894"/>
            <a:ext cx="9633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05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机构</a:t>
            </a:r>
          </a:p>
        </p:txBody>
      </p:sp>
      <p:sp>
        <p:nvSpPr>
          <p:cNvPr id="1478" name="TextBox 566"/>
          <p:cNvSpPr txBox="1"/>
          <p:nvPr/>
        </p:nvSpPr>
        <p:spPr>
          <a:xfrm>
            <a:off x="529249" y="1088796"/>
            <a:ext cx="11942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05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公司和区域总部</a:t>
            </a:r>
            <a:endParaRPr lang="en-US" altLang="zh-CN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63" name="组合 1062"/>
          <p:cNvGrpSpPr/>
          <p:nvPr/>
        </p:nvGrpSpPr>
        <p:grpSpPr>
          <a:xfrm>
            <a:off x="3972438" y="1736098"/>
            <a:ext cx="599562" cy="253916"/>
            <a:chOff x="4957430" y="1806970"/>
            <a:chExt cx="623958" cy="280958"/>
          </a:xfrm>
        </p:grpSpPr>
        <p:sp>
          <p:nvSpPr>
            <p:cNvPr id="969" name="TextBox 610"/>
            <p:cNvSpPr txBox="1"/>
            <p:nvPr/>
          </p:nvSpPr>
          <p:spPr>
            <a:xfrm flipH="1">
              <a:off x="4996199" y="1806970"/>
              <a:ext cx="585189" cy="280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英国</a:t>
              </a:r>
              <a:endParaRPr lang="en-US" altLang="zh-CN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75" name="直接连接符 974"/>
            <p:cNvCxnSpPr/>
            <p:nvPr/>
          </p:nvCxnSpPr>
          <p:spPr>
            <a:xfrm>
              <a:off x="4957430" y="2009031"/>
              <a:ext cx="58518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6" name="组合 1005"/>
          <p:cNvGrpSpPr/>
          <p:nvPr/>
        </p:nvGrpSpPr>
        <p:grpSpPr>
          <a:xfrm>
            <a:off x="3280164" y="2068921"/>
            <a:ext cx="1279076" cy="937181"/>
            <a:chOff x="4014641" y="2175241"/>
            <a:chExt cx="1741938" cy="1036993"/>
          </a:xfrm>
        </p:grpSpPr>
        <p:sp>
          <p:nvSpPr>
            <p:cNvPr id="1000" name="TextBox 610"/>
            <p:cNvSpPr txBox="1"/>
            <p:nvPr/>
          </p:nvSpPr>
          <p:spPr>
            <a:xfrm flipH="1">
              <a:off x="4014641" y="2303628"/>
              <a:ext cx="1302356" cy="459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欧洲总部苏黎世</a:t>
              </a:r>
            </a:p>
          </p:txBody>
        </p:sp>
        <p:sp>
          <p:nvSpPr>
            <p:cNvPr id="1001" name="TextBox 610"/>
            <p:cNvSpPr txBox="1"/>
            <p:nvPr/>
          </p:nvSpPr>
          <p:spPr>
            <a:xfrm flipH="1">
              <a:off x="4054337" y="2636148"/>
              <a:ext cx="1192417" cy="28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德国慕尼黑</a:t>
              </a:r>
              <a:endPara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90" name="直接连接符 989"/>
            <p:cNvCxnSpPr/>
            <p:nvPr/>
          </p:nvCxnSpPr>
          <p:spPr>
            <a:xfrm>
              <a:off x="5128678" y="2175638"/>
              <a:ext cx="392" cy="10365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4" name="直接连接符 993"/>
            <p:cNvCxnSpPr/>
            <p:nvPr/>
          </p:nvCxnSpPr>
          <p:spPr>
            <a:xfrm>
              <a:off x="5129070" y="2175241"/>
              <a:ext cx="627509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8" name="直接连接符 997"/>
            <p:cNvCxnSpPr/>
            <p:nvPr/>
          </p:nvCxnSpPr>
          <p:spPr>
            <a:xfrm flipH="1">
              <a:off x="4096567" y="2835600"/>
              <a:ext cx="103211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9" name="直接连接符 998"/>
            <p:cNvCxnSpPr/>
            <p:nvPr/>
          </p:nvCxnSpPr>
          <p:spPr>
            <a:xfrm flipH="1">
              <a:off x="4096567" y="2505157"/>
              <a:ext cx="1032111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8" name="组合 1017"/>
          <p:cNvGrpSpPr/>
          <p:nvPr/>
        </p:nvGrpSpPr>
        <p:grpSpPr>
          <a:xfrm>
            <a:off x="3833507" y="2205930"/>
            <a:ext cx="960374" cy="1384485"/>
            <a:chOff x="4768225" y="2282954"/>
            <a:chExt cx="1307906" cy="1531937"/>
          </a:xfrm>
        </p:grpSpPr>
        <p:grpSp>
          <p:nvGrpSpPr>
            <p:cNvPr id="1016" name="组合 1015"/>
            <p:cNvGrpSpPr/>
            <p:nvPr/>
          </p:nvGrpSpPr>
          <p:grpSpPr>
            <a:xfrm>
              <a:off x="4768225" y="2282954"/>
              <a:ext cx="1207429" cy="1456846"/>
              <a:chOff x="4774575" y="2251204"/>
              <a:chExt cx="1207429" cy="1456846"/>
            </a:xfrm>
          </p:grpSpPr>
          <p:cxnSp>
            <p:nvCxnSpPr>
              <p:cNvPr id="1012" name="直接连接符 1011"/>
              <p:cNvCxnSpPr/>
              <p:nvPr/>
            </p:nvCxnSpPr>
            <p:spPr>
              <a:xfrm>
                <a:off x="5982003" y="2251204"/>
                <a:ext cx="0" cy="145444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5" name="直接连接符 1014"/>
              <p:cNvCxnSpPr/>
              <p:nvPr/>
            </p:nvCxnSpPr>
            <p:spPr>
              <a:xfrm flipH="1">
                <a:off x="4774575" y="3708050"/>
                <a:ext cx="1207429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7" name="TextBox 610"/>
            <p:cNvSpPr txBox="1"/>
            <p:nvPr/>
          </p:nvSpPr>
          <p:spPr>
            <a:xfrm flipH="1">
              <a:off x="4859613" y="3533932"/>
              <a:ext cx="1216518" cy="28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意大利米兰</a:t>
              </a:r>
              <a:endPara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8" name="组合 1027"/>
          <p:cNvGrpSpPr/>
          <p:nvPr/>
        </p:nvGrpSpPr>
        <p:grpSpPr>
          <a:xfrm>
            <a:off x="3976400" y="3831090"/>
            <a:ext cx="953751" cy="447985"/>
            <a:chOff x="4962827" y="4125093"/>
            <a:chExt cx="1298887" cy="495697"/>
          </a:xfrm>
        </p:grpSpPr>
        <p:grpSp>
          <p:nvGrpSpPr>
            <p:cNvPr id="1026" name="组合 1025"/>
            <p:cNvGrpSpPr/>
            <p:nvPr/>
          </p:nvGrpSpPr>
          <p:grpSpPr>
            <a:xfrm>
              <a:off x="4962827" y="4125093"/>
              <a:ext cx="1298887" cy="282148"/>
              <a:chOff x="6524177" y="4087486"/>
              <a:chExt cx="1298887" cy="282148"/>
            </a:xfrm>
          </p:grpSpPr>
          <p:cxnSp>
            <p:nvCxnSpPr>
              <p:cNvPr id="1021" name="直接连接符 1020"/>
              <p:cNvCxnSpPr/>
              <p:nvPr/>
            </p:nvCxnSpPr>
            <p:spPr>
              <a:xfrm>
                <a:off x="7823063" y="4087486"/>
                <a:ext cx="0" cy="27655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直接连接符 1023"/>
              <p:cNvCxnSpPr/>
              <p:nvPr/>
            </p:nvCxnSpPr>
            <p:spPr>
              <a:xfrm flipH="1" flipV="1">
                <a:off x="6524177" y="4369633"/>
                <a:ext cx="1298887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7" name="TextBox 610"/>
            <p:cNvSpPr txBox="1"/>
            <p:nvPr/>
          </p:nvSpPr>
          <p:spPr>
            <a:xfrm flipH="1">
              <a:off x="5073893" y="4161040"/>
              <a:ext cx="1105598" cy="459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南非约翰内斯堡</a:t>
              </a:r>
              <a:endPara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7" name="组合 1036"/>
          <p:cNvGrpSpPr/>
          <p:nvPr/>
        </p:nvGrpSpPr>
        <p:grpSpPr>
          <a:xfrm>
            <a:off x="5494266" y="2664881"/>
            <a:ext cx="1122085" cy="1318675"/>
            <a:chOff x="6784807" y="3080155"/>
            <a:chExt cx="1528136" cy="1459118"/>
          </a:xfrm>
        </p:grpSpPr>
        <p:grpSp>
          <p:nvGrpSpPr>
            <p:cNvPr id="1035" name="组合 1034"/>
            <p:cNvGrpSpPr/>
            <p:nvPr/>
          </p:nvGrpSpPr>
          <p:grpSpPr>
            <a:xfrm>
              <a:off x="6784808" y="3080155"/>
              <a:ext cx="765342" cy="1453134"/>
              <a:chOff x="6784808" y="3080155"/>
              <a:chExt cx="765342" cy="1453134"/>
            </a:xfrm>
          </p:grpSpPr>
          <p:cxnSp>
            <p:nvCxnSpPr>
              <p:cNvPr id="1031" name="直接连接符 1030"/>
              <p:cNvCxnSpPr/>
              <p:nvPr/>
            </p:nvCxnSpPr>
            <p:spPr>
              <a:xfrm>
                <a:off x="6784808" y="3080155"/>
                <a:ext cx="0" cy="1447872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直接连接符 1033"/>
              <p:cNvCxnSpPr/>
              <p:nvPr/>
            </p:nvCxnSpPr>
            <p:spPr>
              <a:xfrm>
                <a:off x="6784808" y="4533289"/>
                <a:ext cx="765342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6" name="TextBox 610"/>
            <p:cNvSpPr txBox="1"/>
            <p:nvPr/>
          </p:nvSpPr>
          <p:spPr>
            <a:xfrm flipH="1">
              <a:off x="6784807" y="4258314"/>
              <a:ext cx="1528136" cy="28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阿联酋阿布扎比</a:t>
              </a:r>
              <a:endPara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4" name="组合 1053"/>
          <p:cNvGrpSpPr/>
          <p:nvPr/>
        </p:nvGrpSpPr>
        <p:grpSpPr>
          <a:xfrm>
            <a:off x="5473920" y="3199708"/>
            <a:ext cx="1142430" cy="487102"/>
            <a:chOff x="7002254" y="3426466"/>
            <a:chExt cx="1555842" cy="538980"/>
          </a:xfrm>
        </p:grpSpPr>
        <p:cxnSp>
          <p:nvCxnSpPr>
            <p:cNvPr id="1047" name="直接连接符 1046"/>
            <p:cNvCxnSpPr/>
            <p:nvPr/>
          </p:nvCxnSpPr>
          <p:spPr>
            <a:xfrm>
              <a:off x="7193796" y="3886539"/>
              <a:ext cx="1219809" cy="128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3" name="组合 1052"/>
            <p:cNvGrpSpPr/>
            <p:nvPr/>
          </p:nvGrpSpPr>
          <p:grpSpPr>
            <a:xfrm>
              <a:off x="7002254" y="3426466"/>
              <a:ext cx="1555842" cy="538980"/>
              <a:chOff x="7002254" y="3426466"/>
              <a:chExt cx="1555842" cy="538980"/>
            </a:xfrm>
          </p:grpSpPr>
          <p:cxnSp>
            <p:nvCxnSpPr>
              <p:cNvPr id="1040" name="直接连接符 1039"/>
              <p:cNvCxnSpPr/>
              <p:nvPr/>
            </p:nvCxnSpPr>
            <p:spPr>
              <a:xfrm>
                <a:off x="8413729" y="3426466"/>
                <a:ext cx="0" cy="46007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0" name="TextBox 610"/>
              <p:cNvSpPr txBox="1"/>
              <p:nvPr/>
            </p:nvSpPr>
            <p:spPr>
              <a:xfrm flipH="1">
                <a:off x="7002254" y="3684487"/>
                <a:ext cx="1555842" cy="2809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CN" altLang="en-US" sz="105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亚太总部新加坡</a:t>
                </a:r>
              </a:p>
            </p:txBody>
          </p:sp>
        </p:grpSp>
      </p:grpSp>
      <p:grpSp>
        <p:nvGrpSpPr>
          <p:cNvPr id="1060" name="组合 1059"/>
          <p:cNvGrpSpPr/>
          <p:nvPr/>
        </p:nvGrpSpPr>
        <p:grpSpPr>
          <a:xfrm>
            <a:off x="7094324" y="3803696"/>
            <a:ext cx="866512" cy="192243"/>
            <a:chOff x="8326267" y="3812030"/>
            <a:chExt cx="1180078" cy="317905"/>
          </a:xfrm>
        </p:grpSpPr>
        <p:cxnSp>
          <p:nvCxnSpPr>
            <p:cNvPr id="1057" name="直接连接符 1056"/>
            <p:cNvCxnSpPr/>
            <p:nvPr/>
          </p:nvCxnSpPr>
          <p:spPr>
            <a:xfrm>
              <a:off x="8326267" y="3812030"/>
              <a:ext cx="0" cy="31790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直接连接符 1058"/>
            <p:cNvCxnSpPr/>
            <p:nvPr/>
          </p:nvCxnSpPr>
          <p:spPr>
            <a:xfrm>
              <a:off x="8331917" y="3812030"/>
              <a:ext cx="117442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1" name="TextBox 610"/>
          <p:cNvSpPr txBox="1"/>
          <p:nvPr/>
        </p:nvSpPr>
        <p:spPr>
          <a:xfrm flipH="1">
            <a:off x="7094810" y="3593066"/>
            <a:ext cx="10247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澳大利亚悉尼</a:t>
            </a:r>
            <a:endParaRPr lang="zh-CN" altLang="en-US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64" name="组合 1063"/>
          <p:cNvGrpSpPr/>
          <p:nvPr/>
        </p:nvGrpSpPr>
        <p:grpSpPr>
          <a:xfrm>
            <a:off x="6437401" y="2783579"/>
            <a:ext cx="551630" cy="415498"/>
            <a:chOff x="4398036" y="1806970"/>
            <a:chExt cx="751250" cy="459749"/>
          </a:xfrm>
        </p:grpSpPr>
        <p:sp>
          <p:nvSpPr>
            <p:cNvPr id="1067" name="TextBox 610"/>
            <p:cNvSpPr txBox="1"/>
            <p:nvPr/>
          </p:nvSpPr>
          <p:spPr>
            <a:xfrm flipH="1">
              <a:off x="4409912" y="1806970"/>
              <a:ext cx="739374" cy="459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泰国曼谷</a:t>
              </a:r>
            </a:p>
          </p:txBody>
        </p:sp>
        <p:cxnSp>
          <p:nvCxnSpPr>
            <p:cNvPr id="1066" name="直接连接符 1065"/>
            <p:cNvCxnSpPr/>
            <p:nvPr/>
          </p:nvCxnSpPr>
          <p:spPr>
            <a:xfrm>
              <a:off x="4398036" y="2009031"/>
              <a:ext cx="75125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5" name="组合 1084"/>
          <p:cNvGrpSpPr/>
          <p:nvPr/>
        </p:nvGrpSpPr>
        <p:grpSpPr>
          <a:xfrm>
            <a:off x="6666513" y="2166309"/>
            <a:ext cx="2036529" cy="661411"/>
            <a:chOff x="8626417" y="2283007"/>
            <a:chExt cx="2773492" cy="731855"/>
          </a:xfrm>
        </p:grpSpPr>
        <p:sp>
          <p:nvSpPr>
            <p:cNvPr id="1077" name="TextBox 610"/>
            <p:cNvSpPr txBox="1"/>
            <p:nvPr/>
          </p:nvSpPr>
          <p:spPr>
            <a:xfrm flipH="1">
              <a:off x="8721876" y="2283007"/>
              <a:ext cx="2678033" cy="578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江苏常州公司总部和制造基地</a:t>
              </a:r>
            </a:p>
          </p:txBody>
        </p:sp>
        <p:grpSp>
          <p:nvGrpSpPr>
            <p:cNvPr id="1083" name="组合 1082"/>
            <p:cNvGrpSpPr/>
            <p:nvPr/>
          </p:nvGrpSpPr>
          <p:grpSpPr>
            <a:xfrm>
              <a:off x="8626417" y="2477723"/>
              <a:ext cx="2760478" cy="537139"/>
              <a:chOff x="7803701" y="76269"/>
              <a:chExt cx="2760478" cy="537139"/>
            </a:xfrm>
          </p:grpSpPr>
          <p:cxnSp>
            <p:nvCxnSpPr>
              <p:cNvPr id="1074" name="直接连接符 1073"/>
              <p:cNvCxnSpPr/>
              <p:nvPr/>
            </p:nvCxnSpPr>
            <p:spPr>
              <a:xfrm>
                <a:off x="7803701" y="76269"/>
                <a:ext cx="341119" cy="53713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6" name="直接连接符 1075"/>
              <p:cNvCxnSpPr/>
              <p:nvPr/>
            </p:nvCxnSpPr>
            <p:spPr>
              <a:xfrm flipV="1">
                <a:off x="8083551" y="611884"/>
                <a:ext cx="1884324" cy="152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直接连接符 1078"/>
              <p:cNvCxnSpPr/>
              <p:nvPr/>
            </p:nvCxnSpPr>
            <p:spPr>
              <a:xfrm>
                <a:off x="7936585" y="264778"/>
                <a:ext cx="2627594" cy="787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4" name="TextBox 610"/>
            <p:cNvSpPr txBox="1"/>
            <p:nvPr/>
          </p:nvSpPr>
          <p:spPr>
            <a:xfrm flipH="1">
              <a:off x="8903921" y="2706977"/>
              <a:ext cx="1701347" cy="280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0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上海；江苏盐城</a:t>
              </a:r>
              <a:endParaRPr lang="zh-CN" altLang="en-US" sz="1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0" name="组合 1089"/>
          <p:cNvGrpSpPr/>
          <p:nvPr/>
        </p:nvGrpSpPr>
        <p:grpSpPr>
          <a:xfrm>
            <a:off x="6986469" y="2033182"/>
            <a:ext cx="741634" cy="253916"/>
            <a:chOff x="9800839" y="1842588"/>
            <a:chExt cx="1010010" cy="280959"/>
          </a:xfrm>
        </p:grpSpPr>
        <p:cxnSp>
          <p:nvCxnSpPr>
            <p:cNvPr id="1088" name="直接连接符 1087"/>
            <p:cNvCxnSpPr/>
            <p:nvPr/>
          </p:nvCxnSpPr>
          <p:spPr>
            <a:xfrm>
              <a:off x="9800840" y="2071655"/>
              <a:ext cx="1010009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9" name="TextBox 610"/>
            <p:cNvSpPr txBox="1"/>
            <p:nvPr/>
          </p:nvSpPr>
          <p:spPr>
            <a:xfrm flipH="1">
              <a:off x="9800839" y="1842588"/>
              <a:ext cx="1010009" cy="28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日本东京</a:t>
              </a:r>
              <a:endPara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00" name="组合 1099"/>
          <p:cNvGrpSpPr/>
          <p:nvPr/>
        </p:nvGrpSpPr>
        <p:grpSpPr>
          <a:xfrm>
            <a:off x="6738939" y="1829853"/>
            <a:ext cx="973531" cy="349142"/>
            <a:chOff x="8725050" y="1910714"/>
            <a:chExt cx="1325824" cy="386327"/>
          </a:xfrm>
        </p:grpSpPr>
        <p:grpSp>
          <p:nvGrpSpPr>
            <p:cNvPr id="1097" name="组合 1096"/>
            <p:cNvGrpSpPr/>
            <p:nvPr/>
          </p:nvGrpSpPr>
          <p:grpSpPr>
            <a:xfrm>
              <a:off x="8725050" y="2135710"/>
              <a:ext cx="1325824" cy="161331"/>
              <a:chOff x="9608907" y="1986125"/>
              <a:chExt cx="1395044" cy="399990"/>
            </a:xfrm>
          </p:grpSpPr>
          <p:cxnSp>
            <p:nvCxnSpPr>
              <p:cNvPr id="1093" name="直接连接符 1092"/>
              <p:cNvCxnSpPr/>
              <p:nvPr/>
            </p:nvCxnSpPr>
            <p:spPr>
              <a:xfrm flipH="1">
                <a:off x="9615131" y="1986127"/>
                <a:ext cx="1388820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直接连接符 1095"/>
              <p:cNvCxnSpPr/>
              <p:nvPr/>
            </p:nvCxnSpPr>
            <p:spPr>
              <a:xfrm>
                <a:off x="9608907" y="1986128"/>
                <a:ext cx="0" cy="39998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8" name="TextBox 610"/>
            <p:cNvSpPr txBox="1"/>
            <p:nvPr/>
          </p:nvSpPr>
          <p:spPr>
            <a:xfrm flipH="1">
              <a:off x="8869547" y="1910714"/>
              <a:ext cx="1162512" cy="28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韩国</a:t>
              </a: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</a:t>
              </a:r>
              <a:r>
                <a:rPr lang="zh-CN" altLang="en-US" sz="105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尔</a:t>
              </a:r>
            </a:p>
          </p:txBody>
        </p:sp>
      </p:grpSp>
      <p:grpSp>
        <p:nvGrpSpPr>
          <p:cNvPr id="1111" name="组合 1110"/>
          <p:cNvGrpSpPr/>
          <p:nvPr/>
        </p:nvGrpSpPr>
        <p:grpSpPr>
          <a:xfrm>
            <a:off x="5890349" y="1070867"/>
            <a:ext cx="906385" cy="1406876"/>
            <a:chOff x="7569379" y="1070894"/>
            <a:chExt cx="1234380" cy="1556712"/>
          </a:xfrm>
        </p:grpSpPr>
        <p:grpSp>
          <p:nvGrpSpPr>
            <p:cNvPr id="1109" name="组合 1108"/>
            <p:cNvGrpSpPr/>
            <p:nvPr/>
          </p:nvGrpSpPr>
          <p:grpSpPr>
            <a:xfrm>
              <a:off x="7569379" y="1271063"/>
              <a:ext cx="1167008" cy="1356543"/>
              <a:chOff x="7569379" y="1141139"/>
              <a:chExt cx="1167008" cy="1486468"/>
            </a:xfrm>
          </p:grpSpPr>
          <p:cxnSp>
            <p:nvCxnSpPr>
              <p:cNvPr id="1106" name="直接连接符 1105"/>
              <p:cNvCxnSpPr/>
              <p:nvPr/>
            </p:nvCxnSpPr>
            <p:spPr>
              <a:xfrm flipV="1">
                <a:off x="7569379" y="1141140"/>
                <a:ext cx="0" cy="148646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直接连接符 1107"/>
              <p:cNvCxnSpPr/>
              <p:nvPr/>
            </p:nvCxnSpPr>
            <p:spPr>
              <a:xfrm>
                <a:off x="7569379" y="1141139"/>
                <a:ext cx="1167008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0" name="TextBox 610"/>
            <p:cNvSpPr txBox="1"/>
            <p:nvPr/>
          </p:nvSpPr>
          <p:spPr>
            <a:xfrm flipH="1">
              <a:off x="7575727" y="1070894"/>
              <a:ext cx="1228032" cy="2809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印度 新德里</a:t>
              </a:r>
            </a:p>
          </p:txBody>
        </p:sp>
      </p:grpSp>
      <p:grpSp>
        <p:nvGrpSpPr>
          <p:cNvPr id="1115" name="组合 1114"/>
          <p:cNvGrpSpPr/>
          <p:nvPr/>
        </p:nvGrpSpPr>
        <p:grpSpPr>
          <a:xfrm>
            <a:off x="6327155" y="1466881"/>
            <a:ext cx="253916" cy="734005"/>
            <a:chOff x="9128908" y="1045114"/>
            <a:chExt cx="345801" cy="673627"/>
          </a:xfrm>
        </p:grpSpPr>
        <p:cxnSp>
          <p:nvCxnSpPr>
            <p:cNvPr id="1113" name="直接连接符 1112"/>
            <p:cNvCxnSpPr/>
            <p:nvPr/>
          </p:nvCxnSpPr>
          <p:spPr>
            <a:xfrm flipV="1">
              <a:off x="9402447" y="1045114"/>
              <a:ext cx="0" cy="66438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4" name="TextBox 557"/>
            <p:cNvSpPr txBox="1"/>
            <p:nvPr/>
          </p:nvSpPr>
          <p:spPr>
            <a:xfrm rot="16200000">
              <a:off x="8973909" y="1217941"/>
              <a:ext cx="655799" cy="345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</a:t>
              </a:r>
              <a:endParaRPr lang="en-US" altLang="zh-CN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16" name="组合 1115"/>
          <p:cNvGrpSpPr/>
          <p:nvPr/>
        </p:nvGrpSpPr>
        <p:grpSpPr>
          <a:xfrm>
            <a:off x="6182232" y="1417138"/>
            <a:ext cx="253916" cy="917624"/>
            <a:chOff x="9128912" y="1005723"/>
            <a:chExt cx="345801" cy="703771"/>
          </a:xfrm>
        </p:grpSpPr>
        <p:cxnSp>
          <p:nvCxnSpPr>
            <p:cNvPr id="1117" name="直接连接符 1116"/>
            <p:cNvCxnSpPr/>
            <p:nvPr/>
          </p:nvCxnSpPr>
          <p:spPr>
            <a:xfrm flipV="1">
              <a:off x="9402447" y="1045114"/>
              <a:ext cx="0" cy="66438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8" name="TextBox 557"/>
            <p:cNvSpPr txBox="1"/>
            <p:nvPr/>
          </p:nvSpPr>
          <p:spPr>
            <a:xfrm rot="16200000">
              <a:off x="8973913" y="1160722"/>
              <a:ext cx="655799" cy="345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成都</a:t>
              </a:r>
            </a:p>
          </p:txBody>
        </p:sp>
      </p:grpSp>
      <p:grpSp>
        <p:nvGrpSpPr>
          <p:cNvPr id="1119" name="组合 1118"/>
          <p:cNvGrpSpPr/>
          <p:nvPr/>
        </p:nvGrpSpPr>
        <p:grpSpPr>
          <a:xfrm>
            <a:off x="5862364" y="1392279"/>
            <a:ext cx="253916" cy="754005"/>
            <a:chOff x="9128911" y="962566"/>
            <a:chExt cx="345801" cy="834308"/>
          </a:xfrm>
        </p:grpSpPr>
        <p:cxnSp>
          <p:nvCxnSpPr>
            <p:cNvPr id="1120" name="直接连接符 1119"/>
            <p:cNvCxnSpPr/>
            <p:nvPr/>
          </p:nvCxnSpPr>
          <p:spPr>
            <a:xfrm flipV="1">
              <a:off x="9402447" y="1045114"/>
              <a:ext cx="0" cy="66438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1" name="TextBox 557"/>
            <p:cNvSpPr txBox="1"/>
            <p:nvPr/>
          </p:nvSpPr>
          <p:spPr>
            <a:xfrm rot="16200000">
              <a:off x="8884658" y="1206819"/>
              <a:ext cx="834308" cy="345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乌鲁木齐</a:t>
              </a:r>
              <a:endParaRPr lang="en-US" altLang="zh-CN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23" name="直接连接符 1122"/>
          <p:cNvCxnSpPr/>
          <p:nvPr/>
        </p:nvCxnSpPr>
        <p:spPr>
          <a:xfrm flipH="1">
            <a:off x="6063441" y="1461143"/>
            <a:ext cx="131715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" name="TextBox 610"/>
          <p:cNvSpPr txBox="1"/>
          <p:nvPr/>
        </p:nvSpPr>
        <p:spPr>
          <a:xfrm flipH="1">
            <a:off x="6071776" y="1280464"/>
            <a:ext cx="13205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endParaRPr lang="zh-CN" altLang="en-US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82" name="组合 1481"/>
          <p:cNvGrpSpPr/>
          <p:nvPr/>
        </p:nvGrpSpPr>
        <p:grpSpPr>
          <a:xfrm>
            <a:off x="2390848" y="2188976"/>
            <a:ext cx="95606" cy="118604"/>
            <a:chOff x="5074558" y="1405412"/>
            <a:chExt cx="260404" cy="262472"/>
          </a:xfrm>
        </p:grpSpPr>
        <p:sp>
          <p:nvSpPr>
            <p:cNvPr id="1480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81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391" name="组合 1390"/>
          <p:cNvGrpSpPr/>
          <p:nvPr/>
        </p:nvGrpSpPr>
        <p:grpSpPr>
          <a:xfrm>
            <a:off x="4570358" y="2096948"/>
            <a:ext cx="191319" cy="127034"/>
            <a:chOff x="5109692" y="1351624"/>
            <a:chExt cx="521104" cy="281126"/>
          </a:xfrm>
          <a:solidFill>
            <a:srgbClr val="002060"/>
          </a:solidFill>
        </p:grpSpPr>
        <p:sp>
          <p:nvSpPr>
            <p:cNvPr id="1392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393" name="Freeform 605"/>
            <p:cNvSpPr>
              <a:spLocks noEditPoints="1"/>
            </p:cNvSpPr>
            <p:nvPr/>
          </p:nvSpPr>
          <p:spPr bwMode="auto">
            <a:xfrm>
              <a:off x="5370392" y="1351624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18" name="组合 1417"/>
          <p:cNvGrpSpPr/>
          <p:nvPr/>
        </p:nvGrpSpPr>
        <p:grpSpPr>
          <a:xfrm>
            <a:off x="6695479" y="2154725"/>
            <a:ext cx="95606" cy="118604"/>
            <a:chOff x="5074558" y="1405412"/>
            <a:chExt cx="260404" cy="262472"/>
          </a:xfrm>
        </p:grpSpPr>
        <p:sp>
          <p:nvSpPr>
            <p:cNvPr id="1419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20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30" name="组合 1429"/>
          <p:cNvGrpSpPr/>
          <p:nvPr/>
        </p:nvGrpSpPr>
        <p:grpSpPr>
          <a:xfrm>
            <a:off x="6898140" y="2167947"/>
            <a:ext cx="95606" cy="118604"/>
            <a:chOff x="5074558" y="1405412"/>
            <a:chExt cx="260404" cy="262472"/>
          </a:xfrm>
        </p:grpSpPr>
        <p:sp>
          <p:nvSpPr>
            <p:cNvPr id="1431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32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27" name="组合 1426"/>
          <p:cNvGrpSpPr/>
          <p:nvPr/>
        </p:nvGrpSpPr>
        <p:grpSpPr>
          <a:xfrm>
            <a:off x="6612774" y="2247886"/>
            <a:ext cx="95606" cy="118604"/>
            <a:chOff x="5074558" y="1405412"/>
            <a:chExt cx="260404" cy="262472"/>
          </a:xfrm>
        </p:grpSpPr>
        <p:sp>
          <p:nvSpPr>
            <p:cNvPr id="1428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29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15" name="组合 1414"/>
          <p:cNvGrpSpPr/>
          <p:nvPr/>
        </p:nvGrpSpPr>
        <p:grpSpPr>
          <a:xfrm>
            <a:off x="6480207" y="2174604"/>
            <a:ext cx="95606" cy="118604"/>
            <a:chOff x="5074558" y="1405412"/>
            <a:chExt cx="260404" cy="262472"/>
          </a:xfrm>
        </p:grpSpPr>
        <p:sp>
          <p:nvSpPr>
            <p:cNvPr id="1416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17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12" name="组合 1411"/>
          <p:cNvGrpSpPr/>
          <p:nvPr/>
        </p:nvGrpSpPr>
        <p:grpSpPr>
          <a:xfrm>
            <a:off x="6340651" y="2315483"/>
            <a:ext cx="95606" cy="118604"/>
            <a:chOff x="5074558" y="1405412"/>
            <a:chExt cx="260404" cy="262472"/>
          </a:xfrm>
        </p:grpSpPr>
        <p:sp>
          <p:nvSpPr>
            <p:cNvPr id="1413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14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09" name="组合 1408"/>
          <p:cNvGrpSpPr/>
          <p:nvPr/>
        </p:nvGrpSpPr>
        <p:grpSpPr>
          <a:xfrm>
            <a:off x="6019852" y="2055727"/>
            <a:ext cx="95606" cy="118604"/>
            <a:chOff x="5074558" y="1405412"/>
            <a:chExt cx="260404" cy="262472"/>
          </a:xfrm>
        </p:grpSpPr>
        <p:sp>
          <p:nvSpPr>
            <p:cNvPr id="1410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11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06" name="组合 1405"/>
          <p:cNvGrpSpPr/>
          <p:nvPr/>
        </p:nvGrpSpPr>
        <p:grpSpPr>
          <a:xfrm>
            <a:off x="5851120" y="2451570"/>
            <a:ext cx="95606" cy="118604"/>
            <a:chOff x="5074558" y="1405412"/>
            <a:chExt cx="260404" cy="262472"/>
          </a:xfrm>
        </p:grpSpPr>
        <p:sp>
          <p:nvSpPr>
            <p:cNvPr id="1407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08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24" name="组合 1423"/>
          <p:cNvGrpSpPr/>
          <p:nvPr/>
        </p:nvGrpSpPr>
        <p:grpSpPr>
          <a:xfrm>
            <a:off x="6463109" y="3119901"/>
            <a:ext cx="95606" cy="118604"/>
            <a:chOff x="5074558" y="1405412"/>
            <a:chExt cx="260404" cy="262472"/>
          </a:xfrm>
        </p:grpSpPr>
        <p:sp>
          <p:nvSpPr>
            <p:cNvPr id="1425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26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400" name="组合 1399"/>
          <p:cNvGrpSpPr/>
          <p:nvPr/>
        </p:nvGrpSpPr>
        <p:grpSpPr>
          <a:xfrm>
            <a:off x="7050123" y="4006000"/>
            <a:ext cx="95606" cy="118604"/>
            <a:chOff x="5074558" y="1405412"/>
            <a:chExt cx="260404" cy="262472"/>
          </a:xfrm>
        </p:grpSpPr>
        <p:sp>
          <p:nvSpPr>
            <p:cNvPr id="1401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02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397" name="组合 1396"/>
          <p:cNvGrpSpPr/>
          <p:nvPr/>
        </p:nvGrpSpPr>
        <p:grpSpPr>
          <a:xfrm>
            <a:off x="5452761" y="2557507"/>
            <a:ext cx="95606" cy="118604"/>
            <a:chOff x="5074558" y="1405412"/>
            <a:chExt cx="260404" cy="262472"/>
          </a:xfrm>
        </p:grpSpPr>
        <p:sp>
          <p:nvSpPr>
            <p:cNvPr id="1398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399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394" name="组合 1393"/>
          <p:cNvGrpSpPr/>
          <p:nvPr/>
        </p:nvGrpSpPr>
        <p:grpSpPr>
          <a:xfrm>
            <a:off x="4883980" y="3761735"/>
            <a:ext cx="95606" cy="118604"/>
            <a:chOff x="5074558" y="1405412"/>
            <a:chExt cx="260404" cy="262472"/>
          </a:xfrm>
        </p:grpSpPr>
        <p:sp>
          <p:nvSpPr>
            <p:cNvPr id="1395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2060"/>
                </a:solidFill>
              </a:endParaRPr>
            </a:p>
          </p:txBody>
        </p:sp>
        <p:sp>
          <p:nvSpPr>
            <p:cNvPr id="1396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2060"/>
                </a:solidFill>
              </a:endParaRPr>
            </a:p>
          </p:txBody>
        </p:sp>
      </p:grpSp>
      <p:grpSp>
        <p:nvGrpSpPr>
          <p:cNvPr id="1421" name="组合 1420"/>
          <p:cNvGrpSpPr/>
          <p:nvPr/>
        </p:nvGrpSpPr>
        <p:grpSpPr>
          <a:xfrm>
            <a:off x="4523748" y="2003130"/>
            <a:ext cx="95606" cy="118604"/>
            <a:chOff x="5074558" y="1405412"/>
            <a:chExt cx="260404" cy="262472"/>
          </a:xfrm>
        </p:grpSpPr>
        <p:sp>
          <p:nvSpPr>
            <p:cNvPr id="1422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1423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grpSp>
        <p:nvGrpSpPr>
          <p:cNvPr id="1385" name="组合 1384"/>
          <p:cNvGrpSpPr/>
          <p:nvPr/>
        </p:nvGrpSpPr>
        <p:grpSpPr>
          <a:xfrm>
            <a:off x="3122981" y="4091471"/>
            <a:ext cx="95606" cy="118604"/>
            <a:chOff x="5074558" y="1405412"/>
            <a:chExt cx="260404" cy="262472"/>
          </a:xfrm>
        </p:grpSpPr>
        <p:sp>
          <p:nvSpPr>
            <p:cNvPr id="1386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2060"/>
                </a:solidFill>
              </a:endParaRPr>
            </a:p>
          </p:txBody>
        </p:sp>
        <p:sp>
          <p:nvSpPr>
            <p:cNvPr id="1387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2060"/>
                </a:solidFill>
              </a:endParaRPr>
            </a:p>
          </p:txBody>
        </p:sp>
      </p:grpSp>
      <p:grpSp>
        <p:nvGrpSpPr>
          <p:cNvPr id="1483" name="组合 1482"/>
          <p:cNvGrpSpPr/>
          <p:nvPr/>
        </p:nvGrpSpPr>
        <p:grpSpPr>
          <a:xfrm>
            <a:off x="2984142" y="2030135"/>
            <a:ext cx="95606" cy="118604"/>
            <a:chOff x="5074558" y="1405412"/>
            <a:chExt cx="260404" cy="262472"/>
          </a:xfrm>
        </p:grpSpPr>
        <p:sp>
          <p:nvSpPr>
            <p:cNvPr id="1484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002060"/>
                </a:solidFill>
              </a:endParaRPr>
            </a:p>
          </p:txBody>
        </p:sp>
        <p:sp>
          <p:nvSpPr>
            <p:cNvPr id="1485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51" name="组合 950"/>
          <p:cNvGrpSpPr/>
          <p:nvPr/>
        </p:nvGrpSpPr>
        <p:grpSpPr>
          <a:xfrm>
            <a:off x="6774676" y="3130012"/>
            <a:ext cx="95606" cy="118604"/>
            <a:chOff x="3186331" y="3096495"/>
            <a:chExt cx="130202" cy="131236"/>
          </a:xfrm>
        </p:grpSpPr>
        <p:sp>
          <p:nvSpPr>
            <p:cNvPr id="952" name="Oval 604"/>
            <p:cNvSpPr>
              <a:spLocks noChangeArrowheads="1"/>
            </p:cNvSpPr>
            <p:nvPr/>
          </p:nvSpPr>
          <p:spPr bwMode="auto">
            <a:xfrm>
              <a:off x="3203898" y="3114062"/>
              <a:ext cx="95068" cy="96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953" name="Freeform 605"/>
            <p:cNvSpPr>
              <a:spLocks noEditPoints="1"/>
            </p:cNvSpPr>
            <p:nvPr/>
          </p:nvSpPr>
          <p:spPr bwMode="auto">
            <a:xfrm>
              <a:off x="3186331" y="3096495"/>
              <a:ext cx="130202" cy="131236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cxnSp>
        <p:nvCxnSpPr>
          <p:cNvPr id="955" name="直接连接符 954"/>
          <p:cNvCxnSpPr/>
          <p:nvPr/>
        </p:nvCxnSpPr>
        <p:spPr>
          <a:xfrm>
            <a:off x="6822479" y="3215548"/>
            <a:ext cx="58180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8" name="TextBox 610"/>
          <p:cNvSpPr txBox="1"/>
          <p:nvPr/>
        </p:nvSpPr>
        <p:spPr>
          <a:xfrm flipH="1">
            <a:off x="6861374" y="3008148"/>
            <a:ext cx="5429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马来西亚</a:t>
            </a:r>
          </a:p>
        </p:txBody>
      </p:sp>
      <p:grpSp>
        <p:nvGrpSpPr>
          <p:cNvPr id="961" name="组合 960"/>
          <p:cNvGrpSpPr/>
          <p:nvPr/>
        </p:nvGrpSpPr>
        <p:grpSpPr>
          <a:xfrm>
            <a:off x="6464303" y="2312574"/>
            <a:ext cx="95606" cy="118604"/>
            <a:chOff x="3186331" y="3096495"/>
            <a:chExt cx="130202" cy="131236"/>
          </a:xfrm>
        </p:grpSpPr>
        <p:sp>
          <p:nvSpPr>
            <p:cNvPr id="963" name="Oval 604"/>
            <p:cNvSpPr>
              <a:spLocks noChangeArrowheads="1"/>
            </p:cNvSpPr>
            <p:nvPr/>
          </p:nvSpPr>
          <p:spPr bwMode="auto">
            <a:xfrm>
              <a:off x="3203898" y="3114062"/>
              <a:ext cx="95068" cy="96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964" name="Freeform 605"/>
            <p:cNvSpPr>
              <a:spLocks noEditPoints="1"/>
            </p:cNvSpPr>
            <p:nvPr/>
          </p:nvSpPr>
          <p:spPr bwMode="auto">
            <a:xfrm>
              <a:off x="3186331" y="3096495"/>
              <a:ext cx="130202" cy="131236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cxnSp>
        <p:nvCxnSpPr>
          <p:cNvPr id="965" name="直接连接符 964"/>
          <p:cNvCxnSpPr>
            <a:stCxn id="964" idx="7"/>
          </p:cNvCxnSpPr>
          <p:nvPr/>
        </p:nvCxnSpPr>
        <p:spPr>
          <a:xfrm flipH="1">
            <a:off x="6509278" y="2398831"/>
            <a:ext cx="2828" cy="3509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6" name="直接连接符 965"/>
          <p:cNvCxnSpPr/>
          <p:nvPr/>
        </p:nvCxnSpPr>
        <p:spPr>
          <a:xfrm>
            <a:off x="5728903" y="2739177"/>
            <a:ext cx="77981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7" name="TextBox 610"/>
          <p:cNvSpPr txBox="1"/>
          <p:nvPr/>
        </p:nvSpPr>
        <p:spPr>
          <a:xfrm flipH="1">
            <a:off x="5651739" y="2541671"/>
            <a:ext cx="89568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湖北仙桃</a:t>
            </a:r>
            <a:endParaRPr lang="zh-CN" altLang="en-US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0" name="Oval 604"/>
          <p:cNvSpPr>
            <a:spLocks noChangeArrowheads="1"/>
          </p:cNvSpPr>
          <p:nvPr/>
        </p:nvSpPr>
        <p:spPr bwMode="auto">
          <a:xfrm>
            <a:off x="7395477" y="4268351"/>
            <a:ext cx="69807" cy="8685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srgbClr val="F08300"/>
              </a:solidFill>
            </a:endParaRPr>
          </a:p>
        </p:txBody>
      </p:sp>
      <p:grpSp>
        <p:nvGrpSpPr>
          <p:cNvPr id="974" name="组合 973"/>
          <p:cNvGrpSpPr/>
          <p:nvPr/>
        </p:nvGrpSpPr>
        <p:grpSpPr>
          <a:xfrm>
            <a:off x="466302" y="1623162"/>
            <a:ext cx="95606" cy="118604"/>
            <a:chOff x="5074558" y="1405412"/>
            <a:chExt cx="260404" cy="262472"/>
          </a:xfrm>
        </p:grpSpPr>
        <p:sp>
          <p:nvSpPr>
            <p:cNvPr id="976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977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sp>
        <p:nvSpPr>
          <p:cNvPr id="978" name="TextBox 566"/>
          <p:cNvSpPr txBox="1"/>
          <p:nvPr/>
        </p:nvSpPr>
        <p:spPr>
          <a:xfrm>
            <a:off x="529249" y="1568992"/>
            <a:ext cx="9633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05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生产基地</a:t>
            </a:r>
            <a:endParaRPr lang="zh-CN" altLang="en-US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79" name="组合 978"/>
          <p:cNvGrpSpPr/>
          <p:nvPr/>
        </p:nvGrpSpPr>
        <p:grpSpPr>
          <a:xfrm>
            <a:off x="6681382" y="2370107"/>
            <a:ext cx="95606" cy="118604"/>
            <a:chOff x="5074558" y="1405412"/>
            <a:chExt cx="260404" cy="262472"/>
          </a:xfrm>
        </p:grpSpPr>
        <p:sp>
          <p:nvSpPr>
            <p:cNvPr id="980" name="Oval 604"/>
            <p:cNvSpPr>
              <a:spLocks noChangeArrowheads="1"/>
            </p:cNvSpPr>
            <p:nvPr/>
          </p:nvSpPr>
          <p:spPr bwMode="auto">
            <a:xfrm>
              <a:off x="5109692" y="1440546"/>
              <a:ext cx="190136" cy="1922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  <p:sp>
          <p:nvSpPr>
            <p:cNvPr id="981" name="Freeform 605"/>
            <p:cNvSpPr>
              <a:spLocks noEditPoints="1"/>
            </p:cNvSpPr>
            <p:nvPr/>
          </p:nvSpPr>
          <p:spPr bwMode="auto">
            <a:xfrm>
              <a:off x="5074558" y="1405412"/>
              <a:ext cx="260404" cy="262472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12 h 44"/>
                <a:gd name="T12" fmla="*/ 12 w 44"/>
                <a:gd name="T13" fmla="*/ 22 h 44"/>
                <a:gd name="T14" fmla="*/ 22 w 44"/>
                <a:gd name="T15" fmla="*/ 32 h 44"/>
                <a:gd name="T16" fmla="*/ 32 w 44"/>
                <a:gd name="T17" fmla="*/ 22 h 44"/>
                <a:gd name="T18" fmla="*/ 22 w 44"/>
                <a:gd name="T19" fmla="*/ 1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12"/>
                  </a:moveTo>
                  <a:cubicBezTo>
                    <a:pt x="17" y="12"/>
                    <a:pt x="12" y="16"/>
                    <a:pt x="12" y="22"/>
                  </a:cubicBezTo>
                  <a:cubicBezTo>
                    <a:pt x="12" y="27"/>
                    <a:pt x="17" y="32"/>
                    <a:pt x="22" y="32"/>
                  </a:cubicBezTo>
                  <a:cubicBezTo>
                    <a:pt x="28" y="32"/>
                    <a:pt x="32" y="27"/>
                    <a:pt x="32" y="22"/>
                  </a:cubicBezTo>
                  <a:cubicBezTo>
                    <a:pt x="32" y="16"/>
                    <a:pt x="28" y="12"/>
                    <a:pt x="22" y="12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08300"/>
                </a:solidFill>
              </a:endParaRPr>
            </a:p>
          </p:txBody>
        </p:sp>
      </p:grpSp>
      <p:pic>
        <p:nvPicPr>
          <p:cNvPr id="173" name="图片 17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263" y="4691688"/>
            <a:ext cx="168750" cy="236250"/>
          </a:xfrm>
          <a:prstGeom prst="rect">
            <a:avLst/>
          </a:prstGeom>
        </p:spPr>
      </p:pic>
      <p:sp>
        <p:nvSpPr>
          <p:cNvPr id="179" name="TextBox 610"/>
          <p:cNvSpPr txBox="1"/>
          <p:nvPr/>
        </p:nvSpPr>
        <p:spPr>
          <a:xfrm flipH="1">
            <a:off x="3309312" y="2771994"/>
            <a:ext cx="9433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05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荷兰海尔伦</a:t>
            </a:r>
            <a:endParaRPr lang="zh-CN" altLang="en-US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0" name="直接连接符 179"/>
          <p:cNvCxnSpPr/>
          <p:nvPr/>
        </p:nvCxnSpPr>
        <p:spPr>
          <a:xfrm flipH="1">
            <a:off x="3333597" y="2992930"/>
            <a:ext cx="75786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常州天合光能概况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9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Factors affecting LCOE – System Cost Breakdown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20463524"/>
              </p:ext>
            </p:extLst>
          </p:nvPr>
        </p:nvGraphicFramePr>
        <p:xfrm>
          <a:off x="242784" y="963752"/>
          <a:ext cx="8718560" cy="5351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27648" y="5593608"/>
            <a:ext cx="6616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Cable, Labor and Hardware cost (39% of Total cost) is related to the module area, therefore to the module efficiency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08" y="1204264"/>
            <a:ext cx="786765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B0F0"/>
                </a:solidFill>
              </a:rPr>
              <a:t>Efficiency is key to improving </a:t>
            </a:r>
            <a:r>
              <a:rPr lang="en-US" b="1" dirty="0" smtClean="0">
                <a:solidFill>
                  <a:srgbClr val="00B0F0"/>
                </a:solidFill>
              </a:rPr>
              <a:t>LCOE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135328" y="1985928"/>
            <a:ext cx="493504" cy="4333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6496" y="6194888"/>
            <a:ext cx="643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Note: Average electricity price in Japan is 26 US cents/kWh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8414254" flipV="1">
            <a:off x="4608594" y="2983996"/>
            <a:ext cx="1761460" cy="523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2822340" flipV="1">
            <a:off x="5605180" y="1876902"/>
            <a:ext cx="715306" cy="117404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8389948" flipV="1">
            <a:off x="4707325" y="2148211"/>
            <a:ext cx="1088793" cy="71932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812515" y="1985928"/>
            <a:ext cx="0" cy="3186784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75840" y="1985928"/>
            <a:ext cx="6240" cy="330704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3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20687" y="1616162"/>
            <a:ext cx="6418004" cy="3325006"/>
            <a:chOff x="4778732" y="1521042"/>
            <a:chExt cx="6418004" cy="3325006"/>
          </a:xfrm>
        </p:grpSpPr>
        <p:sp>
          <p:nvSpPr>
            <p:cNvPr id="14" name="直角三角形 13"/>
            <p:cNvSpPr/>
            <p:nvPr/>
          </p:nvSpPr>
          <p:spPr>
            <a:xfrm>
              <a:off x="5565918" y="3650217"/>
              <a:ext cx="5486801" cy="612212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488607" y="3077621"/>
              <a:ext cx="2708129" cy="1768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300219" y="3650217"/>
              <a:ext cx="265699" cy="59974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直角三角形 18"/>
            <p:cNvSpPr/>
            <p:nvPr/>
          </p:nvSpPr>
          <p:spPr>
            <a:xfrm>
              <a:off x="5300219" y="1905280"/>
              <a:ext cx="265699" cy="1744936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5300219" y="4249963"/>
              <a:ext cx="380835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flipV="1">
              <a:off x="5300219" y="1628800"/>
              <a:ext cx="0" cy="26041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804248" y="4360204"/>
              <a:ext cx="983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Time</a:t>
              </a:r>
              <a:endParaRPr lang="zh-CN" altLang="en-US" b="1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505363" y="2794411"/>
              <a:ext cx="2916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Module power or efficiency </a:t>
              </a:r>
              <a:endParaRPr lang="zh-CN" altLang="en-US" b="1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5565918" y="1905280"/>
              <a:ext cx="590258" cy="731632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156175" y="1628800"/>
              <a:ext cx="23324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/>
                <a:t>快速衰减（</a:t>
              </a:r>
              <a:r>
                <a:rPr lang="en-US" altLang="zh-CN" sz="2000" b="1" dirty="0" smtClean="0"/>
                <a:t>1-2</a:t>
              </a:r>
              <a:r>
                <a:rPr lang="zh-CN" altLang="en-US" sz="2000" b="1" dirty="0" smtClean="0"/>
                <a:t>月）</a:t>
              </a:r>
              <a:endParaRPr lang="zh-CN" altLang="en-US" sz="2000" b="1" dirty="0"/>
            </a:p>
          </p:txBody>
        </p:sp>
        <p:cxnSp>
          <p:nvCxnSpPr>
            <p:cNvPr id="28" name="直接连接符 27"/>
            <p:cNvCxnSpPr/>
            <p:nvPr/>
          </p:nvCxnSpPr>
          <p:spPr>
            <a:xfrm flipV="1">
              <a:off x="7295263" y="3284983"/>
              <a:ext cx="147564" cy="583062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861047" y="2858213"/>
              <a:ext cx="27734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/>
                <a:t>缓慢衰减（生命周期）</a:t>
              </a:r>
              <a:endParaRPr lang="zh-CN" altLang="en-US" sz="2000" b="1" dirty="0"/>
            </a:p>
          </p:txBody>
        </p:sp>
      </p:grpSp>
      <p:sp>
        <p:nvSpPr>
          <p:cNvPr id="21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4730056" y="1052736"/>
            <a:ext cx="3658368" cy="4464496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电池端</a:t>
            </a:r>
            <a:r>
              <a:rPr lang="en-US" altLang="zh-CN" dirty="0" smtClean="0"/>
              <a:t>(LID)</a:t>
            </a:r>
          </a:p>
          <a:p>
            <a:pPr lvl="1"/>
            <a:r>
              <a:rPr lang="zh-CN" altLang="en-US" dirty="0" smtClean="0"/>
              <a:t>载流子注入诱导的光致衰减</a:t>
            </a:r>
            <a:r>
              <a:rPr lang="en-US" altLang="zh-CN" dirty="0" smtClean="0"/>
              <a:t> </a:t>
            </a:r>
          </a:p>
          <a:p>
            <a:pPr lvl="1"/>
            <a:r>
              <a:rPr lang="zh-CN" altLang="en-US" dirty="0" smtClean="0"/>
              <a:t>主要由硅衬底中的</a:t>
            </a:r>
            <a:r>
              <a:rPr lang="en-US" altLang="zh-CN" dirty="0" smtClean="0"/>
              <a:t>B-O, Fe-B</a:t>
            </a:r>
            <a:r>
              <a:rPr lang="zh-CN" altLang="en-US" dirty="0" smtClean="0"/>
              <a:t>等杂质引起</a:t>
            </a:r>
            <a:r>
              <a:rPr lang="en-US" altLang="zh-CN" dirty="0" smtClean="0"/>
              <a:t> ;</a:t>
            </a:r>
          </a:p>
          <a:p>
            <a:r>
              <a:rPr lang="zh-CN" altLang="en-US" dirty="0" smtClean="0"/>
              <a:t>组件端</a:t>
            </a:r>
            <a:r>
              <a:rPr lang="en-US" altLang="zh-CN" dirty="0" smtClean="0"/>
              <a:t>(</a:t>
            </a:r>
            <a:r>
              <a:rPr lang="zh-CN" altLang="en-US" dirty="0" smtClean="0"/>
              <a:t>老化</a:t>
            </a:r>
            <a:r>
              <a:rPr lang="en-US" altLang="zh-CN" dirty="0" smtClean="0"/>
              <a:t>)</a:t>
            </a:r>
          </a:p>
          <a:p>
            <a:pPr lvl="1"/>
            <a:r>
              <a:rPr lang="zh-CN" altLang="en-US" dirty="0" smtClean="0"/>
              <a:t>电极腐蚀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玻璃减反膜退化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EVA</a:t>
            </a:r>
            <a:r>
              <a:rPr lang="zh-CN" altLang="en-US" dirty="0" smtClean="0"/>
              <a:t>黄变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脱层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漏电</a:t>
            </a:r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716016" y="1052736"/>
            <a:ext cx="3744416" cy="18201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stCxn id="27" idx="3"/>
          </p:cNvCxnSpPr>
          <p:nvPr/>
        </p:nvCxnSpPr>
        <p:spPr>
          <a:xfrm>
            <a:off x="3930561" y="1923975"/>
            <a:ext cx="785455" cy="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4716016" y="2872868"/>
            <a:ext cx="3744416" cy="22123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/>
          <p:nvPr/>
        </p:nvCxnSpPr>
        <p:spPr>
          <a:xfrm>
            <a:off x="4076463" y="3140968"/>
            <a:ext cx="639553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 bwMode="auto">
          <a:xfrm>
            <a:off x="395535" y="254607"/>
            <a:ext cx="8549591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cs typeface="Times New Roman" panose="02020603050405020304" pitchFamily="18" charset="0"/>
              </a:rPr>
              <a:t>光伏</a:t>
            </a:r>
            <a:r>
              <a:rPr lang="zh-CN" altLang="en-US" dirty="0" smtClean="0">
                <a:cs typeface="Times New Roman" panose="02020603050405020304" pitchFamily="18" charset="0"/>
              </a:rPr>
              <a:t>组件的户外衰减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0925" y="5373216"/>
            <a:ext cx="1950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首年衰减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不等于号 6"/>
          <p:cNvSpPr/>
          <p:nvPr/>
        </p:nvSpPr>
        <p:spPr>
          <a:xfrm>
            <a:off x="3589992" y="5381657"/>
            <a:ext cx="1145494" cy="63878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60032" y="5364505"/>
            <a:ext cx="1950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LID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7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32980" y="5499006"/>
            <a:ext cx="4177637" cy="2014"/>
          </a:xfrm>
          <a:prstGeom prst="line">
            <a:avLst/>
          </a:prstGeom>
          <a:ln w="19050">
            <a:solidFill>
              <a:srgbClr val="2EA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94" y="996212"/>
            <a:ext cx="4210822" cy="453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4430870" y="1204264"/>
            <a:ext cx="4470346" cy="4791603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342000" algn="just">
              <a:lnSpc>
                <a:spcPct val="100000"/>
              </a:lnSpc>
              <a:spcBef>
                <a:spcPts val="1800"/>
              </a:spcBef>
              <a:buClr>
                <a:srgbClr val="40404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年批准筹建，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年通过科技部验收 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108000" indent="-342000" algn="just" defTabSz="777748">
              <a:lnSpc>
                <a:spcPct val="130000"/>
              </a:lnSpc>
              <a:buFont typeface="Wingdings" panose="05000000000000000000" pitchFamily="2" charset="2"/>
              <a:buChar char="n"/>
              <a:tabLst>
                <a:tab pos="252226" algn="l"/>
              </a:tabLst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全球光伏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行业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首家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获得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TUV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莱茵、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TMP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及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CTF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资质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莱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茵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CB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实验室）实验室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首家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获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UL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授权的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CTDP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免目击实验室</a:t>
            </a:r>
          </a:p>
          <a:p>
            <a:pPr marL="108000" indent="-342000" algn="just">
              <a:lnSpc>
                <a:spcPct val="100000"/>
              </a:lnSpc>
              <a:spcBef>
                <a:spcPts val="1800"/>
              </a:spcBef>
              <a:buClr>
                <a:srgbClr val="404040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创造了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次实验室电池转换效率和组件输出功率的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世界纪录</a:t>
            </a:r>
            <a:endParaRPr lang="en-US" altLang="zh-CN" sz="1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108000" indent="-342000" algn="just">
              <a:lnSpc>
                <a:spcPct val="100000"/>
              </a:lnSpc>
              <a:spcBef>
                <a:spcPts val="1800"/>
              </a:spcBef>
              <a:buClr>
                <a:srgbClr val="40404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全球可再生能源领域最具投资价值的领先技术蓝天奖</a:t>
            </a:r>
            <a:endParaRPr lang="en-US" altLang="zh-CN" sz="1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108000" indent="-342000" algn="just">
              <a:lnSpc>
                <a:spcPct val="100000"/>
              </a:lnSpc>
              <a:spcBef>
                <a:spcPts val="1800"/>
              </a:spcBef>
              <a:buClr>
                <a:srgbClr val="404040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申请专利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1223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件，其中已授权专利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692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件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(2016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日）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108000" indent="-342000" algn="just">
              <a:lnSpc>
                <a:spcPct val="100000"/>
              </a:lnSpc>
              <a:spcBef>
                <a:spcPts val="1800"/>
              </a:spcBef>
              <a:buClr>
                <a:srgbClr val="404040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主导和</a:t>
            </a: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参与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国际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&amp;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国家等光伏</a:t>
            </a: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标准制定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zh-CN" altLang="zh-CN" sz="1600" b="1" dirty="0" smtClean="0">
                <a:latin typeface="微软雅黑" pitchFamily="34" charset="-122"/>
                <a:ea typeface="微软雅黑" pitchFamily="34" charset="-122"/>
              </a:rPr>
              <a:t>项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(2016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日）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marL="108000" indent="-342000" algn="just">
              <a:lnSpc>
                <a:spcPct val="100000"/>
              </a:lnSpc>
              <a:spcBef>
                <a:spcPts val="1800"/>
              </a:spcBef>
              <a:buClr>
                <a:srgbClr val="404040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技术研发人员：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165</a:t>
            </a:r>
            <a:r>
              <a:rPr lang="zh-CN" altLang="en-US" sz="1600" b="1" dirty="0" smtClean="0">
                <a:latin typeface="Century Gothic" panose="020B0502020202020204" pitchFamily="34" charset="0"/>
                <a:ea typeface="微软雅黑" panose="020B0503020204020204" pitchFamily="34" charset="-122"/>
              </a:rPr>
              <a:t>人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(2015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年底）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个博士，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62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个硕士</a:t>
            </a:r>
          </a:p>
          <a:p>
            <a:pPr marL="108000" indent="-342000" algn="just">
              <a:lnSpc>
                <a:spcPct val="100000"/>
              </a:lnSpc>
              <a:spcBef>
                <a:spcPts val="1800"/>
              </a:spcBef>
              <a:buClr>
                <a:srgbClr val="404040"/>
              </a:buClr>
              <a:buFont typeface="Wingdings" panose="05000000000000000000" pitchFamily="2" charset="2"/>
              <a:buChar char="n"/>
            </a:pPr>
            <a:endParaRPr lang="en-US" altLang="zh-CN" sz="1600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228" y="5666248"/>
            <a:ext cx="557366" cy="481481"/>
          </a:xfrm>
          <a:prstGeom prst="rect">
            <a:avLst/>
          </a:prstGeom>
        </p:spPr>
      </p:pic>
      <p:pic>
        <p:nvPicPr>
          <p:cNvPr id="25" name="Picture 1" descr="F:\A Transfer\ANU.b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627" y="5675728"/>
            <a:ext cx="746849" cy="462521"/>
          </a:xfrm>
          <a:prstGeom prst="rect">
            <a:avLst/>
          </a:prstGeom>
          <a:noFill/>
        </p:spPr>
      </p:pic>
      <p:pic>
        <p:nvPicPr>
          <p:cNvPr id="26" name="Picture 2" descr="Solar Energy Research Institute of Singapor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851" y="5558960"/>
            <a:ext cx="580918" cy="6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UNSW Newsro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151" y="5760724"/>
            <a:ext cx="792875" cy="38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9" descr="https://encrypted-tbn1.gstatic.com/images?q=tbn:ANd9GcRrFQBiLRNWvCSNs89ruR8tpqe1rZOXLHIbEc1v23yubhDeXOVQ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173" y="5765846"/>
            <a:ext cx="794799" cy="29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连接符 8"/>
          <p:cNvCxnSpPr/>
          <p:nvPr/>
        </p:nvCxnSpPr>
        <p:spPr>
          <a:xfrm>
            <a:off x="32980" y="963752"/>
            <a:ext cx="4539020" cy="0"/>
          </a:xfrm>
          <a:prstGeom prst="line">
            <a:avLst/>
          </a:prstGeom>
          <a:ln w="19050">
            <a:solidFill>
              <a:srgbClr val="2EA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4451129" y="903624"/>
            <a:ext cx="615" cy="5451796"/>
          </a:xfrm>
          <a:prstGeom prst="line">
            <a:avLst/>
          </a:prstGeom>
          <a:ln w="19050">
            <a:solidFill>
              <a:srgbClr val="2EA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80320" y="6356350"/>
            <a:ext cx="541152" cy="365125"/>
          </a:xfrm>
          <a:prstGeom prst="rect">
            <a:avLst/>
          </a:prstGeom>
        </p:spPr>
        <p:txBody>
          <a:bodyPr/>
          <a:lstStyle/>
          <a:p>
            <a:fld id="{1CC10921-8088-4FB7-80C0-D6C0B1CC9FE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4" name="object 2"/>
          <p:cNvSpPr txBox="1">
            <a:spLocks/>
          </p:cNvSpPr>
          <p:nvPr/>
        </p:nvSpPr>
        <p:spPr>
          <a:xfrm>
            <a:off x="411761" y="206480"/>
            <a:ext cx="7328348" cy="808076"/>
          </a:xfrm>
          <a:prstGeom prst="rect">
            <a:avLst/>
          </a:prstGeom>
        </p:spPr>
        <p:txBody>
          <a:bodyPr vert="horz" wrap="square" lIns="0" tIns="181632" rIns="0" bIns="0" rtlCol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marL="10793"/>
            <a:r>
              <a:rPr lang="zh-CN" altLang="en-US" sz="2800" spc="-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天</a:t>
            </a:r>
            <a:r>
              <a:rPr lang="zh-CN" altLang="en-US" sz="2800" spc="-4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合光能坚持做技术创新和研发的</a:t>
            </a:r>
            <a:r>
              <a:rPr lang="zh-CN" altLang="en-US" sz="2800" spc="-4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引导</a:t>
            </a:r>
            <a:r>
              <a:rPr lang="zh-CN" altLang="en-US" sz="2800" spc="-4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者</a:t>
            </a:r>
            <a:endParaRPr lang="zh-CN" altLang="en-US" sz="2800" spc="-4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63688" y="6381328"/>
            <a:ext cx="66247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2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0857" t="65163" r="1900"/>
          <a:stretch/>
        </p:blipFill>
        <p:spPr bwMode="auto">
          <a:xfrm>
            <a:off x="204709" y="4992328"/>
            <a:ext cx="4112034" cy="72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itle 1"/>
          <p:cNvSpPr txBox="1">
            <a:spLocks/>
          </p:cNvSpPr>
          <p:nvPr/>
        </p:nvSpPr>
        <p:spPr bwMode="auto">
          <a:xfrm>
            <a:off x="258327" y="254606"/>
            <a:ext cx="8686800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>
              <a:spcBef>
                <a:spcPct val="20000"/>
              </a:spcBef>
              <a:buFont typeface="Arial" pitchFamily="34" charset="0"/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国家重点实验室学术委员会</a:t>
            </a:r>
          </a:p>
        </p:txBody>
      </p:sp>
      <p:sp>
        <p:nvSpPr>
          <p:cNvPr id="10" name="矩形 9"/>
          <p:cNvSpPr/>
          <p:nvPr/>
        </p:nvSpPr>
        <p:spPr>
          <a:xfrm>
            <a:off x="258327" y="936266"/>
            <a:ext cx="8357792" cy="352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国内外光伏行业知名学者做学术委员会成员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20194" r="1225"/>
          <a:stretch/>
        </p:blipFill>
        <p:spPr>
          <a:xfrm>
            <a:off x="258327" y="2996952"/>
            <a:ext cx="4058416" cy="190326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8327" y="1316203"/>
            <a:ext cx="720000" cy="10800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矩形 2"/>
          <p:cNvSpPr/>
          <p:nvPr/>
        </p:nvSpPr>
        <p:spPr>
          <a:xfrm>
            <a:off x="942362" y="1417904"/>
            <a:ext cx="1645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Andreas W. </a:t>
            </a:r>
            <a:r>
              <a:rPr lang="en-US" altLang="zh-CN" sz="1600" b="1" dirty="0" err="1"/>
              <a:t>Bett</a:t>
            </a:r>
            <a:endParaRPr lang="en-US" altLang="zh-CN" sz="1600" b="1" dirty="0"/>
          </a:p>
          <a:p>
            <a:r>
              <a:rPr lang="en-US" altLang="zh-CN" sz="1600" dirty="0" err="1" smtClean="0"/>
              <a:t>Fraunhofer</a:t>
            </a:r>
            <a:r>
              <a:rPr lang="en-US" altLang="zh-CN" sz="1600" dirty="0" smtClean="0"/>
              <a:t> ISE</a:t>
            </a:r>
            <a:r>
              <a:rPr lang="zh-CN" altLang="en-US" sz="1600" dirty="0" smtClean="0"/>
              <a:t>副主任</a:t>
            </a:r>
            <a:endParaRPr lang="en-US" altLang="zh-CN" sz="1600" dirty="0"/>
          </a:p>
        </p:txBody>
      </p:sp>
      <p:sp>
        <p:nvSpPr>
          <p:cNvPr id="11" name="矩形 10" descr="说明: 褚君浩"/>
          <p:cNvSpPr/>
          <p:nvPr/>
        </p:nvSpPr>
        <p:spPr>
          <a:xfrm>
            <a:off x="5714432" y="1264392"/>
            <a:ext cx="720000" cy="1080000"/>
          </a:xfrm>
          <a:prstGeom prst="rect">
            <a:avLst/>
          </a:prstGeom>
          <a:blipFill>
            <a:blip r:embed="rId6" cstate="print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矩形 3"/>
          <p:cNvSpPr/>
          <p:nvPr/>
        </p:nvSpPr>
        <p:spPr>
          <a:xfrm>
            <a:off x="6601830" y="1353494"/>
            <a:ext cx="24196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褚君浩</a:t>
            </a:r>
          </a:p>
          <a:p>
            <a:r>
              <a:rPr lang="zh-CN" altLang="en-US" sz="1400" dirty="0" smtClean="0"/>
              <a:t>中科院院士；中科院上海技术物理研究所教授</a:t>
            </a:r>
            <a:endParaRPr lang="en-US" altLang="zh-CN" sz="1400" dirty="0"/>
          </a:p>
        </p:txBody>
      </p:sp>
      <p:sp>
        <p:nvSpPr>
          <p:cNvPr id="15" name="矩形 14"/>
          <p:cNvSpPr/>
          <p:nvPr/>
        </p:nvSpPr>
        <p:spPr>
          <a:xfrm>
            <a:off x="2736585" y="1316202"/>
            <a:ext cx="720000" cy="1080000"/>
          </a:xfrm>
          <a:prstGeom prst="rect">
            <a:avLst/>
          </a:prstGeom>
          <a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9000" r="-5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矩形 4"/>
          <p:cNvSpPr/>
          <p:nvPr/>
        </p:nvSpPr>
        <p:spPr>
          <a:xfrm>
            <a:off x="3456585" y="1408660"/>
            <a:ext cx="22247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沈辉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/>
              <a:t>中山大学教授；光伏科学与技术国家重点实验室主任</a:t>
            </a:r>
            <a:endParaRPr lang="en-US" altLang="zh-CN" sz="1400" dirty="0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27580"/>
              </p:ext>
            </p:extLst>
          </p:nvPr>
        </p:nvGraphicFramePr>
        <p:xfrm>
          <a:off x="4687841" y="2430780"/>
          <a:ext cx="4224512" cy="392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847"/>
                <a:gridCol w="3077665"/>
              </a:tblGrid>
              <a:tr h="1440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积聚国内外顶尖光伏专家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沈    辉</a:t>
                      </a:r>
                      <a:endParaRPr lang="zh-CN" alt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50" dirty="0" smtClean="0"/>
                        <a:t>中山大学教授；光伏科学与技术国家重点实验室主任</a:t>
                      </a:r>
                      <a:endParaRPr lang="en-US" altLang="zh-CN" sz="1050" dirty="0"/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Pierre  </a:t>
                      </a:r>
                      <a:r>
                        <a:rPr lang="en-US" altLang="zh-CN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Verlinden</a:t>
                      </a:r>
                      <a:endParaRPr lang="zh-CN" alt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常州天合光能有限公司 副总裁</a:t>
                      </a:r>
                      <a:r>
                        <a:rPr lang="en-US" altLang="zh-CN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&amp;</a:t>
                      </a:r>
                      <a:r>
                        <a:rPr lang="zh-CN" alt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首席科学家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褚君浩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50" dirty="0" smtClean="0"/>
                        <a:t>中科院院士</a:t>
                      </a:r>
                      <a:endParaRPr lang="zh-CN" alt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Pietro</a:t>
                      </a:r>
                      <a:r>
                        <a:rPr lang="en-US" altLang="zh-CN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Altermatt</a:t>
                      </a:r>
                      <a:endParaRPr lang="zh-CN" alt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常州天合光能有限公司 主任科学家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Andreas </a:t>
                      </a:r>
                      <a:r>
                        <a:rPr lang="en-US" altLang="zh-CN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Bett</a:t>
                      </a:r>
                      <a:endParaRPr lang="zh-CN" alt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dirty="0" err="1" smtClean="0"/>
                        <a:t>Fraunhofer</a:t>
                      </a:r>
                      <a:r>
                        <a:rPr lang="en-US" altLang="zh-CN" sz="1050" dirty="0" smtClean="0"/>
                        <a:t> ISE</a:t>
                      </a:r>
                      <a:r>
                        <a:rPr lang="zh-CN" altLang="en-US" sz="1050" dirty="0" smtClean="0"/>
                        <a:t>副主任</a:t>
                      </a:r>
                      <a:endParaRPr lang="en-US" altLang="zh-CN" sz="1050" dirty="0"/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Thormas</a:t>
                      </a:r>
                      <a:r>
                        <a:rPr lang="en-US" altLang="zh-CN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0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Reindl</a:t>
                      </a:r>
                      <a:endParaRPr lang="zh-CN" alt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新加坡太阳能研究所副首席执行官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季良俊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UL</a:t>
                      </a:r>
                      <a:r>
                        <a:rPr lang="zh-CN" alt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研究员</a:t>
                      </a:r>
                      <a:endParaRPr lang="zh-CN" alt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冯志强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常州天合光能有限公司 光伏科学与技术国家重点实验室副总裁</a:t>
                      </a:r>
                      <a:endParaRPr lang="zh-CN" alt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杨德仁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Arial"/>
                        <a:buNone/>
                      </a:pPr>
                      <a:r>
                        <a:rPr lang="zh-CN" alt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浙江大学教授；浙江大学半导体材料研究所所长</a:t>
                      </a:r>
                      <a:endParaRPr lang="zh-CN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35" marR="114935" marT="0" marB="0"/>
                </a:tc>
              </a:tr>
              <a:tr h="144000"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刘正新 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4935" marR="114935" marT="0" marB="0"/>
                </a:tc>
                <a:tc>
                  <a:txBody>
                    <a:bodyPr/>
                    <a:lstStyle/>
                    <a:p>
                      <a:r>
                        <a:rPr lang="zh-CN" alt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中科院上海微系统与信息技术研究所研究员</a:t>
                      </a:r>
                      <a:endParaRPr lang="zh-CN" alt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4000">
                <a:tc>
                  <a:txBody>
                    <a:bodyPr/>
                    <a:lstStyle/>
                    <a:p>
                      <a:pPr indent="10795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Charlie </a:t>
                      </a: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Gay</a:t>
                      </a:r>
                      <a:endParaRPr lang="zh-CN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35" marR="114935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2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05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en-US" altLang="zh-CN" sz="105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reenstar</a:t>
                      </a:r>
                      <a:r>
                        <a:rPr lang="zh-CN" alt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基金创始人</a:t>
                      </a:r>
                      <a:r>
                        <a:rPr lang="en-US" altLang="zh-CN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zh-CN" alt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总裁；美国国家可再生能源实验室前主任；应用材料太阳能公司前总裁；西门子太阳能前总裁</a:t>
                      </a:r>
                      <a:r>
                        <a:rPr lang="en-US" altLang="zh-CN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&amp;CEO</a:t>
                      </a:r>
                      <a:endParaRPr lang="zh-CN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935" marR="114935" marT="0" marB="0"/>
                </a:tc>
              </a:tr>
              <a:tr h="144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张    臻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河海大学教授</a:t>
                      </a:r>
                      <a:endParaRPr lang="en-US" altLang="zh-CN" sz="105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1763688" y="6381328"/>
            <a:ext cx="66247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6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half" idx="4294967295"/>
          </p:nvPr>
        </p:nvSpPr>
        <p:spPr>
          <a:xfrm>
            <a:off x="183096" y="1060062"/>
            <a:ext cx="5262425" cy="67049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2011-2016</a:t>
            </a:r>
            <a:r>
              <a:rPr lang="zh-CN" altLang="en-US" sz="16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，连续创造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zh-CN" altLang="en-US" sz="1600" b="1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世界纪录</a:t>
            </a:r>
            <a:endParaRPr lang="en-US" altLang="zh-CN" sz="1600" b="1" dirty="0" smtClean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Achieved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13 </a:t>
            </a: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world records 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from 2011 to 2016 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CN" sz="16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object 2"/>
          <p:cNvSpPr txBox="1">
            <a:spLocks/>
          </p:cNvSpPr>
          <p:nvPr/>
        </p:nvSpPr>
        <p:spPr>
          <a:xfrm>
            <a:off x="369720" y="43737"/>
            <a:ext cx="7110831" cy="808076"/>
          </a:xfrm>
          <a:prstGeom prst="rect">
            <a:avLst/>
          </a:prstGeom>
        </p:spPr>
        <p:txBody>
          <a:bodyPr vert="horz" wrap="square" lIns="0" tIns="181632" rIns="0" bIns="0" rtlCol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marL="10793"/>
            <a:endParaRPr lang="zh-CN" altLang="en-US" sz="2800" spc="-4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107" name="object 2"/>
          <p:cNvSpPr txBox="1">
            <a:spLocks/>
          </p:cNvSpPr>
          <p:nvPr/>
        </p:nvSpPr>
        <p:spPr>
          <a:xfrm>
            <a:off x="476306" y="242216"/>
            <a:ext cx="8485038" cy="808076"/>
          </a:xfrm>
          <a:prstGeom prst="rect">
            <a:avLst/>
          </a:prstGeom>
        </p:spPr>
        <p:txBody>
          <a:bodyPr vert="horz" wrap="square" lIns="0" tIns="181632" rIns="0" bIns="0" rtlCol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95959"/>
                </a:solidFill>
                <a:latin typeface="Calibri" pitchFamily="34" charset="0"/>
              </a:defRPr>
            </a:lvl9pPr>
          </a:lstStyle>
          <a:p>
            <a:pPr marL="10793"/>
            <a:r>
              <a:rPr lang="zh-CN" altLang="en-US" sz="2400" spc="-4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  <a:sym typeface="+mn-lt"/>
              </a:rPr>
              <a:t>光伏国家重点实验室技术不断提升，屡创世界记录</a:t>
            </a:r>
            <a:endParaRPr lang="zh-CN" altLang="en-US" sz="2400" spc="-4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85" name="椭圆形标注 84"/>
          <p:cNvSpPr/>
          <p:nvPr/>
        </p:nvSpPr>
        <p:spPr>
          <a:xfrm rot="20596643">
            <a:off x="6122325" y="2166150"/>
            <a:ext cx="384442" cy="348835"/>
          </a:xfrm>
          <a:prstGeom prst="wedgeEllipseCallout">
            <a:avLst>
              <a:gd name="adj1" fmla="val -8245"/>
              <a:gd name="adj2" fmla="val 102932"/>
            </a:avLst>
          </a:prstGeom>
          <a:solidFill>
            <a:srgbClr val="FF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11" name="椭圆形标注 110"/>
          <p:cNvSpPr/>
          <p:nvPr/>
        </p:nvSpPr>
        <p:spPr>
          <a:xfrm rot="615684">
            <a:off x="6584221" y="2868328"/>
            <a:ext cx="384442" cy="348835"/>
          </a:xfrm>
          <a:prstGeom prst="wedgeEllipseCallout">
            <a:avLst>
              <a:gd name="adj1" fmla="val -58106"/>
              <a:gd name="adj2" fmla="val -78344"/>
            </a:avLst>
          </a:prstGeom>
          <a:solidFill>
            <a:srgbClr val="FF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>
              <a:solidFill>
                <a:srgbClr val="0070C0"/>
              </a:solidFill>
            </a:endParaRPr>
          </a:p>
        </p:txBody>
      </p:sp>
      <p:cxnSp>
        <p:nvCxnSpPr>
          <p:cNvPr id="112" name="直接连接符 111"/>
          <p:cNvCxnSpPr/>
          <p:nvPr/>
        </p:nvCxnSpPr>
        <p:spPr>
          <a:xfrm flipV="1">
            <a:off x="975445" y="5107639"/>
            <a:ext cx="1185525" cy="11473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/>
          <p:nvPr/>
        </p:nvCxnSpPr>
        <p:spPr>
          <a:xfrm flipV="1">
            <a:off x="2160970" y="2226440"/>
            <a:ext cx="5155677" cy="28816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/>
          <p:nvPr/>
        </p:nvCxnSpPr>
        <p:spPr>
          <a:xfrm flipV="1">
            <a:off x="7316647" y="1067714"/>
            <a:ext cx="825463" cy="11587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椭圆形标注 131"/>
          <p:cNvSpPr/>
          <p:nvPr/>
        </p:nvSpPr>
        <p:spPr>
          <a:xfrm>
            <a:off x="975448" y="5511465"/>
            <a:ext cx="300375" cy="348835"/>
          </a:xfrm>
          <a:prstGeom prst="wedgeEllipseCallout">
            <a:avLst>
              <a:gd name="adj1" fmla="val 51342"/>
              <a:gd name="adj2" fmla="val 60704"/>
            </a:avLst>
          </a:prstGeom>
          <a:solidFill>
            <a:schemeClr val="bg1">
              <a:lumMod val="85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rgbClr val="0070C0"/>
                </a:solidFill>
              </a:rPr>
              <a:t>1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6266" y="5107639"/>
            <a:ext cx="10951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Multi-</a:t>
            </a:r>
            <a:r>
              <a:rPr lang="en-US" altLang="zh-CN" sz="11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si</a:t>
            </a:r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Module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274.3 W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Sept. 2011</a:t>
            </a:r>
            <a:endParaRPr lang="zh-CN" altLang="en-US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41" name="椭圆形标注 140"/>
          <p:cNvSpPr/>
          <p:nvPr/>
        </p:nvSpPr>
        <p:spPr>
          <a:xfrm>
            <a:off x="1565600" y="4944133"/>
            <a:ext cx="300375" cy="348835"/>
          </a:xfrm>
          <a:prstGeom prst="wedgeEllipseCallout">
            <a:avLst>
              <a:gd name="adj1" fmla="val 51342"/>
              <a:gd name="adj2" fmla="val 60704"/>
            </a:avLst>
          </a:prstGeom>
          <a:solidFill>
            <a:schemeClr val="bg1">
              <a:lumMod val="85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rgbClr val="0070C0"/>
                </a:solidFill>
              </a:rPr>
              <a:t>2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2" name="椭圆形标注 141"/>
          <p:cNvSpPr/>
          <p:nvPr/>
        </p:nvSpPr>
        <p:spPr>
          <a:xfrm rot="588431">
            <a:off x="2552223" y="5033500"/>
            <a:ext cx="300375" cy="348835"/>
          </a:xfrm>
          <a:prstGeom prst="wedgeEllipseCallout">
            <a:avLst>
              <a:gd name="adj1" fmla="val -80335"/>
              <a:gd name="adj2" fmla="val -57897"/>
            </a:avLst>
          </a:prstGeom>
          <a:solidFill>
            <a:srgbClr val="CC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rgbClr val="0070C0"/>
                </a:solidFill>
              </a:rPr>
              <a:t>3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3" name="椭圆形标注 142"/>
          <p:cNvSpPr/>
          <p:nvPr/>
        </p:nvSpPr>
        <p:spPr>
          <a:xfrm>
            <a:off x="3615291" y="4444469"/>
            <a:ext cx="300375" cy="348835"/>
          </a:xfrm>
          <a:prstGeom prst="wedgeEllipseCallout">
            <a:avLst>
              <a:gd name="adj1" fmla="val -81583"/>
              <a:gd name="adj2" fmla="val -56833"/>
            </a:avLst>
          </a:prstGeom>
          <a:solidFill>
            <a:srgbClr val="CC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 smtClean="0">
                <a:solidFill>
                  <a:srgbClr val="0070C0"/>
                </a:solidFill>
              </a:rPr>
              <a:t>5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4" name="椭圆形标注 143"/>
          <p:cNvSpPr/>
          <p:nvPr/>
        </p:nvSpPr>
        <p:spPr>
          <a:xfrm>
            <a:off x="2513934" y="4199395"/>
            <a:ext cx="300375" cy="348835"/>
          </a:xfrm>
          <a:prstGeom prst="wedgeEllipseCallout">
            <a:avLst>
              <a:gd name="adj1" fmla="val 74636"/>
              <a:gd name="adj2" fmla="val 51243"/>
            </a:avLst>
          </a:prstGeom>
          <a:solidFill>
            <a:srgbClr val="CC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 smtClean="0">
                <a:solidFill>
                  <a:srgbClr val="0070C0"/>
                </a:solidFill>
              </a:rPr>
              <a:t>4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5" name="椭圆形标注 144"/>
          <p:cNvSpPr/>
          <p:nvPr/>
        </p:nvSpPr>
        <p:spPr>
          <a:xfrm>
            <a:off x="5178347" y="3571028"/>
            <a:ext cx="300375" cy="374835"/>
          </a:xfrm>
          <a:prstGeom prst="wedgeEllipseCallout">
            <a:avLst>
              <a:gd name="adj1" fmla="val -29861"/>
              <a:gd name="adj2" fmla="val -80497"/>
            </a:avLst>
          </a:prstGeom>
          <a:solidFill>
            <a:srgbClr val="CC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rgbClr val="0070C0"/>
                </a:solidFill>
              </a:rPr>
              <a:t>8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6" name="椭圆形标注 145"/>
          <p:cNvSpPr/>
          <p:nvPr/>
        </p:nvSpPr>
        <p:spPr>
          <a:xfrm>
            <a:off x="3554891" y="3693743"/>
            <a:ext cx="300375" cy="348835"/>
          </a:xfrm>
          <a:prstGeom prst="wedgeEllipseCallout">
            <a:avLst>
              <a:gd name="adj1" fmla="val 51342"/>
              <a:gd name="adj2" fmla="val 60704"/>
            </a:avLst>
          </a:prstGeom>
          <a:solidFill>
            <a:srgbClr val="CC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rgbClr val="0070C0"/>
                </a:solidFill>
              </a:rPr>
              <a:t>6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7" name="椭圆形标注 146"/>
          <p:cNvSpPr/>
          <p:nvPr/>
        </p:nvSpPr>
        <p:spPr>
          <a:xfrm>
            <a:off x="4216299" y="3197945"/>
            <a:ext cx="300375" cy="348835"/>
          </a:xfrm>
          <a:prstGeom prst="wedgeEllipseCallout">
            <a:avLst>
              <a:gd name="adj1" fmla="val 47114"/>
              <a:gd name="adj2" fmla="val 82548"/>
            </a:avLst>
          </a:prstGeom>
          <a:solidFill>
            <a:srgbClr val="CC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rgbClr val="0070C0"/>
                </a:solidFill>
              </a:rPr>
              <a:t>7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6154336" y="218995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70C0"/>
                </a:solidFill>
              </a:rPr>
              <a:t>10</a:t>
            </a:r>
            <a:endParaRPr lang="zh-CN" altLang="en-US" sz="1200" b="1" dirty="0">
              <a:solidFill>
                <a:srgbClr val="0070C0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560287" y="4210664"/>
            <a:ext cx="13019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Multi-PERC Module</a:t>
            </a:r>
          </a:p>
          <a:p>
            <a:pPr algn="ctr"/>
            <a:r>
              <a:rPr lang="en-US" altLang="zh-CN" sz="20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284.7 </a:t>
            </a:r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W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May, 2012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0" name="矩形 149"/>
          <p:cNvSpPr/>
          <p:nvPr/>
        </p:nvSpPr>
        <p:spPr>
          <a:xfrm>
            <a:off x="2280658" y="5410443"/>
            <a:ext cx="873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2cm IBC cell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rgbClr val="0070C0"/>
                </a:solidFill>
                <a:ea typeface="微软雅黑" panose="020B0503020204020204" pitchFamily="34" charset="-122"/>
              </a:rPr>
              <a:t>24.4% 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Feb. 2014</a:t>
            </a:r>
            <a:endParaRPr lang="zh-CN" altLang="en-US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1597949" y="3396480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Mono-PERC module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326.3 W</a:t>
            </a:r>
            <a:r>
              <a:rPr lang="en-US" altLang="zh-CN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April 2014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4549165" y="4010888"/>
            <a:ext cx="155683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156mm Multi-PERC cell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20.76% 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Nov. 2014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3357660" y="2326183"/>
            <a:ext cx="15856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156mm mono-PERC cell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21.4% 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Nov. 2014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3584550" y="4835495"/>
            <a:ext cx="1071126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156mm IBC cell</a:t>
            </a:r>
          </a:p>
          <a:p>
            <a:pPr algn="ctr"/>
            <a:r>
              <a:rPr lang="en-US" altLang="zh-CN" sz="20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22.9</a:t>
            </a:r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%</a:t>
            </a:r>
            <a:r>
              <a:rPr lang="en-US" altLang="zh-CN" sz="2800" b="1" dirty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April 2014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4654057" y="1956851"/>
            <a:ext cx="12939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Multi-PERC module</a:t>
            </a:r>
          </a:p>
          <a:p>
            <a:pPr algn="ctr"/>
            <a:r>
              <a:rPr lang="en-US" altLang="zh-CN" sz="20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324.5 </a:t>
            </a:r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W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Dec. 2014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2549577" y="2813799"/>
            <a:ext cx="13308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Mono-PERC module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335.2 W 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Oct. 2014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5644040" y="1361229"/>
            <a:ext cx="18742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Multi-PERC module efficiency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19.2%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April 2015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2328715" y="4727527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3314379" y="4234740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2814302" y="4473611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5128938" y="3226212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4430462" y="3571691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5659371" y="2970411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3772258" y="3992587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1179563" y="5852219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66" name="矩形 165"/>
          <p:cNvSpPr/>
          <p:nvPr/>
        </p:nvSpPr>
        <p:spPr>
          <a:xfrm>
            <a:off x="1795315" y="5278540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cxnSp>
        <p:nvCxnSpPr>
          <p:cNvPr id="167" name="直接连接符 166"/>
          <p:cNvCxnSpPr/>
          <p:nvPr/>
        </p:nvCxnSpPr>
        <p:spPr>
          <a:xfrm>
            <a:off x="5904797" y="4953674"/>
            <a:ext cx="1728192" cy="0"/>
          </a:xfrm>
          <a:prstGeom prst="line">
            <a:avLst/>
          </a:prstGeom>
          <a:ln w="158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 167"/>
          <p:cNvSpPr/>
          <p:nvPr/>
        </p:nvSpPr>
        <p:spPr>
          <a:xfrm>
            <a:off x="5894302" y="5079441"/>
            <a:ext cx="1111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ea typeface="微软雅黑" panose="020B0503020204020204" pitchFamily="34" charset="-122"/>
                <a:cs typeface="Arial Unicode MS" panose="020B0604020202020204" pitchFamily="34" charset="-122"/>
              </a:rPr>
              <a:t>World Records</a:t>
            </a:r>
            <a:endParaRPr lang="zh-CN" altLang="en-US" sz="1200" dirty="0"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6970131" y="493010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a typeface="MS Gothic" panose="020B0609070205080204" pitchFamily="49" charset="-128"/>
                <a:cs typeface="Arial Unicode MS" panose="020B0604020202020204" pitchFamily="34" charset="-122"/>
              </a:rPr>
              <a:t>7</a:t>
            </a:r>
            <a:endParaRPr lang="zh-CN" altLang="en-US" sz="2400" b="1" dirty="0">
              <a:solidFill>
                <a:srgbClr val="FF0000"/>
              </a:solidFill>
              <a:ea typeface="MS Gothic" panose="020B0609070205080204" pitchFamily="49" charset="-128"/>
            </a:endParaRPr>
          </a:p>
        </p:txBody>
      </p:sp>
      <p:cxnSp>
        <p:nvCxnSpPr>
          <p:cNvPr id="170" name="直接连接符 169"/>
          <p:cNvCxnSpPr/>
          <p:nvPr/>
        </p:nvCxnSpPr>
        <p:spPr>
          <a:xfrm>
            <a:off x="5904797" y="5503288"/>
            <a:ext cx="1728192" cy="13639"/>
          </a:xfrm>
          <a:prstGeom prst="line">
            <a:avLst/>
          </a:prstGeom>
          <a:ln w="158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矩形 170"/>
          <p:cNvSpPr/>
          <p:nvPr/>
        </p:nvSpPr>
        <p:spPr>
          <a:xfrm rot="16200000">
            <a:off x="7263843" y="5102957"/>
            <a:ext cx="460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>
                <a:solidFill>
                  <a:srgbClr val="0070C0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2014</a:t>
            </a:r>
            <a:endParaRPr lang="zh-CN" altLang="en-US" sz="1050" b="1" dirty="0">
              <a:solidFill>
                <a:srgbClr val="0070C0"/>
              </a:solidFill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6603229" y="294016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70C0"/>
                </a:solidFill>
              </a:rPr>
              <a:t>11</a:t>
            </a:r>
            <a:endParaRPr lang="zh-CN" altLang="en-US" sz="1200" b="1" dirty="0">
              <a:solidFill>
                <a:srgbClr val="0070C0"/>
              </a:solidFill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5691769" y="3097369"/>
            <a:ext cx="15167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156mm multi-PERC cell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>
                <a:solidFill>
                  <a:srgbClr val="0070C0"/>
                </a:solidFill>
                <a:ea typeface="微软雅黑" panose="020B0503020204020204" pitchFamily="34" charset="-122"/>
              </a:rPr>
              <a:t>21.25% </a:t>
            </a: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Nov. 2015</a:t>
            </a:r>
            <a:endParaRPr lang="zh-CN" altLang="en-US" sz="20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4" name="直接连接符 173"/>
          <p:cNvCxnSpPr/>
          <p:nvPr/>
        </p:nvCxnSpPr>
        <p:spPr>
          <a:xfrm>
            <a:off x="5911155" y="5631635"/>
            <a:ext cx="1728192" cy="0"/>
          </a:xfrm>
          <a:prstGeom prst="line">
            <a:avLst/>
          </a:prstGeom>
          <a:ln w="158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 174"/>
          <p:cNvSpPr/>
          <p:nvPr/>
        </p:nvSpPr>
        <p:spPr>
          <a:xfrm>
            <a:off x="5900663" y="5757402"/>
            <a:ext cx="1111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ea typeface="微软雅黑" panose="020B0503020204020204" pitchFamily="34" charset="-122"/>
                <a:cs typeface="Arial Unicode MS" panose="020B0604020202020204" pitchFamily="34" charset="-122"/>
              </a:rPr>
              <a:t>World Records</a:t>
            </a:r>
            <a:endParaRPr lang="zh-CN" altLang="en-US" sz="1200" dirty="0"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6976489" y="560806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a typeface="MS Gothic" panose="020B0609070205080204" pitchFamily="49" charset="-128"/>
              </a:rPr>
              <a:t>3</a:t>
            </a:r>
            <a:endParaRPr lang="zh-CN" altLang="en-US" sz="2400" b="1" dirty="0">
              <a:solidFill>
                <a:srgbClr val="FF0000"/>
              </a:solidFill>
              <a:ea typeface="MS Gothic" panose="020B0609070205080204" pitchFamily="49" charset="-128"/>
            </a:endParaRPr>
          </a:p>
        </p:txBody>
      </p:sp>
      <p:cxnSp>
        <p:nvCxnSpPr>
          <p:cNvPr id="178" name="直接连接符 177"/>
          <p:cNvCxnSpPr/>
          <p:nvPr/>
        </p:nvCxnSpPr>
        <p:spPr>
          <a:xfrm>
            <a:off x="5911155" y="6181249"/>
            <a:ext cx="1728192" cy="13639"/>
          </a:xfrm>
          <a:prstGeom prst="line">
            <a:avLst/>
          </a:prstGeom>
          <a:ln w="158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矩形 178"/>
          <p:cNvSpPr/>
          <p:nvPr/>
        </p:nvSpPr>
        <p:spPr>
          <a:xfrm rot="16200000">
            <a:off x="7270203" y="5780918"/>
            <a:ext cx="460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 dirty="0" smtClean="0">
                <a:solidFill>
                  <a:srgbClr val="0070C0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2015</a:t>
            </a:r>
            <a:endParaRPr lang="zh-CN" altLang="en-US" sz="1050" b="1" dirty="0">
              <a:solidFill>
                <a:srgbClr val="0070C0"/>
              </a:solidFill>
            </a:endParaRPr>
          </a:p>
        </p:txBody>
      </p:sp>
      <p:sp>
        <p:nvSpPr>
          <p:cNvPr id="180" name="椭圆形标注 179"/>
          <p:cNvSpPr/>
          <p:nvPr/>
        </p:nvSpPr>
        <p:spPr>
          <a:xfrm rot="7916060">
            <a:off x="8034051" y="1379529"/>
            <a:ext cx="386182" cy="351851"/>
          </a:xfrm>
          <a:prstGeom prst="wedgeEllipseCallout">
            <a:avLst>
              <a:gd name="adj1" fmla="val 20919"/>
              <a:gd name="adj2" fmla="val 72896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81" name="矩形 180"/>
          <p:cNvSpPr/>
          <p:nvPr/>
        </p:nvSpPr>
        <p:spPr>
          <a:xfrm>
            <a:off x="8059424" y="144477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70C0"/>
                </a:solidFill>
              </a:rPr>
              <a:t>13</a:t>
            </a:r>
            <a:endParaRPr lang="zh-CN" altLang="en-US" sz="1200" b="1" dirty="0">
              <a:solidFill>
                <a:srgbClr val="0070C0"/>
              </a:solidFill>
            </a:endParaRPr>
          </a:p>
        </p:txBody>
      </p:sp>
      <p:sp>
        <p:nvSpPr>
          <p:cNvPr id="182" name="矩形 181"/>
          <p:cNvSpPr/>
          <p:nvPr/>
        </p:nvSpPr>
        <p:spPr>
          <a:xfrm>
            <a:off x="7036817" y="2875726"/>
            <a:ext cx="15536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156mm mono-PERC cell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22.13%</a:t>
            </a:r>
            <a:endParaRPr lang="en-US" altLang="zh-CN" sz="20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Dec. 2015</a:t>
            </a:r>
            <a:endParaRPr lang="zh-CN" altLang="en-US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83" name="矩形 182"/>
          <p:cNvSpPr/>
          <p:nvPr/>
        </p:nvSpPr>
        <p:spPr>
          <a:xfrm>
            <a:off x="7779364" y="1264392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5659370" y="1327545"/>
            <a:ext cx="2229959" cy="266504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5" name="矩形 184"/>
          <p:cNvSpPr/>
          <p:nvPr/>
        </p:nvSpPr>
        <p:spPr>
          <a:xfrm>
            <a:off x="6260651" y="2609643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86" name="矩形 185"/>
          <p:cNvSpPr/>
          <p:nvPr/>
        </p:nvSpPr>
        <p:spPr>
          <a:xfrm>
            <a:off x="6496096" y="2513676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87" name="椭圆形标注 186"/>
          <p:cNvSpPr/>
          <p:nvPr/>
        </p:nvSpPr>
        <p:spPr>
          <a:xfrm>
            <a:off x="5358731" y="2755236"/>
            <a:ext cx="300375" cy="348835"/>
          </a:xfrm>
          <a:prstGeom prst="wedgeEllipseCallout">
            <a:avLst>
              <a:gd name="adj1" fmla="val 72482"/>
              <a:gd name="adj2" fmla="val 42500"/>
            </a:avLst>
          </a:prstGeom>
          <a:solidFill>
            <a:srgbClr val="CC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 smtClean="0">
                <a:solidFill>
                  <a:srgbClr val="0070C0"/>
                </a:solidFill>
              </a:rPr>
              <a:t>9</a:t>
            </a:r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88" name="椭圆形标注 187"/>
          <p:cNvSpPr/>
          <p:nvPr/>
        </p:nvSpPr>
        <p:spPr>
          <a:xfrm rot="21307842">
            <a:off x="7088175" y="2523326"/>
            <a:ext cx="384442" cy="348835"/>
          </a:xfrm>
          <a:prstGeom prst="wedgeEllipseCallout">
            <a:avLst>
              <a:gd name="adj1" fmla="val -38602"/>
              <a:gd name="adj2" fmla="val -82235"/>
            </a:avLst>
          </a:prstGeom>
          <a:solidFill>
            <a:srgbClr val="FFFF9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 dirty="0">
              <a:solidFill>
                <a:srgbClr val="0070C0"/>
              </a:solidFill>
            </a:endParaRPr>
          </a:p>
        </p:txBody>
      </p:sp>
      <p:sp>
        <p:nvSpPr>
          <p:cNvPr id="189" name="矩形 188"/>
          <p:cNvSpPr/>
          <p:nvPr/>
        </p:nvSpPr>
        <p:spPr>
          <a:xfrm>
            <a:off x="7098726" y="252907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70C0"/>
                </a:solidFill>
              </a:rPr>
              <a:t>12</a:t>
            </a:r>
            <a:endParaRPr lang="zh-CN" altLang="en-US" sz="1200" b="1" dirty="0">
              <a:solidFill>
                <a:srgbClr val="0070C0"/>
              </a:solidFill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6997700" y="2226440"/>
            <a:ext cx="2199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zh-CN" altLang="en-US" sz="1050" b="1" dirty="0">
                <a:solidFill>
                  <a:srgbClr val="FF0000"/>
                </a:solidFill>
                <a:ea typeface="Arial Unicode MS"/>
                <a:cs typeface="Arial Unicode MS"/>
              </a:rPr>
              <a:t>∙</a:t>
            </a:r>
            <a:endParaRPr lang="zh-CN" altLang="en-US" sz="105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8075311" y="1769285"/>
            <a:ext cx="107112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156mm IBC cell</a:t>
            </a:r>
            <a:endParaRPr lang="en-US" altLang="zh-CN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23.5% </a:t>
            </a:r>
            <a:endParaRPr lang="en-US" altLang="zh-CN" sz="20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11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April. 2016</a:t>
            </a:r>
            <a:endParaRPr lang="zh-CN" altLang="en-US" sz="11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763688" y="6381328"/>
            <a:ext cx="66247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2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111" grpId="0" animBg="1"/>
      <p:bldP spid="132" grpId="0" animBg="1"/>
      <p:bldP spid="140" grpId="0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8" grpId="0"/>
      <p:bldP spid="169" grpId="0"/>
      <p:bldP spid="171" grpId="0"/>
      <p:bldP spid="172" grpId="0"/>
      <p:bldP spid="173" grpId="0"/>
      <p:bldP spid="175" grpId="0"/>
      <p:bldP spid="177" grpId="0"/>
      <p:bldP spid="179" grpId="0"/>
      <p:bldP spid="180" grpId="0" animBg="1"/>
      <p:bldP spid="181" grpId="0"/>
      <p:bldP spid="182" grpId="0"/>
      <p:bldP spid="183" grpId="0"/>
      <p:bldP spid="185" grpId="0"/>
      <p:bldP spid="186" grpId="0"/>
      <p:bldP spid="187" grpId="0" animBg="1"/>
      <p:bldP spid="188" grpId="0" animBg="1"/>
      <p:bldP spid="189" grpId="0"/>
      <p:bldP spid="1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552" y="1700808"/>
            <a:ext cx="7200800" cy="3952928"/>
          </a:xfrm>
        </p:spPr>
        <p:txBody>
          <a:bodyPr>
            <a:normAutofit/>
          </a:bodyPr>
          <a:lstStyle/>
          <a:p>
            <a:r>
              <a:rPr lang="zh-CN" altLang="en-US" sz="2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天合光能世界冠军</a:t>
            </a:r>
            <a:r>
              <a:rPr lang="en-US" altLang="zh-CN" sz="2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PERC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创新技术</a:t>
            </a:r>
            <a:endParaRPr lang="en-US" altLang="zh-CN" sz="2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&gt;21%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高效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PERC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电池及</a:t>
            </a:r>
            <a:r>
              <a:rPr lang="en-US" altLang="zh-CN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300W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组件</a:t>
            </a:r>
            <a:r>
              <a:rPr lang="zh-CN" altLang="en-US" sz="2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产业化</a:t>
            </a:r>
            <a:endParaRPr lang="en-US" altLang="zh-CN" sz="2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高品质组件产品及质量管理体系</a:t>
            </a:r>
            <a:endParaRPr lang="en-US" altLang="zh-CN" sz="2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63688" y="6309320"/>
            <a:ext cx="676875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11560" y="548680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Outlines</a:t>
            </a:r>
            <a:endParaRPr lang="zh-CN" altLang="en-US" sz="3200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539552" y="1215916"/>
            <a:ext cx="7848872" cy="0"/>
          </a:xfrm>
          <a:prstGeom prst="line">
            <a:avLst/>
          </a:prstGeom>
          <a:ln w="3175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2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98073" y="3349811"/>
            <a:ext cx="498818" cy="169704"/>
          </a:xfrm>
          <a:prstGeom prst="rect">
            <a:avLst/>
          </a:prstGeom>
          <a:gradFill flip="none" rotWithShape="1">
            <a:gsLst>
              <a:gs pos="55000">
                <a:srgbClr val="EC8383"/>
              </a:gs>
              <a:gs pos="81000">
                <a:srgbClr val="FF0000">
                  <a:lumMod val="83000"/>
                  <a:lumOff val="17000"/>
                </a:srgbClr>
              </a:gs>
              <a:gs pos="100000">
                <a:schemeClr val="accent6"/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597873" y="3672654"/>
            <a:ext cx="3816416" cy="2961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597873" y="1659620"/>
            <a:ext cx="3816417" cy="520498"/>
            <a:chOff x="899600" y="2127062"/>
            <a:chExt cx="3816417" cy="520498"/>
          </a:xfrm>
          <a:solidFill>
            <a:srgbClr val="0070C0"/>
          </a:solidFill>
        </p:grpSpPr>
        <p:sp>
          <p:nvSpPr>
            <p:cNvPr id="7" name="等腰三角形 6"/>
            <p:cNvSpPr/>
            <p:nvPr/>
          </p:nvSpPr>
          <p:spPr>
            <a:xfrm>
              <a:off x="899600" y="2189823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1063584" y="2198207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1187624" y="2204864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360000" y="2132856"/>
              <a:ext cx="763728" cy="4364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619672" y="2206591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1996203" y="2198207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2494581" y="2127062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>
              <a:off x="2879437" y="2217238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3542869" y="2198206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4217198" y="2195706"/>
              <a:ext cx="498818" cy="2864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4008887" y="227362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3255968" y="229458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3436196" y="234888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2441846" y="2223445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3593163" y="225534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899601" y="2477856"/>
              <a:ext cx="3816416" cy="1697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26193" y="1584422"/>
            <a:ext cx="313016" cy="778913"/>
            <a:chOff x="2045965" y="3632097"/>
            <a:chExt cx="376531" cy="778913"/>
          </a:xfrm>
          <a:solidFill>
            <a:schemeClr val="bg1">
              <a:lumMod val="65000"/>
            </a:schemeClr>
          </a:solidFill>
        </p:grpSpPr>
        <p:sp>
          <p:nvSpPr>
            <p:cNvPr id="24" name="矩形 23"/>
            <p:cNvSpPr/>
            <p:nvPr/>
          </p:nvSpPr>
          <p:spPr>
            <a:xfrm>
              <a:off x="2045965" y="3717031"/>
              <a:ext cx="376531" cy="69397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045965" y="3632097"/>
              <a:ext cx="376531" cy="239534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550977" y="1584422"/>
            <a:ext cx="313016" cy="778913"/>
            <a:chOff x="2045965" y="3632097"/>
            <a:chExt cx="376531" cy="778913"/>
          </a:xfrm>
          <a:solidFill>
            <a:schemeClr val="bg1">
              <a:lumMod val="65000"/>
            </a:schemeClr>
          </a:solidFill>
        </p:grpSpPr>
        <p:sp>
          <p:nvSpPr>
            <p:cNvPr id="27" name="矩形 26"/>
            <p:cNvSpPr/>
            <p:nvPr/>
          </p:nvSpPr>
          <p:spPr>
            <a:xfrm>
              <a:off x="2045965" y="3717031"/>
              <a:ext cx="376531" cy="69397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2045965" y="3632097"/>
              <a:ext cx="376531" cy="239534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2597873" y="2232494"/>
            <a:ext cx="3816415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2597873" y="1803636"/>
            <a:ext cx="3816416" cy="520498"/>
            <a:chOff x="899600" y="2127062"/>
            <a:chExt cx="3816416" cy="520498"/>
          </a:xfrm>
          <a:gradFill flip="none" rotWithShape="1">
            <a:gsLst>
              <a:gs pos="31000">
                <a:srgbClr val="EC8383"/>
              </a:gs>
              <a:gs pos="55000">
                <a:srgbClr val="FF0000">
                  <a:lumMod val="83000"/>
                  <a:lumOff val="17000"/>
                </a:srgbClr>
              </a:gs>
              <a:gs pos="100000">
                <a:schemeClr val="accent6"/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</p:grpSpPr>
        <p:sp>
          <p:nvSpPr>
            <p:cNvPr id="31" name="等腰三角形 30"/>
            <p:cNvSpPr/>
            <p:nvPr/>
          </p:nvSpPr>
          <p:spPr>
            <a:xfrm>
              <a:off x="899600" y="2189823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>
              <a:off x="1063584" y="2198207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>
              <a:off x="1187624" y="2204864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等腰三角形 33"/>
            <p:cNvSpPr/>
            <p:nvPr/>
          </p:nvSpPr>
          <p:spPr>
            <a:xfrm>
              <a:off x="1360000" y="2132856"/>
              <a:ext cx="763728" cy="4364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1619672" y="2206591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>
              <a:off x="1996203" y="2198207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/>
            <p:cNvSpPr/>
            <p:nvPr/>
          </p:nvSpPr>
          <p:spPr>
            <a:xfrm>
              <a:off x="2494581" y="2127062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等腰三角形 37"/>
            <p:cNvSpPr/>
            <p:nvPr/>
          </p:nvSpPr>
          <p:spPr>
            <a:xfrm>
              <a:off x="2879437" y="2217238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等腰三角形 38"/>
            <p:cNvSpPr/>
            <p:nvPr/>
          </p:nvSpPr>
          <p:spPr>
            <a:xfrm>
              <a:off x="3542869" y="2198206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>
              <a:off x="4217198" y="2195706"/>
              <a:ext cx="498818" cy="2864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等腰三角形 40"/>
            <p:cNvSpPr/>
            <p:nvPr/>
          </p:nvSpPr>
          <p:spPr>
            <a:xfrm>
              <a:off x="4008887" y="227362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等腰三角形 41"/>
            <p:cNvSpPr/>
            <p:nvPr/>
          </p:nvSpPr>
          <p:spPr>
            <a:xfrm>
              <a:off x="3255968" y="229458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>
              <a:off x="3436196" y="234888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/>
            <p:cNvSpPr/>
            <p:nvPr/>
          </p:nvSpPr>
          <p:spPr>
            <a:xfrm>
              <a:off x="2441846" y="2223445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>
              <a:off x="3593163" y="225534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899601" y="2477856"/>
              <a:ext cx="3816415" cy="1697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矩形 46"/>
          <p:cNvSpPr/>
          <p:nvPr/>
        </p:nvSpPr>
        <p:spPr>
          <a:xfrm>
            <a:off x="2597873" y="3528638"/>
            <a:ext cx="3816416" cy="288032"/>
          </a:xfrm>
          <a:prstGeom prst="rect">
            <a:avLst/>
          </a:prstGeom>
          <a:gradFill flip="none" rotWithShape="1">
            <a:gsLst>
              <a:gs pos="54000">
                <a:srgbClr val="35BA71"/>
              </a:gs>
              <a:gs pos="66000">
                <a:srgbClr val="00B050"/>
              </a:gs>
              <a:gs pos="99167">
                <a:srgbClr val="92D050"/>
              </a:gs>
              <a:gs pos="84000">
                <a:srgbClr val="00B050"/>
              </a:gs>
              <a:gs pos="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597873" y="1851677"/>
            <a:ext cx="3816416" cy="524833"/>
            <a:chOff x="1004896" y="5157192"/>
            <a:chExt cx="3816416" cy="524833"/>
          </a:xfrm>
          <a:gradFill>
            <a:gsLst>
              <a:gs pos="56000">
                <a:srgbClr val="EC8383"/>
              </a:gs>
              <a:gs pos="70000">
                <a:srgbClr val="FF0000">
                  <a:lumMod val="83000"/>
                  <a:lumOff val="17000"/>
                </a:srgbClr>
              </a:gs>
              <a:gs pos="100000">
                <a:schemeClr val="accent6"/>
              </a:gs>
              <a:gs pos="40000">
                <a:schemeClr val="bg1">
                  <a:lumMod val="85000"/>
                </a:schemeClr>
              </a:gs>
            </a:gsLst>
            <a:lin ang="16200000" scaled="1"/>
          </a:gradFill>
        </p:grpSpPr>
        <p:grpSp>
          <p:nvGrpSpPr>
            <p:cNvPr id="49" name="组合 48"/>
            <p:cNvGrpSpPr/>
            <p:nvPr/>
          </p:nvGrpSpPr>
          <p:grpSpPr>
            <a:xfrm>
              <a:off x="1004896" y="5157192"/>
              <a:ext cx="3816416" cy="524833"/>
              <a:chOff x="899600" y="2127062"/>
              <a:chExt cx="3816416" cy="524833"/>
            </a:xfrm>
            <a:grpFill/>
          </p:grpSpPr>
          <p:sp>
            <p:nvSpPr>
              <p:cNvPr id="52" name="等腰三角形 51"/>
              <p:cNvSpPr/>
              <p:nvPr/>
            </p:nvSpPr>
            <p:spPr>
              <a:xfrm>
                <a:off x="899600" y="2189823"/>
                <a:ext cx="504056" cy="28803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>
                <a:off x="1063584" y="2198207"/>
                <a:ext cx="504056" cy="28803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>
                <a:off x="1187624" y="2204864"/>
                <a:ext cx="504056" cy="28803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等腰三角形 54"/>
              <p:cNvSpPr/>
              <p:nvPr/>
            </p:nvSpPr>
            <p:spPr>
              <a:xfrm>
                <a:off x="2494581" y="2127062"/>
                <a:ext cx="753062" cy="4303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等腰三角形 55"/>
              <p:cNvSpPr/>
              <p:nvPr/>
            </p:nvSpPr>
            <p:spPr>
              <a:xfrm>
                <a:off x="2879437" y="2221574"/>
                <a:ext cx="753062" cy="4303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>
                <a:off x="4217198" y="2147839"/>
                <a:ext cx="498818" cy="2864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>
                <a:off x="2377923" y="2223444"/>
                <a:ext cx="537901" cy="30737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2378464" y="2530815"/>
                <a:ext cx="1081931" cy="1167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矩形 49"/>
            <p:cNvSpPr/>
            <p:nvPr/>
          </p:nvSpPr>
          <p:spPr>
            <a:xfrm>
              <a:off x="1004896" y="5507986"/>
              <a:ext cx="792088" cy="1697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4322045" y="5459945"/>
              <a:ext cx="499267" cy="222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597874" y="3528638"/>
            <a:ext cx="3816416" cy="292109"/>
            <a:chOff x="1281886" y="4005064"/>
            <a:chExt cx="645786" cy="292109"/>
          </a:xfrm>
        </p:grpSpPr>
        <p:sp>
          <p:nvSpPr>
            <p:cNvPr id="61" name="矩形 60"/>
            <p:cNvSpPr/>
            <p:nvPr/>
          </p:nvSpPr>
          <p:spPr>
            <a:xfrm>
              <a:off x="1281886" y="4005064"/>
              <a:ext cx="645786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1281886" y="4221087"/>
              <a:ext cx="645786" cy="760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弦形 62"/>
          <p:cNvSpPr/>
          <p:nvPr/>
        </p:nvSpPr>
        <p:spPr>
          <a:xfrm rot="5924720">
            <a:off x="2952008" y="3477168"/>
            <a:ext cx="611063" cy="611073"/>
          </a:xfrm>
          <a:prstGeom prst="chord">
            <a:avLst>
              <a:gd name="adj1" fmla="val 4417175"/>
              <a:gd name="adj2" fmla="val 16200000"/>
            </a:avLst>
          </a:prstGeom>
          <a:gradFill flip="none" rotWithShape="1">
            <a:gsLst>
              <a:gs pos="51000">
                <a:srgbClr val="0070C0"/>
              </a:gs>
              <a:gs pos="73000">
                <a:srgbClr val="2AA5E1"/>
              </a:gs>
              <a:gs pos="99167">
                <a:srgbClr val="2AA5E1"/>
              </a:gs>
              <a:gs pos="85000">
                <a:srgbClr val="2AA5E1"/>
              </a:gs>
              <a:gs pos="22000">
                <a:schemeClr val="bg1">
                  <a:lumMod val="85000"/>
                </a:schemeClr>
              </a:gs>
            </a:gsLst>
            <a:lin ang="211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弦形 63"/>
          <p:cNvSpPr/>
          <p:nvPr/>
        </p:nvSpPr>
        <p:spPr>
          <a:xfrm rot="5924720">
            <a:off x="4248152" y="3483503"/>
            <a:ext cx="611063" cy="611073"/>
          </a:xfrm>
          <a:prstGeom prst="chord">
            <a:avLst>
              <a:gd name="adj1" fmla="val 4417175"/>
              <a:gd name="adj2" fmla="val 16200000"/>
            </a:avLst>
          </a:prstGeom>
          <a:gradFill flip="none" rotWithShape="1">
            <a:gsLst>
              <a:gs pos="51000">
                <a:srgbClr val="0070C0"/>
              </a:gs>
              <a:gs pos="73000">
                <a:srgbClr val="2AA5E1"/>
              </a:gs>
              <a:gs pos="99167">
                <a:srgbClr val="2AA5E1"/>
              </a:gs>
              <a:gs pos="85000">
                <a:srgbClr val="2AA5E1"/>
              </a:gs>
              <a:gs pos="22000">
                <a:schemeClr val="bg1">
                  <a:lumMod val="85000"/>
                </a:schemeClr>
              </a:gs>
            </a:gsLst>
            <a:lin ang="211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弦形 64"/>
          <p:cNvSpPr/>
          <p:nvPr/>
        </p:nvSpPr>
        <p:spPr>
          <a:xfrm rot="5924720">
            <a:off x="5593101" y="3495109"/>
            <a:ext cx="611063" cy="611073"/>
          </a:xfrm>
          <a:prstGeom prst="chord">
            <a:avLst>
              <a:gd name="adj1" fmla="val 4417175"/>
              <a:gd name="adj2" fmla="val 16200000"/>
            </a:avLst>
          </a:prstGeom>
          <a:gradFill flip="none" rotWithShape="1">
            <a:gsLst>
              <a:gs pos="51000">
                <a:srgbClr val="0070C0"/>
              </a:gs>
              <a:gs pos="73000">
                <a:srgbClr val="2AA5E1"/>
              </a:gs>
              <a:gs pos="99167">
                <a:srgbClr val="2AA5E1"/>
              </a:gs>
              <a:gs pos="85000">
                <a:srgbClr val="2AA5E1"/>
              </a:gs>
              <a:gs pos="22000">
                <a:schemeClr val="bg1">
                  <a:lumMod val="85000"/>
                </a:schemeClr>
              </a:gs>
            </a:gsLst>
            <a:lin ang="211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占位符 1"/>
          <p:cNvSpPr>
            <a:spLocks noGrp="1"/>
          </p:cNvSpPr>
          <p:nvPr>
            <p:ph type="body" idx="1"/>
          </p:nvPr>
        </p:nvSpPr>
        <p:spPr>
          <a:xfrm>
            <a:off x="423168" y="131284"/>
            <a:ext cx="8297664" cy="727075"/>
          </a:xfrm>
        </p:spPr>
        <p:txBody>
          <a:bodyPr/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PERC(</a:t>
            </a:r>
            <a:r>
              <a:rPr lang="en-US" altLang="zh-CN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Passtivated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Emitter and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Rear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Cell)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0" name="肘形连接符 79"/>
          <p:cNvCxnSpPr>
            <a:stCxn id="25" idx="0"/>
          </p:cNvCxnSpPr>
          <p:nvPr/>
        </p:nvCxnSpPr>
        <p:spPr>
          <a:xfrm rot="5400000" flipH="1" flipV="1">
            <a:off x="6086352" y="650501"/>
            <a:ext cx="330271" cy="153757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092280" y="108065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前电极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(-)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5" name="肘形连接符 84"/>
          <p:cNvCxnSpPr>
            <a:stCxn id="16" idx="0"/>
          </p:cNvCxnSpPr>
          <p:nvPr/>
        </p:nvCxnSpPr>
        <p:spPr>
          <a:xfrm rot="5400000" flipH="1" flipV="1">
            <a:off x="6558256" y="1266244"/>
            <a:ext cx="68644" cy="85539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092280" y="151270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前表面减反膜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3" name="直接箭头连接符 92"/>
          <p:cNvCxnSpPr>
            <a:stCxn id="29" idx="3"/>
          </p:cNvCxnSpPr>
          <p:nvPr/>
        </p:nvCxnSpPr>
        <p:spPr>
          <a:xfrm>
            <a:off x="6414288" y="2916570"/>
            <a:ext cx="6059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092280" y="267412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型硅衬底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67544" y="325019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局域背场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3" name="肘形连接符 132"/>
          <p:cNvCxnSpPr>
            <a:stCxn id="53" idx="0"/>
          </p:cNvCxnSpPr>
          <p:nvPr/>
        </p:nvCxnSpPr>
        <p:spPr>
          <a:xfrm rot="16200000" flipV="1">
            <a:off x="2484839" y="1393775"/>
            <a:ext cx="192057" cy="86603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63672" y="159762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扩散层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8" name="肘形连接符 137"/>
          <p:cNvCxnSpPr/>
          <p:nvPr/>
        </p:nvCxnSpPr>
        <p:spPr>
          <a:xfrm rot="10800000" flipV="1">
            <a:off x="2147849" y="1971161"/>
            <a:ext cx="1292288" cy="70296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563672" y="25104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++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重扩区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1" name="肘形连接符 140"/>
          <p:cNvCxnSpPr/>
          <p:nvPr/>
        </p:nvCxnSpPr>
        <p:spPr>
          <a:xfrm rot="10800000">
            <a:off x="2147849" y="3434271"/>
            <a:ext cx="1109690" cy="18525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flipH="1">
            <a:off x="2147849" y="3898263"/>
            <a:ext cx="450025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467544" y="37402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背电极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(+)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6414286" y="3789039"/>
            <a:ext cx="6059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7092280" y="355557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背面钝化膜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98073" y="3349811"/>
            <a:ext cx="498818" cy="169704"/>
          </a:xfrm>
          <a:prstGeom prst="rect">
            <a:avLst/>
          </a:prstGeom>
          <a:gradFill flip="none" rotWithShape="1">
            <a:gsLst>
              <a:gs pos="55000">
                <a:srgbClr val="EC8383"/>
              </a:gs>
              <a:gs pos="81000">
                <a:srgbClr val="FF0000">
                  <a:lumMod val="83000"/>
                  <a:lumOff val="17000"/>
                </a:srgbClr>
              </a:gs>
              <a:gs pos="100000">
                <a:schemeClr val="accent6"/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597873" y="3672654"/>
            <a:ext cx="3816416" cy="2961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597873" y="1659620"/>
            <a:ext cx="3816417" cy="520498"/>
            <a:chOff x="899600" y="2127062"/>
            <a:chExt cx="3816417" cy="520498"/>
          </a:xfrm>
          <a:solidFill>
            <a:srgbClr val="0070C0"/>
          </a:solidFill>
        </p:grpSpPr>
        <p:sp>
          <p:nvSpPr>
            <p:cNvPr id="7" name="等腰三角形 6"/>
            <p:cNvSpPr/>
            <p:nvPr/>
          </p:nvSpPr>
          <p:spPr>
            <a:xfrm>
              <a:off x="899600" y="2189823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1063584" y="2198207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1187624" y="2204864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1360000" y="2132856"/>
              <a:ext cx="763728" cy="4364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619672" y="2206591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1996203" y="2198207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2494581" y="2127062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>
              <a:off x="2879437" y="2217238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3542869" y="2198206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>
              <a:off x="4217198" y="2195706"/>
              <a:ext cx="498818" cy="2864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4008887" y="227362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3255968" y="229458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3436196" y="234888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2441846" y="2223445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3593163" y="225534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899601" y="2477856"/>
              <a:ext cx="3816416" cy="1697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26193" y="1584422"/>
            <a:ext cx="313016" cy="778913"/>
            <a:chOff x="2045965" y="3632097"/>
            <a:chExt cx="376531" cy="778913"/>
          </a:xfrm>
          <a:solidFill>
            <a:schemeClr val="bg1">
              <a:lumMod val="65000"/>
            </a:schemeClr>
          </a:solidFill>
        </p:grpSpPr>
        <p:sp>
          <p:nvSpPr>
            <p:cNvPr id="24" name="矩形 23"/>
            <p:cNvSpPr/>
            <p:nvPr/>
          </p:nvSpPr>
          <p:spPr>
            <a:xfrm>
              <a:off x="2045965" y="3717031"/>
              <a:ext cx="376531" cy="69397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045965" y="3632097"/>
              <a:ext cx="376531" cy="239534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550977" y="1584422"/>
            <a:ext cx="313016" cy="778913"/>
            <a:chOff x="2045965" y="3632097"/>
            <a:chExt cx="376531" cy="778913"/>
          </a:xfrm>
          <a:solidFill>
            <a:schemeClr val="bg1">
              <a:lumMod val="65000"/>
            </a:schemeClr>
          </a:solidFill>
        </p:grpSpPr>
        <p:sp>
          <p:nvSpPr>
            <p:cNvPr id="27" name="矩形 26"/>
            <p:cNvSpPr/>
            <p:nvPr/>
          </p:nvSpPr>
          <p:spPr>
            <a:xfrm>
              <a:off x="2045965" y="3717031"/>
              <a:ext cx="376531" cy="69397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2045965" y="3632097"/>
              <a:ext cx="376531" cy="239534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28"/>
          <p:cNvSpPr/>
          <p:nvPr/>
        </p:nvSpPr>
        <p:spPr>
          <a:xfrm>
            <a:off x="2597873" y="2232494"/>
            <a:ext cx="3816415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2597873" y="1803636"/>
            <a:ext cx="3816416" cy="520498"/>
            <a:chOff x="899600" y="2127062"/>
            <a:chExt cx="3816416" cy="520498"/>
          </a:xfrm>
          <a:gradFill flip="none" rotWithShape="1">
            <a:gsLst>
              <a:gs pos="31000">
                <a:srgbClr val="EC8383"/>
              </a:gs>
              <a:gs pos="55000">
                <a:srgbClr val="FF0000">
                  <a:lumMod val="83000"/>
                  <a:lumOff val="17000"/>
                </a:srgbClr>
              </a:gs>
              <a:gs pos="100000">
                <a:schemeClr val="accent6"/>
              </a:gs>
              <a:gs pos="0">
                <a:schemeClr val="bg1">
                  <a:lumMod val="85000"/>
                </a:schemeClr>
              </a:gs>
            </a:gsLst>
            <a:lin ang="16200000" scaled="1"/>
            <a:tileRect/>
          </a:gradFill>
        </p:grpSpPr>
        <p:sp>
          <p:nvSpPr>
            <p:cNvPr id="31" name="等腰三角形 30"/>
            <p:cNvSpPr/>
            <p:nvPr/>
          </p:nvSpPr>
          <p:spPr>
            <a:xfrm>
              <a:off x="899600" y="2189823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等腰三角形 31"/>
            <p:cNvSpPr/>
            <p:nvPr/>
          </p:nvSpPr>
          <p:spPr>
            <a:xfrm>
              <a:off x="1063584" y="2198207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32"/>
            <p:cNvSpPr/>
            <p:nvPr/>
          </p:nvSpPr>
          <p:spPr>
            <a:xfrm>
              <a:off x="1187624" y="2204864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等腰三角形 33"/>
            <p:cNvSpPr/>
            <p:nvPr/>
          </p:nvSpPr>
          <p:spPr>
            <a:xfrm>
              <a:off x="1360000" y="2132856"/>
              <a:ext cx="763728" cy="4364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1619672" y="2206591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>
              <a:off x="1996203" y="2198207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/>
            <p:cNvSpPr/>
            <p:nvPr/>
          </p:nvSpPr>
          <p:spPr>
            <a:xfrm>
              <a:off x="2494581" y="2127062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等腰三角形 37"/>
            <p:cNvSpPr/>
            <p:nvPr/>
          </p:nvSpPr>
          <p:spPr>
            <a:xfrm>
              <a:off x="2879437" y="2217238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等腰三角形 38"/>
            <p:cNvSpPr/>
            <p:nvPr/>
          </p:nvSpPr>
          <p:spPr>
            <a:xfrm>
              <a:off x="3542869" y="2198206"/>
              <a:ext cx="753062" cy="43032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>
              <a:off x="4217198" y="2195706"/>
              <a:ext cx="498818" cy="2864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等腰三角形 40"/>
            <p:cNvSpPr/>
            <p:nvPr/>
          </p:nvSpPr>
          <p:spPr>
            <a:xfrm>
              <a:off x="4008887" y="227362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等腰三角形 41"/>
            <p:cNvSpPr/>
            <p:nvPr/>
          </p:nvSpPr>
          <p:spPr>
            <a:xfrm>
              <a:off x="3255968" y="2294588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>
              <a:off x="3436196" y="234888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/>
            <p:cNvSpPr/>
            <p:nvPr/>
          </p:nvSpPr>
          <p:spPr>
            <a:xfrm>
              <a:off x="2441846" y="2223445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>
              <a:off x="3593163" y="2255340"/>
              <a:ext cx="415724" cy="23755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899601" y="2477856"/>
              <a:ext cx="3816415" cy="1697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矩形 46"/>
          <p:cNvSpPr/>
          <p:nvPr/>
        </p:nvSpPr>
        <p:spPr>
          <a:xfrm>
            <a:off x="2597873" y="3528638"/>
            <a:ext cx="3816416" cy="288032"/>
          </a:xfrm>
          <a:prstGeom prst="rect">
            <a:avLst/>
          </a:prstGeom>
          <a:gradFill flip="none" rotWithShape="1">
            <a:gsLst>
              <a:gs pos="54000">
                <a:srgbClr val="35BA71"/>
              </a:gs>
              <a:gs pos="66000">
                <a:srgbClr val="00B050"/>
              </a:gs>
              <a:gs pos="99167">
                <a:srgbClr val="92D050"/>
              </a:gs>
              <a:gs pos="84000">
                <a:srgbClr val="00B050"/>
              </a:gs>
              <a:gs pos="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597873" y="1851677"/>
            <a:ext cx="3816416" cy="524833"/>
            <a:chOff x="1004896" y="5157192"/>
            <a:chExt cx="3816416" cy="524833"/>
          </a:xfrm>
          <a:gradFill>
            <a:gsLst>
              <a:gs pos="56000">
                <a:srgbClr val="EC8383"/>
              </a:gs>
              <a:gs pos="70000">
                <a:srgbClr val="FF0000">
                  <a:lumMod val="83000"/>
                  <a:lumOff val="17000"/>
                </a:srgbClr>
              </a:gs>
              <a:gs pos="100000">
                <a:schemeClr val="accent6"/>
              </a:gs>
              <a:gs pos="40000">
                <a:schemeClr val="bg1">
                  <a:lumMod val="85000"/>
                </a:schemeClr>
              </a:gs>
            </a:gsLst>
            <a:lin ang="16200000" scaled="1"/>
          </a:gradFill>
        </p:grpSpPr>
        <p:grpSp>
          <p:nvGrpSpPr>
            <p:cNvPr id="49" name="组合 48"/>
            <p:cNvGrpSpPr/>
            <p:nvPr/>
          </p:nvGrpSpPr>
          <p:grpSpPr>
            <a:xfrm>
              <a:off x="1004896" y="5157192"/>
              <a:ext cx="3816416" cy="524833"/>
              <a:chOff x="899600" y="2127062"/>
              <a:chExt cx="3816416" cy="524833"/>
            </a:xfrm>
            <a:grpFill/>
          </p:grpSpPr>
          <p:sp>
            <p:nvSpPr>
              <p:cNvPr id="52" name="等腰三角形 51"/>
              <p:cNvSpPr/>
              <p:nvPr/>
            </p:nvSpPr>
            <p:spPr>
              <a:xfrm>
                <a:off x="899600" y="2189823"/>
                <a:ext cx="504056" cy="28803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>
                <a:off x="1063584" y="2198207"/>
                <a:ext cx="504056" cy="28803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>
                <a:off x="1187624" y="2204864"/>
                <a:ext cx="504056" cy="28803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等腰三角形 54"/>
              <p:cNvSpPr/>
              <p:nvPr/>
            </p:nvSpPr>
            <p:spPr>
              <a:xfrm>
                <a:off x="2494581" y="2127062"/>
                <a:ext cx="753062" cy="4303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等腰三角形 55"/>
              <p:cNvSpPr/>
              <p:nvPr/>
            </p:nvSpPr>
            <p:spPr>
              <a:xfrm>
                <a:off x="2879437" y="2221574"/>
                <a:ext cx="753062" cy="4303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>
                <a:off x="4217198" y="2147839"/>
                <a:ext cx="498818" cy="2864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>
                <a:off x="2377923" y="2223444"/>
                <a:ext cx="537901" cy="30737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2378464" y="2530815"/>
                <a:ext cx="1081931" cy="1167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矩形 49"/>
            <p:cNvSpPr/>
            <p:nvPr/>
          </p:nvSpPr>
          <p:spPr>
            <a:xfrm>
              <a:off x="1004896" y="5507986"/>
              <a:ext cx="792088" cy="1697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4322045" y="5459945"/>
              <a:ext cx="499267" cy="222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597874" y="3528638"/>
            <a:ext cx="3816416" cy="292109"/>
            <a:chOff x="1281886" y="4005064"/>
            <a:chExt cx="645786" cy="292109"/>
          </a:xfrm>
        </p:grpSpPr>
        <p:sp>
          <p:nvSpPr>
            <p:cNvPr id="61" name="矩形 60"/>
            <p:cNvSpPr/>
            <p:nvPr/>
          </p:nvSpPr>
          <p:spPr>
            <a:xfrm>
              <a:off x="1281886" y="4005064"/>
              <a:ext cx="645786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1281886" y="4221087"/>
              <a:ext cx="645786" cy="760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弦形 62"/>
          <p:cNvSpPr/>
          <p:nvPr/>
        </p:nvSpPr>
        <p:spPr>
          <a:xfrm rot="5924720">
            <a:off x="2952008" y="3477168"/>
            <a:ext cx="611063" cy="611073"/>
          </a:xfrm>
          <a:prstGeom prst="chord">
            <a:avLst>
              <a:gd name="adj1" fmla="val 4417175"/>
              <a:gd name="adj2" fmla="val 16200000"/>
            </a:avLst>
          </a:prstGeom>
          <a:gradFill flip="none" rotWithShape="1">
            <a:gsLst>
              <a:gs pos="51000">
                <a:srgbClr val="0070C0"/>
              </a:gs>
              <a:gs pos="73000">
                <a:srgbClr val="2AA5E1"/>
              </a:gs>
              <a:gs pos="99167">
                <a:srgbClr val="2AA5E1"/>
              </a:gs>
              <a:gs pos="85000">
                <a:srgbClr val="2AA5E1"/>
              </a:gs>
              <a:gs pos="22000">
                <a:schemeClr val="bg1">
                  <a:lumMod val="85000"/>
                </a:schemeClr>
              </a:gs>
            </a:gsLst>
            <a:lin ang="211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弦形 63"/>
          <p:cNvSpPr/>
          <p:nvPr/>
        </p:nvSpPr>
        <p:spPr>
          <a:xfrm rot="5924720">
            <a:off x="4248152" y="3483503"/>
            <a:ext cx="611063" cy="611073"/>
          </a:xfrm>
          <a:prstGeom prst="chord">
            <a:avLst>
              <a:gd name="adj1" fmla="val 4417175"/>
              <a:gd name="adj2" fmla="val 16200000"/>
            </a:avLst>
          </a:prstGeom>
          <a:gradFill flip="none" rotWithShape="1">
            <a:gsLst>
              <a:gs pos="51000">
                <a:srgbClr val="0070C0"/>
              </a:gs>
              <a:gs pos="73000">
                <a:srgbClr val="2AA5E1"/>
              </a:gs>
              <a:gs pos="99167">
                <a:srgbClr val="2AA5E1"/>
              </a:gs>
              <a:gs pos="85000">
                <a:srgbClr val="2AA5E1"/>
              </a:gs>
              <a:gs pos="22000">
                <a:schemeClr val="bg1">
                  <a:lumMod val="85000"/>
                </a:schemeClr>
              </a:gs>
            </a:gsLst>
            <a:lin ang="211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弦形 64"/>
          <p:cNvSpPr/>
          <p:nvPr/>
        </p:nvSpPr>
        <p:spPr>
          <a:xfrm rot="5924720">
            <a:off x="5593101" y="3495109"/>
            <a:ext cx="611063" cy="611073"/>
          </a:xfrm>
          <a:prstGeom prst="chord">
            <a:avLst>
              <a:gd name="adj1" fmla="val 4417175"/>
              <a:gd name="adj2" fmla="val 16200000"/>
            </a:avLst>
          </a:prstGeom>
          <a:gradFill flip="none" rotWithShape="1">
            <a:gsLst>
              <a:gs pos="51000">
                <a:srgbClr val="0070C0"/>
              </a:gs>
              <a:gs pos="73000">
                <a:srgbClr val="2AA5E1"/>
              </a:gs>
              <a:gs pos="99167">
                <a:srgbClr val="2AA5E1"/>
              </a:gs>
              <a:gs pos="85000">
                <a:srgbClr val="2AA5E1"/>
              </a:gs>
              <a:gs pos="22000">
                <a:schemeClr val="bg1">
                  <a:lumMod val="85000"/>
                </a:schemeClr>
              </a:gs>
            </a:gsLst>
            <a:lin ang="211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4485812" y="2242079"/>
            <a:ext cx="302212" cy="2925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+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67" name="右箭头 66"/>
          <p:cNvSpPr/>
          <p:nvPr/>
        </p:nvSpPr>
        <p:spPr>
          <a:xfrm rot="3680046">
            <a:off x="3323672" y="1659437"/>
            <a:ext cx="1351167" cy="89535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5942778" y="2124451"/>
            <a:ext cx="297361" cy="28783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-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69" name="任意多边形 68"/>
          <p:cNvSpPr/>
          <p:nvPr/>
        </p:nvSpPr>
        <p:spPr>
          <a:xfrm>
            <a:off x="4660177" y="2828993"/>
            <a:ext cx="962025" cy="841989"/>
          </a:xfrm>
          <a:custGeom>
            <a:avLst/>
            <a:gdLst>
              <a:gd name="connsiteX0" fmla="*/ 0 w 962025"/>
              <a:gd name="connsiteY0" fmla="*/ 49918 h 841989"/>
              <a:gd name="connsiteX1" fmla="*/ 847725 w 962025"/>
              <a:gd name="connsiteY1" fmla="*/ 21343 h 841989"/>
              <a:gd name="connsiteX2" fmla="*/ 609600 w 962025"/>
              <a:gd name="connsiteY2" fmla="*/ 326143 h 841989"/>
              <a:gd name="connsiteX3" fmla="*/ 962025 w 962025"/>
              <a:gd name="connsiteY3" fmla="*/ 516643 h 841989"/>
              <a:gd name="connsiteX4" fmla="*/ 609600 w 962025"/>
              <a:gd name="connsiteY4" fmla="*/ 792868 h 841989"/>
              <a:gd name="connsiteX5" fmla="*/ 609600 w 962025"/>
              <a:gd name="connsiteY5" fmla="*/ 840493 h 84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025" h="841989">
                <a:moveTo>
                  <a:pt x="0" y="49918"/>
                </a:moveTo>
                <a:cubicBezTo>
                  <a:pt x="373062" y="12612"/>
                  <a:pt x="746125" y="-24694"/>
                  <a:pt x="847725" y="21343"/>
                </a:cubicBezTo>
                <a:cubicBezTo>
                  <a:pt x="949325" y="67380"/>
                  <a:pt x="590550" y="243593"/>
                  <a:pt x="609600" y="326143"/>
                </a:cubicBezTo>
                <a:cubicBezTo>
                  <a:pt x="628650" y="408693"/>
                  <a:pt x="962025" y="438856"/>
                  <a:pt x="962025" y="516643"/>
                </a:cubicBezTo>
                <a:cubicBezTo>
                  <a:pt x="962025" y="594430"/>
                  <a:pt x="668338" y="738893"/>
                  <a:pt x="609600" y="792868"/>
                </a:cubicBezTo>
                <a:cubicBezTo>
                  <a:pt x="550863" y="846843"/>
                  <a:pt x="580231" y="843668"/>
                  <a:pt x="609600" y="840493"/>
                </a:cubicBezTo>
              </a:path>
            </a:pathLst>
          </a:custGeom>
          <a:noFill/>
          <a:ln w="19050">
            <a:prstDash val="sys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>
            <a:off x="4748227" y="2268370"/>
            <a:ext cx="1194551" cy="1171575"/>
          </a:xfrm>
          <a:custGeom>
            <a:avLst/>
            <a:gdLst>
              <a:gd name="connsiteX0" fmla="*/ 342907 w 1194551"/>
              <a:gd name="connsiteY0" fmla="*/ 1171575 h 1171575"/>
              <a:gd name="connsiteX1" fmla="*/ 7 w 1194551"/>
              <a:gd name="connsiteY1" fmla="*/ 866775 h 1171575"/>
              <a:gd name="connsiteX2" fmla="*/ 333382 w 1194551"/>
              <a:gd name="connsiteY2" fmla="*/ 685800 h 1171575"/>
              <a:gd name="connsiteX3" fmla="*/ 400057 w 1194551"/>
              <a:gd name="connsiteY3" fmla="*/ 904875 h 1171575"/>
              <a:gd name="connsiteX4" fmla="*/ 200032 w 1194551"/>
              <a:gd name="connsiteY4" fmla="*/ 895350 h 1171575"/>
              <a:gd name="connsiteX5" fmla="*/ 400057 w 1194551"/>
              <a:gd name="connsiteY5" fmla="*/ 438150 h 1171575"/>
              <a:gd name="connsiteX6" fmla="*/ 828682 w 1194551"/>
              <a:gd name="connsiteY6" fmla="*/ 342900 h 1171575"/>
              <a:gd name="connsiteX7" fmla="*/ 1143007 w 1194551"/>
              <a:gd name="connsiteY7" fmla="*/ 57150 h 1171575"/>
              <a:gd name="connsiteX8" fmla="*/ 1190632 w 1194551"/>
              <a:gd name="connsiteY8" fmla="*/ 0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551" h="1171575">
                <a:moveTo>
                  <a:pt x="342907" y="1171575"/>
                </a:moveTo>
                <a:cubicBezTo>
                  <a:pt x="172250" y="1059656"/>
                  <a:pt x="1594" y="947737"/>
                  <a:pt x="7" y="866775"/>
                </a:cubicBezTo>
                <a:cubicBezTo>
                  <a:pt x="-1580" y="785813"/>
                  <a:pt x="266707" y="679450"/>
                  <a:pt x="333382" y="685800"/>
                </a:cubicBezTo>
                <a:cubicBezTo>
                  <a:pt x="400057" y="692150"/>
                  <a:pt x="422282" y="869950"/>
                  <a:pt x="400057" y="904875"/>
                </a:cubicBezTo>
                <a:cubicBezTo>
                  <a:pt x="377832" y="939800"/>
                  <a:pt x="200032" y="973137"/>
                  <a:pt x="200032" y="895350"/>
                </a:cubicBezTo>
                <a:cubicBezTo>
                  <a:pt x="200032" y="817563"/>
                  <a:pt x="295282" y="530225"/>
                  <a:pt x="400057" y="438150"/>
                </a:cubicBezTo>
                <a:cubicBezTo>
                  <a:pt x="504832" y="346075"/>
                  <a:pt x="704857" y="406400"/>
                  <a:pt x="828682" y="342900"/>
                </a:cubicBezTo>
                <a:cubicBezTo>
                  <a:pt x="952507" y="279400"/>
                  <a:pt x="1082682" y="114300"/>
                  <a:pt x="1143007" y="57150"/>
                </a:cubicBezTo>
                <a:cubicBezTo>
                  <a:pt x="1203332" y="0"/>
                  <a:pt x="1196982" y="0"/>
                  <a:pt x="119063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占位符 1"/>
          <p:cNvSpPr>
            <a:spLocks noGrp="1"/>
          </p:cNvSpPr>
          <p:nvPr>
            <p:ph type="body" idx="1"/>
          </p:nvPr>
        </p:nvSpPr>
        <p:spPr>
          <a:xfrm>
            <a:off x="423168" y="131284"/>
            <a:ext cx="8297664" cy="727075"/>
          </a:xfrm>
        </p:spPr>
        <p:txBody>
          <a:bodyPr/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PERC(</a:t>
            </a:r>
            <a:r>
              <a:rPr lang="en-US" altLang="zh-CN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Passtivated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Emitter and 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Rear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Cell)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994719" y="3538417"/>
            <a:ext cx="297361" cy="28783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-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80" name="肘形连接符 79"/>
          <p:cNvCxnSpPr>
            <a:stCxn id="25" idx="0"/>
          </p:cNvCxnSpPr>
          <p:nvPr/>
        </p:nvCxnSpPr>
        <p:spPr>
          <a:xfrm rot="5400000" flipH="1" flipV="1">
            <a:off x="6086352" y="650501"/>
            <a:ext cx="330271" cy="153757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092280" y="108065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前电极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(-)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5" name="肘形连接符 84"/>
          <p:cNvCxnSpPr>
            <a:stCxn id="16" idx="0"/>
          </p:cNvCxnSpPr>
          <p:nvPr/>
        </p:nvCxnSpPr>
        <p:spPr>
          <a:xfrm rot="5400000" flipH="1" flipV="1">
            <a:off x="6558256" y="1266244"/>
            <a:ext cx="68644" cy="85539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092280" y="151270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前表面减反膜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3" name="直接箭头连接符 92"/>
          <p:cNvCxnSpPr>
            <a:stCxn id="29" idx="3"/>
          </p:cNvCxnSpPr>
          <p:nvPr/>
        </p:nvCxnSpPr>
        <p:spPr>
          <a:xfrm>
            <a:off x="6414288" y="2916570"/>
            <a:ext cx="6059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092280" y="267412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型硅衬底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67544" y="325019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局域背场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3" name="肘形连接符 132"/>
          <p:cNvCxnSpPr>
            <a:stCxn id="53" idx="0"/>
          </p:cNvCxnSpPr>
          <p:nvPr/>
        </p:nvCxnSpPr>
        <p:spPr>
          <a:xfrm rot="16200000" flipV="1">
            <a:off x="2484839" y="1393775"/>
            <a:ext cx="192057" cy="86603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563672" y="159762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扩散层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8" name="肘形连接符 137"/>
          <p:cNvCxnSpPr/>
          <p:nvPr/>
        </p:nvCxnSpPr>
        <p:spPr>
          <a:xfrm rot="10800000" flipV="1">
            <a:off x="2147849" y="1971161"/>
            <a:ext cx="1292288" cy="70296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563672" y="25104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++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重扩区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1" name="肘形连接符 140"/>
          <p:cNvCxnSpPr/>
          <p:nvPr/>
        </p:nvCxnSpPr>
        <p:spPr>
          <a:xfrm rot="10800000">
            <a:off x="2147849" y="3434271"/>
            <a:ext cx="1109690" cy="18525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/>
        </p:nvCxnSpPr>
        <p:spPr>
          <a:xfrm flipH="1">
            <a:off x="2147849" y="3898263"/>
            <a:ext cx="450025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467544" y="37402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背电极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(+)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6414286" y="3789039"/>
            <a:ext cx="6059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7092280" y="355557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背面钝化膜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4211960" y="2602119"/>
            <a:ext cx="297361" cy="28783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-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17050" y="4365104"/>
            <a:ext cx="8303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天合光能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率先产业化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PERC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电池研发，购置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行业内第一套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PECVD 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AlO</a:t>
            </a:r>
            <a:r>
              <a:rPr lang="en-US" altLang="zh-CN" baseline="-25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altLang="zh-CN" baseline="-25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现有产能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700MW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，在建新增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500MW</a:t>
            </a:r>
          </a:p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100MW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增加投入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2200-2800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</a:p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电池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效率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0.6%-0.8%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，单晶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0.8%-1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%;</a:t>
            </a:r>
          </a:p>
          <a:p>
            <a:pPr marL="342900" indent="-342900">
              <a:lnSpc>
                <a:spcPct val="120000"/>
              </a:lnSpc>
              <a:buClr>
                <a:srgbClr val="2AA5E1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组件功率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10-15W</a:t>
            </a:r>
            <a:r>
              <a:rPr lang="en-US" altLang="zh-CN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zh-CN" altLang="en-US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32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Custom 4">
      <a:dk1>
        <a:srgbClr val="000000"/>
      </a:dk1>
      <a:lt1>
        <a:srgbClr val="FFFFFF"/>
      </a:lt1>
      <a:dk2>
        <a:srgbClr val="595959"/>
      </a:dk2>
      <a:lt2>
        <a:srgbClr val="00B0F0"/>
      </a:lt2>
      <a:accent1>
        <a:srgbClr val="00B0F0"/>
      </a:accent1>
      <a:accent2>
        <a:srgbClr val="666666"/>
      </a:accent2>
      <a:accent3>
        <a:srgbClr val="7ACDF6"/>
      </a:accent3>
      <a:accent4>
        <a:srgbClr val="000000"/>
      </a:accent4>
      <a:accent5>
        <a:srgbClr val="D9D9D9"/>
      </a:accent5>
      <a:accent6>
        <a:srgbClr val="E60000"/>
      </a:accent6>
      <a:hlink>
        <a:srgbClr val="E60000"/>
      </a:hlink>
      <a:folHlink>
        <a:srgbClr val="E6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Custom 4">
      <a:dk1>
        <a:srgbClr val="000000"/>
      </a:dk1>
      <a:lt1>
        <a:srgbClr val="FFFFFF"/>
      </a:lt1>
      <a:dk2>
        <a:srgbClr val="595959"/>
      </a:dk2>
      <a:lt2>
        <a:srgbClr val="00B0F0"/>
      </a:lt2>
      <a:accent1>
        <a:srgbClr val="00B0F0"/>
      </a:accent1>
      <a:accent2>
        <a:srgbClr val="666666"/>
      </a:accent2>
      <a:accent3>
        <a:srgbClr val="7ACDF6"/>
      </a:accent3>
      <a:accent4>
        <a:srgbClr val="000000"/>
      </a:accent4>
      <a:accent5>
        <a:srgbClr val="D9D9D9"/>
      </a:accent5>
      <a:accent6>
        <a:srgbClr val="E60000"/>
      </a:accent6>
      <a:hlink>
        <a:srgbClr val="E60000"/>
      </a:hlink>
      <a:folHlink>
        <a:srgbClr val="E6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Custom 4">
      <a:dk1>
        <a:srgbClr val="000000"/>
      </a:dk1>
      <a:lt1>
        <a:srgbClr val="FFFFFF"/>
      </a:lt1>
      <a:dk2>
        <a:srgbClr val="595959"/>
      </a:dk2>
      <a:lt2>
        <a:srgbClr val="00B0F0"/>
      </a:lt2>
      <a:accent1>
        <a:srgbClr val="00B0F0"/>
      </a:accent1>
      <a:accent2>
        <a:srgbClr val="666666"/>
      </a:accent2>
      <a:accent3>
        <a:srgbClr val="7ACDF6"/>
      </a:accent3>
      <a:accent4>
        <a:srgbClr val="000000"/>
      </a:accent4>
      <a:accent5>
        <a:srgbClr val="D9D9D9"/>
      </a:accent5>
      <a:accent6>
        <a:srgbClr val="E60000"/>
      </a:accent6>
      <a:hlink>
        <a:srgbClr val="E60000"/>
      </a:hlink>
      <a:folHlink>
        <a:srgbClr val="E6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ème Office">
  <a:themeElements>
    <a:clrScheme name="Custom 4">
      <a:dk1>
        <a:srgbClr val="000000"/>
      </a:dk1>
      <a:lt1>
        <a:srgbClr val="FFFFFF"/>
      </a:lt1>
      <a:dk2>
        <a:srgbClr val="595959"/>
      </a:dk2>
      <a:lt2>
        <a:srgbClr val="00B0F0"/>
      </a:lt2>
      <a:accent1>
        <a:srgbClr val="00B0F0"/>
      </a:accent1>
      <a:accent2>
        <a:srgbClr val="666666"/>
      </a:accent2>
      <a:accent3>
        <a:srgbClr val="7ACDF6"/>
      </a:accent3>
      <a:accent4>
        <a:srgbClr val="000000"/>
      </a:accent4>
      <a:accent5>
        <a:srgbClr val="D9D9D9"/>
      </a:accent5>
      <a:accent6>
        <a:srgbClr val="E60000"/>
      </a:accent6>
      <a:hlink>
        <a:srgbClr val="E60000"/>
      </a:hlink>
      <a:folHlink>
        <a:srgbClr val="E6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22465</TotalTime>
  <Words>2715</Words>
  <Application>Microsoft Office PowerPoint</Application>
  <PresentationFormat>全屏显示(4:3)</PresentationFormat>
  <Paragraphs>652</Paragraphs>
  <Slides>33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33</vt:i4>
      </vt:variant>
    </vt:vector>
  </HeadingPairs>
  <TitlesOfParts>
    <vt:vector size="37" baseType="lpstr">
      <vt:lpstr>Thème Office</vt:lpstr>
      <vt:lpstr>1_Thème Office</vt:lpstr>
      <vt:lpstr>2_Thème Office</vt:lpstr>
      <vt:lpstr>3_Thème Office</vt:lpstr>
      <vt:lpstr>PERC时代的领跑者组件 &gt;21%高效PERC电池及300W组件产业化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常州天合光能概况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Valued Acer Customer</dc:creator>
  <cp:lastModifiedBy>Karl</cp:lastModifiedBy>
  <cp:revision>2880</cp:revision>
  <dcterms:created xsi:type="dcterms:W3CDTF">2010-03-01T05:02:19Z</dcterms:created>
  <dcterms:modified xsi:type="dcterms:W3CDTF">2016-09-08T00:49:28Z</dcterms:modified>
</cp:coreProperties>
</file>