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Lst>
  <p:notesMasterIdLst>
    <p:notesMasterId r:id="rId107"/>
  </p:notesMasterIdLst>
  <p:sldIdLst>
    <p:sldId id="256" r:id="rId5"/>
    <p:sldId id="332" r:id="rId6"/>
    <p:sldId id="406" r:id="rId7"/>
    <p:sldId id="360" r:id="rId8"/>
    <p:sldId id="361" r:id="rId9"/>
    <p:sldId id="362" r:id="rId10"/>
    <p:sldId id="363" r:id="rId11"/>
    <p:sldId id="364" r:id="rId12"/>
    <p:sldId id="365" r:id="rId13"/>
    <p:sldId id="367" r:id="rId14"/>
    <p:sldId id="369" r:id="rId15"/>
    <p:sldId id="370" r:id="rId16"/>
    <p:sldId id="393" r:id="rId17"/>
    <p:sldId id="394" r:id="rId18"/>
    <p:sldId id="373" r:id="rId19"/>
    <p:sldId id="439" r:id="rId20"/>
    <p:sldId id="440" r:id="rId21"/>
    <p:sldId id="407" r:id="rId22"/>
    <p:sldId id="408" r:id="rId23"/>
    <p:sldId id="442" r:id="rId24"/>
    <p:sldId id="443" r:id="rId25"/>
    <p:sldId id="444" r:id="rId26"/>
    <p:sldId id="445" r:id="rId27"/>
    <p:sldId id="446" r:id="rId28"/>
    <p:sldId id="447" r:id="rId29"/>
    <p:sldId id="435" r:id="rId30"/>
    <p:sldId id="410" r:id="rId31"/>
    <p:sldId id="412" r:id="rId32"/>
    <p:sldId id="413" r:id="rId33"/>
    <p:sldId id="414" r:id="rId34"/>
    <p:sldId id="415" r:id="rId35"/>
    <p:sldId id="416" r:id="rId36"/>
    <p:sldId id="418" r:id="rId37"/>
    <p:sldId id="419" r:id="rId38"/>
    <p:sldId id="448" r:id="rId39"/>
    <p:sldId id="436" r:id="rId40"/>
    <p:sldId id="449" r:id="rId41"/>
    <p:sldId id="421" r:id="rId42"/>
    <p:sldId id="422" r:id="rId43"/>
    <p:sldId id="423" r:id="rId44"/>
    <p:sldId id="450" r:id="rId45"/>
    <p:sldId id="424" r:id="rId46"/>
    <p:sldId id="425" r:id="rId47"/>
    <p:sldId id="454" r:id="rId48"/>
    <p:sldId id="455" r:id="rId49"/>
    <p:sldId id="456" r:id="rId50"/>
    <p:sldId id="451" r:id="rId51"/>
    <p:sldId id="428" r:id="rId52"/>
    <p:sldId id="429" r:id="rId53"/>
    <p:sldId id="452" r:id="rId54"/>
    <p:sldId id="430" r:id="rId55"/>
    <p:sldId id="431" r:id="rId56"/>
    <p:sldId id="457" r:id="rId57"/>
    <p:sldId id="433" r:id="rId58"/>
    <p:sldId id="434" r:id="rId59"/>
    <p:sldId id="458" r:id="rId60"/>
    <p:sldId id="459" r:id="rId61"/>
    <p:sldId id="460" r:id="rId62"/>
    <p:sldId id="461" r:id="rId63"/>
    <p:sldId id="462" r:id="rId64"/>
    <p:sldId id="463" r:id="rId65"/>
    <p:sldId id="464" r:id="rId66"/>
    <p:sldId id="465" r:id="rId67"/>
    <p:sldId id="466" r:id="rId68"/>
    <p:sldId id="467" r:id="rId69"/>
    <p:sldId id="468" r:id="rId70"/>
    <p:sldId id="469" r:id="rId71"/>
    <p:sldId id="470" r:id="rId72"/>
    <p:sldId id="471" r:id="rId73"/>
    <p:sldId id="472" r:id="rId74"/>
    <p:sldId id="473" r:id="rId75"/>
    <p:sldId id="474" r:id="rId76"/>
    <p:sldId id="475" r:id="rId77"/>
    <p:sldId id="476" r:id="rId78"/>
    <p:sldId id="477" r:id="rId79"/>
    <p:sldId id="478" r:id="rId80"/>
    <p:sldId id="479" r:id="rId81"/>
    <p:sldId id="480" r:id="rId82"/>
    <p:sldId id="481" r:id="rId83"/>
    <p:sldId id="482" r:id="rId84"/>
    <p:sldId id="483" r:id="rId85"/>
    <p:sldId id="484" r:id="rId86"/>
    <p:sldId id="485" r:id="rId87"/>
    <p:sldId id="486" r:id="rId88"/>
    <p:sldId id="487" r:id="rId89"/>
    <p:sldId id="488" r:id="rId90"/>
    <p:sldId id="489" r:id="rId91"/>
    <p:sldId id="490" r:id="rId92"/>
    <p:sldId id="491" r:id="rId93"/>
    <p:sldId id="492" r:id="rId94"/>
    <p:sldId id="493" r:id="rId95"/>
    <p:sldId id="494" r:id="rId96"/>
    <p:sldId id="496" r:id="rId97"/>
    <p:sldId id="497" r:id="rId98"/>
    <p:sldId id="498" r:id="rId99"/>
    <p:sldId id="499" r:id="rId100"/>
    <p:sldId id="500" r:id="rId101"/>
    <p:sldId id="506" r:id="rId102"/>
    <p:sldId id="504" r:id="rId103"/>
    <p:sldId id="503" r:id="rId104"/>
    <p:sldId id="502" r:id="rId105"/>
    <p:sldId id="294" r:id="rId10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00"/>
    <a:srgbClr val="D616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81" autoAdjust="0"/>
  </p:normalViewPr>
  <p:slideViewPr>
    <p:cSldViewPr>
      <p:cViewPr>
        <p:scale>
          <a:sx n="100" d="100"/>
          <a:sy n="100" d="100"/>
        </p:scale>
        <p:origin x="-1920" y="-132"/>
      </p:cViewPr>
      <p:guideLst>
        <p:guide orient="horz" pos="4065"/>
        <p:guide pos="11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A8AD1F-5F05-44DC-B30F-A063273A1186}" type="doc">
      <dgm:prSet loTypeId="urn:microsoft.com/office/officeart/2005/8/layout/hList6" loCatId="list" qsTypeId="urn:microsoft.com/office/officeart/2005/8/quickstyle/simple1#1" qsCatId="simple" csTypeId="urn:microsoft.com/office/officeart/2005/8/colors/accent2_4" csCatId="accent2" phldr="1"/>
      <dgm:spPr/>
      <dgm:t>
        <a:bodyPr/>
        <a:lstStyle/>
        <a:p>
          <a:endParaRPr lang="zh-CN" altLang="en-US"/>
        </a:p>
      </dgm:t>
    </dgm:pt>
    <dgm:pt modelId="{93A15885-16F8-4718-9DF4-E1A106C560E5}">
      <dgm:prSet phldrT="[文本]" custT="1"/>
      <dgm:spPr/>
      <dgm:t>
        <a:bodyPr/>
        <a:lstStyle/>
        <a:p>
          <a:r>
            <a:rPr lang="zh-CN" altLang="en-US" sz="2800" dirty="0" smtClean="0">
              <a:latin typeface="幼圆" pitchFamily="49" charset="-122"/>
              <a:ea typeface="幼圆" pitchFamily="49" charset="-122"/>
            </a:rPr>
            <a:t>功能概念</a:t>
          </a:r>
          <a:endParaRPr lang="en-US" altLang="zh-CN" sz="2800" dirty="0" smtClean="0">
            <a:latin typeface="幼圆" pitchFamily="49" charset="-122"/>
            <a:ea typeface="幼圆" pitchFamily="49" charset="-122"/>
          </a:endParaRPr>
        </a:p>
      </dgm:t>
    </dgm:pt>
    <dgm:pt modelId="{940754CE-25B5-4DF6-A2B0-23F3F1ECAD43}" type="parTrans" cxnId="{210CC049-099E-48F2-B804-550CB3A3B325}">
      <dgm:prSet/>
      <dgm:spPr/>
      <dgm:t>
        <a:bodyPr/>
        <a:lstStyle/>
        <a:p>
          <a:endParaRPr lang="zh-CN" altLang="en-US"/>
        </a:p>
      </dgm:t>
    </dgm:pt>
    <dgm:pt modelId="{A525BC8C-2D10-46D6-B9A5-B852CAFCBE5B}" type="sibTrans" cxnId="{210CC049-099E-48F2-B804-550CB3A3B325}">
      <dgm:prSet/>
      <dgm:spPr/>
      <dgm:t>
        <a:bodyPr/>
        <a:lstStyle/>
        <a:p>
          <a:endParaRPr lang="zh-CN" altLang="en-US"/>
        </a:p>
      </dgm:t>
    </dgm:pt>
    <dgm:pt modelId="{16E390B8-4745-40F8-AFA6-548D12E16B8C}">
      <dgm:prSet phldrT="[文本]" custT="1"/>
      <dgm:spPr/>
      <dgm:t>
        <a:bodyPr/>
        <a:lstStyle/>
        <a:p>
          <a:r>
            <a:rPr lang="zh-CN" altLang="en-US" sz="2800" dirty="0" smtClean="0">
              <a:latin typeface="幼圆" pitchFamily="49" charset="-122"/>
              <a:ea typeface="幼圆" pitchFamily="49" charset="-122"/>
            </a:rPr>
            <a:t>功能含义</a:t>
          </a:r>
          <a:endParaRPr lang="en-US" altLang="zh-CN" sz="2800" dirty="0" smtClean="0">
            <a:latin typeface="幼圆" pitchFamily="49" charset="-122"/>
            <a:ea typeface="幼圆" pitchFamily="49" charset="-122"/>
          </a:endParaRPr>
        </a:p>
      </dgm:t>
    </dgm:pt>
    <dgm:pt modelId="{F5F9CD7F-60FC-46E5-926B-D923235E4FC3}" type="parTrans" cxnId="{AB238A64-9496-47B6-92EB-CF0067E1DB22}">
      <dgm:prSet/>
      <dgm:spPr/>
      <dgm:t>
        <a:bodyPr/>
        <a:lstStyle/>
        <a:p>
          <a:endParaRPr lang="zh-CN" altLang="en-US"/>
        </a:p>
      </dgm:t>
    </dgm:pt>
    <dgm:pt modelId="{ED9CDDCE-ED16-442D-B7B7-7CC6A4DD6CFC}" type="sibTrans" cxnId="{AB238A64-9496-47B6-92EB-CF0067E1DB22}">
      <dgm:prSet/>
      <dgm:spPr/>
      <dgm:t>
        <a:bodyPr/>
        <a:lstStyle/>
        <a:p>
          <a:endParaRPr lang="zh-CN" altLang="en-US"/>
        </a:p>
      </dgm:t>
    </dgm:pt>
    <dgm:pt modelId="{3ACE2BDC-E4AB-4B77-A1A7-8F671A996250}">
      <dgm:prSet phldrT="[文本]" custT="1"/>
      <dgm:spPr/>
      <dgm:t>
        <a:bodyPr/>
        <a:lstStyle/>
        <a:p>
          <a:r>
            <a:rPr lang="zh-CN" altLang="en-US" sz="2800" dirty="0" smtClean="0">
              <a:latin typeface="幼圆" pitchFamily="49" charset="-122"/>
              <a:ea typeface="幼圆" pitchFamily="49" charset="-122"/>
            </a:rPr>
            <a:t>功能用途</a:t>
          </a:r>
          <a:endParaRPr lang="zh-CN" altLang="en-US" sz="2800" dirty="0">
            <a:latin typeface="幼圆" pitchFamily="49" charset="-122"/>
            <a:ea typeface="幼圆" pitchFamily="49" charset="-122"/>
          </a:endParaRPr>
        </a:p>
      </dgm:t>
    </dgm:pt>
    <dgm:pt modelId="{FA322A08-BA80-4824-9AA3-7055B8C33174}" type="parTrans" cxnId="{F574EC83-D649-462C-82BE-B267F7BD9DA7}">
      <dgm:prSet/>
      <dgm:spPr/>
      <dgm:t>
        <a:bodyPr/>
        <a:lstStyle/>
        <a:p>
          <a:endParaRPr lang="zh-CN" altLang="en-US"/>
        </a:p>
      </dgm:t>
    </dgm:pt>
    <dgm:pt modelId="{45258E7D-1613-4539-B6A7-175A3E78EF8B}" type="sibTrans" cxnId="{F574EC83-D649-462C-82BE-B267F7BD9DA7}">
      <dgm:prSet/>
      <dgm:spPr/>
      <dgm:t>
        <a:bodyPr/>
        <a:lstStyle/>
        <a:p>
          <a:endParaRPr lang="zh-CN" altLang="en-US"/>
        </a:p>
      </dgm:t>
    </dgm:pt>
    <dgm:pt modelId="{8E3C2261-38C9-4D71-904F-513009BEBFB3}">
      <dgm:prSet phldrT="[文本]" custT="1"/>
      <dgm:spPr/>
      <dgm:t>
        <a:bodyPr/>
        <a:lstStyle/>
        <a:p>
          <a:r>
            <a:rPr lang="zh-CN" altLang="en-US" sz="2800" dirty="0" smtClean="0">
              <a:latin typeface="幼圆" pitchFamily="49" charset="-122"/>
              <a:ea typeface="幼圆" pitchFamily="49" charset="-122"/>
            </a:rPr>
            <a:t>功能用法</a:t>
          </a:r>
          <a:endParaRPr lang="en-US" altLang="zh-CN" sz="2800" dirty="0" smtClean="0">
            <a:latin typeface="幼圆" pitchFamily="49" charset="-122"/>
            <a:ea typeface="幼圆" pitchFamily="49" charset="-122"/>
          </a:endParaRPr>
        </a:p>
      </dgm:t>
    </dgm:pt>
    <dgm:pt modelId="{86B499A3-D0E3-4D30-9C05-92C015C2FC59}" type="parTrans" cxnId="{8482BAE3-AA9F-42EE-BF82-E7BFD1A78606}">
      <dgm:prSet/>
      <dgm:spPr/>
      <dgm:t>
        <a:bodyPr/>
        <a:lstStyle/>
        <a:p>
          <a:endParaRPr lang="zh-CN" altLang="en-US"/>
        </a:p>
      </dgm:t>
    </dgm:pt>
    <dgm:pt modelId="{9ED38634-5DB7-424F-8A00-C187E950CCE6}" type="sibTrans" cxnId="{8482BAE3-AA9F-42EE-BF82-E7BFD1A78606}">
      <dgm:prSet/>
      <dgm:spPr/>
      <dgm:t>
        <a:bodyPr/>
        <a:lstStyle/>
        <a:p>
          <a:endParaRPr lang="zh-CN" altLang="en-US"/>
        </a:p>
      </dgm:t>
    </dgm:pt>
    <dgm:pt modelId="{476C9F5E-98F6-4A92-9047-F0D7DCCBA445}">
      <dgm:prSet phldrT="[文本]" custT="1"/>
      <dgm:spPr/>
      <dgm:t>
        <a:bodyPr/>
        <a:lstStyle/>
        <a:p>
          <a:r>
            <a:rPr lang="zh-CN" altLang="en-US" sz="2800" dirty="0" smtClean="0">
              <a:latin typeface="幼圆" pitchFamily="49" charset="-122"/>
              <a:ea typeface="幼圆" pitchFamily="49" charset="-122"/>
            </a:rPr>
            <a:t>系统构成</a:t>
          </a:r>
          <a:endParaRPr lang="en-US" altLang="zh-CN" sz="2800" dirty="0" smtClean="0">
            <a:latin typeface="幼圆" pitchFamily="49" charset="-122"/>
            <a:ea typeface="幼圆" pitchFamily="49" charset="-122"/>
          </a:endParaRPr>
        </a:p>
      </dgm:t>
    </dgm:pt>
    <dgm:pt modelId="{D84078B0-26FC-48FA-8517-1F8F3F36EA6B}" type="parTrans" cxnId="{72E6BCDA-3956-411A-9B84-E6699C52FFCB}">
      <dgm:prSet/>
      <dgm:spPr/>
      <dgm:t>
        <a:bodyPr/>
        <a:lstStyle/>
        <a:p>
          <a:endParaRPr lang="zh-CN" altLang="en-US"/>
        </a:p>
      </dgm:t>
    </dgm:pt>
    <dgm:pt modelId="{13BABE13-5B6A-4E5A-979C-4C5555CCB935}" type="sibTrans" cxnId="{72E6BCDA-3956-411A-9B84-E6699C52FFCB}">
      <dgm:prSet/>
      <dgm:spPr/>
      <dgm:t>
        <a:bodyPr/>
        <a:lstStyle/>
        <a:p>
          <a:endParaRPr lang="zh-CN" altLang="en-US"/>
        </a:p>
      </dgm:t>
    </dgm:pt>
    <dgm:pt modelId="{C329047F-B832-4C53-9EE6-B1AAE4F53C6B}" type="pres">
      <dgm:prSet presAssocID="{81A8AD1F-5F05-44DC-B30F-A063273A1186}" presName="Name0" presStyleCnt="0">
        <dgm:presLayoutVars>
          <dgm:dir/>
          <dgm:resizeHandles val="exact"/>
        </dgm:presLayoutVars>
      </dgm:prSet>
      <dgm:spPr/>
      <dgm:t>
        <a:bodyPr/>
        <a:lstStyle/>
        <a:p>
          <a:endParaRPr lang="zh-CN" altLang="en-US"/>
        </a:p>
      </dgm:t>
    </dgm:pt>
    <dgm:pt modelId="{B2921560-55BE-4B60-961A-1F655F37EDD3}" type="pres">
      <dgm:prSet presAssocID="{476C9F5E-98F6-4A92-9047-F0D7DCCBA445}" presName="node" presStyleLbl="node1" presStyleIdx="0" presStyleCnt="5">
        <dgm:presLayoutVars>
          <dgm:bulletEnabled val="1"/>
        </dgm:presLayoutVars>
      </dgm:prSet>
      <dgm:spPr/>
      <dgm:t>
        <a:bodyPr/>
        <a:lstStyle/>
        <a:p>
          <a:endParaRPr lang="zh-CN" altLang="en-US"/>
        </a:p>
      </dgm:t>
    </dgm:pt>
    <dgm:pt modelId="{591C3CA8-C620-412E-84C4-4B6DAA4A6898}" type="pres">
      <dgm:prSet presAssocID="{13BABE13-5B6A-4E5A-979C-4C5555CCB935}" presName="sibTrans" presStyleCnt="0"/>
      <dgm:spPr/>
      <dgm:t>
        <a:bodyPr/>
        <a:lstStyle/>
        <a:p>
          <a:endParaRPr lang="zh-CN" altLang="en-US"/>
        </a:p>
      </dgm:t>
    </dgm:pt>
    <dgm:pt modelId="{0BEF78EA-7B3C-4184-827F-9986ECB432BC}" type="pres">
      <dgm:prSet presAssocID="{93A15885-16F8-4718-9DF4-E1A106C560E5}" presName="node" presStyleLbl="node1" presStyleIdx="1" presStyleCnt="5" custLinFactNeighborY="2256">
        <dgm:presLayoutVars>
          <dgm:bulletEnabled val="1"/>
        </dgm:presLayoutVars>
      </dgm:prSet>
      <dgm:spPr/>
      <dgm:t>
        <a:bodyPr/>
        <a:lstStyle/>
        <a:p>
          <a:endParaRPr lang="zh-CN" altLang="en-US"/>
        </a:p>
      </dgm:t>
    </dgm:pt>
    <dgm:pt modelId="{3519E631-25DB-41EC-8D9D-EBDCD3EFA6BA}" type="pres">
      <dgm:prSet presAssocID="{A525BC8C-2D10-46D6-B9A5-B852CAFCBE5B}" presName="sibTrans" presStyleCnt="0"/>
      <dgm:spPr/>
      <dgm:t>
        <a:bodyPr/>
        <a:lstStyle/>
        <a:p>
          <a:endParaRPr lang="zh-CN" altLang="en-US"/>
        </a:p>
      </dgm:t>
    </dgm:pt>
    <dgm:pt modelId="{E55BF183-BD6B-44EA-9CA2-C8B4D4DBF160}" type="pres">
      <dgm:prSet presAssocID="{16E390B8-4745-40F8-AFA6-548D12E16B8C}" presName="node" presStyleLbl="node1" presStyleIdx="2" presStyleCnt="5">
        <dgm:presLayoutVars>
          <dgm:bulletEnabled val="1"/>
        </dgm:presLayoutVars>
      </dgm:prSet>
      <dgm:spPr/>
      <dgm:t>
        <a:bodyPr/>
        <a:lstStyle/>
        <a:p>
          <a:endParaRPr lang="zh-CN" altLang="en-US"/>
        </a:p>
      </dgm:t>
    </dgm:pt>
    <dgm:pt modelId="{61390ADF-23DE-4301-834C-DCE03BF49382}" type="pres">
      <dgm:prSet presAssocID="{ED9CDDCE-ED16-442D-B7B7-7CC6A4DD6CFC}" presName="sibTrans" presStyleCnt="0"/>
      <dgm:spPr/>
      <dgm:t>
        <a:bodyPr/>
        <a:lstStyle/>
        <a:p>
          <a:endParaRPr lang="zh-CN" altLang="en-US"/>
        </a:p>
      </dgm:t>
    </dgm:pt>
    <dgm:pt modelId="{ED828EEC-5F7A-4504-B555-CA52D0C4536A}" type="pres">
      <dgm:prSet presAssocID="{3ACE2BDC-E4AB-4B77-A1A7-8F671A996250}" presName="node" presStyleLbl="node1" presStyleIdx="3" presStyleCnt="5">
        <dgm:presLayoutVars>
          <dgm:bulletEnabled val="1"/>
        </dgm:presLayoutVars>
      </dgm:prSet>
      <dgm:spPr/>
      <dgm:t>
        <a:bodyPr/>
        <a:lstStyle/>
        <a:p>
          <a:endParaRPr lang="zh-CN" altLang="en-US"/>
        </a:p>
      </dgm:t>
    </dgm:pt>
    <dgm:pt modelId="{B0E3C399-38B4-4403-A883-B2065C92A57C}" type="pres">
      <dgm:prSet presAssocID="{45258E7D-1613-4539-B6A7-175A3E78EF8B}" presName="sibTrans" presStyleCnt="0"/>
      <dgm:spPr/>
      <dgm:t>
        <a:bodyPr/>
        <a:lstStyle/>
        <a:p>
          <a:endParaRPr lang="zh-CN" altLang="en-US"/>
        </a:p>
      </dgm:t>
    </dgm:pt>
    <dgm:pt modelId="{AF7BDFF2-7FB0-4607-B090-F9C7F6DB763A}" type="pres">
      <dgm:prSet presAssocID="{8E3C2261-38C9-4D71-904F-513009BEBFB3}" presName="node" presStyleLbl="node1" presStyleIdx="4" presStyleCnt="5">
        <dgm:presLayoutVars>
          <dgm:bulletEnabled val="1"/>
        </dgm:presLayoutVars>
      </dgm:prSet>
      <dgm:spPr/>
      <dgm:t>
        <a:bodyPr/>
        <a:lstStyle/>
        <a:p>
          <a:endParaRPr lang="zh-CN" altLang="en-US"/>
        </a:p>
      </dgm:t>
    </dgm:pt>
  </dgm:ptLst>
  <dgm:cxnLst>
    <dgm:cxn modelId="{D070739D-18C8-4599-8873-F8C9450CE3E0}" type="presOf" srcId="{93A15885-16F8-4718-9DF4-E1A106C560E5}" destId="{0BEF78EA-7B3C-4184-827F-9986ECB432BC}" srcOrd="0" destOrd="0" presId="urn:microsoft.com/office/officeart/2005/8/layout/hList6"/>
    <dgm:cxn modelId="{D0A866AB-A720-4885-A213-F5140E4C60B0}" type="presOf" srcId="{3ACE2BDC-E4AB-4B77-A1A7-8F671A996250}" destId="{ED828EEC-5F7A-4504-B555-CA52D0C4536A}" srcOrd="0" destOrd="0" presId="urn:microsoft.com/office/officeart/2005/8/layout/hList6"/>
    <dgm:cxn modelId="{8482BAE3-AA9F-42EE-BF82-E7BFD1A78606}" srcId="{81A8AD1F-5F05-44DC-B30F-A063273A1186}" destId="{8E3C2261-38C9-4D71-904F-513009BEBFB3}" srcOrd="4" destOrd="0" parTransId="{86B499A3-D0E3-4D30-9C05-92C015C2FC59}" sibTransId="{9ED38634-5DB7-424F-8A00-C187E950CCE6}"/>
    <dgm:cxn modelId="{F574EC83-D649-462C-82BE-B267F7BD9DA7}" srcId="{81A8AD1F-5F05-44DC-B30F-A063273A1186}" destId="{3ACE2BDC-E4AB-4B77-A1A7-8F671A996250}" srcOrd="3" destOrd="0" parTransId="{FA322A08-BA80-4824-9AA3-7055B8C33174}" sibTransId="{45258E7D-1613-4539-B6A7-175A3E78EF8B}"/>
    <dgm:cxn modelId="{AB238A64-9496-47B6-92EB-CF0067E1DB22}" srcId="{81A8AD1F-5F05-44DC-B30F-A063273A1186}" destId="{16E390B8-4745-40F8-AFA6-548D12E16B8C}" srcOrd="2" destOrd="0" parTransId="{F5F9CD7F-60FC-46E5-926B-D923235E4FC3}" sibTransId="{ED9CDDCE-ED16-442D-B7B7-7CC6A4DD6CFC}"/>
    <dgm:cxn modelId="{1503172E-98CB-4E32-9AA2-0AABE921BF7F}" type="presOf" srcId="{476C9F5E-98F6-4A92-9047-F0D7DCCBA445}" destId="{B2921560-55BE-4B60-961A-1F655F37EDD3}" srcOrd="0" destOrd="0" presId="urn:microsoft.com/office/officeart/2005/8/layout/hList6"/>
    <dgm:cxn modelId="{25BBE4EE-BA58-4E52-8363-C967795CF71E}" type="presOf" srcId="{81A8AD1F-5F05-44DC-B30F-A063273A1186}" destId="{C329047F-B832-4C53-9EE6-B1AAE4F53C6B}" srcOrd="0" destOrd="0" presId="urn:microsoft.com/office/officeart/2005/8/layout/hList6"/>
    <dgm:cxn modelId="{12289125-5B45-47F5-949E-F7002FFD3403}" type="presOf" srcId="{16E390B8-4745-40F8-AFA6-548D12E16B8C}" destId="{E55BF183-BD6B-44EA-9CA2-C8B4D4DBF160}" srcOrd="0" destOrd="0" presId="urn:microsoft.com/office/officeart/2005/8/layout/hList6"/>
    <dgm:cxn modelId="{72E6BCDA-3956-411A-9B84-E6699C52FFCB}" srcId="{81A8AD1F-5F05-44DC-B30F-A063273A1186}" destId="{476C9F5E-98F6-4A92-9047-F0D7DCCBA445}" srcOrd="0" destOrd="0" parTransId="{D84078B0-26FC-48FA-8517-1F8F3F36EA6B}" sibTransId="{13BABE13-5B6A-4E5A-979C-4C5555CCB935}"/>
    <dgm:cxn modelId="{446061FB-5D3A-411C-AA25-41A7E446F1BF}" type="presOf" srcId="{8E3C2261-38C9-4D71-904F-513009BEBFB3}" destId="{AF7BDFF2-7FB0-4607-B090-F9C7F6DB763A}" srcOrd="0" destOrd="0" presId="urn:microsoft.com/office/officeart/2005/8/layout/hList6"/>
    <dgm:cxn modelId="{210CC049-099E-48F2-B804-550CB3A3B325}" srcId="{81A8AD1F-5F05-44DC-B30F-A063273A1186}" destId="{93A15885-16F8-4718-9DF4-E1A106C560E5}" srcOrd="1" destOrd="0" parTransId="{940754CE-25B5-4DF6-A2B0-23F3F1ECAD43}" sibTransId="{A525BC8C-2D10-46D6-B9A5-B852CAFCBE5B}"/>
    <dgm:cxn modelId="{798424EF-76AE-4F67-B144-3E8FDFE7DDDD}" type="presParOf" srcId="{C329047F-B832-4C53-9EE6-B1AAE4F53C6B}" destId="{B2921560-55BE-4B60-961A-1F655F37EDD3}" srcOrd="0" destOrd="0" presId="urn:microsoft.com/office/officeart/2005/8/layout/hList6"/>
    <dgm:cxn modelId="{5DA3DC73-9417-4E2B-B6BB-12E94A8EB62D}" type="presParOf" srcId="{C329047F-B832-4C53-9EE6-B1AAE4F53C6B}" destId="{591C3CA8-C620-412E-84C4-4B6DAA4A6898}" srcOrd="1" destOrd="0" presId="urn:microsoft.com/office/officeart/2005/8/layout/hList6"/>
    <dgm:cxn modelId="{54AD6C44-4755-4264-88FF-3A39E4601650}" type="presParOf" srcId="{C329047F-B832-4C53-9EE6-B1AAE4F53C6B}" destId="{0BEF78EA-7B3C-4184-827F-9986ECB432BC}" srcOrd="2" destOrd="0" presId="urn:microsoft.com/office/officeart/2005/8/layout/hList6"/>
    <dgm:cxn modelId="{4AA8FDE5-82DA-46E4-A147-CA8EE19AA5BD}" type="presParOf" srcId="{C329047F-B832-4C53-9EE6-B1AAE4F53C6B}" destId="{3519E631-25DB-41EC-8D9D-EBDCD3EFA6BA}" srcOrd="3" destOrd="0" presId="urn:microsoft.com/office/officeart/2005/8/layout/hList6"/>
    <dgm:cxn modelId="{ED8D1F0D-BDBA-44AE-B087-5EA1A63FCD3B}" type="presParOf" srcId="{C329047F-B832-4C53-9EE6-B1AAE4F53C6B}" destId="{E55BF183-BD6B-44EA-9CA2-C8B4D4DBF160}" srcOrd="4" destOrd="0" presId="urn:microsoft.com/office/officeart/2005/8/layout/hList6"/>
    <dgm:cxn modelId="{9EE00574-0A6E-423A-A371-75493D98F525}" type="presParOf" srcId="{C329047F-B832-4C53-9EE6-B1AAE4F53C6B}" destId="{61390ADF-23DE-4301-834C-DCE03BF49382}" srcOrd="5" destOrd="0" presId="urn:microsoft.com/office/officeart/2005/8/layout/hList6"/>
    <dgm:cxn modelId="{1B5495DA-3AE4-4F11-8DB0-1773D58C5D78}" type="presParOf" srcId="{C329047F-B832-4C53-9EE6-B1AAE4F53C6B}" destId="{ED828EEC-5F7A-4504-B555-CA52D0C4536A}" srcOrd="6" destOrd="0" presId="urn:microsoft.com/office/officeart/2005/8/layout/hList6"/>
    <dgm:cxn modelId="{1A1EDFA4-7B66-4D05-B4F3-6398A6C4D709}" type="presParOf" srcId="{C329047F-B832-4C53-9EE6-B1AAE4F53C6B}" destId="{B0E3C399-38B4-4403-A883-B2065C92A57C}" srcOrd="7" destOrd="0" presId="urn:microsoft.com/office/officeart/2005/8/layout/hList6"/>
    <dgm:cxn modelId="{632CB161-C76E-41F9-BB7D-5AF99D939EF5}" type="presParOf" srcId="{C329047F-B832-4C53-9EE6-B1AAE4F53C6B}" destId="{AF7BDFF2-7FB0-4607-B090-F9C7F6DB763A}"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8BF923-E2FF-45DD-A7CC-BA325CC5F7DB}"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zh-CN" altLang="en-US"/>
        </a:p>
      </dgm:t>
    </dgm:pt>
    <dgm:pt modelId="{8AE86FD8-3BD3-4AA2-A85D-9BF046698025}">
      <dgm:prSet phldrT="[文本]" custT="1"/>
      <dgm:spPr/>
      <dgm:t>
        <a:bodyPr/>
        <a:lstStyle/>
        <a:p>
          <a:r>
            <a:rPr lang="zh-CN" altLang="en-US" sz="3200" dirty="0" smtClean="0"/>
            <a:t>接口特性</a:t>
          </a:r>
          <a:endParaRPr lang="zh-CN" altLang="en-US" sz="3200" dirty="0"/>
        </a:p>
      </dgm:t>
    </dgm:pt>
    <dgm:pt modelId="{08CE9ADA-1705-4B14-9110-326E8E12DEE4}" type="parTrans" cxnId="{73806640-8127-4F6B-AE45-FC86304E7493}">
      <dgm:prSet/>
      <dgm:spPr/>
      <dgm:t>
        <a:bodyPr/>
        <a:lstStyle/>
        <a:p>
          <a:endParaRPr lang="zh-CN" altLang="en-US"/>
        </a:p>
      </dgm:t>
    </dgm:pt>
    <dgm:pt modelId="{6576553A-4945-4256-BD2E-59E957F9A02F}" type="sibTrans" cxnId="{73806640-8127-4F6B-AE45-FC86304E7493}">
      <dgm:prSet/>
      <dgm:spPr/>
      <dgm:t>
        <a:bodyPr/>
        <a:lstStyle/>
        <a:p>
          <a:endParaRPr lang="zh-CN" altLang="en-US"/>
        </a:p>
      </dgm:t>
    </dgm:pt>
    <dgm:pt modelId="{A5F7F1C7-4276-4BAA-AC6A-F74C6695B4D2}">
      <dgm:prSet phldrT="[文本]" custT="1"/>
      <dgm:spPr/>
      <dgm:t>
        <a:bodyPr/>
        <a:lstStyle/>
        <a:p>
          <a:r>
            <a:rPr lang="zh-CN" altLang="en-US" sz="2800" dirty="0" smtClean="0"/>
            <a:t>接线</a:t>
          </a:r>
          <a:endParaRPr lang="zh-CN" altLang="en-US" sz="2800" dirty="0"/>
        </a:p>
      </dgm:t>
    </dgm:pt>
    <dgm:pt modelId="{798A6880-95A0-442A-98A7-0C0F91299CC1}" type="parTrans" cxnId="{B3E5BC07-0485-4D63-BD8A-B288FAB788FA}">
      <dgm:prSet/>
      <dgm:spPr/>
      <dgm:t>
        <a:bodyPr/>
        <a:lstStyle/>
        <a:p>
          <a:endParaRPr lang="zh-CN" altLang="en-US"/>
        </a:p>
      </dgm:t>
    </dgm:pt>
    <dgm:pt modelId="{77B7776E-0B57-49FA-A56A-D7C62A96773C}" type="sibTrans" cxnId="{B3E5BC07-0485-4D63-BD8A-B288FAB788FA}">
      <dgm:prSet/>
      <dgm:spPr/>
      <dgm:t>
        <a:bodyPr/>
        <a:lstStyle/>
        <a:p>
          <a:endParaRPr lang="zh-CN" altLang="en-US"/>
        </a:p>
      </dgm:t>
    </dgm:pt>
    <dgm:pt modelId="{B627BE68-DFAA-4EB8-9DB5-3944D913969E}">
      <dgm:prSet phldrT="[文本]" custT="1"/>
      <dgm:spPr/>
      <dgm:t>
        <a:bodyPr/>
        <a:lstStyle/>
        <a:p>
          <a:r>
            <a:rPr lang="zh-CN" altLang="en-US" sz="2800" dirty="0" smtClean="0"/>
            <a:t>安装</a:t>
          </a:r>
          <a:endParaRPr lang="zh-CN" altLang="en-US" sz="2800" dirty="0"/>
        </a:p>
      </dgm:t>
    </dgm:pt>
    <dgm:pt modelId="{F036F693-481A-427D-85A9-759E1B5FD113}" type="parTrans" cxnId="{3A901FEC-12DA-4559-9DD1-1F5E6B8E0FB0}">
      <dgm:prSet/>
      <dgm:spPr/>
      <dgm:t>
        <a:bodyPr/>
        <a:lstStyle/>
        <a:p>
          <a:endParaRPr lang="zh-CN" altLang="en-US"/>
        </a:p>
      </dgm:t>
    </dgm:pt>
    <dgm:pt modelId="{7071F5E7-694E-4667-B1DC-346044816BF6}" type="sibTrans" cxnId="{3A901FEC-12DA-4559-9DD1-1F5E6B8E0FB0}">
      <dgm:prSet/>
      <dgm:spPr/>
      <dgm:t>
        <a:bodyPr/>
        <a:lstStyle/>
        <a:p>
          <a:endParaRPr lang="zh-CN" altLang="en-US"/>
        </a:p>
      </dgm:t>
    </dgm:pt>
    <dgm:pt modelId="{8FAC16AF-EFBB-486C-8A4E-163957F2C6CA}">
      <dgm:prSet phldrT="[文本]" custT="1"/>
      <dgm:spPr/>
      <dgm:t>
        <a:bodyPr/>
        <a:lstStyle/>
        <a:p>
          <a:r>
            <a:rPr lang="zh-CN" altLang="en-US" sz="2400" dirty="0" smtClean="0"/>
            <a:t>外形尺寸</a:t>
          </a:r>
          <a:endParaRPr lang="zh-CN" altLang="en-US" sz="2400" dirty="0"/>
        </a:p>
      </dgm:t>
    </dgm:pt>
    <dgm:pt modelId="{113C3AE5-E6FE-4F73-900A-24DE7048C615}" type="parTrans" cxnId="{42959CB9-687B-4D42-AAE0-A6A6891606C6}">
      <dgm:prSet/>
      <dgm:spPr/>
      <dgm:t>
        <a:bodyPr/>
        <a:lstStyle/>
        <a:p>
          <a:endParaRPr lang="zh-CN" altLang="en-US"/>
        </a:p>
      </dgm:t>
    </dgm:pt>
    <dgm:pt modelId="{1E8719A5-B768-4AC2-A4AD-A23CD191A637}" type="sibTrans" cxnId="{42959CB9-687B-4D42-AAE0-A6A6891606C6}">
      <dgm:prSet/>
      <dgm:spPr/>
      <dgm:t>
        <a:bodyPr/>
        <a:lstStyle/>
        <a:p>
          <a:endParaRPr lang="zh-CN" altLang="en-US"/>
        </a:p>
      </dgm:t>
    </dgm:pt>
    <dgm:pt modelId="{6975A7C7-EC1C-49B5-8E05-3AE778021A90}" type="pres">
      <dgm:prSet presAssocID="{4B8BF923-E2FF-45DD-A7CC-BA325CC5F7DB}" presName="composite" presStyleCnt="0">
        <dgm:presLayoutVars>
          <dgm:chMax val="1"/>
          <dgm:dir/>
          <dgm:resizeHandles val="exact"/>
        </dgm:presLayoutVars>
      </dgm:prSet>
      <dgm:spPr/>
      <dgm:t>
        <a:bodyPr/>
        <a:lstStyle/>
        <a:p>
          <a:endParaRPr lang="zh-CN" altLang="en-US"/>
        </a:p>
      </dgm:t>
    </dgm:pt>
    <dgm:pt modelId="{FB5D8499-5C9A-4EF0-B1C6-EBEF12F4097E}" type="pres">
      <dgm:prSet presAssocID="{4B8BF923-E2FF-45DD-A7CC-BA325CC5F7DB}" presName="radial" presStyleCnt="0">
        <dgm:presLayoutVars>
          <dgm:animLvl val="ctr"/>
        </dgm:presLayoutVars>
      </dgm:prSet>
      <dgm:spPr/>
      <dgm:t>
        <a:bodyPr/>
        <a:lstStyle/>
        <a:p>
          <a:endParaRPr lang="zh-CN" altLang="en-US"/>
        </a:p>
      </dgm:t>
    </dgm:pt>
    <dgm:pt modelId="{20E4DDE3-50DF-49BA-BE16-B9B37B6B16E0}" type="pres">
      <dgm:prSet presAssocID="{8AE86FD8-3BD3-4AA2-A85D-9BF046698025}" presName="centerShape" presStyleLbl="vennNode1" presStyleIdx="0" presStyleCnt="4"/>
      <dgm:spPr/>
      <dgm:t>
        <a:bodyPr/>
        <a:lstStyle/>
        <a:p>
          <a:endParaRPr lang="zh-CN" altLang="en-US"/>
        </a:p>
      </dgm:t>
    </dgm:pt>
    <dgm:pt modelId="{BA9A634B-C9CA-4A8E-8EE4-66859DCCAD66}" type="pres">
      <dgm:prSet presAssocID="{A5F7F1C7-4276-4BAA-AC6A-F74C6695B4D2}" presName="node" presStyleLbl="vennNode1" presStyleIdx="1" presStyleCnt="4">
        <dgm:presLayoutVars>
          <dgm:bulletEnabled val="1"/>
        </dgm:presLayoutVars>
      </dgm:prSet>
      <dgm:spPr/>
      <dgm:t>
        <a:bodyPr/>
        <a:lstStyle/>
        <a:p>
          <a:endParaRPr lang="zh-CN" altLang="en-US"/>
        </a:p>
      </dgm:t>
    </dgm:pt>
    <dgm:pt modelId="{AB8D32F8-9C89-4A43-9E8C-D0267BB89D18}" type="pres">
      <dgm:prSet presAssocID="{B627BE68-DFAA-4EB8-9DB5-3944D913969E}" presName="node" presStyleLbl="vennNode1" presStyleIdx="2" presStyleCnt="4">
        <dgm:presLayoutVars>
          <dgm:bulletEnabled val="1"/>
        </dgm:presLayoutVars>
      </dgm:prSet>
      <dgm:spPr/>
      <dgm:t>
        <a:bodyPr/>
        <a:lstStyle/>
        <a:p>
          <a:endParaRPr lang="zh-CN" altLang="en-US"/>
        </a:p>
      </dgm:t>
    </dgm:pt>
    <dgm:pt modelId="{AA34D268-0184-4237-A674-DFCA27B98D90}" type="pres">
      <dgm:prSet presAssocID="{8FAC16AF-EFBB-486C-8A4E-163957F2C6CA}" presName="node" presStyleLbl="vennNode1" presStyleIdx="3" presStyleCnt="4">
        <dgm:presLayoutVars>
          <dgm:bulletEnabled val="1"/>
        </dgm:presLayoutVars>
      </dgm:prSet>
      <dgm:spPr/>
      <dgm:t>
        <a:bodyPr/>
        <a:lstStyle/>
        <a:p>
          <a:endParaRPr lang="zh-CN" altLang="en-US"/>
        </a:p>
      </dgm:t>
    </dgm:pt>
  </dgm:ptLst>
  <dgm:cxnLst>
    <dgm:cxn modelId="{124CFBD6-FC3D-488A-98FE-3E9686EC0A69}" type="presOf" srcId="{8FAC16AF-EFBB-486C-8A4E-163957F2C6CA}" destId="{AA34D268-0184-4237-A674-DFCA27B98D90}" srcOrd="0" destOrd="0" presId="urn:microsoft.com/office/officeart/2005/8/layout/radial3"/>
    <dgm:cxn modelId="{4CFC8648-3F96-4118-BD00-21DC04A244F6}" type="presOf" srcId="{A5F7F1C7-4276-4BAA-AC6A-F74C6695B4D2}" destId="{BA9A634B-C9CA-4A8E-8EE4-66859DCCAD66}" srcOrd="0" destOrd="0" presId="urn:microsoft.com/office/officeart/2005/8/layout/radial3"/>
    <dgm:cxn modelId="{73806640-8127-4F6B-AE45-FC86304E7493}" srcId="{4B8BF923-E2FF-45DD-A7CC-BA325CC5F7DB}" destId="{8AE86FD8-3BD3-4AA2-A85D-9BF046698025}" srcOrd="0" destOrd="0" parTransId="{08CE9ADA-1705-4B14-9110-326E8E12DEE4}" sibTransId="{6576553A-4945-4256-BD2E-59E957F9A02F}"/>
    <dgm:cxn modelId="{42959CB9-687B-4D42-AAE0-A6A6891606C6}" srcId="{8AE86FD8-3BD3-4AA2-A85D-9BF046698025}" destId="{8FAC16AF-EFBB-486C-8A4E-163957F2C6CA}" srcOrd="2" destOrd="0" parTransId="{113C3AE5-E6FE-4F73-900A-24DE7048C615}" sibTransId="{1E8719A5-B768-4AC2-A4AD-A23CD191A637}"/>
    <dgm:cxn modelId="{AF1D7987-1791-45D6-AA12-4A16D5E61A12}" type="presOf" srcId="{8AE86FD8-3BD3-4AA2-A85D-9BF046698025}" destId="{20E4DDE3-50DF-49BA-BE16-B9B37B6B16E0}" srcOrd="0" destOrd="0" presId="urn:microsoft.com/office/officeart/2005/8/layout/radial3"/>
    <dgm:cxn modelId="{366A52CC-C599-4D2E-8DD0-89DC25440212}" type="presOf" srcId="{4B8BF923-E2FF-45DD-A7CC-BA325CC5F7DB}" destId="{6975A7C7-EC1C-49B5-8E05-3AE778021A90}" srcOrd="0" destOrd="0" presId="urn:microsoft.com/office/officeart/2005/8/layout/radial3"/>
    <dgm:cxn modelId="{B0422651-CB99-49E6-B30C-B7C36E01317D}" type="presOf" srcId="{B627BE68-DFAA-4EB8-9DB5-3944D913969E}" destId="{AB8D32F8-9C89-4A43-9E8C-D0267BB89D18}" srcOrd="0" destOrd="0" presId="urn:microsoft.com/office/officeart/2005/8/layout/radial3"/>
    <dgm:cxn modelId="{B3E5BC07-0485-4D63-BD8A-B288FAB788FA}" srcId="{8AE86FD8-3BD3-4AA2-A85D-9BF046698025}" destId="{A5F7F1C7-4276-4BAA-AC6A-F74C6695B4D2}" srcOrd="0" destOrd="0" parTransId="{798A6880-95A0-442A-98A7-0C0F91299CC1}" sibTransId="{77B7776E-0B57-49FA-A56A-D7C62A96773C}"/>
    <dgm:cxn modelId="{3A901FEC-12DA-4559-9DD1-1F5E6B8E0FB0}" srcId="{8AE86FD8-3BD3-4AA2-A85D-9BF046698025}" destId="{B627BE68-DFAA-4EB8-9DB5-3944D913969E}" srcOrd="1" destOrd="0" parTransId="{F036F693-481A-427D-85A9-759E1B5FD113}" sibTransId="{7071F5E7-694E-4667-B1DC-346044816BF6}"/>
    <dgm:cxn modelId="{58716830-0328-47EC-930C-A59195274A74}" type="presParOf" srcId="{6975A7C7-EC1C-49B5-8E05-3AE778021A90}" destId="{FB5D8499-5C9A-4EF0-B1C6-EBEF12F4097E}" srcOrd="0" destOrd="0" presId="urn:microsoft.com/office/officeart/2005/8/layout/radial3"/>
    <dgm:cxn modelId="{049A8284-5EDE-4323-B196-219BD14C9956}" type="presParOf" srcId="{FB5D8499-5C9A-4EF0-B1C6-EBEF12F4097E}" destId="{20E4DDE3-50DF-49BA-BE16-B9B37B6B16E0}" srcOrd="0" destOrd="0" presId="urn:microsoft.com/office/officeart/2005/8/layout/radial3"/>
    <dgm:cxn modelId="{CD2CAD35-56B5-44CF-9EE4-700353272057}" type="presParOf" srcId="{FB5D8499-5C9A-4EF0-B1C6-EBEF12F4097E}" destId="{BA9A634B-C9CA-4A8E-8EE4-66859DCCAD66}" srcOrd="1" destOrd="0" presId="urn:microsoft.com/office/officeart/2005/8/layout/radial3"/>
    <dgm:cxn modelId="{D61AEEB0-01A0-4809-9446-51A584204E73}" type="presParOf" srcId="{FB5D8499-5C9A-4EF0-B1C6-EBEF12F4097E}" destId="{AB8D32F8-9C89-4A43-9E8C-D0267BB89D18}" srcOrd="2" destOrd="0" presId="urn:microsoft.com/office/officeart/2005/8/layout/radial3"/>
    <dgm:cxn modelId="{ED17CB85-AFD1-47AD-B458-AFB31624CF17}" type="presParOf" srcId="{FB5D8499-5C9A-4EF0-B1C6-EBEF12F4097E}" destId="{AA34D268-0184-4237-A674-DFCA27B98D90}"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D55A14-9767-4153-9703-52AA91ADC4C1}" type="doc">
      <dgm:prSet loTypeId="urn:microsoft.com/office/officeart/2005/8/layout/hList6" loCatId="list" qsTypeId="urn:microsoft.com/office/officeart/2005/8/quickstyle/3d2" qsCatId="3D" csTypeId="urn:microsoft.com/office/officeart/2005/8/colors/colorful5" csCatId="colorful" phldr="1"/>
      <dgm:spPr/>
      <dgm:t>
        <a:bodyPr/>
        <a:lstStyle/>
        <a:p>
          <a:endParaRPr lang="zh-CN" altLang="en-US"/>
        </a:p>
      </dgm:t>
    </dgm:pt>
    <dgm:pt modelId="{9988B130-84A0-4C62-AB59-8C5B9B568679}">
      <dgm:prSet phldrT="[文本]" custT="1"/>
      <dgm:spPr/>
      <dgm:t>
        <a:bodyPr/>
        <a:lstStyle/>
        <a:p>
          <a:r>
            <a:rPr lang="en-US" altLang="zh-CN" sz="2400" dirty="0" smtClean="0"/>
            <a:t>1.</a:t>
          </a:r>
          <a:r>
            <a:rPr lang="zh-CN" altLang="en-US" sz="2400" dirty="0" smtClean="0"/>
            <a:t>基准环境温度</a:t>
          </a:r>
          <a:endParaRPr lang="zh-CN" altLang="en-US" sz="2400" dirty="0"/>
        </a:p>
      </dgm:t>
    </dgm:pt>
    <dgm:pt modelId="{2A9FE383-D372-4C9A-954C-9DD5675DE8DD}" type="parTrans" cxnId="{8208A79C-08E5-4912-B2B5-D448EF122BF8}">
      <dgm:prSet/>
      <dgm:spPr/>
      <dgm:t>
        <a:bodyPr/>
        <a:lstStyle/>
        <a:p>
          <a:endParaRPr lang="zh-CN" altLang="en-US"/>
        </a:p>
      </dgm:t>
    </dgm:pt>
    <dgm:pt modelId="{262100BB-8C90-4BBE-8789-A89FFC63CBB5}" type="sibTrans" cxnId="{8208A79C-08E5-4912-B2B5-D448EF122BF8}">
      <dgm:prSet/>
      <dgm:spPr/>
      <dgm:t>
        <a:bodyPr/>
        <a:lstStyle/>
        <a:p>
          <a:endParaRPr lang="zh-CN" altLang="en-US"/>
        </a:p>
      </dgm:t>
    </dgm:pt>
    <dgm:pt modelId="{AE81A3EE-A928-4E28-80D7-2E5DC8A39F3A}">
      <dgm:prSet phldrT="[文本]" custT="1"/>
      <dgm:spPr/>
      <dgm:t>
        <a:bodyPr/>
        <a:lstStyle/>
        <a:p>
          <a:pPr algn="l"/>
          <a:r>
            <a:rPr lang="en-US" altLang="zh-CN" sz="2000" dirty="0" smtClean="0"/>
            <a:t>50</a:t>
          </a:r>
          <a:r>
            <a:rPr lang="zh-CN" altLang="en-US" sz="2000" dirty="0" smtClean="0"/>
            <a:t>℃，更适合光伏应用</a:t>
          </a:r>
          <a:endParaRPr lang="zh-CN" altLang="en-US" sz="2000" dirty="0"/>
        </a:p>
      </dgm:t>
    </dgm:pt>
    <dgm:pt modelId="{5ED5C015-4339-4D40-AAE5-E02F2E8E7A99}" type="parTrans" cxnId="{18F6D7DA-C0DB-4574-8A8A-F13983E35BE1}">
      <dgm:prSet/>
      <dgm:spPr/>
      <dgm:t>
        <a:bodyPr/>
        <a:lstStyle/>
        <a:p>
          <a:endParaRPr lang="zh-CN" altLang="en-US"/>
        </a:p>
      </dgm:t>
    </dgm:pt>
    <dgm:pt modelId="{A195E48A-AF5B-41C3-90F5-BB9880C07280}" type="sibTrans" cxnId="{18F6D7DA-C0DB-4574-8A8A-F13983E35BE1}">
      <dgm:prSet/>
      <dgm:spPr/>
      <dgm:t>
        <a:bodyPr/>
        <a:lstStyle/>
        <a:p>
          <a:endParaRPr lang="zh-CN" altLang="en-US"/>
        </a:p>
      </dgm:t>
    </dgm:pt>
    <dgm:pt modelId="{6547FEEC-7EFA-4845-9616-90CA526E5FFA}">
      <dgm:prSet phldrT="[文本]" custT="1"/>
      <dgm:spPr/>
      <dgm:t>
        <a:bodyPr/>
        <a:lstStyle/>
        <a:p>
          <a:r>
            <a:rPr lang="en-US" altLang="zh-CN" sz="2400" dirty="0" smtClean="0"/>
            <a:t>2.</a:t>
          </a:r>
          <a:r>
            <a:rPr lang="zh-CN" altLang="en-US" sz="2400" dirty="0" smtClean="0"/>
            <a:t>允许使用环境温度</a:t>
          </a:r>
          <a:endParaRPr lang="zh-CN" altLang="en-US" sz="2400" dirty="0"/>
        </a:p>
      </dgm:t>
    </dgm:pt>
    <dgm:pt modelId="{310D6F7B-A704-4003-8A05-5E244BEF81AB}" type="parTrans" cxnId="{A89D9748-BDBA-4AA7-869E-23083BB882AD}">
      <dgm:prSet/>
      <dgm:spPr/>
      <dgm:t>
        <a:bodyPr/>
        <a:lstStyle/>
        <a:p>
          <a:endParaRPr lang="zh-CN" altLang="en-US"/>
        </a:p>
      </dgm:t>
    </dgm:pt>
    <dgm:pt modelId="{1710D1DA-0DFF-4A84-AF16-B73CFA1E338C}" type="sibTrans" cxnId="{A89D9748-BDBA-4AA7-869E-23083BB882AD}">
      <dgm:prSet/>
      <dgm:spPr/>
      <dgm:t>
        <a:bodyPr/>
        <a:lstStyle/>
        <a:p>
          <a:endParaRPr lang="zh-CN" altLang="en-US"/>
        </a:p>
      </dgm:t>
    </dgm:pt>
    <dgm:pt modelId="{CDB8E728-D6DD-4DE5-AC83-9EAA98FB1D1F}">
      <dgm:prSet phldrT="[文本]" custT="1"/>
      <dgm:spPr/>
      <dgm:t>
        <a:bodyPr/>
        <a:lstStyle/>
        <a:p>
          <a:pPr algn="l"/>
          <a:r>
            <a:rPr lang="en-US" altLang="zh-CN" sz="2000" dirty="0" smtClean="0"/>
            <a:t>-40</a:t>
          </a:r>
          <a:r>
            <a:rPr lang="zh-CN" altLang="en-US" sz="2000" dirty="0" smtClean="0"/>
            <a:t>℃</a:t>
          </a:r>
          <a:r>
            <a:rPr lang="en-US" altLang="zh-CN" sz="2000" dirty="0" smtClean="0"/>
            <a:t>~+70</a:t>
          </a:r>
          <a:r>
            <a:rPr lang="zh-CN" altLang="en-US" sz="2000" dirty="0" smtClean="0"/>
            <a:t>℃：完全适合光伏应用</a:t>
          </a:r>
          <a:endParaRPr lang="zh-CN" altLang="en-US" sz="2000" dirty="0"/>
        </a:p>
      </dgm:t>
    </dgm:pt>
    <dgm:pt modelId="{A8466EF1-0EF2-4903-96A1-0CB71FB74DCA}" type="parTrans" cxnId="{B55AEA1A-7C73-4AB9-A85D-13FAD549C2E8}">
      <dgm:prSet/>
      <dgm:spPr/>
      <dgm:t>
        <a:bodyPr/>
        <a:lstStyle/>
        <a:p>
          <a:endParaRPr lang="zh-CN" altLang="en-US"/>
        </a:p>
      </dgm:t>
    </dgm:pt>
    <dgm:pt modelId="{E9927E1C-7FBD-486A-B3DC-EB65D0E41940}" type="sibTrans" cxnId="{B55AEA1A-7C73-4AB9-A85D-13FAD549C2E8}">
      <dgm:prSet/>
      <dgm:spPr/>
      <dgm:t>
        <a:bodyPr/>
        <a:lstStyle/>
        <a:p>
          <a:endParaRPr lang="zh-CN" altLang="en-US"/>
        </a:p>
      </dgm:t>
    </dgm:pt>
    <dgm:pt modelId="{406D63B7-B1E3-45F0-BAF4-725864F2B4FF}" type="pres">
      <dgm:prSet presAssocID="{22D55A14-9767-4153-9703-52AA91ADC4C1}" presName="Name0" presStyleCnt="0">
        <dgm:presLayoutVars>
          <dgm:dir/>
          <dgm:resizeHandles val="exact"/>
        </dgm:presLayoutVars>
      </dgm:prSet>
      <dgm:spPr/>
      <dgm:t>
        <a:bodyPr/>
        <a:lstStyle/>
        <a:p>
          <a:endParaRPr lang="zh-CN" altLang="en-US"/>
        </a:p>
      </dgm:t>
    </dgm:pt>
    <dgm:pt modelId="{BA5998A3-B77A-425F-BA85-71F03C1161EF}" type="pres">
      <dgm:prSet presAssocID="{9988B130-84A0-4C62-AB59-8C5B9B568679}" presName="node" presStyleLbl="node1" presStyleIdx="0" presStyleCnt="2">
        <dgm:presLayoutVars>
          <dgm:bulletEnabled val="1"/>
        </dgm:presLayoutVars>
      </dgm:prSet>
      <dgm:spPr/>
      <dgm:t>
        <a:bodyPr/>
        <a:lstStyle/>
        <a:p>
          <a:endParaRPr lang="zh-CN" altLang="en-US"/>
        </a:p>
      </dgm:t>
    </dgm:pt>
    <dgm:pt modelId="{53A4A400-0361-46D4-BD94-C4A87E3573DA}" type="pres">
      <dgm:prSet presAssocID="{262100BB-8C90-4BBE-8789-A89FFC63CBB5}" presName="sibTrans" presStyleCnt="0"/>
      <dgm:spPr/>
      <dgm:t>
        <a:bodyPr/>
        <a:lstStyle/>
        <a:p>
          <a:endParaRPr lang="zh-CN" altLang="en-US"/>
        </a:p>
      </dgm:t>
    </dgm:pt>
    <dgm:pt modelId="{845CE995-9C78-4E32-93D2-3E845EC6FD0E}" type="pres">
      <dgm:prSet presAssocID="{6547FEEC-7EFA-4845-9616-90CA526E5FFA}" presName="node" presStyleLbl="node1" presStyleIdx="1" presStyleCnt="2">
        <dgm:presLayoutVars>
          <dgm:bulletEnabled val="1"/>
        </dgm:presLayoutVars>
      </dgm:prSet>
      <dgm:spPr/>
      <dgm:t>
        <a:bodyPr/>
        <a:lstStyle/>
        <a:p>
          <a:endParaRPr lang="zh-CN" altLang="en-US"/>
        </a:p>
      </dgm:t>
    </dgm:pt>
  </dgm:ptLst>
  <dgm:cxnLst>
    <dgm:cxn modelId="{B55AEA1A-7C73-4AB9-A85D-13FAD549C2E8}" srcId="{6547FEEC-7EFA-4845-9616-90CA526E5FFA}" destId="{CDB8E728-D6DD-4DE5-AC83-9EAA98FB1D1F}" srcOrd="0" destOrd="0" parTransId="{A8466EF1-0EF2-4903-96A1-0CB71FB74DCA}" sibTransId="{E9927E1C-7FBD-486A-B3DC-EB65D0E41940}"/>
    <dgm:cxn modelId="{83B7952A-E0A7-4EF9-ABD0-228DCBE157E7}" type="presOf" srcId="{22D55A14-9767-4153-9703-52AA91ADC4C1}" destId="{406D63B7-B1E3-45F0-BAF4-725864F2B4FF}" srcOrd="0" destOrd="0" presId="urn:microsoft.com/office/officeart/2005/8/layout/hList6"/>
    <dgm:cxn modelId="{AE4ECAC2-9C86-4F85-97B3-01C085211D7A}" type="presOf" srcId="{6547FEEC-7EFA-4845-9616-90CA526E5FFA}" destId="{845CE995-9C78-4E32-93D2-3E845EC6FD0E}" srcOrd="0" destOrd="0" presId="urn:microsoft.com/office/officeart/2005/8/layout/hList6"/>
    <dgm:cxn modelId="{A89D9748-BDBA-4AA7-869E-23083BB882AD}" srcId="{22D55A14-9767-4153-9703-52AA91ADC4C1}" destId="{6547FEEC-7EFA-4845-9616-90CA526E5FFA}" srcOrd="1" destOrd="0" parTransId="{310D6F7B-A704-4003-8A05-5E244BEF81AB}" sibTransId="{1710D1DA-0DFF-4A84-AF16-B73CFA1E338C}"/>
    <dgm:cxn modelId="{CEC85262-1CAD-4E65-8AF2-368BEE3B2A4A}" type="presOf" srcId="{CDB8E728-D6DD-4DE5-AC83-9EAA98FB1D1F}" destId="{845CE995-9C78-4E32-93D2-3E845EC6FD0E}" srcOrd="0" destOrd="1" presId="urn:microsoft.com/office/officeart/2005/8/layout/hList6"/>
    <dgm:cxn modelId="{E1ACA091-8526-414C-8913-EB48A54281F8}" type="presOf" srcId="{9988B130-84A0-4C62-AB59-8C5B9B568679}" destId="{BA5998A3-B77A-425F-BA85-71F03C1161EF}" srcOrd="0" destOrd="0" presId="urn:microsoft.com/office/officeart/2005/8/layout/hList6"/>
    <dgm:cxn modelId="{8208A79C-08E5-4912-B2B5-D448EF122BF8}" srcId="{22D55A14-9767-4153-9703-52AA91ADC4C1}" destId="{9988B130-84A0-4C62-AB59-8C5B9B568679}" srcOrd="0" destOrd="0" parTransId="{2A9FE383-D372-4C9A-954C-9DD5675DE8DD}" sibTransId="{262100BB-8C90-4BBE-8789-A89FFC63CBB5}"/>
    <dgm:cxn modelId="{18F6D7DA-C0DB-4574-8A8A-F13983E35BE1}" srcId="{9988B130-84A0-4C62-AB59-8C5B9B568679}" destId="{AE81A3EE-A928-4E28-80D7-2E5DC8A39F3A}" srcOrd="0" destOrd="0" parTransId="{5ED5C015-4339-4D40-AAE5-E02F2E8E7A99}" sibTransId="{A195E48A-AF5B-41C3-90F5-BB9880C07280}"/>
    <dgm:cxn modelId="{1098B10D-7FEF-4CF6-9848-000B97AB3D5D}" type="presOf" srcId="{AE81A3EE-A928-4E28-80D7-2E5DC8A39F3A}" destId="{BA5998A3-B77A-425F-BA85-71F03C1161EF}" srcOrd="0" destOrd="1" presId="urn:microsoft.com/office/officeart/2005/8/layout/hList6"/>
    <dgm:cxn modelId="{0C76E880-2B02-491F-B0EB-46B6A147D779}" type="presParOf" srcId="{406D63B7-B1E3-45F0-BAF4-725864F2B4FF}" destId="{BA5998A3-B77A-425F-BA85-71F03C1161EF}" srcOrd="0" destOrd="0" presId="urn:microsoft.com/office/officeart/2005/8/layout/hList6"/>
    <dgm:cxn modelId="{3330A8FB-6C82-4E05-8A86-A332CB1967B7}" type="presParOf" srcId="{406D63B7-B1E3-45F0-BAF4-725864F2B4FF}" destId="{53A4A400-0361-46D4-BD94-C4A87E3573DA}" srcOrd="1" destOrd="0" presId="urn:microsoft.com/office/officeart/2005/8/layout/hList6"/>
    <dgm:cxn modelId="{EE92E075-DF8F-4687-A1E9-CE3547C5EB57}" type="presParOf" srcId="{406D63B7-B1E3-45F0-BAF4-725864F2B4FF}" destId="{845CE995-9C78-4E32-93D2-3E845EC6FD0E}"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9FDCE7-904D-4F63-AB20-B90203D3F5B1}" type="doc">
      <dgm:prSet loTypeId="urn:microsoft.com/office/officeart/2005/8/layout/radial5" loCatId="cycle" qsTypeId="urn:microsoft.com/office/officeart/2005/8/quickstyle/3d3" qsCatId="3D" csTypeId="urn:microsoft.com/office/officeart/2005/8/colors/colorful5" csCatId="colorful" phldr="1"/>
      <dgm:spPr/>
      <dgm:t>
        <a:bodyPr/>
        <a:lstStyle/>
        <a:p>
          <a:endParaRPr lang="zh-CN" altLang="en-US"/>
        </a:p>
      </dgm:t>
    </dgm:pt>
    <dgm:pt modelId="{EF0DFCC9-8653-4507-A53D-4B36904D9C74}">
      <dgm:prSet phldrT="[文本]"/>
      <dgm:spPr/>
      <dgm:t>
        <a:bodyPr/>
        <a:lstStyle/>
        <a:p>
          <a:r>
            <a:rPr lang="en-US" altLang="zh-CN" b="1" dirty="0" smtClean="0">
              <a:solidFill>
                <a:schemeClr val="bg1"/>
              </a:solidFill>
            </a:rPr>
            <a:t>GHG1-20P</a:t>
          </a:r>
          <a:endParaRPr lang="zh-CN" altLang="en-US" dirty="0">
            <a:solidFill>
              <a:schemeClr val="bg1"/>
            </a:solidFill>
          </a:endParaRPr>
        </a:p>
      </dgm:t>
    </dgm:pt>
    <dgm:pt modelId="{D17234D9-6759-4F40-8E45-82F45AD05BA4}" type="parTrans" cxnId="{D10F6841-04DF-42FC-A19F-9DFBBFBAAF62}">
      <dgm:prSet/>
      <dgm:spPr/>
      <dgm:t>
        <a:bodyPr/>
        <a:lstStyle/>
        <a:p>
          <a:endParaRPr lang="zh-CN" altLang="en-US"/>
        </a:p>
      </dgm:t>
    </dgm:pt>
    <dgm:pt modelId="{857B57BD-FF14-4785-B4BA-50FF8DAA9507}" type="sibTrans" cxnId="{D10F6841-04DF-42FC-A19F-9DFBBFBAAF62}">
      <dgm:prSet/>
      <dgm:spPr/>
      <dgm:t>
        <a:bodyPr/>
        <a:lstStyle/>
        <a:p>
          <a:endParaRPr lang="zh-CN" altLang="en-US"/>
        </a:p>
      </dgm:t>
    </dgm:pt>
    <dgm:pt modelId="{36427E60-56EA-4D60-A950-53FDD6F67ECD}">
      <dgm:prSet phldrT="[文本]"/>
      <dgm:spPr/>
      <dgm:t>
        <a:bodyPr/>
        <a:lstStyle/>
        <a:p>
          <a:r>
            <a:rPr lang="zh-CN" altLang="en-US" dirty="0" smtClean="0"/>
            <a:t>安全性</a:t>
          </a:r>
          <a:endParaRPr lang="zh-CN" altLang="en-US" dirty="0"/>
        </a:p>
      </dgm:t>
    </dgm:pt>
    <dgm:pt modelId="{82D71F3F-3566-4D96-B1E7-1330A16B8747}" type="parTrans" cxnId="{048DE959-B715-4FDE-B586-6697988D8E3C}">
      <dgm:prSet/>
      <dgm:spPr/>
      <dgm:t>
        <a:bodyPr/>
        <a:lstStyle/>
        <a:p>
          <a:endParaRPr lang="zh-CN" altLang="en-US"/>
        </a:p>
      </dgm:t>
    </dgm:pt>
    <dgm:pt modelId="{565083E9-49E0-47F6-AFE2-5DC6A11E0DAE}" type="sibTrans" cxnId="{048DE959-B715-4FDE-B586-6697988D8E3C}">
      <dgm:prSet/>
      <dgm:spPr/>
      <dgm:t>
        <a:bodyPr/>
        <a:lstStyle/>
        <a:p>
          <a:endParaRPr lang="zh-CN" altLang="en-US"/>
        </a:p>
      </dgm:t>
    </dgm:pt>
    <dgm:pt modelId="{FB51D430-269D-44CA-8269-A764CD67511D}">
      <dgm:prSet phldrT="[文本]"/>
      <dgm:spPr/>
      <dgm:t>
        <a:bodyPr/>
        <a:lstStyle/>
        <a:p>
          <a:r>
            <a:rPr lang="zh-CN" altLang="en-US" dirty="0" smtClean="0"/>
            <a:t>可靠性</a:t>
          </a:r>
          <a:endParaRPr lang="zh-CN" altLang="en-US" dirty="0"/>
        </a:p>
      </dgm:t>
    </dgm:pt>
    <dgm:pt modelId="{D9878B93-F691-4CEF-A2EE-345543ADC9B5}" type="parTrans" cxnId="{9AAA3E2D-C446-4F81-9C25-504261C85041}">
      <dgm:prSet/>
      <dgm:spPr/>
      <dgm:t>
        <a:bodyPr/>
        <a:lstStyle/>
        <a:p>
          <a:endParaRPr lang="zh-CN" altLang="en-US"/>
        </a:p>
      </dgm:t>
    </dgm:pt>
    <dgm:pt modelId="{4F354BB6-FE50-4A6D-96C1-15E1EC66A74D}" type="sibTrans" cxnId="{9AAA3E2D-C446-4F81-9C25-504261C85041}">
      <dgm:prSet/>
      <dgm:spPr/>
      <dgm:t>
        <a:bodyPr/>
        <a:lstStyle/>
        <a:p>
          <a:endParaRPr lang="zh-CN" altLang="en-US"/>
        </a:p>
      </dgm:t>
    </dgm:pt>
    <dgm:pt modelId="{AB977C11-DE95-40F2-8995-8277F2BB2732}">
      <dgm:prSet phldrT="[文本]"/>
      <dgm:spPr/>
      <dgm:t>
        <a:bodyPr/>
        <a:lstStyle/>
        <a:p>
          <a:r>
            <a:rPr lang="zh-CN" altLang="en-US" dirty="0" smtClean="0"/>
            <a:t>高效性</a:t>
          </a:r>
          <a:endParaRPr lang="zh-CN" altLang="en-US" dirty="0"/>
        </a:p>
      </dgm:t>
    </dgm:pt>
    <dgm:pt modelId="{A92A3C0D-A28D-4FBE-BDE6-79E178B244B4}" type="parTrans" cxnId="{5FDBC17C-BC93-4C91-B11A-1B66984927BB}">
      <dgm:prSet/>
      <dgm:spPr/>
      <dgm:t>
        <a:bodyPr/>
        <a:lstStyle/>
        <a:p>
          <a:endParaRPr lang="zh-CN" altLang="en-US"/>
        </a:p>
      </dgm:t>
    </dgm:pt>
    <dgm:pt modelId="{254E381E-4563-4706-9A55-8D5789A1551F}" type="sibTrans" cxnId="{5FDBC17C-BC93-4C91-B11A-1B66984927BB}">
      <dgm:prSet/>
      <dgm:spPr/>
      <dgm:t>
        <a:bodyPr/>
        <a:lstStyle/>
        <a:p>
          <a:endParaRPr lang="zh-CN" altLang="en-US"/>
        </a:p>
      </dgm:t>
    </dgm:pt>
    <dgm:pt modelId="{5EB7ACD5-C0F2-483B-AA78-3B66CE9DA605}">
      <dgm:prSet phldrT="[文本]"/>
      <dgm:spPr/>
      <dgm:t>
        <a:bodyPr/>
        <a:lstStyle/>
        <a:p>
          <a:r>
            <a:rPr lang="zh-CN" altLang="en-US" dirty="0" smtClean="0"/>
            <a:t>适用性</a:t>
          </a:r>
          <a:endParaRPr lang="zh-CN" altLang="en-US" dirty="0"/>
        </a:p>
      </dgm:t>
    </dgm:pt>
    <dgm:pt modelId="{729A3A94-E3E7-4652-AC23-7160E0BAA7C0}" type="parTrans" cxnId="{126F4CE1-85A3-43E1-A51C-92C396FE7774}">
      <dgm:prSet/>
      <dgm:spPr/>
      <dgm:t>
        <a:bodyPr/>
        <a:lstStyle/>
        <a:p>
          <a:endParaRPr lang="zh-CN" altLang="en-US"/>
        </a:p>
      </dgm:t>
    </dgm:pt>
    <dgm:pt modelId="{48C096EF-D346-4B8C-8006-CFFBD4B179B7}" type="sibTrans" cxnId="{126F4CE1-85A3-43E1-A51C-92C396FE7774}">
      <dgm:prSet/>
      <dgm:spPr/>
      <dgm:t>
        <a:bodyPr/>
        <a:lstStyle/>
        <a:p>
          <a:endParaRPr lang="zh-CN" altLang="en-US"/>
        </a:p>
      </dgm:t>
    </dgm:pt>
    <dgm:pt modelId="{558D8246-8FD4-48EC-AD18-216B668489B7}" type="pres">
      <dgm:prSet presAssocID="{8C9FDCE7-904D-4F63-AB20-B90203D3F5B1}" presName="Name0" presStyleCnt="0">
        <dgm:presLayoutVars>
          <dgm:chMax val="1"/>
          <dgm:dir/>
          <dgm:animLvl val="ctr"/>
          <dgm:resizeHandles val="exact"/>
        </dgm:presLayoutVars>
      </dgm:prSet>
      <dgm:spPr/>
      <dgm:t>
        <a:bodyPr/>
        <a:lstStyle/>
        <a:p>
          <a:endParaRPr lang="zh-CN" altLang="en-US"/>
        </a:p>
      </dgm:t>
    </dgm:pt>
    <dgm:pt modelId="{4649593C-9630-46C2-BAE4-5404107CDA88}" type="pres">
      <dgm:prSet presAssocID="{EF0DFCC9-8653-4507-A53D-4B36904D9C74}" presName="centerShape" presStyleLbl="node0" presStyleIdx="0" presStyleCnt="1"/>
      <dgm:spPr/>
      <dgm:t>
        <a:bodyPr/>
        <a:lstStyle/>
        <a:p>
          <a:endParaRPr lang="zh-CN" altLang="en-US"/>
        </a:p>
      </dgm:t>
    </dgm:pt>
    <dgm:pt modelId="{7687D43D-2806-4B93-ADB8-353D9CB87020}" type="pres">
      <dgm:prSet presAssocID="{82D71F3F-3566-4D96-B1E7-1330A16B8747}" presName="parTrans" presStyleLbl="sibTrans2D1" presStyleIdx="0" presStyleCnt="4"/>
      <dgm:spPr/>
      <dgm:t>
        <a:bodyPr/>
        <a:lstStyle/>
        <a:p>
          <a:endParaRPr lang="zh-CN" altLang="en-US"/>
        </a:p>
      </dgm:t>
    </dgm:pt>
    <dgm:pt modelId="{ADB04DCB-E826-4174-B7C1-BF90D3AF7409}" type="pres">
      <dgm:prSet presAssocID="{82D71F3F-3566-4D96-B1E7-1330A16B8747}" presName="connectorText" presStyleLbl="sibTrans2D1" presStyleIdx="0" presStyleCnt="4"/>
      <dgm:spPr/>
      <dgm:t>
        <a:bodyPr/>
        <a:lstStyle/>
        <a:p>
          <a:endParaRPr lang="zh-CN" altLang="en-US"/>
        </a:p>
      </dgm:t>
    </dgm:pt>
    <dgm:pt modelId="{A5705286-077B-44E5-B4A1-1537ADFB6814}" type="pres">
      <dgm:prSet presAssocID="{36427E60-56EA-4D60-A950-53FDD6F67ECD}" presName="node" presStyleLbl="node1" presStyleIdx="0" presStyleCnt="4">
        <dgm:presLayoutVars>
          <dgm:bulletEnabled val="1"/>
        </dgm:presLayoutVars>
      </dgm:prSet>
      <dgm:spPr/>
      <dgm:t>
        <a:bodyPr/>
        <a:lstStyle/>
        <a:p>
          <a:endParaRPr lang="zh-CN" altLang="en-US"/>
        </a:p>
      </dgm:t>
    </dgm:pt>
    <dgm:pt modelId="{0BBCF51D-1508-434A-BEEA-76C5A02CD1E2}" type="pres">
      <dgm:prSet presAssocID="{D9878B93-F691-4CEF-A2EE-345543ADC9B5}" presName="parTrans" presStyleLbl="sibTrans2D1" presStyleIdx="1" presStyleCnt="4"/>
      <dgm:spPr/>
      <dgm:t>
        <a:bodyPr/>
        <a:lstStyle/>
        <a:p>
          <a:endParaRPr lang="zh-CN" altLang="en-US"/>
        </a:p>
      </dgm:t>
    </dgm:pt>
    <dgm:pt modelId="{2029B19C-CA13-4552-A6D9-0B5EE37157D1}" type="pres">
      <dgm:prSet presAssocID="{D9878B93-F691-4CEF-A2EE-345543ADC9B5}" presName="connectorText" presStyleLbl="sibTrans2D1" presStyleIdx="1" presStyleCnt="4"/>
      <dgm:spPr/>
      <dgm:t>
        <a:bodyPr/>
        <a:lstStyle/>
        <a:p>
          <a:endParaRPr lang="zh-CN" altLang="en-US"/>
        </a:p>
      </dgm:t>
    </dgm:pt>
    <dgm:pt modelId="{B009AA5F-3827-4E9C-9A95-287F3D905493}" type="pres">
      <dgm:prSet presAssocID="{FB51D430-269D-44CA-8269-A764CD67511D}" presName="node" presStyleLbl="node1" presStyleIdx="1" presStyleCnt="4">
        <dgm:presLayoutVars>
          <dgm:bulletEnabled val="1"/>
        </dgm:presLayoutVars>
      </dgm:prSet>
      <dgm:spPr/>
      <dgm:t>
        <a:bodyPr/>
        <a:lstStyle/>
        <a:p>
          <a:endParaRPr lang="zh-CN" altLang="en-US"/>
        </a:p>
      </dgm:t>
    </dgm:pt>
    <dgm:pt modelId="{2AADA548-9692-449F-9C22-07DB9B536376}" type="pres">
      <dgm:prSet presAssocID="{729A3A94-E3E7-4652-AC23-7160E0BAA7C0}" presName="parTrans" presStyleLbl="sibTrans2D1" presStyleIdx="2" presStyleCnt="4"/>
      <dgm:spPr/>
      <dgm:t>
        <a:bodyPr/>
        <a:lstStyle/>
        <a:p>
          <a:endParaRPr lang="zh-CN" altLang="en-US"/>
        </a:p>
      </dgm:t>
    </dgm:pt>
    <dgm:pt modelId="{DE7493AC-C675-4B0B-8B40-BD50F3DA18B5}" type="pres">
      <dgm:prSet presAssocID="{729A3A94-E3E7-4652-AC23-7160E0BAA7C0}" presName="connectorText" presStyleLbl="sibTrans2D1" presStyleIdx="2" presStyleCnt="4"/>
      <dgm:spPr/>
      <dgm:t>
        <a:bodyPr/>
        <a:lstStyle/>
        <a:p>
          <a:endParaRPr lang="zh-CN" altLang="en-US"/>
        </a:p>
      </dgm:t>
    </dgm:pt>
    <dgm:pt modelId="{2BA65828-AACD-4F58-8FB9-3E0FD257BD0B}" type="pres">
      <dgm:prSet presAssocID="{5EB7ACD5-C0F2-483B-AA78-3B66CE9DA605}" presName="node" presStyleLbl="node1" presStyleIdx="2" presStyleCnt="4">
        <dgm:presLayoutVars>
          <dgm:bulletEnabled val="1"/>
        </dgm:presLayoutVars>
      </dgm:prSet>
      <dgm:spPr/>
      <dgm:t>
        <a:bodyPr/>
        <a:lstStyle/>
        <a:p>
          <a:endParaRPr lang="zh-CN" altLang="en-US"/>
        </a:p>
      </dgm:t>
    </dgm:pt>
    <dgm:pt modelId="{E4CC7BAB-595A-4247-8C6E-262DE03A7B1B}" type="pres">
      <dgm:prSet presAssocID="{A92A3C0D-A28D-4FBE-BDE6-79E178B244B4}" presName="parTrans" presStyleLbl="sibTrans2D1" presStyleIdx="3" presStyleCnt="4"/>
      <dgm:spPr/>
      <dgm:t>
        <a:bodyPr/>
        <a:lstStyle/>
        <a:p>
          <a:endParaRPr lang="zh-CN" altLang="en-US"/>
        </a:p>
      </dgm:t>
    </dgm:pt>
    <dgm:pt modelId="{9CA0C02C-214B-408E-A0CD-CEA61C86938C}" type="pres">
      <dgm:prSet presAssocID="{A92A3C0D-A28D-4FBE-BDE6-79E178B244B4}" presName="connectorText" presStyleLbl="sibTrans2D1" presStyleIdx="3" presStyleCnt="4"/>
      <dgm:spPr/>
      <dgm:t>
        <a:bodyPr/>
        <a:lstStyle/>
        <a:p>
          <a:endParaRPr lang="zh-CN" altLang="en-US"/>
        </a:p>
      </dgm:t>
    </dgm:pt>
    <dgm:pt modelId="{6CF77A10-8327-4254-9ECD-3EE9E58BF2B2}" type="pres">
      <dgm:prSet presAssocID="{AB977C11-DE95-40F2-8995-8277F2BB2732}" presName="node" presStyleLbl="node1" presStyleIdx="3" presStyleCnt="4">
        <dgm:presLayoutVars>
          <dgm:bulletEnabled val="1"/>
        </dgm:presLayoutVars>
      </dgm:prSet>
      <dgm:spPr/>
      <dgm:t>
        <a:bodyPr/>
        <a:lstStyle/>
        <a:p>
          <a:endParaRPr lang="zh-CN" altLang="en-US"/>
        </a:p>
      </dgm:t>
    </dgm:pt>
  </dgm:ptLst>
  <dgm:cxnLst>
    <dgm:cxn modelId="{D10F6841-04DF-42FC-A19F-9DFBBFBAAF62}" srcId="{8C9FDCE7-904D-4F63-AB20-B90203D3F5B1}" destId="{EF0DFCC9-8653-4507-A53D-4B36904D9C74}" srcOrd="0" destOrd="0" parTransId="{D17234D9-6759-4F40-8E45-82F45AD05BA4}" sibTransId="{857B57BD-FF14-4785-B4BA-50FF8DAA9507}"/>
    <dgm:cxn modelId="{94AA3D78-C3DA-4284-AD7E-0B62A6E46445}" type="presOf" srcId="{D9878B93-F691-4CEF-A2EE-345543ADC9B5}" destId="{2029B19C-CA13-4552-A6D9-0B5EE37157D1}" srcOrd="1" destOrd="0" presId="urn:microsoft.com/office/officeart/2005/8/layout/radial5"/>
    <dgm:cxn modelId="{9AAA3E2D-C446-4F81-9C25-504261C85041}" srcId="{EF0DFCC9-8653-4507-A53D-4B36904D9C74}" destId="{FB51D430-269D-44CA-8269-A764CD67511D}" srcOrd="1" destOrd="0" parTransId="{D9878B93-F691-4CEF-A2EE-345543ADC9B5}" sibTransId="{4F354BB6-FE50-4A6D-96C1-15E1EC66A74D}"/>
    <dgm:cxn modelId="{4C08B054-38E2-48AB-8D2A-BCA7E6E35231}" type="presOf" srcId="{FB51D430-269D-44CA-8269-A764CD67511D}" destId="{B009AA5F-3827-4E9C-9A95-287F3D905493}" srcOrd="0" destOrd="0" presId="urn:microsoft.com/office/officeart/2005/8/layout/radial5"/>
    <dgm:cxn modelId="{7BE43EAA-A753-4664-949C-AB7751AE01CB}" type="presOf" srcId="{AB977C11-DE95-40F2-8995-8277F2BB2732}" destId="{6CF77A10-8327-4254-9ECD-3EE9E58BF2B2}" srcOrd="0" destOrd="0" presId="urn:microsoft.com/office/officeart/2005/8/layout/radial5"/>
    <dgm:cxn modelId="{F7891418-64AA-45CD-960F-CCE58E0780AA}" type="presOf" srcId="{A92A3C0D-A28D-4FBE-BDE6-79E178B244B4}" destId="{E4CC7BAB-595A-4247-8C6E-262DE03A7B1B}" srcOrd="0" destOrd="0" presId="urn:microsoft.com/office/officeart/2005/8/layout/radial5"/>
    <dgm:cxn modelId="{62AB79BD-2CFB-43C5-B0B7-92478377545D}" type="presOf" srcId="{729A3A94-E3E7-4652-AC23-7160E0BAA7C0}" destId="{2AADA548-9692-449F-9C22-07DB9B536376}" srcOrd="0" destOrd="0" presId="urn:microsoft.com/office/officeart/2005/8/layout/radial5"/>
    <dgm:cxn modelId="{269CDF93-4D5D-4F42-910F-56E643FEB38D}" type="presOf" srcId="{D9878B93-F691-4CEF-A2EE-345543ADC9B5}" destId="{0BBCF51D-1508-434A-BEEA-76C5A02CD1E2}" srcOrd="0" destOrd="0" presId="urn:microsoft.com/office/officeart/2005/8/layout/radial5"/>
    <dgm:cxn modelId="{048DE959-B715-4FDE-B586-6697988D8E3C}" srcId="{EF0DFCC9-8653-4507-A53D-4B36904D9C74}" destId="{36427E60-56EA-4D60-A950-53FDD6F67ECD}" srcOrd="0" destOrd="0" parTransId="{82D71F3F-3566-4D96-B1E7-1330A16B8747}" sibTransId="{565083E9-49E0-47F6-AFE2-5DC6A11E0DAE}"/>
    <dgm:cxn modelId="{F71B470F-BD4B-4238-A629-A74C7057E1C6}" type="presOf" srcId="{5EB7ACD5-C0F2-483B-AA78-3B66CE9DA605}" destId="{2BA65828-AACD-4F58-8FB9-3E0FD257BD0B}" srcOrd="0" destOrd="0" presId="urn:microsoft.com/office/officeart/2005/8/layout/radial5"/>
    <dgm:cxn modelId="{5FDBC17C-BC93-4C91-B11A-1B66984927BB}" srcId="{EF0DFCC9-8653-4507-A53D-4B36904D9C74}" destId="{AB977C11-DE95-40F2-8995-8277F2BB2732}" srcOrd="3" destOrd="0" parTransId="{A92A3C0D-A28D-4FBE-BDE6-79E178B244B4}" sibTransId="{254E381E-4563-4706-9A55-8D5789A1551F}"/>
    <dgm:cxn modelId="{89234F6E-1166-4694-82CB-ADB683E79010}" type="presOf" srcId="{82D71F3F-3566-4D96-B1E7-1330A16B8747}" destId="{ADB04DCB-E826-4174-B7C1-BF90D3AF7409}" srcOrd="1" destOrd="0" presId="urn:microsoft.com/office/officeart/2005/8/layout/radial5"/>
    <dgm:cxn modelId="{126F4CE1-85A3-43E1-A51C-92C396FE7774}" srcId="{EF0DFCC9-8653-4507-A53D-4B36904D9C74}" destId="{5EB7ACD5-C0F2-483B-AA78-3B66CE9DA605}" srcOrd="2" destOrd="0" parTransId="{729A3A94-E3E7-4652-AC23-7160E0BAA7C0}" sibTransId="{48C096EF-D346-4B8C-8006-CFFBD4B179B7}"/>
    <dgm:cxn modelId="{97E873F0-3678-4F34-B2A0-C6425F266A91}" type="presOf" srcId="{36427E60-56EA-4D60-A950-53FDD6F67ECD}" destId="{A5705286-077B-44E5-B4A1-1537ADFB6814}" srcOrd="0" destOrd="0" presId="urn:microsoft.com/office/officeart/2005/8/layout/radial5"/>
    <dgm:cxn modelId="{974B7E1F-5D99-4C84-B9C3-7F4D944D82FB}" type="presOf" srcId="{A92A3C0D-A28D-4FBE-BDE6-79E178B244B4}" destId="{9CA0C02C-214B-408E-A0CD-CEA61C86938C}" srcOrd="1" destOrd="0" presId="urn:microsoft.com/office/officeart/2005/8/layout/radial5"/>
    <dgm:cxn modelId="{1E589156-B219-4A3D-8A36-13953AEB3D9E}" type="presOf" srcId="{82D71F3F-3566-4D96-B1E7-1330A16B8747}" destId="{7687D43D-2806-4B93-ADB8-353D9CB87020}" srcOrd="0" destOrd="0" presId="urn:microsoft.com/office/officeart/2005/8/layout/radial5"/>
    <dgm:cxn modelId="{A3A89517-BF6C-4A29-945B-6FD1C1E0A5CB}" type="presOf" srcId="{8C9FDCE7-904D-4F63-AB20-B90203D3F5B1}" destId="{558D8246-8FD4-48EC-AD18-216B668489B7}" srcOrd="0" destOrd="0" presId="urn:microsoft.com/office/officeart/2005/8/layout/radial5"/>
    <dgm:cxn modelId="{D9BB671E-2D53-4508-8535-57459C34949D}" type="presOf" srcId="{EF0DFCC9-8653-4507-A53D-4B36904D9C74}" destId="{4649593C-9630-46C2-BAE4-5404107CDA88}" srcOrd="0" destOrd="0" presId="urn:microsoft.com/office/officeart/2005/8/layout/radial5"/>
    <dgm:cxn modelId="{761CFDDA-11A9-463B-BA1C-9D813D3B8268}" type="presOf" srcId="{729A3A94-E3E7-4652-AC23-7160E0BAA7C0}" destId="{DE7493AC-C675-4B0B-8B40-BD50F3DA18B5}" srcOrd="1" destOrd="0" presId="urn:microsoft.com/office/officeart/2005/8/layout/radial5"/>
    <dgm:cxn modelId="{D7C7AECB-CAF6-45AA-AD79-76090D7AEE55}" type="presParOf" srcId="{558D8246-8FD4-48EC-AD18-216B668489B7}" destId="{4649593C-9630-46C2-BAE4-5404107CDA88}" srcOrd="0" destOrd="0" presId="urn:microsoft.com/office/officeart/2005/8/layout/radial5"/>
    <dgm:cxn modelId="{49085CF6-4E19-48D6-91B9-4C9732E14163}" type="presParOf" srcId="{558D8246-8FD4-48EC-AD18-216B668489B7}" destId="{7687D43D-2806-4B93-ADB8-353D9CB87020}" srcOrd="1" destOrd="0" presId="urn:microsoft.com/office/officeart/2005/8/layout/radial5"/>
    <dgm:cxn modelId="{CA7ED877-2BFA-4E0D-84C1-DEA3EC0FCBFC}" type="presParOf" srcId="{7687D43D-2806-4B93-ADB8-353D9CB87020}" destId="{ADB04DCB-E826-4174-B7C1-BF90D3AF7409}" srcOrd="0" destOrd="0" presId="urn:microsoft.com/office/officeart/2005/8/layout/radial5"/>
    <dgm:cxn modelId="{C6B4E913-6107-48D5-9BD1-778477C462CE}" type="presParOf" srcId="{558D8246-8FD4-48EC-AD18-216B668489B7}" destId="{A5705286-077B-44E5-B4A1-1537ADFB6814}" srcOrd="2" destOrd="0" presId="urn:microsoft.com/office/officeart/2005/8/layout/radial5"/>
    <dgm:cxn modelId="{DCBA5BB5-628F-4233-9E7B-176A0663BCC1}" type="presParOf" srcId="{558D8246-8FD4-48EC-AD18-216B668489B7}" destId="{0BBCF51D-1508-434A-BEEA-76C5A02CD1E2}" srcOrd="3" destOrd="0" presId="urn:microsoft.com/office/officeart/2005/8/layout/radial5"/>
    <dgm:cxn modelId="{3DE5CC2A-4ECA-4FDE-AABD-B052B8D1C403}" type="presParOf" srcId="{0BBCF51D-1508-434A-BEEA-76C5A02CD1E2}" destId="{2029B19C-CA13-4552-A6D9-0B5EE37157D1}" srcOrd="0" destOrd="0" presId="urn:microsoft.com/office/officeart/2005/8/layout/radial5"/>
    <dgm:cxn modelId="{7A068F2C-D844-4714-A1DF-7D72E94B5BE6}" type="presParOf" srcId="{558D8246-8FD4-48EC-AD18-216B668489B7}" destId="{B009AA5F-3827-4E9C-9A95-287F3D905493}" srcOrd="4" destOrd="0" presId="urn:microsoft.com/office/officeart/2005/8/layout/radial5"/>
    <dgm:cxn modelId="{500E38C0-C0B2-4EEA-A609-45A067ADF559}" type="presParOf" srcId="{558D8246-8FD4-48EC-AD18-216B668489B7}" destId="{2AADA548-9692-449F-9C22-07DB9B536376}" srcOrd="5" destOrd="0" presId="urn:microsoft.com/office/officeart/2005/8/layout/radial5"/>
    <dgm:cxn modelId="{D404B93F-D0C3-47AE-8F1F-77FAE6A6A120}" type="presParOf" srcId="{2AADA548-9692-449F-9C22-07DB9B536376}" destId="{DE7493AC-C675-4B0B-8B40-BD50F3DA18B5}" srcOrd="0" destOrd="0" presId="urn:microsoft.com/office/officeart/2005/8/layout/radial5"/>
    <dgm:cxn modelId="{3DFAE4B0-823A-43FD-BD3B-093F8B3F2C0E}" type="presParOf" srcId="{558D8246-8FD4-48EC-AD18-216B668489B7}" destId="{2BA65828-AACD-4F58-8FB9-3E0FD257BD0B}" srcOrd="6" destOrd="0" presId="urn:microsoft.com/office/officeart/2005/8/layout/radial5"/>
    <dgm:cxn modelId="{B1E34F09-F450-4A15-A372-36B9D5DFE972}" type="presParOf" srcId="{558D8246-8FD4-48EC-AD18-216B668489B7}" destId="{E4CC7BAB-595A-4247-8C6E-262DE03A7B1B}" srcOrd="7" destOrd="0" presId="urn:microsoft.com/office/officeart/2005/8/layout/radial5"/>
    <dgm:cxn modelId="{DEC0D71F-1A8F-4A65-BE12-AE116DCB922A}" type="presParOf" srcId="{E4CC7BAB-595A-4247-8C6E-262DE03A7B1B}" destId="{9CA0C02C-214B-408E-A0CD-CEA61C86938C}" srcOrd="0" destOrd="0" presId="urn:microsoft.com/office/officeart/2005/8/layout/radial5"/>
    <dgm:cxn modelId="{23361063-18C4-47AA-95FC-7CD49A1C90D4}" type="presParOf" srcId="{558D8246-8FD4-48EC-AD18-216B668489B7}" destId="{6CF77A10-8327-4254-9ECD-3EE9E58BF2B2}"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CF5F23-A065-4E33-920D-06CFC4B441C4}" type="doc">
      <dgm:prSet loTypeId="urn:microsoft.com/office/officeart/2009/layout/CircleArrowProcess" loCatId="process" qsTypeId="urn:microsoft.com/office/officeart/2005/8/quickstyle/3d3" qsCatId="3D" csTypeId="urn:microsoft.com/office/officeart/2005/8/colors/colorful1" csCatId="colorful" phldr="1"/>
      <dgm:spPr/>
      <dgm:t>
        <a:bodyPr/>
        <a:lstStyle/>
        <a:p>
          <a:endParaRPr lang="zh-CN" altLang="en-US"/>
        </a:p>
      </dgm:t>
    </dgm:pt>
    <dgm:pt modelId="{BC5E425A-9A9C-452E-8C68-D66AA759D901}">
      <dgm:prSet phldrT="[文本]"/>
      <dgm:spPr/>
      <dgm:t>
        <a:bodyPr/>
        <a:lstStyle/>
        <a:p>
          <a:r>
            <a:rPr lang="zh-CN" altLang="en-US" dirty="0" smtClean="0"/>
            <a:t>组串式光伏系统</a:t>
          </a:r>
          <a:endParaRPr lang="zh-CN" altLang="en-US" dirty="0"/>
        </a:p>
      </dgm:t>
    </dgm:pt>
    <dgm:pt modelId="{3C403433-4BC2-4CDE-AB24-5739EC4F061E}" type="parTrans" cxnId="{710180F4-B839-47C0-9183-9710680D5B80}">
      <dgm:prSet/>
      <dgm:spPr/>
      <dgm:t>
        <a:bodyPr/>
        <a:lstStyle/>
        <a:p>
          <a:endParaRPr lang="zh-CN" altLang="en-US"/>
        </a:p>
      </dgm:t>
    </dgm:pt>
    <dgm:pt modelId="{9EAE067E-9CF2-4174-8EF5-B6ED2B2DEEF9}" type="sibTrans" cxnId="{710180F4-B839-47C0-9183-9710680D5B80}">
      <dgm:prSet/>
      <dgm:spPr/>
      <dgm:t>
        <a:bodyPr/>
        <a:lstStyle/>
        <a:p>
          <a:endParaRPr lang="zh-CN" altLang="en-US"/>
        </a:p>
      </dgm:t>
    </dgm:pt>
    <dgm:pt modelId="{B54851A3-76E5-426A-8D81-261B9D2A475B}">
      <dgm:prSet phldrT="[文本]"/>
      <dgm:spPr/>
      <dgm:t>
        <a:bodyPr/>
        <a:lstStyle/>
        <a:p>
          <a:r>
            <a:rPr lang="zh-CN" dirty="0" smtClean="0"/>
            <a:t>配电</a:t>
          </a:r>
          <a:endParaRPr lang="zh-CN" altLang="en-US" dirty="0"/>
        </a:p>
      </dgm:t>
    </dgm:pt>
    <dgm:pt modelId="{50AD6893-1A2E-4165-ABB5-C78BEDC83A06}" type="parTrans" cxnId="{34E2891E-AEC1-4DD1-A9CC-599F9980C9E8}">
      <dgm:prSet/>
      <dgm:spPr/>
      <dgm:t>
        <a:bodyPr/>
        <a:lstStyle/>
        <a:p>
          <a:endParaRPr lang="zh-CN" altLang="en-US"/>
        </a:p>
      </dgm:t>
    </dgm:pt>
    <dgm:pt modelId="{87271D23-9D6F-429D-86F5-F92C7FCEE26D}" type="sibTrans" cxnId="{34E2891E-AEC1-4DD1-A9CC-599F9980C9E8}">
      <dgm:prSet/>
      <dgm:spPr/>
      <dgm:t>
        <a:bodyPr/>
        <a:lstStyle/>
        <a:p>
          <a:endParaRPr lang="zh-CN" altLang="en-US"/>
        </a:p>
      </dgm:t>
    </dgm:pt>
    <dgm:pt modelId="{77A8A848-2881-4C87-AEBD-B66674EB5F56}">
      <dgm:prSet phldrT="[文本]"/>
      <dgm:spPr/>
      <dgm:t>
        <a:bodyPr/>
        <a:lstStyle/>
        <a:p>
          <a:r>
            <a:rPr lang="zh-CN" dirty="0" smtClean="0"/>
            <a:t>光伏交流</a:t>
          </a:r>
          <a:endParaRPr lang="en-US" altLang="zh-CN" dirty="0" smtClean="0"/>
        </a:p>
        <a:p>
          <a:r>
            <a:rPr lang="zh-CN" dirty="0" smtClean="0"/>
            <a:t>汇流箱</a:t>
          </a:r>
          <a:endParaRPr lang="zh-CN" altLang="en-US" dirty="0"/>
        </a:p>
      </dgm:t>
    </dgm:pt>
    <dgm:pt modelId="{1A39AB77-8135-408A-BF49-C2E633483293}" type="parTrans" cxnId="{885A650E-686F-44C7-9E2B-4DDE7A657968}">
      <dgm:prSet/>
      <dgm:spPr/>
      <dgm:t>
        <a:bodyPr/>
        <a:lstStyle/>
        <a:p>
          <a:endParaRPr lang="zh-CN" altLang="en-US"/>
        </a:p>
      </dgm:t>
    </dgm:pt>
    <dgm:pt modelId="{376EE850-341F-442F-9FCD-1402FA24FE97}" type="sibTrans" cxnId="{885A650E-686F-44C7-9E2B-4DDE7A657968}">
      <dgm:prSet/>
      <dgm:spPr/>
      <dgm:t>
        <a:bodyPr/>
        <a:lstStyle/>
        <a:p>
          <a:endParaRPr lang="zh-CN" altLang="en-US"/>
        </a:p>
      </dgm:t>
    </dgm:pt>
    <dgm:pt modelId="{A882985D-24AF-4D0D-ABCE-9B31C7592586}" type="pres">
      <dgm:prSet presAssocID="{87CF5F23-A065-4E33-920D-06CFC4B441C4}" presName="Name0" presStyleCnt="0">
        <dgm:presLayoutVars>
          <dgm:chMax val="7"/>
          <dgm:chPref val="7"/>
          <dgm:dir/>
          <dgm:animLvl val="lvl"/>
        </dgm:presLayoutVars>
      </dgm:prSet>
      <dgm:spPr/>
      <dgm:t>
        <a:bodyPr/>
        <a:lstStyle/>
        <a:p>
          <a:endParaRPr lang="zh-CN" altLang="en-US"/>
        </a:p>
      </dgm:t>
    </dgm:pt>
    <dgm:pt modelId="{E3C76962-5ABC-4E8E-83AF-B08F910A606B}" type="pres">
      <dgm:prSet presAssocID="{BC5E425A-9A9C-452E-8C68-D66AA759D901}" presName="Accent1" presStyleCnt="0"/>
      <dgm:spPr/>
    </dgm:pt>
    <dgm:pt modelId="{18CFD880-3A9D-4129-AB96-8F0C9CF3E393}" type="pres">
      <dgm:prSet presAssocID="{BC5E425A-9A9C-452E-8C68-D66AA759D901}" presName="Accent" presStyleLbl="node1" presStyleIdx="0" presStyleCnt="3"/>
      <dgm:spPr/>
    </dgm:pt>
    <dgm:pt modelId="{2A5580B7-F429-462D-B201-8B300D16890D}" type="pres">
      <dgm:prSet presAssocID="{BC5E425A-9A9C-452E-8C68-D66AA759D901}" presName="Parent1" presStyleLbl="revTx" presStyleIdx="0" presStyleCnt="3">
        <dgm:presLayoutVars>
          <dgm:chMax val="1"/>
          <dgm:chPref val="1"/>
          <dgm:bulletEnabled val="1"/>
        </dgm:presLayoutVars>
      </dgm:prSet>
      <dgm:spPr/>
      <dgm:t>
        <a:bodyPr/>
        <a:lstStyle/>
        <a:p>
          <a:endParaRPr lang="zh-CN" altLang="en-US"/>
        </a:p>
      </dgm:t>
    </dgm:pt>
    <dgm:pt modelId="{D313EB0D-16FD-4DEC-A8D3-59DFE074F2B1}" type="pres">
      <dgm:prSet presAssocID="{B54851A3-76E5-426A-8D81-261B9D2A475B}" presName="Accent2" presStyleCnt="0"/>
      <dgm:spPr/>
    </dgm:pt>
    <dgm:pt modelId="{CB03B5CE-75BD-4016-BAEC-A010B0B98BE9}" type="pres">
      <dgm:prSet presAssocID="{B54851A3-76E5-426A-8D81-261B9D2A475B}" presName="Accent" presStyleLbl="node1" presStyleIdx="1" presStyleCnt="3"/>
      <dgm:spPr/>
    </dgm:pt>
    <dgm:pt modelId="{C7313EB9-3E9A-4F58-9C81-70810928D23E}" type="pres">
      <dgm:prSet presAssocID="{B54851A3-76E5-426A-8D81-261B9D2A475B}" presName="Parent2" presStyleLbl="revTx" presStyleIdx="1" presStyleCnt="3">
        <dgm:presLayoutVars>
          <dgm:chMax val="1"/>
          <dgm:chPref val="1"/>
          <dgm:bulletEnabled val="1"/>
        </dgm:presLayoutVars>
      </dgm:prSet>
      <dgm:spPr/>
      <dgm:t>
        <a:bodyPr/>
        <a:lstStyle/>
        <a:p>
          <a:endParaRPr lang="zh-CN" altLang="en-US"/>
        </a:p>
      </dgm:t>
    </dgm:pt>
    <dgm:pt modelId="{83CA67DC-1DF6-4205-A13E-3B8B4808475E}" type="pres">
      <dgm:prSet presAssocID="{77A8A848-2881-4C87-AEBD-B66674EB5F56}" presName="Accent3" presStyleCnt="0"/>
      <dgm:spPr/>
    </dgm:pt>
    <dgm:pt modelId="{D8421AB3-8F73-4439-893B-BCDCCDCBC59D}" type="pres">
      <dgm:prSet presAssocID="{77A8A848-2881-4C87-AEBD-B66674EB5F56}" presName="Accent" presStyleLbl="node1" presStyleIdx="2" presStyleCnt="3"/>
      <dgm:spPr/>
    </dgm:pt>
    <dgm:pt modelId="{96F21ADA-8A92-485D-8599-4767B84A33D8}" type="pres">
      <dgm:prSet presAssocID="{77A8A848-2881-4C87-AEBD-B66674EB5F56}" presName="Parent3" presStyleLbl="revTx" presStyleIdx="2" presStyleCnt="3">
        <dgm:presLayoutVars>
          <dgm:chMax val="1"/>
          <dgm:chPref val="1"/>
          <dgm:bulletEnabled val="1"/>
        </dgm:presLayoutVars>
      </dgm:prSet>
      <dgm:spPr/>
      <dgm:t>
        <a:bodyPr/>
        <a:lstStyle/>
        <a:p>
          <a:endParaRPr lang="zh-CN" altLang="en-US"/>
        </a:p>
      </dgm:t>
    </dgm:pt>
  </dgm:ptLst>
  <dgm:cxnLst>
    <dgm:cxn modelId="{053ACD61-F474-40E7-8F2C-AF161B26B382}" type="presOf" srcId="{BC5E425A-9A9C-452E-8C68-D66AA759D901}" destId="{2A5580B7-F429-462D-B201-8B300D16890D}" srcOrd="0" destOrd="0" presId="urn:microsoft.com/office/officeart/2009/layout/CircleArrowProcess"/>
    <dgm:cxn modelId="{AB92461D-8B6C-4CD4-9BB9-E2BAA82C03E3}" type="presOf" srcId="{77A8A848-2881-4C87-AEBD-B66674EB5F56}" destId="{96F21ADA-8A92-485D-8599-4767B84A33D8}" srcOrd="0" destOrd="0" presId="urn:microsoft.com/office/officeart/2009/layout/CircleArrowProcess"/>
    <dgm:cxn modelId="{AE2B6895-A140-4DE1-BA22-4D833383F78D}" type="presOf" srcId="{87CF5F23-A065-4E33-920D-06CFC4B441C4}" destId="{A882985D-24AF-4D0D-ABCE-9B31C7592586}" srcOrd="0" destOrd="0" presId="urn:microsoft.com/office/officeart/2009/layout/CircleArrowProcess"/>
    <dgm:cxn modelId="{512CCF06-4A09-431B-8004-39B8D33B942B}" type="presOf" srcId="{B54851A3-76E5-426A-8D81-261B9D2A475B}" destId="{C7313EB9-3E9A-4F58-9C81-70810928D23E}" srcOrd="0" destOrd="0" presId="urn:microsoft.com/office/officeart/2009/layout/CircleArrowProcess"/>
    <dgm:cxn modelId="{34E2891E-AEC1-4DD1-A9CC-599F9980C9E8}" srcId="{87CF5F23-A065-4E33-920D-06CFC4B441C4}" destId="{B54851A3-76E5-426A-8D81-261B9D2A475B}" srcOrd="1" destOrd="0" parTransId="{50AD6893-1A2E-4165-ABB5-C78BEDC83A06}" sibTransId="{87271D23-9D6F-429D-86F5-F92C7FCEE26D}"/>
    <dgm:cxn modelId="{885A650E-686F-44C7-9E2B-4DDE7A657968}" srcId="{87CF5F23-A065-4E33-920D-06CFC4B441C4}" destId="{77A8A848-2881-4C87-AEBD-B66674EB5F56}" srcOrd="2" destOrd="0" parTransId="{1A39AB77-8135-408A-BF49-C2E633483293}" sibTransId="{376EE850-341F-442F-9FCD-1402FA24FE97}"/>
    <dgm:cxn modelId="{710180F4-B839-47C0-9183-9710680D5B80}" srcId="{87CF5F23-A065-4E33-920D-06CFC4B441C4}" destId="{BC5E425A-9A9C-452E-8C68-D66AA759D901}" srcOrd="0" destOrd="0" parTransId="{3C403433-4BC2-4CDE-AB24-5739EC4F061E}" sibTransId="{9EAE067E-9CF2-4174-8EF5-B6ED2B2DEEF9}"/>
    <dgm:cxn modelId="{B0A3E67C-28E2-4BA2-B505-EF95878F6E3D}" type="presParOf" srcId="{A882985D-24AF-4D0D-ABCE-9B31C7592586}" destId="{E3C76962-5ABC-4E8E-83AF-B08F910A606B}" srcOrd="0" destOrd="0" presId="urn:microsoft.com/office/officeart/2009/layout/CircleArrowProcess"/>
    <dgm:cxn modelId="{D32889AF-BE41-43FD-B129-3DA607E52137}" type="presParOf" srcId="{E3C76962-5ABC-4E8E-83AF-B08F910A606B}" destId="{18CFD880-3A9D-4129-AB96-8F0C9CF3E393}" srcOrd="0" destOrd="0" presId="urn:microsoft.com/office/officeart/2009/layout/CircleArrowProcess"/>
    <dgm:cxn modelId="{350EEC0E-DFD0-41E0-9C9F-8406479F7398}" type="presParOf" srcId="{A882985D-24AF-4D0D-ABCE-9B31C7592586}" destId="{2A5580B7-F429-462D-B201-8B300D16890D}" srcOrd="1" destOrd="0" presId="urn:microsoft.com/office/officeart/2009/layout/CircleArrowProcess"/>
    <dgm:cxn modelId="{6510478D-63D4-4CC9-93EB-1D772ABD2154}" type="presParOf" srcId="{A882985D-24AF-4D0D-ABCE-9B31C7592586}" destId="{D313EB0D-16FD-4DEC-A8D3-59DFE074F2B1}" srcOrd="2" destOrd="0" presId="urn:microsoft.com/office/officeart/2009/layout/CircleArrowProcess"/>
    <dgm:cxn modelId="{45618B6B-906C-4A17-9076-C39F224E7BF7}" type="presParOf" srcId="{D313EB0D-16FD-4DEC-A8D3-59DFE074F2B1}" destId="{CB03B5CE-75BD-4016-BAEC-A010B0B98BE9}" srcOrd="0" destOrd="0" presId="urn:microsoft.com/office/officeart/2009/layout/CircleArrowProcess"/>
    <dgm:cxn modelId="{F02027EA-E990-4F0F-9D4A-396F9E2EB29F}" type="presParOf" srcId="{A882985D-24AF-4D0D-ABCE-9B31C7592586}" destId="{C7313EB9-3E9A-4F58-9C81-70810928D23E}" srcOrd="3" destOrd="0" presId="urn:microsoft.com/office/officeart/2009/layout/CircleArrowProcess"/>
    <dgm:cxn modelId="{DE1708E7-F03B-46FE-B917-7F5F96F3E66E}" type="presParOf" srcId="{A882985D-24AF-4D0D-ABCE-9B31C7592586}" destId="{83CA67DC-1DF6-4205-A13E-3B8B4808475E}" srcOrd="4" destOrd="0" presId="urn:microsoft.com/office/officeart/2009/layout/CircleArrowProcess"/>
    <dgm:cxn modelId="{E6CE2637-13ED-4F7D-BD89-4F0D303FA0A8}" type="presParOf" srcId="{83CA67DC-1DF6-4205-A13E-3B8B4808475E}" destId="{D8421AB3-8F73-4439-893B-BCDCCDCBC59D}" srcOrd="0" destOrd="0" presId="urn:microsoft.com/office/officeart/2009/layout/CircleArrowProcess"/>
    <dgm:cxn modelId="{F61FC129-C13B-4818-B02F-F28E5C978E34}" type="presParOf" srcId="{A882985D-24AF-4D0D-ABCE-9B31C7592586}" destId="{96F21ADA-8A92-485D-8599-4767B84A33D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B450C9-1360-461D-8FE3-560D824555BB}" type="doc">
      <dgm:prSet loTypeId="urn:microsoft.com/office/officeart/2005/8/layout/cycle8" loCatId="cycle" qsTypeId="urn:microsoft.com/office/officeart/2005/8/quickstyle/simple1" qsCatId="simple" csTypeId="urn:microsoft.com/office/officeart/2005/8/colors/accent2_4" csCatId="accent2" phldr="1"/>
      <dgm:spPr/>
    </dgm:pt>
    <dgm:pt modelId="{4037AB94-A3DB-49C4-89C0-7FA6B859F526}">
      <dgm:prSet phldrT="[文本]"/>
      <dgm:spPr/>
      <dgm:t>
        <a:bodyPr/>
        <a:lstStyle/>
        <a:p>
          <a:r>
            <a:rPr lang="zh-CN" altLang="en-US" dirty="0" smtClean="0"/>
            <a:t>正常操作</a:t>
          </a:r>
          <a:endParaRPr lang="zh-CN" altLang="en-US" dirty="0"/>
        </a:p>
      </dgm:t>
    </dgm:pt>
    <dgm:pt modelId="{22125E4E-80BF-4B20-A264-20F8F40C3A76}" type="parTrans" cxnId="{C528E84E-ED2F-4865-9C90-CB517449C912}">
      <dgm:prSet/>
      <dgm:spPr/>
      <dgm:t>
        <a:bodyPr/>
        <a:lstStyle/>
        <a:p>
          <a:endParaRPr lang="zh-CN" altLang="en-US"/>
        </a:p>
      </dgm:t>
    </dgm:pt>
    <dgm:pt modelId="{F7E866F4-EB7A-4366-8EDA-52E60861610F}" type="sibTrans" cxnId="{C528E84E-ED2F-4865-9C90-CB517449C912}">
      <dgm:prSet/>
      <dgm:spPr/>
      <dgm:t>
        <a:bodyPr/>
        <a:lstStyle/>
        <a:p>
          <a:endParaRPr lang="zh-CN" altLang="en-US"/>
        </a:p>
      </dgm:t>
    </dgm:pt>
    <dgm:pt modelId="{02B74ACD-A6D9-4B69-83E0-CF40EA708E0F}">
      <dgm:prSet phldrT="[文本]"/>
      <dgm:spPr/>
      <dgm:t>
        <a:bodyPr/>
        <a:lstStyle/>
        <a:p>
          <a:r>
            <a:rPr lang="zh-CN" altLang="en-US" dirty="0" smtClean="0"/>
            <a:t>过载保护（可调）与短路保护</a:t>
          </a:r>
          <a:endParaRPr lang="zh-CN" altLang="en-US" dirty="0"/>
        </a:p>
      </dgm:t>
    </dgm:pt>
    <dgm:pt modelId="{DB5B7C4B-19B3-4E29-BE3D-A88AEC1C6651}" type="parTrans" cxnId="{A52CBEB5-0ACE-4232-8E4C-C85D8550A5BB}">
      <dgm:prSet/>
      <dgm:spPr/>
      <dgm:t>
        <a:bodyPr/>
        <a:lstStyle/>
        <a:p>
          <a:endParaRPr lang="zh-CN" altLang="en-US"/>
        </a:p>
      </dgm:t>
    </dgm:pt>
    <dgm:pt modelId="{C1C27F6D-1838-4092-BC27-CC28DA5BB605}" type="sibTrans" cxnId="{A52CBEB5-0ACE-4232-8E4C-C85D8550A5BB}">
      <dgm:prSet/>
      <dgm:spPr/>
      <dgm:t>
        <a:bodyPr/>
        <a:lstStyle/>
        <a:p>
          <a:endParaRPr lang="zh-CN" altLang="en-US"/>
        </a:p>
      </dgm:t>
    </dgm:pt>
    <dgm:pt modelId="{CC873FFD-363D-470E-8EF3-F940AA3FEDBD}">
      <dgm:prSet phldrT="[文本]"/>
      <dgm:spPr/>
      <dgm:t>
        <a:bodyPr/>
        <a:lstStyle/>
        <a:p>
          <a:r>
            <a:rPr lang="zh-CN" altLang="en-US" dirty="0" smtClean="0"/>
            <a:t>适用于隔离</a:t>
          </a:r>
          <a:endParaRPr lang="zh-CN" altLang="en-US" dirty="0"/>
        </a:p>
      </dgm:t>
    </dgm:pt>
    <dgm:pt modelId="{17AB4E56-B2A6-4877-812E-F3E37F40FCE7}" type="parTrans" cxnId="{A802D174-3776-473F-86E8-1E3C55E00207}">
      <dgm:prSet/>
      <dgm:spPr/>
      <dgm:t>
        <a:bodyPr/>
        <a:lstStyle/>
        <a:p>
          <a:endParaRPr lang="zh-CN" altLang="en-US"/>
        </a:p>
      </dgm:t>
    </dgm:pt>
    <dgm:pt modelId="{0AC4623B-3470-4B69-99F0-C1727607A340}" type="sibTrans" cxnId="{A802D174-3776-473F-86E8-1E3C55E00207}">
      <dgm:prSet/>
      <dgm:spPr/>
      <dgm:t>
        <a:bodyPr/>
        <a:lstStyle/>
        <a:p>
          <a:endParaRPr lang="zh-CN" altLang="en-US"/>
        </a:p>
      </dgm:t>
    </dgm:pt>
    <dgm:pt modelId="{290D8BC4-1D3B-4642-8BF1-73BC6CDF3C5D}">
      <dgm:prSet phldrT="[文本]"/>
      <dgm:spPr/>
      <dgm:t>
        <a:bodyPr/>
        <a:lstStyle/>
        <a:p>
          <a:r>
            <a:rPr lang="zh-CN" altLang="en-US" dirty="0" smtClean="0"/>
            <a:t>状态输出和远距离分断</a:t>
          </a:r>
          <a:endParaRPr lang="zh-CN" altLang="en-US" dirty="0"/>
        </a:p>
      </dgm:t>
    </dgm:pt>
    <dgm:pt modelId="{F17ED8C7-A4E5-4CB6-9648-27ECF76DD931}" type="parTrans" cxnId="{E16BA5D7-7082-4685-A4FE-B70B13F30B94}">
      <dgm:prSet/>
      <dgm:spPr/>
      <dgm:t>
        <a:bodyPr/>
        <a:lstStyle/>
        <a:p>
          <a:endParaRPr lang="zh-CN" altLang="en-US"/>
        </a:p>
      </dgm:t>
    </dgm:pt>
    <dgm:pt modelId="{25B3B2C9-9BCD-4D40-B08D-C632602E1B8E}" type="sibTrans" cxnId="{E16BA5D7-7082-4685-A4FE-B70B13F30B94}">
      <dgm:prSet/>
      <dgm:spPr/>
      <dgm:t>
        <a:bodyPr/>
        <a:lstStyle/>
        <a:p>
          <a:endParaRPr lang="zh-CN" altLang="en-US"/>
        </a:p>
      </dgm:t>
    </dgm:pt>
    <dgm:pt modelId="{6E1882E4-C116-4E83-8F6B-9A6E211A469F}" type="pres">
      <dgm:prSet presAssocID="{C8B450C9-1360-461D-8FE3-560D824555BB}" presName="compositeShape" presStyleCnt="0">
        <dgm:presLayoutVars>
          <dgm:chMax val="7"/>
          <dgm:dir/>
          <dgm:resizeHandles val="exact"/>
        </dgm:presLayoutVars>
      </dgm:prSet>
      <dgm:spPr/>
    </dgm:pt>
    <dgm:pt modelId="{A2DDF4F5-7442-417F-A19A-54B0C21CDB51}" type="pres">
      <dgm:prSet presAssocID="{C8B450C9-1360-461D-8FE3-560D824555BB}" presName="wedge1" presStyleLbl="node1" presStyleIdx="0" presStyleCnt="4"/>
      <dgm:spPr/>
      <dgm:t>
        <a:bodyPr/>
        <a:lstStyle/>
        <a:p>
          <a:endParaRPr lang="zh-CN" altLang="en-US"/>
        </a:p>
      </dgm:t>
    </dgm:pt>
    <dgm:pt modelId="{DF0A8D99-AB81-469F-A89C-BC07950A1C81}" type="pres">
      <dgm:prSet presAssocID="{C8B450C9-1360-461D-8FE3-560D824555BB}" presName="dummy1a" presStyleCnt="0"/>
      <dgm:spPr/>
    </dgm:pt>
    <dgm:pt modelId="{08C60ABF-D82D-4515-A8E0-AC00E5A6FE39}" type="pres">
      <dgm:prSet presAssocID="{C8B450C9-1360-461D-8FE3-560D824555BB}" presName="dummy1b" presStyleCnt="0"/>
      <dgm:spPr/>
    </dgm:pt>
    <dgm:pt modelId="{FDC67FAE-55A3-4952-B48F-B6A6E2084E27}" type="pres">
      <dgm:prSet presAssocID="{C8B450C9-1360-461D-8FE3-560D824555BB}" presName="wedge1Tx" presStyleLbl="node1" presStyleIdx="0" presStyleCnt="4">
        <dgm:presLayoutVars>
          <dgm:chMax val="0"/>
          <dgm:chPref val="0"/>
          <dgm:bulletEnabled val="1"/>
        </dgm:presLayoutVars>
      </dgm:prSet>
      <dgm:spPr/>
      <dgm:t>
        <a:bodyPr/>
        <a:lstStyle/>
        <a:p>
          <a:endParaRPr lang="zh-CN" altLang="en-US"/>
        </a:p>
      </dgm:t>
    </dgm:pt>
    <dgm:pt modelId="{0445797A-1841-450B-9279-2B5A96C11CA2}" type="pres">
      <dgm:prSet presAssocID="{C8B450C9-1360-461D-8FE3-560D824555BB}" presName="wedge2" presStyleLbl="node1" presStyleIdx="1" presStyleCnt="4"/>
      <dgm:spPr/>
      <dgm:t>
        <a:bodyPr/>
        <a:lstStyle/>
        <a:p>
          <a:endParaRPr lang="zh-CN" altLang="en-US"/>
        </a:p>
      </dgm:t>
    </dgm:pt>
    <dgm:pt modelId="{ACA51980-D739-4640-91C2-025AD6004985}" type="pres">
      <dgm:prSet presAssocID="{C8B450C9-1360-461D-8FE3-560D824555BB}" presName="dummy2a" presStyleCnt="0"/>
      <dgm:spPr/>
    </dgm:pt>
    <dgm:pt modelId="{FEEFFEBC-2F04-413B-877D-E1034D76325F}" type="pres">
      <dgm:prSet presAssocID="{C8B450C9-1360-461D-8FE3-560D824555BB}" presName="dummy2b" presStyleCnt="0"/>
      <dgm:spPr/>
    </dgm:pt>
    <dgm:pt modelId="{D1C6A222-4A2C-4ABD-89CE-BA7FA565F3B7}" type="pres">
      <dgm:prSet presAssocID="{C8B450C9-1360-461D-8FE3-560D824555BB}" presName="wedge2Tx" presStyleLbl="node1" presStyleIdx="1" presStyleCnt="4">
        <dgm:presLayoutVars>
          <dgm:chMax val="0"/>
          <dgm:chPref val="0"/>
          <dgm:bulletEnabled val="1"/>
        </dgm:presLayoutVars>
      </dgm:prSet>
      <dgm:spPr/>
      <dgm:t>
        <a:bodyPr/>
        <a:lstStyle/>
        <a:p>
          <a:endParaRPr lang="zh-CN" altLang="en-US"/>
        </a:p>
      </dgm:t>
    </dgm:pt>
    <dgm:pt modelId="{EAC24EE5-12FE-42E9-9EA3-C3C335597399}" type="pres">
      <dgm:prSet presAssocID="{C8B450C9-1360-461D-8FE3-560D824555BB}" presName="wedge3" presStyleLbl="node1" presStyleIdx="2" presStyleCnt="4"/>
      <dgm:spPr/>
      <dgm:t>
        <a:bodyPr/>
        <a:lstStyle/>
        <a:p>
          <a:endParaRPr lang="zh-CN" altLang="en-US"/>
        </a:p>
      </dgm:t>
    </dgm:pt>
    <dgm:pt modelId="{808307B7-33AE-42DC-BC27-EF1BD45E762D}" type="pres">
      <dgm:prSet presAssocID="{C8B450C9-1360-461D-8FE3-560D824555BB}" presName="dummy3a" presStyleCnt="0"/>
      <dgm:spPr/>
    </dgm:pt>
    <dgm:pt modelId="{59CEA8FC-1345-4C2F-BDC7-C6D360BAF4C2}" type="pres">
      <dgm:prSet presAssocID="{C8B450C9-1360-461D-8FE3-560D824555BB}" presName="dummy3b" presStyleCnt="0"/>
      <dgm:spPr/>
    </dgm:pt>
    <dgm:pt modelId="{37853640-2505-404E-9F4F-DB34EA461CE6}" type="pres">
      <dgm:prSet presAssocID="{C8B450C9-1360-461D-8FE3-560D824555BB}" presName="wedge3Tx" presStyleLbl="node1" presStyleIdx="2" presStyleCnt="4">
        <dgm:presLayoutVars>
          <dgm:chMax val="0"/>
          <dgm:chPref val="0"/>
          <dgm:bulletEnabled val="1"/>
        </dgm:presLayoutVars>
      </dgm:prSet>
      <dgm:spPr/>
      <dgm:t>
        <a:bodyPr/>
        <a:lstStyle/>
        <a:p>
          <a:endParaRPr lang="zh-CN" altLang="en-US"/>
        </a:p>
      </dgm:t>
    </dgm:pt>
    <dgm:pt modelId="{E5108915-8E3F-41E2-8E52-89D9008799F4}" type="pres">
      <dgm:prSet presAssocID="{C8B450C9-1360-461D-8FE3-560D824555BB}" presName="wedge4" presStyleLbl="node1" presStyleIdx="3" presStyleCnt="4"/>
      <dgm:spPr/>
      <dgm:t>
        <a:bodyPr/>
        <a:lstStyle/>
        <a:p>
          <a:endParaRPr lang="zh-CN" altLang="en-US"/>
        </a:p>
      </dgm:t>
    </dgm:pt>
    <dgm:pt modelId="{385D3C9C-557D-452F-AC80-B173DA4008FC}" type="pres">
      <dgm:prSet presAssocID="{C8B450C9-1360-461D-8FE3-560D824555BB}" presName="dummy4a" presStyleCnt="0"/>
      <dgm:spPr/>
    </dgm:pt>
    <dgm:pt modelId="{20D02D38-A31D-40EB-B795-3F9D5968CEB8}" type="pres">
      <dgm:prSet presAssocID="{C8B450C9-1360-461D-8FE3-560D824555BB}" presName="dummy4b" presStyleCnt="0"/>
      <dgm:spPr/>
    </dgm:pt>
    <dgm:pt modelId="{9009DC93-7234-4F31-8DB5-F360396B919E}" type="pres">
      <dgm:prSet presAssocID="{C8B450C9-1360-461D-8FE3-560D824555BB}" presName="wedge4Tx" presStyleLbl="node1" presStyleIdx="3" presStyleCnt="4">
        <dgm:presLayoutVars>
          <dgm:chMax val="0"/>
          <dgm:chPref val="0"/>
          <dgm:bulletEnabled val="1"/>
        </dgm:presLayoutVars>
      </dgm:prSet>
      <dgm:spPr/>
      <dgm:t>
        <a:bodyPr/>
        <a:lstStyle/>
        <a:p>
          <a:endParaRPr lang="zh-CN" altLang="en-US"/>
        </a:p>
      </dgm:t>
    </dgm:pt>
    <dgm:pt modelId="{F7A67959-AE03-42B5-9710-CF3E9B333869}" type="pres">
      <dgm:prSet presAssocID="{F7E866F4-EB7A-4366-8EDA-52E60861610F}" presName="arrowWedge1" presStyleLbl="fgSibTrans2D1" presStyleIdx="0" presStyleCnt="4"/>
      <dgm:spPr/>
    </dgm:pt>
    <dgm:pt modelId="{9800700E-9680-4FDE-BF4E-F4BA89BAF7C5}" type="pres">
      <dgm:prSet presAssocID="{C1C27F6D-1838-4092-BC27-CC28DA5BB605}" presName="arrowWedge2" presStyleLbl="fgSibTrans2D1" presStyleIdx="1" presStyleCnt="4" custLinFactNeighborX="496" custLinFactNeighborY="1640"/>
      <dgm:spPr/>
    </dgm:pt>
    <dgm:pt modelId="{B50FF4CF-B31F-4031-B0A2-7774F6148C79}" type="pres">
      <dgm:prSet presAssocID="{0AC4623B-3470-4B69-99F0-C1727607A340}" presName="arrowWedge3" presStyleLbl="fgSibTrans2D1" presStyleIdx="2" presStyleCnt="4"/>
      <dgm:spPr/>
    </dgm:pt>
    <dgm:pt modelId="{087816B7-6432-4149-BBCF-C3E085FF841A}" type="pres">
      <dgm:prSet presAssocID="{25B3B2C9-9BCD-4D40-B08D-C632602E1B8E}" presName="arrowWedge4" presStyleLbl="fgSibTrans2D1" presStyleIdx="3" presStyleCnt="4"/>
      <dgm:spPr/>
    </dgm:pt>
  </dgm:ptLst>
  <dgm:cxnLst>
    <dgm:cxn modelId="{14C69B66-6F16-44D3-B03D-80977A907FDF}" type="presOf" srcId="{02B74ACD-A6D9-4B69-83E0-CF40EA708E0F}" destId="{D1C6A222-4A2C-4ABD-89CE-BA7FA565F3B7}" srcOrd="1" destOrd="0" presId="urn:microsoft.com/office/officeart/2005/8/layout/cycle8"/>
    <dgm:cxn modelId="{C099C5FC-7887-4C4E-A968-98D8B032580D}" type="presOf" srcId="{290D8BC4-1D3B-4642-8BF1-73BC6CDF3C5D}" destId="{9009DC93-7234-4F31-8DB5-F360396B919E}" srcOrd="1" destOrd="0" presId="urn:microsoft.com/office/officeart/2005/8/layout/cycle8"/>
    <dgm:cxn modelId="{CA45CA5A-EA13-472F-A376-8482BB0D9E8D}" type="presOf" srcId="{C8B450C9-1360-461D-8FE3-560D824555BB}" destId="{6E1882E4-C116-4E83-8F6B-9A6E211A469F}" srcOrd="0" destOrd="0" presId="urn:microsoft.com/office/officeart/2005/8/layout/cycle8"/>
    <dgm:cxn modelId="{9B659E2E-60E7-4AFE-9CC1-08C926BEE57D}" type="presOf" srcId="{02B74ACD-A6D9-4B69-83E0-CF40EA708E0F}" destId="{0445797A-1841-450B-9279-2B5A96C11CA2}" srcOrd="0" destOrd="0" presId="urn:microsoft.com/office/officeart/2005/8/layout/cycle8"/>
    <dgm:cxn modelId="{9B2E760A-616A-4426-A334-1D95D1704646}" type="presOf" srcId="{4037AB94-A3DB-49C4-89C0-7FA6B859F526}" destId="{FDC67FAE-55A3-4952-B48F-B6A6E2084E27}" srcOrd="1" destOrd="0" presId="urn:microsoft.com/office/officeart/2005/8/layout/cycle8"/>
    <dgm:cxn modelId="{C528E84E-ED2F-4865-9C90-CB517449C912}" srcId="{C8B450C9-1360-461D-8FE3-560D824555BB}" destId="{4037AB94-A3DB-49C4-89C0-7FA6B859F526}" srcOrd="0" destOrd="0" parTransId="{22125E4E-80BF-4B20-A264-20F8F40C3A76}" sibTransId="{F7E866F4-EB7A-4366-8EDA-52E60861610F}"/>
    <dgm:cxn modelId="{CABDEA2E-BC7F-4283-92F4-247A7BEF6D65}" type="presOf" srcId="{290D8BC4-1D3B-4642-8BF1-73BC6CDF3C5D}" destId="{E5108915-8E3F-41E2-8E52-89D9008799F4}" srcOrd="0" destOrd="0" presId="urn:microsoft.com/office/officeart/2005/8/layout/cycle8"/>
    <dgm:cxn modelId="{6191E5A4-35A3-475C-9A3C-D894F8887411}" type="presOf" srcId="{CC873FFD-363D-470E-8EF3-F940AA3FEDBD}" destId="{EAC24EE5-12FE-42E9-9EA3-C3C335597399}" srcOrd="0" destOrd="0" presId="urn:microsoft.com/office/officeart/2005/8/layout/cycle8"/>
    <dgm:cxn modelId="{727FD318-A364-42E6-AB80-49FA0F92AF6B}" type="presOf" srcId="{4037AB94-A3DB-49C4-89C0-7FA6B859F526}" destId="{A2DDF4F5-7442-417F-A19A-54B0C21CDB51}" srcOrd="0" destOrd="0" presId="urn:microsoft.com/office/officeart/2005/8/layout/cycle8"/>
    <dgm:cxn modelId="{E16BA5D7-7082-4685-A4FE-B70B13F30B94}" srcId="{C8B450C9-1360-461D-8FE3-560D824555BB}" destId="{290D8BC4-1D3B-4642-8BF1-73BC6CDF3C5D}" srcOrd="3" destOrd="0" parTransId="{F17ED8C7-A4E5-4CB6-9648-27ECF76DD931}" sibTransId="{25B3B2C9-9BCD-4D40-B08D-C632602E1B8E}"/>
    <dgm:cxn modelId="{D665E4C5-FDAA-470B-80F1-C7B342A95A42}" type="presOf" srcId="{CC873FFD-363D-470E-8EF3-F940AA3FEDBD}" destId="{37853640-2505-404E-9F4F-DB34EA461CE6}" srcOrd="1" destOrd="0" presId="urn:microsoft.com/office/officeart/2005/8/layout/cycle8"/>
    <dgm:cxn modelId="{A52CBEB5-0ACE-4232-8E4C-C85D8550A5BB}" srcId="{C8B450C9-1360-461D-8FE3-560D824555BB}" destId="{02B74ACD-A6D9-4B69-83E0-CF40EA708E0F}" srcOrd="1" destOrd="0" parTransId="{DB5B7C4B-19B3-4E29-BE3D-A88AEC1C6651}" sibTransId="{C1C27F6D-1838-4092-BC27-CC28DA5BB605}"/>
    <dgm:cxn modelId="{A802D174-3776-473F-86E8-1E3C55E00207}" srcId="{C8B450C9-1360-461D-8FE3-560D824555BB}" destId="{CC873FFD-363D-470E-8EF3-F940AA3FEDBD}" srcOrd="2" destOrd="0" parTransId="{17AB4E56-B2A6-4877-812E-F3E37F40FCE7}" sibTransId="{0AC4623B-3470-4B69-99F0-C1727607A340}"/>
    <dgm:cxn modelId="{A9336C28-A742-470D-B33A-A7DF0545F52D}" type="presParOf" srcId="{6E1882E4-C116-4E83-8F6B-9A6E211A469F}" destId="{A2DDF4F5-7442-417F-A19A-54B0C21CDB51}" srcOrd="0" destOrd="0" presId="urn:microsoft.com/office/officeart/2005/8/layout/cycle8"/>
    <dgm:cxn modelId="{2D82CD34-11B8-4F2A-9C50-8E7312226A59}" type="presParOf" srcId="{6E1882E4-C116-4E83-8F6B-9A6E211A469F}" destId="{DF0A8D99-AB81-469F-A89C-BC07950A1C81}" srcOrd="1" destOrd="0" presId="urn:microsoft.com/office/officeart/2005/8/layout/cycle8"/>
    <dgm:cxn modelId="{792E4619-F22D-4B28-A824-E6A7C75C4680}" type="presParOf" srcId="{6E1882E4-C116-4E83-8F6B-9A6E211A469F}" destId="{08C60ABF-D82D-4515-A8E0-AC00E5A6FE39}" srcOrd="2" destOrd="0" presId="urn:microsoft.com/office/officeart/2005/8/layout/cycle8"/>
    <dgm:cxn modelId="{66DCA6D2-3578-47B7-BB51-B8D9C1559E0B}" type="presParOf" srcId="{6E1882E4-C116-4E83-8F6B-9A6E211A469F}" destId="{FDC67FAE-55A3-4952-B48F-B6A6E2084E27}" srcOrd="3" destOrd="0" presId="urn:microsoft.com/office/officeart/2005/8/layout/cycle8"/>
    <dgm:cxn modelId="{F9DC5215-FC4D-4BF1-9ED7-F732DC4E632C}" type="presParOf" srcId="{6E1882E4-C116-4E83-8F6B-9A6E211A469F}" destId="{0445797A-1841-450B-9279-2B5A96C11CA2}" srcOrd="4" destOrd="0" presId="urn:microsoft.com/office/officeart/2005/8/layout/cycle8"/>
    <dgm:cxn modelId="{D7A862F4-BD38-406E-ADEE-6FA52A271BB0}" type="presParOf" srcId="{6E1882E4-C116-4E83-8F6B-9A6E211A469F}" destId="{ACA51980-D739-4640-91C2-025AD6004985}" srcOrd="5" destOrd="0" presId="urn:microsoft.com/office/officeart/2005/8/layout/cycle8"/>
    <dgm:cxn modelId="{39E5C03B-F58D-437E-8A1A-F7542F4FCB8D}" type="presParOf" srcId="{6E1882E4-C116-4E83-8F6B-9A6E211A469F}" destId="{FEEFFEBC-2F04-413B-877D-E1034D76325F}" srcOrd="6" destOrd="0" presId="urn:microsoft.com/office/officeart/2005/8/layout/cycle8"/>
    <dgm:cxn modelId="{093BE708-E5C8-4EDE-B39A-008CAABC3A69}" type="presParOf" srcId="{6E1882E4-C116-4E83-8F6B-9A6E211A469F}" destId="{D1C6A222-4A2C-4ABD-89CE-BA7FA565F3B7}" srcOrd="7" destOrd="0" presId="urn:microsoft.com/office/officeart/2005/8/layout/cycle8"/>
    <dgm:cxn modelId="{93E9EB06-DB68-416E-8161-25FDEA5A782B}" type="presParOf" srcId="{6E1882E4-C116-4E83-8F6B-9A6E211A469F}" destId="{EAC24EE5-12FE-42E9-9EA3-C3C335597399}" srcOrd="8" destOrd="0" presId="urn:microsoft.com/office/officeart/2005/8/layout/cycle8"/>
    <dgm:cxn modelId="{88132068-DDFB-4491-8C70-9E04443F7563}" type="presParOf" srcId="{6E1882E4-C116-4E83-8F6B-9A6E211A469F}" destId="{808307B7-33AE-42DC-BC27-EF1BD45E762D}" srcOrd="9" destOrd="0" presId="urn:microsoft.com/office/officeart/2005/8/layout/cycle8"/>
    <dgm:cxn modelId="{7FDFBDF9-A85E-4DA8-827F-E6778CF854E4}" type="presParOf" srcId="{6E1882E4-C116-4E83-8F6B-9A6E211A469F}" destId="{59CEA8FC-1345-4C2F-BDC7-C6D360BAF4C2}" srcOrd="10" destOrd="0" presId="urn:microsoft.com/office/officeart/2005/8/layout/cycle8"/>
    <dgm:cxn modelId="{0BB9615F-A353-40C4-9151-388DBB3A4A38}" type="presParOf" srcId="{6E1882E4-C116-4E83-8F6B-9A6E211A469F}" destId="{37853640-2505-404E-9F4F-DB34EA461CE6}" srcOrd="11" destOrd="0" presId="urn:microsoft.com/office/officeart/2005/8/layout/cycle8"/>
    <dgm:cxn modelId="{E2B4EAC4-475F-48D7-9164-18717553416C}" type="presParOf" srcId="{6E1882E4-C116-4E83-8F6B-9A6E211A469F}" destId="{E5108915-8E3F-41E2-8E52-89D9008799F4}" srcOrd="12" destOrd="0" presId="urn:microsoft.com/office/officeart/2005/8/layout/cycle8"/>
    <dgm:cxn modelId="{CF5A9600-3AA7-46B0-B2FA-C12BF0B2EC7E}" type="presParOf" srcId="{6E1882E4-C116-4E83-8F6B-9A6E211A469F}" destId="{385D3C9C-557D-452F-AC80-B173DA4008FC}" srcOrd="13" destOrd="0" presId="urn:microsoft.com/office/officeart/2005/8/layout/cycle8"/>
    <dgm:cxn modelId="{AFBDA744-EF50-4958-8D39-165836F04A57}" type="presParOf" srcId="{6E1882E4-C116-4E83-8F6B-9A6E211A469F}" destId="{20D02D38-A31D-40EB-B795-3F9D5968CEB8}" srcOrd="14" destOrd="0" presId="urn:microsoft.com/office/officeart/2005/8/layout/cycle8"/>
    <dgm:cxn modelId="{A1CAD7AB-7970-42F2-9AA9-F9827E23B40E}" type="presParOf" srcId="{6E1882E4-C116-4E83-8F6B-9A6E211A469F}" destId="{9009DC93-7234-4F31-8DB5-F360396B919E}" srcOrd="15" destOrd="0" presId="urn:microsoft.com/office/officeart/2005/8/layout/cycle8"/>
    <dgm:cxn modelId="{7B4DC57F-2441-492E-878F-98EA91A67316}" type="presParOf" srcId="{6E1882E4-C116-4E83-8F6B-9A6E211A469F}" destId="{F7A67959-AE03-42B5-9710-CF3E9B333869}" srcOrd="16" destOrd="0" presId="urn:microsoft.com/office/officeart/2005/8/layout/cycle8"/>
    <dgm:cxn modelId="{57FBADAF-AF2A-4A91-91BD-4734F6AC797B}" type="presParOf" srcId="{6E1882E4-C116-4E83-8F6B-9A6E211A469F}" destId="{9800700E-9680-4FDE-BF4E-F4BA89BAF7C5}" srcOrd="17" destOrd="0" presId="urn:microsoft.com/office/officeart/2005/8/layout/cycle8"/>
    <dgm:cxn modelId="{66DCAF68-B0AC-4273-85FE-0FBE17A4D7BC}" type="presParOf" srcId="{6E1882E4-C116-4E83-8F6B-9A6E211A469F}" destId="{B50FF4CF-B31F-4031-B0A2-7774F6148C79}" srcOrd="18" destOrd="0" presId="urn:microsoft.com/office/officeart/2005/8/layout/cycle8"/>
    <dgm:cxn modelId="{DD1410E4-A5CE-4260-A5D5-B4E03D19D923}" type="presParOf" srcId="{6E1882E4-C116-4E83-8F6B-9A6E211A469F}" destId="{087816B7-6432-4149-BBCF-C3E085FF841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8BF923-E2FF-45DD-A7CC-BA325CC5F7DB}"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zh-CN" altLang="en-US"/>
        </a:p>
      </dgm:t>
    </dgm:pt>
    <dgm:pt modelId="{8AE86FD8-3BD3-4AA2-A85D-9BF046698025}">
      <dgm:prSet phldrT="[文本]" custT="1"/>
      <dgm:spPr/>
      <dgm:t>
        <a:bodyPr/>
        <a:lstStyle/>
        <a:p>
          <a:r>
            <a:rPr lang="zh-CN" altLang="en-US" sz="3200" dirty="0" smtClean="0"/>
            <a:t>接口特性</a:t>
          </a:r>
          <a:endParaRPr lang="zh-CN" altLang="en-US" sz="3200" dirty="0"/>
        </a:p>
      </dgm:t>
    </dgm:pt>
    <dgm:pt modelId="{08CE9ADA-1705-4B14-9110-326E8E12DEE4}" type="parTrans" cxnId="{73806640-8127-4F6B-AE45-FC86304E7493}">
      <dgm:prSet/>
      <dgm:spPr/>
      <dgm:t>
        <a:bodyPr/>
        <a:lstStyle/>
        <a:p>
          <a:endParaRPr lang="zh-CN" altLang="en-US"/>
        </a:p>
      </dgm:t>
    </dgm:pt>
    <dgm:pt modelId="{6576553A-4945-4256-BD2E-59E957F9A02F}" type="sibTrans" cxnId="{73806640-8127-4F6B-AE45-FC86304E7493}">
      <dgm:prSet/>
      <dgm:spPr/>
      <dgm:t>
        <a:bodyPr/>
        <a:lstStyle/>
        <a:p>
          <a:endParaRPr lang="zh-CN" altLang="en-US"/>
        </a:p>
      </dgm:t>
    </dgm:pt>
    <dgm:pt modelId="{A5F7F1C7-4276-4BAA-AC6A-F74C6695B4D2}">
      <dgm:prSet phldrT="[文本]" custT="1"/>
      <dgm:spPr/>
      <dgm:t>
        <a:bodyPr/>
        <a:lstStyle/>
        <a:p>
          <a:r>
            <a:rPr lang="zh-CN" altLang="en-US" sz="2800" dirty="0" smtClean="0"/>
            <a:t>接线</a:t>
          </a:r>
          <a:endParaRPr lang="zh-CN" altLang="en-US" sz="2800" dirty="0"/>
        </a:p>
      </dgm:t>
    </dgm:pt>
    <dgm:pt modelId="{798A6880-95A0-442A-98A7-0C0F91299CC1}" type="parTrans" cxnId="{B3E5BC07-0485-4D63-BD8A-B288FAB788FA}">
      <dgm:prSet/>
      <dgm:spPr/>
      <dgm:t>
        <a:bodyPr/>
        <a:lstStyle/>
        <a:p>
          <a:endParaRPr lang="zh-CN" altLang="en-US"/>
        </a:p>
      </dgm:t>
    </dgm:pt>
    <dgm:pt modelId="{77B7776E-0B57-49FA-A56A-D7C62A96773C}" type="sibTrans" cxnId="{B3E5BC07-0485-4D63-BD8A-B288FAB788FA}">
      <dgm:prSet/>
      <dgm:spPr/>
      <dgm:t>
        <a:bodyPr/>
        <a:lstStyle/>
        <a:p>
          <a:endParaRPr lang="zh-CN" altLang="en-US"/>
        </a:p>
      </dgm:t>
    </dgm:pt>
    <dgm:pt modelId="{B627BE68-DFAA-4EB8-9DB5-3944D913969E}">
      <dgm:prSet phldrT="[文本]" custT="1"/>
      <dgm:spPr/>
      <dgm:t>
        <a:bodyPr/>
        <a:lstStyle/>
        <a:p>
          <a:r>
            <a:rPr lang="zh-CN" altLang="en-US" sz="2800" dirty="0" smtClean="0"/>
            <a:t>附件</a:t>
          </a:r>
          <a:endParaRPr lang="zh-CN" altLang="en-US" sz="2800" dirty="0"/>
        </a:p>
      </dgm:t>
    </dgm:pt>
    <dgm:pt modelId="{F036F693-481A-427D-85A9-759E1B5FD113}" type="parTrans" cxnId="{3A901FEC-12DA-4559-9DD1-1F5E6B8E0FB0}">
      <dgm:prSet/>
      <dgm:spPr/>
      <dgm:t>
        <a:bodyPr/>
        <a:lstStyle/>
        <a:p>
          <a:endParaRPr lang="zh-CN" altLang="en-US"/>
        </a:p>
      </dgm:t>
    </dgm:pt>
    <dgm:pt modelId="{7071F5E7-694E-4667-B1DC-346044816BF6}" type="sibTrans" cxnId="{3A901FEC-12DA-4559-9DD1-1F5E6B8E0FB0}">
      <dgm:prSet/>
      <dgm:spPr/>
      <dgm:t>
        <a:bodyPr/>
        <a:lstStyle/>
        <a:p>
          <a:endParaRPr lang="zh-CN" altLang="en-US"/>
        </a:p>
      </dgm:t>
    </dgm:pt>
    <dgm:pt modelId="{8FAC16AF-EFBB-486C-8A4E-163957F2C6CA}">
      <dgm:prSet phldrT="[文本]" custT="1"/>
      <dgm:spPr/>
      <dgm:t>
        <a:bodyPr/>
        <a:lstStyle/>
        <a:p>
          <a:r>
            <a:rPr lang="zh-CN" altLang="en-US" sz="2400" dirty="0" smtClean="0"/>
            <a:t>外形尺寸</a:t>
          </a:r>
          <a:endParaRPr lang="zh-CN" altLang="en-US" sz="2400" dirty="0"/>
        </a:p>
      </dgm:t>
    </dgm:pt>
    <dgm:pt modelId="{113C3AE5-E6FE-4F73-900A-24DE7048C615}" type="parTrans" cxnId="{42959CB9-687B-4D42-AAE0-A6A6891606C6}">
      <dgm:prSet/>
      <dgm:spPr/>
      <dgm:t>
        <a:bodyPr/>
        <a:lstStyle/>
        <a:p>
          <a:endParaRPr lang="zh-CN" altLang="en-US"/>
        </a:p>
      </dgm:t>
    </dgm:pt>
    <dgm:pt modelId="{1E8719A5-B768-4AC2-A4AD-A23CD191A637}" type="sibTrans" cxnId="{42959CB9-687B-4D42-AAE0-A6A6891606C6}">
      <dgm:prSet/>
      <dgm:spPr/>
      <dgm:t>
        <a:bodyPr/>
        <a:lstStyle/>
        <a:p>
          <a:endParaRPr lang="zh-CN" altLang="en-US"/>
        </a:p>
      </dgm:t>
    </dgm:pt>
    <dgm:pt modelId="{6975A7C7-EC1C-49B5-8E05-3AE778021A90}" type="pres">
      <dgm:prSet presAssocID="{4B8BF923-E2FF-45DD-A7CC-BA325CC5F7DB}" presName="composite" presStyleCnt="0">
        <dgm:presLayoutVars>
          <dgm:chMax val="1"/>
          <dgm:dir/>
          <dgm:resizeHandles val="exact"/>
        </dgm:presLayoutVars>
      </dgm:prSet>
      <dgm:spPr/>
      <dgm:t>
        <a:bodyPr/>
        <a:lstStyle/>
        <a:p>
          <a:endParaRPr lang="zh-CN" altLang="en-US"/>
        </a:p>
      </dgm:t>
    </dgm:pt>
    <dgm:pt modelId="{FB5D8499-5C9A-4EF0-B1C6-EBEF12F4097E}" type="pres">
      <dgm:prSet presAssocID="{4B8BF923-E2FF-45DD-A7CC-BA325CC5F7DB}" presName="radial" presStyleCnt="0">
        <dgm:presLayoutVars>
          <dgm:animLvl val="ctr"/>
        </dgm:presLayoutVars>
      </dgm:prSet>
      <dgm:spPr/>
      <dgm:t>
        <a:bodyPr/>
        <a:lstStyle/>
        <a:p>
          <a:endParaRPr lang="zh-CN" altLang="en-US"/>
        </a:p>
      </dgm:t>
    </dgm:pt>
    <dgm:pt modelId="{20E4DDE3-50DF-49BA-BE16-B9B37B6B16E0}" type="pres">
      <dgm:prSet presAssocID="{8AE86FD8-3BD3-4AA2-A85D-9BF046698025}" presName="centerShape" presStyleLbl="vennNode1" presStyleIdx="0" presStyleCnt="4"/>
      <dgm:spPr/>
      <dgm:t>
        <a:bodyPr/>
        <a:lstStyle/>
        <a:p>
          <a:endParaRPr lang="zh-CN" altLang="en-US"/>
        </a:p>
      </dgm:t>
    </dgm:pt>
    <dgm:pt modelId="{BA9A634B-C9CA-4A8E-8EE4-66859DCCAD66}" type="pres">
      <dgm:prSet presAssocID="{A5F7F1C7-4276-4BAA-AC6A-F74C6695B4D2}" presName="node" presStyleLbl="vennNode1" presStyleIdx="1" presStyleCnt="4">
        <dgm:presLayoutVars>
          <dgm:bulletEnabled val="1"/>
        </dgm:presLayoutVars>
      </dgm:prSet>
      <dgm:spPr/>
      <dgm:t>
        <a:bodyPr/>
        <a:lstStyle/>
        <a:p>
          <a:endParaRPr lang="zh-CN" altLang="en-US"/>
        </a:p>
      </dgm:t>
    </dgm:pt>
    <dgm:pt modelId="{AB8D32F8-9C89-4A43-9E8C-D0267BB89D18}" type="pres">
      <dgm:prSet presAssocID="{B627BE68-DFAA-4EB8-9DB5-3944D913969E}" presName="node" presStyleLbl="vennNode1" presStyleIdx="2" presStyleCnt="4">
        <dgm:presLayoutVars>
          <dgm:bulletEnabled val="1"/>
        </dgm:presLayoutVars>
      </dgm:prSet>
      <dgm:spPr/>
      <dgm:t>
        <a:bodyPr/>
        <a:lstStyle/>
        <a:p>
          <a:endParaRPr lang="zh-CN" altLang="en-US"/>
        </a:p>
      </dgm:t>
    </dgm:pt>
    <dgm:pt modelId="{AA34D268-0184-4237-A674-DFCA27B98D90}" type="pres">
      <dgm:prSet presAssocID="{8FAC16AF-EFBB-486C-8A4E-163957F2C6CA}" presName="node" presStyleLbl="vennNode1" presStyleIdx="3" presStyleCnt="4">
        <dgm:presLayoutVars>
          <dgm:bulletEnabled val="1"/>
        </dgm:presLayoutVars>
      </dgm:prSet>
      <dgm:spPr/>
      <dgm:t>
        <a:bodyPr/>
        <a:lstStyle/>
        <a:p>
          <a:endParaRPr lang="zh-CN" altLang="en-US"/>
        </a:p>
      </dgm:t>
    </dgm:pt>
  </dgm:ptLst>
  <dgm:cxnLst>
    <dgm:cxn modelId="{386F5992-15D6-4FFC-97AE-4C8A6957959C}" type="presOf" srcId="{A5F7F1C7-4276-4BAA-AC6A-F74C6695B4D2}" destId="{BA9A634B-C9CA-4A8E-8EE4-66859DCCAD66}" srcOrd="0" destOrd="0" presId="urn:microsoft.com/office/officeart/2005/8/layout/radial3"/>
    <dgm:cxn modelId="{03832E78-4CCA-4D4F-AEDA-26E25FA329F1}" type="presOf" srcId="{8FAC16AF-EFBB-486C-8A4E-163957F2C6CA}" destId="{AA34D268-0184-4237-A674-DFCA27B98D90}" srcOrd="0" destOrd="0" presId="urn:microsoft.com/office/officeart/2005/8/layout/radial3"/>
    <dgm:cxn modelId="{D0680CD2-B316-4988-896B-B9E3C34F8CE7}" type="presOf" srcId="{4B8BF923-E2FF-45DD-A7CC-BA325CC5F7DB}" destId="{6975A7C7-EC1C-49B5-8E05-3AE778021A90}" srcOrd="0" destOrd="0" presId="urn:microsoft.com/office/officeart/2005/8/layout/radial3"/>
    <dgm:cxn modelId="{73806640-8127-4F6B-AE45-FC86304E7493}" srcId="{4B8BF923-E2FF-45DD-A7CC-BA325CC5F7DB}" destId="{8AE86FD8-3BD3-4AA2-A85D-9BF046698025}" srcOrd="0" destOrd="0" parTransId="{08CE9ADA-1705-4B14-9110-326E8E12DEE4}" sibTransId="{6576553A-4945-4256-BD2E-59E957F9A02F}"/>
    <dgm:cxn modelId="{42959CB9-687B-4D42-AAE0-A6A6891606C6}" srcId="{8AE86FD8-3BD3-4AA2-A85D-9BF046698025}" destId="{8FAC16AF-EFBB-486C-8A4E-163957F2C6CA}" srcOrd="2" destOrd="0" parTransId="{113C3AE5-E6FE-4F73-900A-24DE7048C615}" sibTransId="{1E8719A5-B768-4AC2-A4AD-A23CD191A637}"/>
    <dgm:cxn modelId="{01424602-0B90-4CFD-80F1-26E1AB03A501}" type="presOf" srcId="{8AE86FD8-3BD3-4AA2-A85D-9BF046698025}" destId="{20E4DDE3-50DF-49BA-BE16-B9B37B6B16E0}" srcOrd="0" destOrd="0" presId="urn:microsoft.com/office/officeart/2005/8/layout/radial3"/>
    <dgm:cxn modelId="{B3E5BC07-0485-4D63-BD8A-B288FAB788FA}" srcId="{8AE86FD8-3BD3-4AA2-A85D-9BF046698025}" destId="{A5F7F1C7-4276-4BAA-AC6A-F74C6695B4D2}" srcOrd="0" destOrd="0" parTransId="{798A6880-95A0-442A-98A7-0C0F91299CC1}" sibTransId="{77B7776E-0B57-49FA-A56A-D7C62A96773C}"/>
    <dgm:cxn modelId="{AB9C3D53-5282-4DBE-B5CE-47F871CE6EDE}" type="presOf" srcId="{B627BE68-DFAA-4EB8-9DB5-3944D913969E}" destId="{AB8D32F8-9C89-4A43-9E8C-D0267BB89D18}" srcOrd="0" destOrd="0" presId="urn:microsoft.com/office/officeart/2005/8/layout/radial3"/>
    <dgm:cxn modelId="{3A901FEC-12DA-4559-9DD1-1F5E6B8E0FB0}" srcId="{8AE86FD8-3BD3-4AA2-A85D-9BF046698025}" destId="{B627BE68-DFAA-4EB8-9DB5-3944D913969E}" srcOrd="1" destOrd="0" parTransId="{F036F693-481A-427D-85A9-759E1B5FD113}" sibTransId="{7071F5E7-694E-4667-B1DC-346044816BF6}"/>
    <dgm:cxn modelId="{F8D055B0-FBBB-4374-88C1-8613B948F062}" type="presParOf" srcId="{6975A7C7-EC1C-49B5-8E05-3AE778021A90}" destId="{FB5D8499-5C9A-4EF0-B1C6-EBEF12F4097E}" srcOrd="0" destOrd="0" presId="urn:microsoft.com/office/officeart/2005/8/layout/radial3"/>
    <dgm:cxn modelId="{63651F2D-FACC-41F3-9CAE-1A83E59812D6}" type="presParOf" srcId="{FB5D8499-5C9A-4EF0-B1C6-EBEF12F4097E}" destId="{20E4DDE3-50DF-49BA-BE16-B9B37B6B16E0}" srcOrd="0" destOrd="0" presId="urn:microsoft.com/office/officeart/2005/8/layout/radial3"/>
    <dgm:cxn modelId="{7FD4D35C-42F7-4D5D-A17D-690888B12801}" type="presParOf" srcId="{FB5D8499-5C9A-4EF0-B1C6-EBEF12F4097E}" destId="{BA9A634B-C9CA-4A8E-8EE4-66859DCCAD66}" srcOrd="1" destOrd="0" presId="urn:microsoft.com/office/officeart/2005/8/layout/radial3"/>
    <dgm:cxn modelId="{1886B905-D21D-4383-BEAD-5B4FDC04DA4A}" type="presParOf" srcId="{FB5D8499-5C9A-4EF0-B1C6-EBEF12F4097E}" destId="{AB8D32F8-9C89-4A43-9E8C-D0267BB89D18}" srcOrd="2" destOrd="0" presId="urn:microsoft.com/office/officeart/2005/8/layout/radial3"/>
    <dgm:cxn modelId="{E1C94FDA-9B16-4949-8BA9-94E0B2E77551}" type="presParOf" srcId="{FB5D8499-5C9A-4EF0-B1C6-EBEF12F4097E}" destId="{AA34D268-0184-4237-A674-DFCA27B98D90}"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8BF923-E2FF-45DD-A7CC-BA325CC5F7DB}"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zh-CN" altLang="en-US"/>
        </a:p>
      </dgm:t>
    </dgm:pt>
    <dgm:pt modelId="{8AE86FD8-3BD3-4AA2-A85D-9BF046698025}">
      <dgm:prSet phldrT="[文本]" custT="1"/>
      <dgm:spPr/>
      <dgm:t>
        <a:bodyPr/>
        <a:lstStyle/>
        <a:p>
          <a:r>
            <a:rPr lang="zh-CN" altLang="en-US" sz="3200" dirty="0" smtClean="0"/>
            <a:t>接口特性</a:t>
          </a:r>
          <a:endParaRPr lang="zh-CN" altLang="en-US" sz="3200" dirty="0"/>
        </a:p>
      </dgm:t>
    </dgm:pt>
    <dgm:pt modelId="{08CE9ADA-1705-4B14-9110-326E8E12DEE4}" type="parTrans" cxnId="{73806640-8127-4F6B-AE45-FC86304E7493}">
      <dgm:prSet/>
      <dgm:spPr/>
      <dgm:t>
        <a:bodyPr/>
        <a:lstStyle/>
        <a:p>
          <a:endParaRPr lang="zh-CN" altLang="en-US"/>
        </a:p>
      </dgm:t>
    </dgm:pt>
    <dgm:pt modelId="{6576553A-4945-4256-BD2E-59E957F9A02F}" type="sibTrans" cxnId="{73806640-8127-4F6B-AE45-FC86304E7493}">
      <dgm:prSet/>
      <dgm:spPr/>
      <dgm:t>
        <a:bodyPr/>
        <a:lstStyle/>
        <a:p>
          <a:endParaRPr lang="zh-CN" altLang="en-US"/>
        </a:p>
      </dgm:t>
    </dgm:pt>
    <dgm:pt modelId="{A5F7F1C7-4276-4BAA-AC6A-F74C6695B4D2}">
      <dgm:prSet phldrT="[文本]" custT="1"/>
      <dgm:spPr/>
      <dgm:t>
        <a:bodyPr/>
        <a:lstStyle/>
        <a:p>
          <a:r>
            <a:rPr lang="zh-CN" altLang="en-US" sz="2800" dirty="0" smtClean="0"/>
            <a:t>接线</a:t>
          </a:r>
          <a:endParaRPr lang="zh-CN" altLang="en-US" sz="2800" dirty="0"/>
        </a:p>
      </dgm:t>
    </dgm:pt>
    <dgm:pt modelId="{798A6880-95A0-442A-98A7-0C0F91299CC1}" type="parTrans" cxnId="{B3E5BC07-0485-4D63-BD8A-B288FAB788FA}">
      <dgm:prSet/>
      <dgm:spPr/>
      <dgm:t>
        <a:bodyPr/>
        <a:lstStyle/>
        <a:p>
          <a:endParaRPr lang="zh-CN" altLang="en-US"/>
        </a:p>
      </dgm:t>
    </dgm:pt>
    <dgm:pt modelId="{77B7776E-0B57-49FA-A56A-D7C62A96773C}" type="sibTrans" cxnId="{B3E5BC07-0485-4D63-BD8A-B288FAB788FA}">
      <dgm:prSet/>
      <dgm:spPr/>
      <dgm:t>
        <a:bodyPr/>
        <a:lstStyle/>
        <a:p>
          <a:endParaRPr lang="zh-CN" altLang="en-US"/>
        </a:p>
      </dgm:t>
    </dgm:pt>
    <dgm:pt modelId="{B627BE68-DFAA-4EB8-9DB5-3944D913969E}">
      <dgm:prSet phldrT="[文本]" custT="1"/>
      <dgm:spPr/>
      <dgm:t>
        <a:bodyPr/>
        <a:lstStyle/>
        <a:p>
          <a:r>
            <a:rPr lang="zh-CN" altLang="en-US" sz="2800" dirty="0" smtClean="0"/>
            <a:t>附件</a:t>
          </a:r>
          <a:endParaRPr lang="zh-CN" altLang="en-US" sz="2800" dirty="0"/>
        </a:p>
      </dgm:t>
    </dgm:pt>
    <dgm:pt modelId="{F036F693-481A-427D-85A9-759E1B5FD113}" type="parTrans" cxnId="{3A901FEC-12DA-4559-9DD1-1F5E6B8E0FB0}">
      <dgm:prSet/>
      <dgm:spPr/>
      <dgm:t>
        <a:bodyPr/>
        <a:lstStyle/>
        <a:p>
          <a:endParaRPr lang="zh-CN" altLang="en-US"/>
        </a:p>
      </dgm:t>
    </dgm:pt>
    <dgm:pt modelId="{7071F5E7-694E-4667-B1DC-346044816BF6}" type="sibTrans" cxnId="{3A901FEC-12DA-4559-9DD1-1F5E6B8E0FB0}">
      <dgm:prSet/>
      <dgm:spPr/>
      <dgm:t>
        <a:bodyPr/>
        <a:lstStyle/>
        <a:p>
          <a:endParaRPr lang="zh-CN" altLang="en-US"/>
        </a:p>
      </dgm:t>
    </dgm:pt>
    <dgm:pt modelId="{8FAC16AF-EFBB-486C-8A4E-163957F2C6CA}">
      <dgm:prSet phldrT="[文本]" custT="1"/>
      <dgm:spPr/>
      <dgm:t>
        <a:bodyPr/>
        <a:lstStyle/>
        <a:p>
          <a:r>
            <a:rPr lang="zh-CN" altLang="en-US" sz="2400" dirty="0" smtClean="0"/>
            <a:t>外形尺寸</a:t>
          </a:r>
          <a:endParaRPr lang="zh-CN" altLang="en-US" sz="2400" dirty="0"/>
        </a:p>
      </dgm:t>
    </dgm:pt>
    <dgm:pt modelId="{113C3AE5-E6FE-4F73-900A-24DE7048C615}" type="parTrans" cxnId="{42959CB9-687B-4D42-AAE0-A6A6891606C6}">
      <dgm:prSet/>
      <dgm:spPr/>
      <dgm:t>
        <a:bodyPr/>
        <a:lstStyle/>
        <a:p>
          <a:endParaRPr lang="zh-CN" altLang="en-US"/>
        </a:p>
      </dgm:t>
    </dgm:pt>
    <dgm:pt modelId="{1E8719A5-B768-4AC2-A4AD-A23CD191A637}" type="sibTrans" cxnId="{42959CB9-687B-4D42-AAE0-A6A6891606C6}">
      <dgm:prSet/>
      <dgm:spPr/>
      <dgm:t>
        <a:bodyPr/>
        <a:lstStyle/>
        <a:p>
          <a:endParaRPr lang="zh-CN" altLang="en-US"/>
        </a:p>
      </dgm:t>
    </dgm:pt>
    <dgm:pt modelId="{6975A7C7-EC1C-49B5-8E05-3AE778021A90}" type="pres">
      <dgm:prSet presAssocID="{4B8BF923-E2FF-45DD-A7CC-BA325CC5F7DB}" presName="composite" presStyleCnt="0">
        <dgm:presLayoutVars>
          <dgm:chMax val="1"/>
          <dgm:dir/>
          <dgm:resizeHandles val="exact"/>
        </dgm:presLayoutVars>
      </dgm:prSet>
      <dgm:spPr/>
      <dgm:t>
        <a:bodyPr/>
        <a:lstStyle/>
        <a:p>
          <a:endParaRPr lang="zh-CN" altLang="en-US"/>
        </a:p>
      </dgm:t>
    </dgm:pt>
    <dgm:pt modelId="{FB5D8499-5C9A-4EF0-B1C6-EBEF12F4097E}" type="pres">
      <dgm:prSet presAssocID="{4B8BF923-E2FF-45DD-A7CC-BA325CC5F7DB}" presName="radial" presStyleCnt="0">
        <dgm:presLayoutVars>
          <dgm:animLvl val="ctr"/>
        </dgm:presLayoutVars>
      </dgm:prSet>
      <dgm:spPr/>
      <dgm:t>
        <a:bodyPr/>
        <a:lstStyle/>
        <a:p>
          <a:endParaRPr lang="zh-CN" altLang="en-US"/>
        </a:p>
      </dgm:t>
    </dgm:pt>
    <dgm:pt modelId="{20E4DDE3-50DF-49BA-BE16-B9B37B6B16E0}" type="pres">
      <dgm:prSet presAssocID="{8AE86FD8-3BD3-4AA2-A85D-9BF046698025}" presName="centerShape" presStyleLbl="vennNode1" presStyleIdx="0" presStyleCnt="4"/>
      <dgm:spPr/>
      <dgm:t>
        <a:bodyPr/>
        <a:lstStyle/>
        <a:p>
          <a:endParaRPr lang="zh-CN" altLang="en-US"/>
        </a:p>
      </dgm:t>
    </dgm:pt>
    <dgm:pt modelId="{BA9A634B-C9CA-4A8E-8EE4-66859DCCAD66}" type="pres">
      <dgm:prSet presAssocID="{A5F7F1C7-4276-4BAA-AC6A-F74C6695B4D2}" presName="node" presStyleLbl="vennNode1" presStyleIdx="1" presStyleCnt="4">
        <dgm:presLayoutVars>
          <dgm:bulletEnabled val="1"/>
        </dgm:presLayoutVars>
      </dgm:prSet>
      <dgm:spPr/>
      <dgm:t>
        <a:bodyPr/>
        <a:lstStyle/>
        <a:p>
          <a:endParaRPr lang="zh-CN" altLang="en-US"/>
        </a:p>
      </dgm:t>
    </dgm:pt>
    <dgm:pt modelId="{AB8D32F8-9C89-4A43-9E8C-D0267BB89D18}" type="pres">
      <dgm:prSet presAssocID="{B627BE68-DFAA-4EB8-9DB5-3944D913969E}" presName="node" presStyleLbl="vennNode1" presStyleIdx="2" presStyleCnt="4">
        <dgm:presLayoutVars>
          <dgm:bulletEnabled val="1"/>
        </dgm:presLayoutVars>
      </dgm:prSet>
      <dgm:spPr/>
      <dgm:t>
        <a:bodyPr/>
        <a:lstStyle/>
        <a:p>
          <a:endParaRPr lang="zh-CN" altLang="en-US"/>
        </a:p>
      </dgm:t>
    </dgm:pt>
    <dgm:pt modelId="{AA34D268-0184-4237-A674-DFCA27B98D90}" type="pres">
      <dgm:prSet presAssocID="{8FAC16AF-EFBB-486C-8A4E-163957F2C6CA}" presName="node" presStyleLbl="vennNode1" presStyleIdx="3" presStyleCnt="4">
        <dgm:presLayoutVars>
          <dgm:bulletEnabled val="1"/>
        </dgm:presLayoutVars>
      </dgm:prSet>
      <dgm:spPr/>
      <dgm:t>
        <a:bodyPr/>
        <a:lstStyle/>
        <a:p>
          <a:endParaRPr lang="zh-CN" altLang="en-US"/>
        </a:p>
      </dgm:t>
    </dgm:pt>
  </dgm:ptLst>
  <dgm:cxnLst>
    <dgm:cxn modelId="{AC9268D9-9783-4BD2-82DA-11AEFF922FA8}" type="presOf" srcId="{4B8BF923-E2FF-45DD-A7CC-BA325CC5F7DB}" destId="{6975A7C7-EC1C-49B5-8E05-3AE778021A90}" srcOrd="0" destOrd="0" presId="urn:microsoft.com/office/officeart/2005/8/layout/radial3"/>
    <dgm:cxn modelId="{90AB8CDB-AFF9-43AF-8580-7F70AE2F4282}" type="presOf" srcId="{B627BE68-DFAA-4EB8-9DB5-3944D913969E}" destId="{AB8D32F8-9C89-4A43-9E8C-D0267BB89D18}" srcOrd="0" destOrd="0" presId="urn:microsoft.com/office/officeart/2005/8/layout/radial3"/>
    <dgm:cxn modelId="{73806640-8127-4F6B-AE45-FC86304E7493}" srcId="{4B8BF923-E2FF-45DD-A7CC-BA325CC5F7DB}" destId="{8AE86FD8-3BD3-4AA2-A85D-9BF046698025}" srcOrd="0" destOrd="0" parTransId="{08CE9ADA-1705-4B14-9110-326E8E12DEE4}" sibTransId="{6576553A-4945-4256-BD2E-59E957F9A02F}"/>
    <dgm:cxn modelId="{42959CB9-687B-4D42-AAE0-A6A6891606C6}" srcId="{8AE86FD8-3BD3-4AA2-A85D-9BF046698025}" destId="{8FAC16AF-EFBB-486C-8A4E-163957F2C6CA}" srcOrd="2" destOrd="0" parTransId="{113C3AE5-E6FE-4F73-900A-24DE7048C615}" sibTransId="{1E8719A5-B768-4AC2-A4AD-A23CD191A637}"/>
    <dgm:cxn modelId="{E2445D40-D290-4374-AD60-843465835987}" type="presOf" srcId="{8FAC16AF-EFBB-486C-8A4E-163957F2C6CA}" destId="{AA34D268-0184-4237-A674-DFCA27B98D90}" srcOrd="0" destOrd="0" presId="urn:microsoft.com/office/officeart/2005/8/layout/radial3"/>
    <dgm:cxn modelId="{B3E5BC07-0485-4D63-BD8A-B288FAB788FA}" srcId="{8AE86FD8-3BD3-4AA2-A85D-9BF046698025}" destId="{A5F7F1C7-4276-4BAA-AC6A-F74C6695B4D2}" srcOrd="0" destOrd="0" parTransId="{798A6880-95A0-442A-98A7-0C0F91299CC1}" sibTransId="{77B7776E-0B57-49FA-A56A-D7C62A96773C}"/>
    <dgm:cxn modelId="{656AEEFF-A2CF-43C6-9617-679E50FCD8D1}" type="presOf" srcId="{8AE86FD8-3BD3-4AA2-A85D-9BF046698025}" destId="{20E4DDE3-50DF-49BA-BE16-B9B37B6B16E0}" srcOrd="0" destOrd="0" presId="urn:microsoft.com/office/officeart/2005/8/layout/radial3"/>
    <dgm:cxn modelId="{E2E2E840-0150-44F3-819E-F1D88D9A539F}" type="presOf" srcId="{A5F7F1C7-4276-4BAA-AC6A-F74C6695B4D2}" destId="{BA9A634B-C9CA-4A8E-8EE4-66859DCCAD66}" srcOrd="0" destOrd="0" presId="urn:microsoft.com/office/officeart/2005/8/layout/radial3"/>
    <dgm:cxn modelId="{3A901FEC-12DA-4559-9DD1-1F5E6B8E0FB0}" srcId="{8AE86FD8-3BD3-4AA2-A85D-9BF046698025}" destId="{B627BE68-DFAA-4EB8-9DB5-3944D913969E}" srcOrd="1" destOrd="0" parTransId="{F036F693-481A-427D-85A9-759E1B5FD113}" sibTransId="{7071F5E7-694E-4667-B1DC-346044816BF6}"/>
    <dgm:cxn modelId="{FC51F6F4-97F1-4ED1-BA59-723A828394A3}" type="presParOf" srcId="{6975A7C7-EC1C-49B5-8E05-3AE778021A90}" destId="{FB5D8499-5C9A-4EF0-B1C6-EBEF12F4097E}" srcOrd="0" destOrd="0" presId="urn:microsoft.com/office/officeart/2005/8/layout/radial3"/>
    <dgm:cxn modelId="{7C914EAF-36F9-4B1D-B2D2-2D89F7A01BD2}" type="presParOf" srcId="{FB5D8499-5C9A-4EF0-B1C6-EBEF12F4097E}" destId="{20E4DDE3-50DF-49BA-BE16-B9B37B6B16E0}" srcOrd="0" destOrd="0" presId="urn:microsoft.com/office/officeart/2005/8/layout/radial3"/>
    <dgm:cxn modelId="{9941EC2C-A789-4F23-B030-AE8C10110F14}" type="presParOf" srcId="{FB5D8499-5C9A-4EF0-B1C6-EBEF12F4097E}" destId="{BA9A634B-C9CA-4A8E-8EE4-66859DCCAD66}" srcOrd="1" destOrd="0" presId="urn:microsoft.com/office/officeart/2005/8/layout/radial3"/>
    <dgm:cxn modelId="{D4D05EFC-4A54-4E26-8D6D-F833A07D4FB0}" type="presParOf" srcId="{FB5D8499-5C9A-4EF0-B1C6-EBEF12F4097E}" destId="{AB8D32F8-9C89-4A43-9E8C-D0267BB89D18}" srcOrd="2" destOrd="0" presId="urn:microsoft.com/office/officeart/2005/8/layout/radial3"/>
    <dgm:cxn modelId="{1457EB99-BD30-41AE-B4DE-A259969D7A64}" type="presParOf" srcId="{FB5D8499-5C9A-4EF0-B1C6-EBEF12F4097E}" destId="{AA34D268-0184-4237-A674-DFCA27B98D90}"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8BF923-E2FF-45DD-A7CC-BA325CC5F7DB}"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zh-CN" altLang="en-US"/>
        </a:p>
      </dgm:t>
    </dgm:pt>
    <dgm:pt modelId="{8AE86FD8-3BD3-4AA2-A85D-9BF046698025}">
      <dgm:prSet phldrT="[文本]" custT="1"/>
      <dgm:spPr/>
      <dgm:t>
        <a:bodyPr/>
        <a:lstStyle/>
        <a:p>
          <a:r>
            <a:rPr lang="zh-CN" altLang="en-US" sz="3200" dirty="0" smtClean="0"/>
            <a:t>接口特性</a:t>
          </a:r>
          <a:endParaRPr lang="zh-CN" altLang="en-US" sz="3200" dirty="0"/>
        </a:p>
      </dgm:t>
    </dgm:pt>
    <dgm:pt modelId="{08CE9ADA-1705-4B14-9110-326E8E12DEE4}" type="parTrans" cxnId="{73806640-8127-4F6B-AE45-FC86304E7493}">
      <dgm:prSet/>
      <dgm:spPr/>
      <dgm:t>
        <a:bodyPr/>
        <a:lstStyle/>
        <a:p>
          <a:endParaRPr lang="zh-CN" altLang="en-US"/>
        </a:p>
      </dgm:t>
    </dgm:pt>
    <dgm:pt modelId="{6576553A-4945-4256-BD2E-59E957F9A02F}" type="sibTrans" cxnId="{73806640-8127-4F6B-AE45-FC86304E7493}">
      <dgm:prSet/>
      <dgm:spPr/>
      <dgm:t>
        <a:bodyPr/>
        <a:lstStyle/>
        <a:p>
          <a:endParaRPr lang="zh-CN" altLang="en-US"/>
        </a:p>
      </dgm:t>
    </dgm:pt>
    <dgm:pt modelId="{A5F7F1C7-4276-4BAA-AC6A-F74C6695B4D2}">
      <dgm:prSet phldrT="[文本]" custT="1"/>
      <dgm:spPr/>
      <dgm:t>
        <a:bodyPr/>
        <a:lstStyle/>
        <a:p>
          <a:r>
            <a:rPr lang="zh-CN" altLang="en-US" sz="2800" dirty="0" smtClean="0"/>
            <a:t>接线</a:t>
          </a:r>
          <a:endParaRPr lang="zh-CN" altLang="en-US" sz="2800" dirty="0"/>
        </a:p>
      </dgm:t>
    </dgm:pt>
    <dgm:pt modelId="{798A6880-95A0-442A-98A7-0C0F91299CC1}" type="parTrans" cxnId="{B3E5BC07-0485-4D63-BD8A-B288FAB788FA}">
      <dgm:prSet/>
      <dgm:spPr/>
      <dgm:t>
        <a:bodyPr/>
        <a:lstStyle/>
        <a:p>
          <a:endParaRPr lang="zh-CN" altLang="en-US"/>
        </a:p>
      </dgm:t>
    </dgm:pt>
    <dgm:pt modelId="{77B7776E-0B57-49FA-A56A-D7C62A96773C}" type="sibTrans" cxnId="{B3E5BC07-0485-4D63-BD8A-B288FAB788FA}">
      <dgm:prSet/>
      <dgm:spPr/>
      <dgm:t>
        <a:bodyPr/>
        <a:lstStyle/>
        <a:p>
          <a:endParaRPr lang="zh-CN" altLang="en-US"/>
        </a:p>
      </dgm:t>
    </dgm:pt>
    <dgm:pt modelId="{B627BE68-DFAA-4EB8-9DB5-3944D913969E}">
      <dgm:prSet phldrT="[文本]" custT="1"/>
      <dgm:spPr/>
      <dgm:t>
        <a:bodyPr/>
        <a:lstStyle/>
        <a:p>
          <a:r>
            <a:rPr lang="zh-CN" altLang="en-US" sz="2800" dirty="0" smtClean="0"/>
            <a:t>附件</a:t>
          </a:r>
          <a:endParaRPr lang="zh-CN" altLang="en-US" sz="2800" dirty="0"/>
        </a:p>
      </dgm:t>
    </dgm:pt>
    <dgm:pt modelId="{F036F693-481A-427D-85A9-759E1B5FD113}" type="parTrans" cxnId="{3A901FEC-12DA-4559-9DD1-1F5E6B8E0FB0}">
      <dgm:prSet/>
      <dgm:spPr/>
      <dgm:t>
        <a:bodyPr/>
        <a:lstStyle/>
        <a:p>
          <a:endParaRPr lang="zh-CN" altLang="en-US"/>
        </a:p>
      </dgm:t>
    </dgm:pt>
    <dgm:pt modelId="{7071F5E7-694E-4667-B1DC-346044816BF6}" type="sibTrans" cxnId="{3A901FEC-12DA-4559-9DD1-1F5E6B8E0FB0}">
      <dgm:prSet/>
      <dgm:spPr/>
      <dgm:t>
        <a:bodyPr/>
        <a:lstStyle/>
        <a:p>
          <a:endParaRPr lang="zh-CN" altLang="en-US"/>
        </a:p>
      </dgm:t>
    </dgm:pt>
    <dgm:pt modelId="{8FAC16AF-EFBB-486C-8A4E-163957F2C6CA}">
      <dgm:prSet phldrT="[文本]" custT="1"/>
      <dgm:spPr/>
      <dgm:t>
        <a:bodyPr/>
        <a:lstStyle/>
        <a:p>
          <a:r>
            <a:rPr lang="zh-CN" altLang="en-US" sz="2400" dirty="0" smtClean="0"/>
            <a:t>外形尺寸</a:t>
          </a:r>
          <a:endParaRPr lang="zh-CN" altLang="en-US" sz="2400" dirty="0"/>
        </a:p>
      </dgm:t>
    </dgm:pt>
    <dgm:pt modelId="{113C3AE5-E6FE-4F73-900A-24DE7048C615}" type="parTrans" cxnId="{42959CB9-687B-4D42-AAE0-A6A6891606C6}">
      <dgm:prSet/>
      <dgm:spPr/>
      <dgm:t>
        <a:bodyPr/>
        <a:lstStyle/>
        <a:p>
          <a:endParaRPr lang="zh-CN" altLang="en-US"/>
        </a:p>
      </dgm:t>
    </dgm:pt>
    <dgm:pt modelId="{1E8719A5-B768-4AC2-A4AD-A23CD191A637}" type="sibTrans" cxnId="{42959CB9-687B-4D42-AAE0-A6A6891606C6}">
      <dgm:prSet/>
      <dgm:spPr/>
      <dgm:t>
        <a:bodyPr/>
        <a:lstStyle/>
        <a:p>
          <a:endParaRPr lang="zh-CN" altLang="en-US"/>
        </a:p>
      </dgm:t>
    </dgm:pt>
    <dgm:pt modelId="{6975A7C7-EC1C-49B5-8E05-3AE778021A90}" type="pres">
      <dgm:prSet presAssocID="{4B8BF923-E2FF-45DD-A7CC-BA325CC5F7DB}" presName="composite" presStyleCnt="0">
        <dgm:presLayoutVars>
          <dgm:chMax val="1"/>
          <dgm:dir/>
          <dgm:resizeHandles val="exact"/>
        </dgm:presLayoutVars>
      </dgm:prSet>
      <dgm:spPr/>
      <dgm:t>
        <a:bodyPr/>
        <a:lstStyle/>
        <a:p>
          <a:endParaRPr lang="zh-CN" altLang="en-US"/>
        </a:p>
      </dgm:t>
    </dgm:pt>
    <dgm:pt modelId="{FB5D8499-5C9A-4EF0-B1C6-EBEF12F4097E}" type="pres">
      <dgm:prSet presAssocID="{4B8BF923-E2FF-45DD-A7CC-BA325CC5F7DB}" presName="radial" presStyleCnt="0">
        <dgm:presLayoutVars>
          <dgm:animLvl val="ctr"/>
        </dgm:presLayoutVars>
      </dgm:prSet>
      <dgm:spPr/>
      <dgm:t>
        <a:bodyPr/>
        <a:lstStyle/>
        <a:p>
          <a:endParaRPr lang="zh-CN" altLang="en-US"/>
        </a:p>
      </dgm:t>
    </dgm:pt>
    <dgm:pt modelId="{20E4DDE3-50DF-49BA-BE16-B9B37B6B16E0}" type="pres">
      <dgm:prSet presAssocID="{8AE86FD8-3BD3-4AA2-A85D-9BF046698025}" presName="centerShape" presStyleLbl="vennNode1" presStyleIdx="0" presStyleCnt="4"/>
      <dgm:spPr/>
      <dgm:t>
        <a:bodyPr/>
        <a:lstStyle/>
        <a:p>
          <a:endParaRPr lang="zh-CN" altLang="en-US"/>
        </a:p>
      </dgm:t>
    </dgm:pt>
    <dgm:pt modelId="{BA9A634B-C9CA-4A8E-8EE4-66859DCCAD66}" type="pres">
      <dgm:prSet presAssocID="{A5F7F1C7-4276-4BAA-AC6A-F74C6695B4D2}" presName="node" presStyleLbl="vennNode1" presStyleIdx="1" presStyleCnt="4">
        <dgm:presLayoutVars>
          <dgm:bulletEnabled val="1"/>
        </dgm:presLayoutVars>
      </dgm:prSet>
      <dgm:spPr/>
      <dgm:t>
        <a:bodyPr/>
        <a:lstStyle/>
        <a:p>
          <a:endParaRPr lang="zh-CN" altLang="en-US"/>
        </a:p>
      </dgm:t>
    </dgm:pt>
    <dgm:pt modelId="{AB8D32F8-9C89-4A43-9E8C-D0267BB89D18}" type="pres">
      <dgm:prSet presAssocID="{B627BE68-DFAA-4EB8-9DB5-3944D913969E}" presName="node" presStyleLbl="vennNode1" presStyleIdx="2" presStyleCnt="4">
        <dgm:presLayoutVars>
          <dgm:bulletEnabled val="1"/>
        </dgm:presLayoutVars>
      </dgm:prSet>
      <dgm:spPr/>
      <dgm:t>
        <a:bodyPr/>
        <a:lstStyle/>
        <a:p>
          <a:endParaRPr lang="zh-CN" altLang="en-US"/>
        </a:p>
      </dgm:t>
    </dgm:pt>
    <dgm:pt modelId="{AA34D268-0184-4237-A674-DFCA27B98D90}" type="pres">
      <dgm:prSet presAssocID="{8FAC16AF-EFBB-486C-8A4E-163957F2C6CA}" presName="node" presStyleLbl="vennNode1" presStyleIdx="3" presStyleCnt="4">
        <dgm:presLayoutVars>
          <dgm:bulletEnabled val="1"/>
        </dgm:presLayoutVars>
      </dgm:prSet>
      <dgm:spPr/>
      <dgm:t>
        <a:bodyPr/>
        <a:lstStyle/>
        <a:p>
          <a:endParaRPr lang="zh-CN" altLang="en-US"/>
        </a:p>
      </dgm:t>
    </dgm:pt>
  </dgm:ptLst>
  <dgm:cxnLst>
    <dgm:cxn modelId="{DD7FFC12-9806-4483-A0B8-D2458665BD4F}" type="presOf" srcId="{A5F7F1C7-4276-4BAA-AC6A-F74C6695B4D2}" destId="{BA9A634B-C9CA-4A8E-8EE4-66859DCCAD66}" srcOrd="0" destOrd="0" presId="urn:microsoft.com/office/officeart/2005/8/layout/radial3"/>
    <dgm:cxn modelId="{73806640-8127-4F6B-AE45-FC86304E7493}" srcId="{4B8BF923-E2FF-45DD-A7CC-BA325CC5F7DB}" destId="{8AE86FD8-3BD3-4AA2-A85D-9BF046698025}" srcOrd="0" destOrd="0" parTransId="{08CE9ADA-1705-4B14-9110-326E8E12DEE4}" sibTransId="{6576553A-4945-4256-BD2E-59E957F9A02F}"/>
    <dgm:cxn modelId="{42959CB9-687B-4D42-AAE0-A6A6891606C6}" srcId="{8AE86FD8-3BD3-4AA2-A85D-9BF046698025}" destId="{8FAC16AF-EFBB-486C-8A4E-163957F2C6CA}" srcOrd="2" destOrd="0" parTransId="{113C3AE5-E6FE-4F73-900A-24DE7048C615}" sibTransId="{1E8719A5-B768-4AC2-A4AD-A23CD191A637}"/>
    <dgm:cxn modelId="{51B003BA-9561-4704-8622-1BC19E67B069}" type="presOf" srcId="{8AE86FD8-3BD3-4AA2-A85D-9BF046698025}" destId="{20E4DDE3-50DF-49BA-BE16-B9B37B6B16E0}" srcOrd="0" destOrd="0" presId="urn:microsoft.com/office/officeart/2005/8/layout/radial3"/>
    <dgm:cxn modelId="{4E2409D6-3F48-45F2-8140-8A38C1AA4BCA}" type="presOf" srcId="{4B8BF923-E2FF-45DD-A7CC-BA325CC5F7DB}" destId="{6975A7C7-EC1C-49B5-8E05-3AE778021A90}" srcOrd="0" destOrd="0" presId="urn:microsoft.com/office/officeart/2005/8/layout/radial3"/>
    <dgm:cxn modelId="{DB0D7294-75BA-4CDB-B8A8-EAC7E4535FEE}" type="presOf" srcId="{B627BE68-DFAA-4EB8-9DB5-3944D913969E}" destId="{AB8D32F8-9C89-4A43-9E8C-D0267BB89D18}" srcOrd="0" destOrd="0" presId="urn:microsoft.com/office/officeart/2005/8/layout/radial3"/>
    <dgm:cxn modelId="{B3E5BC07-0485-4D63-BD8A-B288FAB788FA}" srcId="{8AE86FD8-3BD3-4AA2-A85D-9BF046698025}" destId="{A5F7F1C7-4276-4BAA-AC6A-F74C6695B4D2}" srcOrd="0" destOrd="0" parTransId="{798A6880-95A0-442A-98A7-0C0F91299CC1}" sibTransId="{77B7776E-0B57-49FA-A56A-D7C62A96773C}"/>
    <dgm:cxn modelId="{3A901FEC-12DA-4559-9DD1-1F5E6B8E0FB0}" srcId="{8AE86FD8-3BD3-4AA2-A85D-9BF046698025}" destId="{B627BE68-DFAA-4EB8-9DB5-3944D913969E}" srcOrd="1" destOrd="0" parTransId="{F036F693-481A-427D-85A9-759E1B5FD113}" sibTransId="{7071F5E7-694E-4667-B1DC-346044816BF6}"/>
    <dgm:cxn modelId="{F28B94FE-5F27-48DA-96F6-228C9C084ACB}" type="presOf" srcId="{8FAC16AF-EFBB-486C-8A4E-163957F2C6CA}" destId="{AA34D268-0184-4237-A674-DFCA27B98D90}" srcOrd="0" destOrd="0" presId="urn:microsoft.com/office/officeart/2005/8/layout/radial3"/>
    <dgm:cxn modelId="{5135D3AC-201F-4ED1-81DC-605688BA4F80}" type="presParOf" srcId="{6975A7C7-EC1C-49B5-8E05-3AE778021A90}" destId="{FB5D8499-5C9A-4EF0-B1C6-EBEF12F4097E}" srcOrd="0" destOrd="0" presId="urn:microsoft.com/office/officeart/2005/8/layout/radial3"/>
    <dgm:cxn modelId="{9940048E-AE90-404A-9BEC-5D4EAD378CD6}" type="presParOf" srcId="{FB5D8499-5C9A-4EF0-B1C6-EBEF12F4097E}" destId="{20E4DDE3-50DF-49BA-BE16-B9B37B6B16E0}" srcOrd="0" destOrd="0" presId="urn:microsoft.com/office/officeart/2005/8/layout/radial3"/>
    <dgm:cxn modelId="{5D5BEA36-CFB2-41ED-B783-036B0081455E}" type="presParOf" srcId="{FB5D8499-5C9A-4EF0-B1C6-EBEF12F4097E}" destId="{BA9A634B-C9CA-4A8E-8EE4-66859DCCAD66}" srcOrd="1" destOrd="0" presId="urn:microsoft.com/office/officeart/2005/8/layout/radial3"/>
    <dgm:cxn modelId="{E5AA5EBE-0F73-4E11-962E-4DA4FE059E24}" type="presParOf" srcId="{FB5D8499-5C9A-4EF0-B1C6-EBEF12F4097E}" destId="{AB8D32F8-9C89-4A43-9E8C-D0267BB89D18}" srcOrd="2" destOrd="0" presId="urn:microsoft.com/office/officeart/2005/8/layout/radial3"/>
    <dgm:cxn modelId="{353EB8F3-FC87-4EC2-9113-0FF6F20E53BE}" type="presParOf" srcId="{FB5D8499-5C9A-4EF0-B1C6-EBEF12F4097E}" destId="{AA34D268-0184-4237-A674-DFCA27B98D90}"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D55A14-9767-4153-9703-52AA91ADC4C1}" type="doc">
      <dgm:prSet loTypeId="urn:microsoft.com/office/officeart/2005/8/layout/hList6" loCatId="list" qsTypeId="urn:microsoft.com/office/officeart/2005/8/quickstyle/simple2" qsCatId="simple" csTypeId="urn:microsoft.com/office/officeart/2005/8/colors/colorful5" csCatId="colorful" phldr="1"/>
      <dgm:spPr/>
      <dgm:t>
        <a:bodyPr/>
        <a:lstStyle/>
        <a:p>
          <a:endParaRPr lang="zh-CN" altLang="en-US"/>
        </a:p>
      </dgm:t>
    </dgm:pt>
    <dgm:pt modelId="{9988B130-84A0-4C62-AB59-8C5B9B568679}">
      <dgm:prSet phldrT="[文本]" custT="1"/>
      <dgm:spPr/>
      <dgm:t>
        <a:bodyPr/>
        <a:lstStyle/>
        <a:p>
          <a:r>
            <a:rPr lang="en-US" altLang="zh-CN" sz="2400" dirty="0" smtClean="0"/>
            <a:t>1.</a:t>
          </a:r>
          <a:r>
            <a:rPr lang="zh-CN" altLang="en-US" sz="2400" dirty="0" smtClean="0"/>
            <a:t>基准环境温度</a:t>
          </a:r>
          <a:endParaRPr lang="zh-CN" altLang="en-US" sz="2400" dirty="0"/>
        </a:p>
      </dgm:t>
    </dgm:pt>
    <dgm:pt modelId="{2A9FE383-D372-4C9A-954C-9DD5675DE8DD}" type="parTrans" cxnId="{8208A79C-08E5-4912-B2B5-D448EF122BF8}">
      <dgm:prSet/>
      <dgm:spPr/>
      <dgm:t>
        <a:bodyPr/>
        <a:lstStyle/>
        <a:p>
          <a:endParaRPr lang="zh-CN" altLang="en-US"/>
        </a:p>
      </dgm:t>
    </dgm:pt>
    <dgm:pt modelId="{262100BB-8C90-4BBE-8789-A89FFC63CBB5}" type="sibTrans" cxnId="{8208A79C-08E5-4912-B2B5-D448EF122BF8}">
      <dgm:prSet/>
      <dgm:spPr/>
      <dgm:t>
        <a:bodyPr/>
        <a:lstStyle/>
        <a:p>
          <a:endParaRPr lang="zh-CN" altLang="en-US"/>
        </a:p>
      </dgm:t>
    </dgm:pt>
    <dgm:pt modelId="{AE81A3EE-A928-4E28-80D7-2E5DC8A39F3A}">
      <dgm:prSet phldrT="[文本]" custT="1"/>
      <dgm:spPr/>
      <dgm:t>
        <a:bodyPr/>
        <a:lstStyle/>
        <a:p>
          <a:pPr algn="l"/>
          <a:r>
            <a:rPr lang="en-US" altLang="zh-CN" sz="2000" dirty="0" smtClean="0"/>
            <a:t>50</a:t>
          </a:r>
          <a:r>
            <a:rPr lang="zh-CN" altLang="en-US" sz="2000" dirty="0" smtClean="0"/>
            <a:t>℃，满足</a:t>
          </a:r>
          <a:r>
            <a:rPr lang="en-US" altLang="zh-CN" sz="2000" dirty="0" smtClean="0"/>
            <a:t>UL489B</a:t>
          </a:r>
          <a:r>
            <a:rPr lang="zh-CN" altLang="en-US" sz="2000" dirty="0" smtClean="0"/>
            <a:t>标准，更适合配电和光伏应用。</a:t>
          </a:r>
          <a:endParaRPr lang="zh-CN" altLang="en-US" sz="2000" dirty="0"/>
        </a:p>
      </dgm:t>
    </dgm:pt>
    <dgm:pt modelId="{5ED5C015-4339-4D40-AAE5-E02F2E8E7A99}" type="parTrans" cxnId="{18F6D7DA-C0DB-4574-8A8A-F13983E35BE1}">
      <dgm:prSet/>
      <dgm:spPr/>
      <dgm:t>
        <a:bodyPr/>
        <a:lstStyle/>
        <a:p>
          <a:endParaRPr lang="zh-CN" altLang="en-US"/>
        </a:p>
      </dgm:t>
    </dgm:pt>
    <dgm:pt modelId="{A195E48A-AF5B-41C3-90F5-BB9880C07280}" type="sibTrans" cxnId="{18F6D7DA-C0DB-4574-8A8A-F13983E35BE1}">
      <dgm:prSet/>
      <dgm:spPr/>
      <dgm:t>
        <a:bodyPr/>
        <a:lstStyle/>
        <a:p>
          <a:endParaRPr lang="zh-CN" altLang="en-US"/>
        </a:p>
      </dgm:t>
    </dgm:pt>
    <dgm:pt modelId="{6547FEEC-7EFA-4845-9616-90CA526E5FFA}">
      <dgm:prSet phldrT="[文本]" custT="1"/>
      <dgm:spPr/>
      <dgm:t>
        <a:bodyPr/>
        <a:lstStyle/>
        <a:p>
          <a:r>
            <a:rPr lang="en-US" altLang="zh-CN" sz="2400" dirty="0" smtClean="0"/>
            <a:t>2.</a:t>
          </a:r>
          <a:r>
            <a:rPr lang="zh-CN" altLang="en-US" sz="2400" dirty="0" smtClean="0"/>
            <a:t>允许使用环境温度</a:t>
          </a:r>
          <a:endParaRPr lang="zh-CN" altLang="en-US" sz="2400" dirty="0"/>
        </a:p>
      </dgm:t>
    </dgm:pt>
    <dgm:pt modelId="{310D6F7B-A704-4003-8A05-5E244BEF81AB}" type="parTrans" cxnId="{A89D9748-BDBA-4AA7-869E-23083BB882AD}">
      <dgm:prSet/>
      <dgm:spPr/>
      <dgm:t>
        <a:bodyPr/>
        <a:lstStyle/>
        <a:p>
          <a:endParaRPr lang="zh-CN" altLang="en-US"/>
        </a:p>
      </dgm:t>
    </dgm:pt>
    <dgm:pt modelId="{1710D1DA-0DFF-4A84-AF16-B73CFA1E338C}" type="sibTrans" cxnId="{A89D9748-BDBA-4AA7-869E-23083BB882AD}">
      <dgm:prSet/>
      <dgm:spPr/>
      <dgm:t>
        <a:bodyPr/>
        <a:lstStyle/>
        <a:p>
          <a:endParaRPr lang="zh-CN" altLang="en-US"/>
        </a:p>
      </dgm:t>
    </dgm:pt>
    <dgm:pt modelId="{CDB8E728-D6DD-4DE5-AC83-9EAA98FB1D1F}">
      <dgm:prSet phldrT="[文本]" custT="1"/>
      <dgm:spPr/>
      <dgm:t>
        <a:bodyPr/>
        <a:lstStyle/>
        <a:p>
          <a:pPr algn="l"/>
          <a:r>
            <a:rPr lang="en-US" altLang="zh-CN" sz="2000" dirty="0" smtClean="0"/>
            <a:t>-40</a:t>
          </a:r>
          <a:r>
            <a:rPr lang="zh-CN" altLang="en-US" sz="2000" dirty="0" smtClean="0"/>
            <a:t>℃</a:t>
          </a:r>
          <a:r>
            <a:rPr lang="en-US" altLang="zh-CN" sz="2000" dirty="0" smtClean="0"/>
            <a:t>~+70</a:t>
          </a:r>
          <a:r>
            <a:rPr lang="zh-CN" altLang="en-US" sz="2000" dirty="0" smtClean="0"/>
            <a:t>℃：完全适合配电和光伏应用。</a:t>
          </a:r>
          <a:endParaRPr lang="zh-CN" altLang="en-US" sz="2000" dirty="0"/>
        </a:p>
      </dgm:t>
    </dgm:pt>
    <dgm:pt modelId="{A8466EF1-0EF2-4903-96A1-0CB71FB74DCA}" type="parTrans" cxnId="{B55AEA1A-7C73-4AB9-A85D-13FAD549C2E8}">
      <dgm:prSet/>
      <dgm:spPr/>
      <dgm:t>
        <a:bodyPr/>
        <a:lstStyle/>
        <a:p>
          <a:endParaRPr lang="zh-CN" altLang="en-US"/>
        </a:p>
      </dgm:t>
    </dgm:pt>
    <dgm:pt modelId="{E9927E1C-7FBD-486A-B3DC-EB65D0E41940}" type="sibTrans" cxnId="{B55AEA1A-7C73-4AB9-A85D-13FAD549C2E8}">
      <dgm:prSet/>
      <dgm:spPr/>
      <dgm:t>
        <a:bodyPr/>
        <a:lstStyle/>
        <a:p>
          <a:endParaRPr lang="zh-CN" altLang="en-US"/>
        </a:p>
      </dgm:t>
    </dgm:pt>
    <dgm:pt modelId="{406D63B7-B1E3-45F0-BAF4-725864F2B4FF}" type="pres">
      <dgm:prSet presAssocID="{22D55A14-9767-4153-9703-52AA91ADC4C1}" presName="Name0" presStyleCnt="0">
        <dgm:presLayoutVars>
          <dgm:dir/>
          <dgm:resizeHandles val="exact"/>
        </dgm:presLayoutVars>
      </dgm:prSet>
      <dgm:spPr/>
      <dgm:t>
        <a:bodyPr/>
        <a:lstStyle/>
        <a:p>
          <a:endParaRPr lang="zh-CN" altLang="en-US"/>
        </a:p>
      </dgm:t>
    </dgm:pt>
    <dgm:pt modelId="{BA5998A3-B77A-425F-BA85-71F03C1161EF}" type="pres">
      <dgm:prSet presAssocID="{9988B130-84A0-4C62-AB59-8C5B9B568679}" presName="node" presStyleLbl="node1" presStyleIdx="0" presStyleCnt="2">
        <dgm:presLayoutVars>
          <dgm:bulletEnabled val="1"/>
        </dgm:presLayoutVars>
      </dgm:prSet>
      <dgm:spPr/>
      <dgm:t>
        <a:bodyPr/>
        <a:lstStyle/>
        <a:p>
          <a:endParaRPr lang="zh-CN" altLang="en-US"/>
        </a:p>
      </dgm:t>
    </dgm:pt>
    <dgm:pt modelId="{53A4A400-0361-46D4-BD94-C4A87E3573DA}" type="pres">
      <dgm:prSet presAssocID="{262100BB-8C90-4BBE-8789-A89FFC63CBB5}" presName="sibTrans" presStyleCnt="0"/>
      <dgm:spPr/>
      <dgm:t>
        <a:bodyPr/>
        <a:lstStyle/>
        <a:p>
          <a:endParaRPr lang="zh-CN" altLang="en-US"/>
        </a:p>
      </dgm:t>
    </dgm:pt>
    <dgm:pt modelId="{845CE995-9C78-4E32-93D2-3E845EC6FD0E}" type="pres">
      <dgm:prSet presAssocID="{6547FEEC-7EFA-4845-9616-90CA526E5FFA}" presName="node" presStyleLbl="node1" presStyleIdx="1" presStyleCnt="2">
        <dgm:presLayoutVars>
          <dgm:bulletEnabled val="1"/>
        </dgm:presLayoutVars>
      </dgm:prSet>
      <dgm:spPr/>
      <dgm:t>
        <a:bodyPr/>
        <a:lstStyle/>
        <a:p>
          <a:endParaRPr lang="zh-CN" altLang="en-US"/>
        </a:p>
      </dgm:t>
    </dgm:pt>
  </dgm:ptLst>
  <dgm:cxnLst>
    <dgm:cxn modelId="{18F6D7DA-C0DB-4574-8A8A-F13983E35BE1}" srcId="{9988B130-84A0-4C62-AB59-8C5B9B568679}" destId="{AE81A3EE-A928-4E28-80D7-2E5DC8A39F3A}" srcOrd="0" destOrd="0" parTransId="{5ED5C015-4339-4D40-AAE5-E02F2E8E7A99}" sibTransId="{A195E48A-AF5B-41C3-90F5-BB9880C07280}"/>
    <dgm:cxn modelId="{8208A79C-08E5-4912-B2B5-D448EF122BF8}" srcId="{22D55A14-9767-4153-9703-52AA91ADC4C1}" destId="{9988B130-84A0-4C62-AB59-8C5B9B568679}" srcOrd="0" destOrd="0" parTransId="{2A9FE383-D372-4C9A-954C-9DD5675DE8DD}" sibTransId="{262100BB-8C90-4BBE-8789-A89FFC63CBB5}"/>
    <dgm:cxn modelId="{932C75F4-2C0A-4AB0-8BFD-117E33886F52}" type="presOf" srcId="{9988B130-84A0-4C62-AB59-8C5B9B568679}" destId="{BA5998A3-B77A-425F-BA85-71F03C1161EF}" srcOrd="0" destOrd="0" presId="urn:microsoft.com/office/officeart/2005/8/layout/hList6"/>
    <dgm:cxn modelId="{A89D9748-BDBA-4AA7-869E-23083BB882AD}" srcId="{22D55A14-9767-4153-9703-52AA91ADC4C1}" destId="{6547FEEC-7EFA-4845-9616-90CA526E5FFA}" srcOrd="1" destOrd="0" parTransId="{310D6F7B-A704-4003-8A05-5E244BEF81AB}" sibTransId="{1710D1DA-0DFF-4A84-AF16-B73CFA1E338C}"/>
    <dgm:cxn modelId="{A7E592D2-5AD4-41AD-A851-DDAD41B67E67}" type="presOf" srcId="{AE81A3EE-A928-4E28-80D7-2E5DC8A39F3A}" destId="{BA5998A3-B77A-425F-BA85-71F03C1161EF}" srcOrd="0" destOrd="1" presId="urn:microsoft.com/office/officeart/2005/8/layout/hList6"/>
    <dgm:cxn modelId="{C1AA8E2C-1189-4493-918F-F90EDAA51B4B}" type="presOf" srcId="{22D55A14-9767-4153-9703-52AA91ADC4C1}" destId="{406D63B7-B1E3-45F0-BAF4-725864F2B4FF}" srcOrd="0" destOrd="0" presId="urn:microsoft.com/office/officeart/2005/8/layout/hList6"/>
    <dgm:cxn modelId="{E1A15A26-DD83-40DF-85AF-676D000E97D2}" type="presOf" srcId="{CDB8E728-D6DD-4DE5-AC83-9EAA98FB1D1F}" destId="{845CE995-9C78-4E32-93D2-3E845EC6FD0E}" srcOrd="0" destOrd="1" presId="urn:microsoft.com/office/officeart/2005/8/layout/hList6"/>
    <dgm:cxn modelId="{6F66E58F-3146-4018-9292-55F013FE4E75}" type="presOf" srcId="{6547FEEC-7EFA-4845-9616-90CA526E5FFA}" destId="{845CE995-9C78-4E32-93D2-3E845EC6FD0E}" srcOrd="0" destOrd="0" presId="urn:microsoft.com/office/officeart/2005/8/layout/hList6"/>
    <dgm:cxn modelId="{B55AEA1A-7C73-4AB9-A85D-13FAD549C2E8}" srcId="{6547FEEC-7EFA-4845-9616-90CA526E5FFA}" destId="{CDB8E728-D6DD-4DE5-AC83-9EAA98FB1D1F}" srcOrd="0" destOrd="0" parTransId="{A8466EF1-0EF2-4903-96A1-0CB71FB74DCA}" sibTransId="{E9927E1C-7FBD-486A-B3DC-EB65D0E41940}"/>
    <dgm:cxn modelId="{E7037EDB-19C0-492D-8400-C442BF5126C4}" type="presParOf" srcId="{406D63B7-B1E3-45F0-BAF4-725864F2B4FF}" destId="{BA5998A3-B77A-425F-BA85-71F03C1161EF}" srcOrd="0" destOrd="0" presId="urn:microsoft.com/office/officeart/2005/8/layout/hList6"/>
    <dgm:cxn modelId="{15B988E1-8899-4573-85B4-A1F91FE85215}" type="presParOf" srcId="{406D63B7-B1E3-45F0-BAF4-725864F2B4FF}" destId="{53A4A400-0361-46D4-BD94-C4A87E3573DA}" srcOrd="1" destOrd="0" presId="urn:microsoft.com/office/officeart/2005/8/layout/hList6"/>
    <dgm:cxn modelId="{F148E484-DA70-4288-A0A7-1267120E596B}" type="presParOf" srcId="{406D63B7-B1E3-45F0-BAF4-725864F2B4FF}" destId="{845CE995-9C78-4E32-93D2-3E845EC6FD0E}"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D3E6E20-F7B2-4CEB-B74A-B5C76281BD41}" type="doc">
      <dgm:prSet loTypeId="urn:microsoft.com/office/officeart/2009/3/layout/IncreasingArrowsProcess" loCatId="process" qsTypeId="urn:microsoft.com/office/officeart/2005/8/quickstyle/3d2" qsCatId="3D" csTypeId="urn:microsoft.com/office/officeart/2005/8/colors/colorful4" csCatId="colorful" phldr="1"/>
      <dgm:spPr/>
      <dgm:t>
        <a:bodyPr/>
        <a:lstStyle/>
        <a:p>
          <a:endParaRPr lang="zh-CN" altLang="en-US"/>
        </a:p>
      </dgm:t>
    </dgm:pt>
    <dgm:pt modelId="{C2B92E18-4994-4418-932C-BCB57ECC718F}">
      <dgm:prSet phldrT="[文本]"/>
      <dgm:spPr/>
      <dgm:t>
        <a:bodyPr/>
        <a:lstStyle/>
        <a:p>
          <a:r>
            <a:rPr lang="en-US" altLang="zh-CN" dirty="0" smtClean="0"/>
            <a:t>1.</a:t>
          </a:r>
          <a:r>
            <a:rPr lang="zh-CN" altLang="en-US" dirty="0" smtClean="0"/>
            <a:t>平台化开发理念</a:t>
          </a:r>
          <a:endParaRPr lang="zh-CN" altLang="en-US" dirty="0"/>
        </a:p>
      </dgm:t>
    </dgm:pt>
    <dgm:pt modelId="{C58D7D0C-4EAC-48C6-B7F1-39A7DFF99F1C}" type="parTrans" cxnId="{383FF5FF-4AD7-4DAF-8F4F-9EFB56DBAF36}">
      <dgm:prSet/>
      <dgm:spPr/>
      <dgm:t>
        <a:bodyPr/>
        <a:lstStyle/>
        <a:p>
          <a:endParaRPr lang="zh-CN" altLang="en-US"/>
        </a:p>
      </dgm:t>
    </dgm:pt>
    <dgm:pt modelId="{64A4EACD-3FD2-4BDD-B719-C3A058E2397E}" type="sibTrans" cxnId="{383FF5FF-4AD7-4DAF-8F4F-9EFB56DBAF36}">
      <dgm:prSet/>
      <dgm:spPr/>
      <dgm:t>
        <a:bodyPr/>
        <a:lstStyle/>
        <a:p>
          <a:endParaRPr lang="zh-CN" altLang="en-US"/>
        </a:p>
      </dgm:t>
    </dgm:pt>
    <dgm:pt modelId="{34DADFE0-5AF3-4E72-ACCE-E6007DC9624E}">
      <dgm:prSet phldrT="[文本]" custT="1"/>
      <dgm:spPr/>
      <dgm:t>
        <a:bodyPr/>
        <a:lstStyle/>
        <a:p>
          <a:r>
            <a:rPr lang="zh-CN" altLang="en-US" sz="1600" dirty="0" smtClean="0"/>
            <a:t>平台化机构</a:t>
          </a:r>
          <a:endParaRPr lang="en-US" altLang="zh-CN" sz="1600" dirty="0" smtClean="0"/>
        </a:p>
        <a:p>
          <a:r>
            <a:rPr lang="zh-CN" altLang="en-US" sz="1600" dirty="0" smtClean="0"/>
            <a:t>平台化内部附件</a:t>
          </a:r>
          <a:endParaRPr lang="zh-CN" altLang="en-US" sz="1600" dirty="0"/>
        </a:p>
      </dgm:t>
    </dgm:pt>
    <dgm:pt modelId="{D58F62AF-9777-459F-8E9E-B7041371DDE7}" type="parTrans" cxnId="{5B8BE705-2065-4464-9228-64EA15AEEE37}">
      <dgm:prSet/>
      <dgm:spPr/>
      <dgm:t>
        <a:bodyPr/>
        <a:lstStyle/>
        <a:p>
          <a:endParaRPr lang="zh-CN" altLang="en-US"/>
        </a:p>
      </dgm:t>
    </dgm:pt>
    <dgm:pt modelId="{8BED1E5F-F662-4739-BDFD-1756199E5E55}" type="sibTrans" cxnId="{5B8BE705-2065-4464-9228-64EA15AEEE37}">
      <dgm:prSet/>
      <dgm:spPr/>
      <dgm:t>
        <a:bodyPr/>
        <a:lstStyle/>
        <a:p>
          <a:endParaRPr lang="zh-CN" altLang="en-US"/>
        </a:p>
      </dgm:t>
    </dgm:pt>
    <dgm:pt modelId="{0918792D-6011-4793-877B-29210C3144FC}">
      <dgm:prSet phldrT="[文本]"/>
      <dgm:spPr/>
      <dgm:t>
        <a:bodyPr/>
        <a:lstStyle/>
        <a:p>
          <a:r>
            <a:rPr lang="en-US" altLang="zh-CN" dirty="0" smtClean="0"/>
            <a:t>2.</a:t>
          </a:r>
          <a:r>
            <a:rPr lang="zh-CN" altLang="en-US" dirty="0" smtClean="0"/>
            <a:t>独有核心技术</a:t>
          </a:r>
          <a:endParaRPr lang="zh-CN" altLang="en-US" dirty="0"/>
        </a:p>
      </dgm:t>
    </dgm:pt>
    <dgm:pt modelId="{E12B5DA8-6213-44D9-843E-1F1AC9830FA8}" type="parTrans" cxnId="{E18E974C-3D22-42C5-AA66-EC01D2C227BA}">
      <dgm:prSet/>
      <dgm:spPr/>
      <dgm:t>
        <a:bodyPr/>
        <a:lstStyle/>
        <a:p>
          <a:endParaRPr lang="zh-CN" altLang="en-US"/>
        </a:p>
      </dgm:t>
    </dgm:pt>
    <dgm:pt modelId="{4B6DB8B6-4132-4082-A835-74BB02F1399C}" type="sibTrans" cxnId="{E18E974C-3D22-42C5-AA66-EC01D2C227BA}">
      <dgm:prSet/>
      <dgm:spPr/>
      <dgm:t>
        <a:bodyPr/>
        <a:lstStyle/>
        <a:p>
          <a:endParaRPr lang="zh-CN" altLang="en-US"/>
        </a:p>
      </dgm:t>
    </dgm:pt>
    <dgm:pt modelId="{B93E9FF9-F855-42EE-9093-B1695D81BC4D}">
      <dgm:prSet phldrT="[文本]" custT="1"/>
      <dgm:spPr/>
      <dgm:t>
        <a:bodyPr/>
        <a:lstStyle/>
        <a:p>
          <a:r>
            <a:rPr lang="zh-CN" altLang="en-US" sz="1600" dirty="0" smtClean="0"/>
            <a:t>大转角机构</a:t>
          </a:r>
          <a:endParaRPr lang="zh-CN" altLang="en-US" sz="1600" dirty="0"/>
        </a:p>
      </dgm:t>
    </dgm:pt>
    <dgm:pt modelId="{3533D9F3-361C-425E-A2C7-93AD5799E2D5}" type="parTrans" cxnId="{E6CDE632-677F-48E8-939F-AEF602E6790D}">
      <dgm:prSet/>
      <dgm:spPr/>
      <dgm:t>
        <a:bodyPr/>
        <a:lstStyle/>
        <a:p>
          <a:endParaRPr lang="zh-CN" altLang="en-US"/>
        </a:p>
      </dgm:t>
    </dgm:pt>
    <dgm:pt modelId="{1C6F34BC-CB2B-4591-B66C-FCFCCCC3D2FC}" type="sibTrans" cxnId="{E6CDE632-677F-48E8-939F-AEF602E6790D}">
      <dgm:prSet/>
      <dgm:spPr/>
      <dgm:t>
        <a:bodyPr/>
        <a:lstStyle/>
        <a:p>
          <a:endParaRPr lang="zh-CN" altLang="en-US"/>
        </a:p>
      </dgm:t>
    </dgm:pt>
    <dgm:pt modelId="{33EE5E89-CAB4-454A-9F41-51D3B63C7464}">
      <dgm:prSet phldrT="[文本]"/>
      <dgm:spPr/>
      <dgm:t>
        <a:bodyPr/>
        <a:lstStyle/>
        <a:p>
          <a:r>
            <a:rPr lang="en-US" altLang="zh-CN" dirty="0" smtClean="0"/>
            <a:t>3.</a:t>
          </a:r>
          <a:r>
            <a:rPr lang="zh-CN" altLang="en-US" dirty="0" smtClean="0"/>
            <a:t> 接线</a:t>
          </a:r>
          <a:endParaRPr lang="zh-CN" altLang="en-US" dirty="0"/>
        </a:p>
      </dgm:t>
    </dgm:pt>
    <dgm:pt modelId="{F78A6688-49C6-4C9D-A19D-46B084567144}" type="parTrans" cxnId="{432635A1-CB9C-4C2E-8CC2-4C868B168E10}">
      <dgm:prSet/>
      <dgm:spPr/>
      <dgm:t>
        <a:bodyPr/>
        <a:lstStyle/>
        <a:p>
          <a:endParaRPr lang="zh-CN" altLang="en-US"/>
        </a:p>
      </dgm:t>
    </dgm:pt>
    <dgm:pt modelId="{23AE6EB4-09E6-4960-AA49-B7A873C62A8C}" type="sibTrans" cxnId="{432635A1-CB9C-4C2E-8CC2-4C868B168E10}">
      <dgm:prSet/>
      <dgm:spPr/>
      <dgm:t>
        <a:bodyPr/>
        <a:lstStyle/>
        <a:p>
          <a:endParaRPr lang="zh-CN" altLang="en-US"/>
        </a:p>
      </dgm:t>
    </dgm:pt>
    <dgm:pt modelId="{EE03F356-1F30-48FF-A6E3-04F1AB2A069F}">
      <dgm:prSet phldrT="[文本]" custT="1"/>
      <dgm:spPr/>
      <dgm:t>
        <a:bodyPr/>
        <a:lstStyle/>
        <a:p>
          <a:r>
            <a:rPr lang="zh-CN" altLang="en-US" sz="2000" dirty="0" smtClean="0"/>
            <a:t>便于布线</a:t>
          </a:r>
          <a:endParaRPr lang="zh-CN" altLang="en-US" sz="2000" dirty="0"/>
        </a:p>
      </dgm:t>
    </dgm:pt>
    <dgm:pt modelId="{DDD9CF5E-BDE4-49DC-9618-ECED50C9FC74}" type="parTrans" cxnId="{7629D39B-5831-4094-91B1-65A4285C510A}">
      <dgm:prSet/>
      <dgm:spPr/>
      <dgm:t>
        <a:bodyPr/>
        <a:lstStyle/>
        <a:p>
          <a:endParaRPr lang="zh-CN" altLang="en-US"/>
        </a:p>
      </dgm:t>
    </dgm:pt>
    <dgm:pt modelId="{B339D737-48FF-42EE-AD36-9BB071A05B10}" type="sibTrans" cxnId="{7629D39B-5831-4094-91B1-65A4285C510A}">
      <dgm:prSet/>
      <dgm:spPr/>
      <dgm:t>
        <a:bodyPr/>
        <a:lstStyle/>
        <a:p>
          <a:endParaRPr lang="zh-CN" altLang="en-US"/>
        </a:p>
      </dgm:t>
    </dgm:pt>
    <dgm:pt modelId="{265A7368-D463-4B34-8922-1F64486D979D}">
      <dgm:prSet phldrT="[文本]" custT="1"/>
      <dgm:spPr/>
      <dgm:t>
        <a:bodyPr/>
        <a:lstStyle/>
        <a:p>
          <a:r>
            <a:rPr lang="zh-CN" altLang="en-US" sz="1600" dirty="0" smtClean="0"/>
            <a:t>专有引弧灭弧技术</a:t>
          </a:r>
          <a:endParaRPr lang="zh-CN" altLang="en-US" sz="1600" dirty="0"/>
        </a:p>
      </dgm:t>
    </dgm:pt>
    <dgm:pt modelId="{02351814-2643-4C59-8D39-D5F03592964E}" type="parTrans" cxnId="{D03570D3-CCBD-4611-9196-F57431C41E3B}">
      <dgm:prSet/>
      <dgm:spPr/>
      <dgm:t>
        <a:bodyPr/>
        <a:lstStyle/>
        <a:p>
          <a:endParaRPr lang="zh-CN" altLang="en-US"/>
        </a:p>
      </dgm:t>
    </dgm:pt>
    <dgm:pt modelId="{44D6E0B0-BBCF-4BAA-80E7-6918ED86EE9E}" type="sibTrans" cxnId="{D03570D3-CCBD-4611-9196-F57431C41E3B}">
      <dgm:prSet/>
      <dgm:spPr/>
      <dgm:t>
        <a:bodyPr/>
        <a:lstStyle/>
        <a:p>
          <a:endParaRPr lang="zh-CN" altLang="en-US"/>
        </a:p>
      </dgm:t>
    </dgm:pt>
    <dgm:pt modelId="{ACD3444A-A74B-441A-B20E-214AF64073BC}">
      <dgm:prSet phldrT="[文本]" custT="1"/>
      <dgm:spPr/>
      <dgm:t>
        <a:bodyPr/>
        <a:lstStyle/>
        <a:p>
          <a:r>
            <a:rPr lang="zh-CN" altLang="en-US" sz="1600" dirty="0" smtClean="0"/>
            <a:t>防反喷触头结构</a:t>
          </a:r>
          <a:endParaRPr lang="zh-CN" altLang="en-US" sz="1600" dirty="0"/>
        </a:p>
      </dgm:t>
    </dgm:pt>
    <dgm:pt modelId="{AA579236-109D-4231-8F3F-019120ABD600}" type="parTrans" cxnId="{4AC83512-323C-461F-BA28-0435D01E83F0}">
      <dgm:prSet/>
      <dgm:spPr/>
      <dgm:t>
        <a:bodyPr/>
        <a:lstStyle/>
        <a:p>
          <a:endParaRPr lang="zh-CN" altLang="en-US"/>
        </a:p>
      </dgm:t>
    </dgm:pt>
    <dgm:pt modelId="{3ABDE16F-328B-4411-8FC0-A7D1217A0D13}" type="sibTrans" cxnId="{4AC83512-323C-461F-BA28-0435D01E83F0}">
      <dgm:prSet/>
      <dgm:spPr/>
      <dgm:t>
        <a:bodyPr/>
        <a:lstStyle/>
        <a:p>
          <a:endParaRPr lang="zh-CN" altLang="en-US"/>
        </a:p>
      </dgm:t>
    </dgm:pt>
    <dgm:pt modelId="{8E26F123-265E-410B-8EAC-B76E9CE417A8}" type="pres">
      <dgm:prSet presAssocID="{4D3E6E20-F7B2-4CEB-B74A-B5C76281BD41}" presName="Name0" presStyleCnt="0">
        <dgm:presLayoutVars>
          <dgm:chMax val="5"/>
          <dgm:chPref val="5"/>
          <dgm:dir/>
          <dgm:animLvl val="lvl"/>
        </dgm:presLayoutVars>
      </dgm:prSet>
      <dgm:spPr/>
      <dgm:t>
        <a:bodyPr/>
        <a:lstStyle/>
        <a:p>
          <a:endParaRPr lang="zh-CN" altLang="en-US"/>
        </a:p>
      </dgm:t>
    </dgm:pt>
    <dgm:pt modelId="{5C240AB9-DFE4-4981-9590-05BB161B3013}" type="pres">
      <dgm:prSet presAssocID="{C2B92E18-4994-4418-932C-BCB57ECC718F}" presName="parentText1" presStyleLbl="node1" presStyleIdx="0" presStyleCnt="3">
        <dgm:presLayoutVars>
          <dgm:chMax/>
          <dgm:chPref val="3"/>
          <dgm:bulletEnabled val="1"/>
        </dgm:presLayoutVars>
      </dgm:prSet>
      <dgm:spPr/>
      <dgm:t>
        <a:bodyPr/>
        <a:lstStyle/>
        <a:p>
          <a:endParaRPr lang="zh-CN" altLang="en-US"/>
        </a:p>
      </dgm:t>
    </dgm:pt>
    <dgm:pt modelId="{ADF7A86E-BCAA-43DA-AB67-AD944421138D}" type="pres">
      <dgm:prSet presAssocID="{C2B92E18-4994-4418-932C-BCB57ECC718F}" presName="childText1" presStyleLbl="solidAlignAcc1" presStyleIdx="0" presStyleCnt="3">
        <dgm:presLayoutVars>
          <dgm:chMax val="0"/>
          <dgm:chPref val="0"/>
          <dgm:bulletEnabled val="1"/>
        </dgm:presLayoutVars>
      </dgm:prSet>
      <dgm:spPr/>
      <dgm:t>
        <a:bodyPr/>
        <a:lstStyle/>
        <a:p>
          <a:endParaRPr lang="zh-CN" altLang="en-US"/>
        </a:p>
      </dgm:t>
    </dgm:pt>
    <dgm:pt modelId="{358B071B-B211-438A-97B9-E5E482B6ABD5}" type="pres">
      <dgm:prSet presAssocID="{0918792D-6011-4793-877B-29210C3144FC}" presName="parentText2" presStyleLbl="node1" presStyleIdx="1" presStyleCnt="3">
        <dgm:presLayoutVars>
          <dgm:chMax/>
          <dgm:chPref val="3"/>
          <dgm:bulletEnabled val="1"/>
        </dgm:presLayoutVars>
      </dgm:prSet>
      <dgm:spPr/>
      <dgm:t>
        <a:bodyPr/>
        <a:lstStyle/>
        <a:p>
          <a:endParaRPr lang="zh-CN" altLang="en-US"/>
        </a:p>
      </dgm:t>
    </dgm:pt>
    <dgm:pt modelId="{C91D3D73-1B16-4161-B188-447FED02CAF7}" type="pres">
      <dgm:prSet presAssocID="{0918792D-6011-4793-877B-29210C3144FC}" presName="childText2" presStyleLbl="solidAlignAcc1" presStyleIdx="1" presStyleCnt="3">
        <dgm:presLayoutVars>
          <dgm:chMax val="0"/>
          <dgm:chPref val="0"/>
          <dgm:bulletEnabled val="1"/>
        </dgm:presLayoutVars>
      </dgm:prSet>
      <dgm:spPr/>
      <dgm:t>
        <a:bodyPr/>
        <a:lstStyle/>
        <a:p>
          <a:endParaRPr lang="zh-CN" altLang="en-US"/>
        </a:p>
      </dgm:t>
    </dgm:pt>
    <dgm:pt modelId="{BF74E193-9600-4E1A-9497-EC897FB40610}" type="pres">
      <dgm:prSet presAssocID="{33EE5E89-CAB4-454A-9F41-51D3B63C7464}" presName="parentText3" presStyleLbl="node1" presStyleIdx="2" presStyleCnt="3">
        <dgm:presLayoutVars>
          <dgm:chMax/>
          <dgm:chPref val="3"/>
          <dgm:bulletEnabled val="1"/>
        </dgm:presLayoutVars>
      </dgm:prSet>
      <dgm:spPr/>
      <dgm:t>
        <a:bodyPr/>
        <a:lstStyle/>
        <a:p>
          <a:endParaRPr lang="zh-CN" altLang="en-US"/>
        </a:p>
      </dgm:t>
    </dgm:pt>
    <dgm:pt modelId="{A6CA43F9-FEDD-4E8F-A8FD-AA0376FD9737}" type="pres">
      <dgm:prSet presAssocID="{33EE5E89-CAB4-454A-9F41-51D3B63C7464}" presName="childText3" presStyleLbl="solidAlignAcc1" presStyleIdx="2" presStyleCnt="3" custLinFactNeighborX="-638" custLinFactNeighborY="129">
        <dgm:presLayoutVars>
          <dgm:chMax val="0"/>
          <dgm:chPref val="0"/>
          <dgm:bulletEnabled val="1"/>
        </dgm:presLayoutVars>
      </dgm:prSet>
      <dgm:spPr/>
      <dgm:t>
        <a:bodyPr/>
        <a:lstStyle/>
        <a:p>
          <a:endParaRPr lang="zh-CN" altLang="en-US"/>
        </a:p>
      </dgm:t>
    </dgm:pt>
  </dgm:ptLst>
  <dgm:cxnLst>
    <dgm:cxn modelId="{E18E974C-3D22-42C5-AA66-EC01D2C227BA}" srcId="{4D3E6E20-F7B2-4CEB-B74A-B5C76281BD41}" destId="{0918792D-6011-4793-877B-29210C3144FC}" srcOrd="1" destOrd="0" parTransId="{E12B5DA8-6213-44D9-843E-1F1AC9830FA8}" sibTransId="{4B6DB8B6-4132-4082-A835-74BB02F1399C}"/>
    <dgm:cxn modelId="{9387BFA7-5BF6-490B-8C33-536F75AB4E1D}" type="presOf" srcId="{34DADFE0-5AF3-4E72-ACCE-E6007DC9624E}" destId="{ADF7A86E-BCAA-43DA-AB67-AD944421138D}" srcOrd="0" destOrd="0" presId="urn:microsoft.com/office/officeart/2009/3/layout/IncreasingArrowsProcess"/>
    <dgm:cxn modelId="{57A34D24-27D7-4E4D-A275-89DC146B76E0}" type="presOf" srcId="{33EE5E89-CAB4-454A-9F41-51D3B63C7464}" destId="{BF74E193-9600-4E1A-9497-EC897FB40610}" srcOrd="0" destOrd="0" presId="urn:microsoft.com/office/officeart/2009/3/layout/IncreasingArrowsProcess"/>
    <dgm:cxn modelId="{EE9149EC-54EA-446E-A4C6-347362E46EB2}" type="presOf" srcId="{B93E9FF9-F855-42EE-9093-B1695D81BC4D}" destId="{C91D3D73-1B16-4161-B188-447FED02CAF7}" srcOrd="0" destOrd="0" presId="urn:microsoft.com/office/officeart/2009/3/layout/IncreasingArrowsProcess"/>
    <dgm:cxn modelId="{432635A1-CB9C-4C2E-8CC2-4C868B168E10}" srcId="{4D3E6E20-F7B2-4CEB-B74A-B5C76281BD41}" destId="{33EE5E89-CAB4-454A-9F41-51D3B63C7464}" srcOrd="2" destOrd="0" parTransId="{F78A6688-49C6-4C9D-A19D-46B084567144}" sibTransId="{23AE6EB4-09E6-4960-AA49-B7A873C62A8C}"/>
    <dgm:cxn modelId="{5B8BE705-2065-4464-9228-64EA15AEEE37}" srcId="{C2B92E18-4994-4418-932C-BCB57ECC718F}" destId="{34DADFE0-5AF3-4E72-ACCE-E6007DC9624E}" srcOrd="0" destOrd="0" parTransId="{D58F62AF-9777-459F-8E9E-B7041371DDE7}" sibTransId="{8BED1E5F-F662-4739-BDFD-1756199E5E55}"/>
    <dgm:cxn modelId="{BCA67A4B-32EF-4ED5-B64B-010A3905CEA9}" type="presOf" srcId="{265A7368-D463-4B34-8922-1F64486D979D}" destId="{C91D3D73-1B16-4161-B188-447FED02CAF7}" srcOrd="0" destOrd="2" presId="urn:microsoft.com/office/officeart/2009/3/layout/IncreasingArrowsProcess"/>
    <dgm:cxn modelId="{9645D1CE-FF0B-428E-B9E6-C5D567D7A45D}" type="presOf" srcId="{4D3E6E20-F7B2-4CEB-B74A-B5C76281BD41}" destId="{8E26F123-265E-410B-8EAC-B76E9CE417A8}" srcOrd="0" destOrd="0" presId="urn:microsoft.com/office/officeart/2009/3/layout/IncreasingArrowsProcess"/>
    <dgm:cxn modelId="{7629D39B-5831-4094-91B1-65A4285C510A}" srcId="{33EE5E89-CAB4-454A-9F41-51D3B63C7464}" destId="{EE03F356-1F30-48FF-A6E3-04F1AB2A069F}" srcOrd="0" destOrd="0" parTransId="{DDD9CF5E-BDE4-49DC-9618-ECED50C9FC74}" sibTransId="{B339D737-48FF-42EE-AD36-9BB071A05B10}"/>
    <dgm:cxn modelId="{E6CDE632-677F-48E8-939F-AEF602E6790D}" srcId="{0918792D-6011-4793-877B-29210C3144FC}" destId="{B93E9FF9-F855-42EE-9093-B1695D81BC4D}" srcOrd="0" destOrd="0" parTransId="{3533D9F3-361C-425E-A2C7-93AD5799E2D5}" sibTransId="{1C6F34BC-CB2B-4591-B66C-FCFCCCC3D2FC}"/>
    <dgm:cxn modelId="{2D4E9752-1A51-443B-BC49-5738EE710C16}" type="presOf" srcId="{ACD3444A-A74B-441A-B20E-214AF64073BC}" destId="{C91D3D73-1B16-4161-B188-447FED02CAF7}" srcOrd="0" destOrd="1" presId="urn:microsoft.com/office/officeart/2009/3/layout/IncreasingArrowsProcess"/>
    <dgm:cxn modelId="{4AC83512-323C-461F-BA28-0435D01E83F0}" srcId="{0918792D-6011-4793-877B-29210C3144FC}" destId="{ACD3444A-A74B-441A-B20E-214AF64073BC}" srcOrd="1" destOrd="0" parTransId="{AA579236-109D-4231-8F3F-019120ABD600}" sibTransId="{3ABDE16F-328B-4411-8FC0-A7D1217A0D13}"/>
    <dgm:cxn modelId="{495BC735-5688-437D-BD0F-4E915D6C1AA3}" type="presOf" srcId="{0918792D-6011-4793-877B-29210C3144FC}" destId="{358B071B-B211-438A-97B9-E5E482B6ABD5}" srcOrd="0" destOrd="0" presId="urn:microsoft.com/office/officeart/2009/3/layout/IncreasingArrowsProcess"/>
    <dgm:cxn modelId="{AA7CD7AC-9276-43E4-8D7F-3B48936613BC}" type="presOf" srcId="{EE03F356-1F30-48FF-A6E3-04F1AB2A069F}" destId="{A6CA43F9-FEDD-4E8F-A8FD-AA0376FD9737}" srcOrd="0" destOrd="0" presId="urn:microsoft.com/office/officeart/2009/3/layout/IncreasingArrowsProcess"/>
    <dgm:cxn modelId="{D03570D3-CCBD-4611-9196-F57431C41E3B}" srcId="{0918792D-6011-4793-877B-29210C3144FC}" destId="{265A7368-D463-4B34-8922-1F64486D979D}" srcOrd="2" destOrd="0" parTransId="{02351814-2643-4C59-8D39-D5F03592964E}" sibTransId="{44D6E0B0-BBCF-4BAA-80E7-6918ED86EE9E}"/>
    <dgm:cxn modelId="{3E0FDB62-1BCD-4133-83B3-82A207083574}" type="presOf" srcId="{C2B92E18-4994-4418-932C-BCB57ECC718F}" destId="{5C240AB9-DFE4-4981-9590-05BB161B3013}" srcOrd="0" destOrd="0" presId="urn:microsoft.com/office/officeart/2009/3/layout/IncreasingArrowsProcess"/>
    <dgm:cxn modelId="{383FF5FF-4AD7-4DAF-8F4F-9EFB56DBAF36}" srcId="{4D3E6E20-F7B2-4CEB-B74A-B5C76281BD41}" destId="{C2B92E18-4994-4418-932C-BCB57ECC718F}" srcOrd="0" destOrd="0" parTransId="{C58D7D0C-4EAC-48C6-B7F1-39A7DFF99F1C}" sibTransId="{64A4EACD-3FD2-4BDD-B719-C3A058E2397E}"/>
    <dgm:cxn modelId="{E7A079EB-979D-40D4-84C9-9DADDB096BFE}" type="presParOf" srcId="{8E26F123-265E-410B-8EAC-B76E9CE417A8}" destId="{5C240AB9-DFE4-4981-9590-05BB161B3013}" srcOrd="0" destOrd="0" presId="urn:microsoft.com/office/officeart/2009/3/layout/IncreasingArrowsProcess"/>
    <dgm:cxn modelId="{15A93430-E03F-4D0E-8514-966E0AE2ECDB}" type="presParOf" srcId="{8E26F123-265E-410B-8EAC-B76E9CE417A8}" destId="{ADF7A86E-BCAA-43DA-AB67-AD944421138D}" srcOrd="1" destOrd="0" presId="urn:microsoft.com/office/officeart/2009/3/layout/IncreasingArrowsProcess"/>
    <dgm:cxn modelId="{FA9DE72F-2F9F-4740-A958-4F55997B0A1B}" type="presParOf" srcId="{8E26F123-265E-410B-8EAC-B76E9CE417A8}" destId="{358B071B-B211-438A-97B9-E5E482B6ABD5}" srcOrd="2" destOrd="0" presId="urn:microsoft.com/office/officeart/2009/3/layout/IncreasingArrowsProcess"/>
    <dgm:cxn modelId="{BD83BF1C-6436-4F21-8F36-1E5657EBFE4D}" type="presParOf" srcId="{8E26F123-265E-410B-8EAC-B76E9CE417A8}" destId="{C91D3D73-1B16-4161-B188-447FED02CAF7}" srcOrd="3" destOrd="0" presId="urn:microsoft.com/office/officeart/2009/3/layout/IncreasingArrowsProcess"/>
    <dgm:cxn modelId="{75AA74E7-23C7-4C69-A216-105D39A97549}" type="presParOf" srcId="{8E26F123-265E-410B-8EAC-B76E9CE417A8}" destId="{BF74E193-9600-4E1A-9497-EC897FB40610}" srcOrd="4" destOrd="0" presId="urn:microsoft.com/office/officeart/2009/3/layout/IncreasingArrowsProcess"/>
    <dgm:cxn modelId="{42F6E36D-0A5C-4213-B240-8361927DD044}" type="presParOf" srcId="{8E26F123-265E-410B-8EAC-B76E9CE417A8}" destId="{A6CA43F9-FEDD-4E8F-A8FD-AA0376FD9737}"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F7F60-EBD3-4AEB-A3A6-9F5938AA212C}" type="doc">
      <dgm:prSet loTypeId="urn:microsoft.com/office/officeart/2005/8/layout/list1" loCatId="list" qsTypeId="urn:microsoft.com/office/officeart/2005/8/quickstyle/simple1#3" qsCatId="simple" csTypeId="urn:microsoft.com/office/officeart/2005/8/colors/colorful5" csCatId="colorful" phldr="1"/>
      <dgm:spPr/>
      <dgm:t>
        <a:bodyPr/>
        <a:lstStyle/>
        <a:p>
          <a:endParaRPr lang="zh-CN" altLang="en-US"/>
        </a:p>
      </dgm:t>
    </dgm:pt>
    <dgm:pt modelId="{5344E58B-B8EA-4FF7-A99A-D013BE28265A}">
      <dgm:prSet phldrT="[文本]" custT="1"/>
      <dgm:spPr/>
      <dgm:t>
        <a:bodyPr/>
        <a:lstStyle/>
        <a:p>
          <a:pPr algn="ctr"/>
          <a:r>
            <a:rPr lang="zh-CN" altLang="en-US" sz="2200" b="1" dirty="0" smtClean="0">
              <a:solidFill>
                <a:schemeClr val="tx2"/>
              </a:solidFill>
              <a:latin typeface="幼圆" pitchFamily="49" charset="-122"/>
              <a:ea typeface="幼圆" pitchFamily="49" charset="-122"/>
            </a:rPr>
            <a:t>解决问题</a:t>
          </a:r>
          <a:endParaRPr lang="zh-CN" altLang="en-US" sz="2200" b="1" dirty="0">
            <a:solidFill>
              <a:schemeClr val="tx2"/>
            </a:solidFill>
          </a:endParaRPr>
        </a:p>
      </dgm:t>
    </dgm:pt>
    <dgm:pt modelId="{4F01D515-0AB0-46CC-ABAA-5305F93A4803}" type="parTrans" cxnId="{353F22A6-2CE0-4542-A0BB-6658E95C3D45}">
      <dgm:prSet/>
      <dgm:spPr/>
      <dgm:t>
        <a:bodyPr/>
        <a:lstStyle/>
        <a:p>
          <a:endParaRPr lang="zh-CN" altLang="en-US" b="1">
            <a:solidFill>
              <a:schemeClr val="tx2"/>
            </a:solidFill>
          </a:endParaRPr>
        </a:p>
      </dgm:t>
    </dgm:pt>
    <dgm:pt modelId="{F7D36818-528B-40A6-924A-B7B060BCBED0}" type="sibTrans" cxnId="{353F22A6-2CE0-4542-A0BB-6658E95C3D45}">
      <dgm:prSet/>
      <dgm:spPr/>
      <dgm:t>
        <a:bodyPr/>
        <a:lstStyle/>
        <a:p>
          <a:endParaRPr lang="zh-CN" altLang="en-US" b="1">
            <a:solidFill>
              <a:schemeClr val="tx2"/>
            </a:solidFill>
          </a:endParaRPr>
        </a:p>
      </dgm:t>
    </dgm:pt>
    <dgm:pt modelId="{B24DF4D0-5716-45C6-B004-86591A441132}">
      <dgm:prSet phldrT="[文本]" custT="1"/>
      <dgm:spPr/>
      <dgm:t>
        <a:bodyPr/>
        <a:lstStyle/>
        <a:p>
          <a:pPr algn="ctr"/>
          <a:r>
            <a:rPr lang="zh-CN" altLang="en-US" sz="2200" b="1" dirty="0" smtClean="0">
              <a:solidFill>
                <a:schemeClr val="tx2"/>
              </a:solidFill>
              <a:latin typeface="幼圆" pitchFamily="49" charset="-122"/>
              <a:ea typeface="幼圆" pitchFamily="49" charset="-122"/>
            </a:rPr>
            <a:t>找准原因</a:t>
          </a:r>
          <a:endParaRPr lang="zh-CN" altLang="en-US" sz="2200" b="1" dirty="0">
            <a:solidFill>
              <a:schemeClr val="tx2"/>
            </a:solidFill>
          </a:endParaRPr>
        </a:p>
      </dgm:t>
    </dgm:pt>
    <dgm:pt modelId="{85B33B38-6C56-4CEC-BB83-9A6E0E94438E}" type="parTrans" cxnId="{A039158A-BD56-44BC-B306-1F26734CD4E4}">
      <dgm:prSet/>
      <dgm:spPr/>
      <dgm:t>
        <a:bodyPr/>
        <a:lstStyle/>
        <a:p>
          <a:endParaRPr lang="zh-CN" altLang="en-US" b="1">
            <a:solidFill>
              <a:schemeClr val="tx2"/>
            </a:solidFill>
          </a:endParaRPr>
        </a:p>
      </dgm:t>
    </dgm:pt>
    <dgm:pt modelId="{6C0425D1-9A41-4EBA-AFA1-BFD0AE0F97B7}" type="sibTrans" cxnId="{A039158A-BD56-44BC-B306-1F26734CD4E4}">
      <dgm:prSet/>
      <dgm:spPr/>
      <dgm:t>
        <a:bodyPr/>
        <a:lstStyle/>
        <a:p>
          <a:endParaRPr lang="zh-CN" altLang="en-US" b="1">
            <a:solidFill>
              <a:schemeClr val="tx2"/>
            </a:solidFill>
          </a:endParaRPr>
        </a:p>
      </dgm:t>
    </dgm:pt>
    <dgm:pt modelId="{E9A78CD9-919B-48AD-BA93-831D51AAD0A9}">
      <dgm:prSet phldrT="[文本]" custT="1"/>
      <dgm:spPr/>
      <dgm:t>
        <a:bodyPr/>
        <a:lstStyle/>
        <a:p>
          <a:pPr algn="ctr"/>
          <a:r>
            <a:rPr lang="zh-CN" altLang="en-US" sz="2200" b="1" dirty="0" smtClean="0">
              <a:solidFill>
                <a:schemeClr val="tx2"/>
              </a:solidFill>
              <a:latin typeface="幼圆" pitchFamily="49" charset="-122"/>
              <a:ea typeface="幼圆" pitchFamily="49" charset="-122"/>
            </a:rPr>
            <a:t>防止再发生</a:t>
          </a:r>
          <a:endParaRPr lang="zh-CN" altLang="en-US" sz="2200" b="1" dirty="0">
            <a:solidFill>
              <a:schemeClr val="tx2"/>
            </a:solidFill>
          </a:endParaRPr>
        </a:p>
      </dgm:t>
    </dgm:pt>
    <dgm:pt modelId="{F8C80091-F765-4CF4-84C9-0257D7544ECD}" type="parTrans" cxnId="{5D6260FA-C4C2-4953-B3E7-3B41162B1FDB}">
      <dgm:prSet/>
      <dgm:spPr/>
      <dgm:t>
        <a:bodyPr/>
        <a:lstStyle/>
        <a:p>
          <a:endParaRPr lang="zh-CN" altLang="en-US" b="1">
            <a:solidFill>
              <a:schemeClr val="tx2"/>
            </a:solidFill>
          </a:endParaRPr>
        </a:p>
      </dgm:t>
    </dgm:pt>
    <dgm:pt modelId="{409CE8AB-D30A-4536-80A7-B8EC005BC86C}" type="sibTrans" cxnId="{5D6260FA-C4C2-4953-B3E7-3B41162B1FDB}">
      <dgm:prSet/>
      <dgm:spPr/>
      <dgm:t>
        <a:bodyPr/>
        <a:lstStyle/>
        <a:p>
          <a:endParaRPr lang="zh-CN" altLang="en-US" b="1">
            <a:solidFill>
              <a:schemeClr val="tx2"/>
            </a:solidFill>
          </a:endParaRPr>
        </a:p>
      </dgm:t>
    </dgm:pt>
    <dgm:pt modelId="{A3E6B5EE-CC73-4E82-BF5C-C0B6A661EC1E}" type="pres">
      <dgm:prSet presAssocID="{BFFF7F60-EBD3-4AEB-A3A6-9F5938AA212C}" presName="linear" presStyleCnt="0">
        <dgm:presLayoutVars>
          <dgm:dir/>
          <dgm:animLvl val="lvl"/>
          <dgm:resizeHandles val="exact"/>
        </dgm:presLayoutVars>
      </dgm:prSet>
      <dgm:spPr/>
      <dgm:t>
        <a:bodyPr/>
        <a:lstStyle/>
        <a:p>
          <a:endParaRPr lang="zh-CN" altLang="en-US"/>
        </a:p>
      </dgm:t>
    </dgm:pt>
    <dgm:pt modelId="{234926A2-A736-415B-8CEE-E23955A01DF1}" type="pres">
      <dgm:prSet presAssocID="{5344E58B-B8EA-4FF7-A99A-D013BE28265A}" presName="parentLin" presStyleCnt="0"/>
      <dgm:spPr/>
    </dgm:pt>
    <dgm:pt modelId="{6645CF65-D753-4BA3-B828-462313825913}" type="pres">
      <dgm:prSet presAssocID="{5344E58B-B8EA-4FF7-A99A-D013BE28265A}" presName="parentLeftMargin" presStyleLbl="node1" presStyleIdx="0" presStyleCnt="3"/>
      <dgm:spPr/>
      <dgm:t>
        <a:bodyPr/>
        <a:lstStyle/>
        <a:p>
          <a:endParaRPr lang="zh-CN" altLang="en-US"/>
        </a:p>
      </dgm:t>
    </dgm:pt>
    <dgm:pt modelId="{E2EC9C79-CD65-4DB8-BF47-A8BB38935130}" type="pres">
      <dgm:prSet presAssocID="{5344E58B-B8EA-4FF7-A99A-D013BE28265A}" presName="parentText" presStyleLbl="node1" presStyleIdx="0" presStyleCnt="3">
        <dgm:presLayoutVars>
          <dgm:chMax val="0"/>
          <dgm:bulletEnabled val="1"/>
        </dgm:presLayoutVars>
      </dgm:prSet>
      <dgm:spPr/>
      <dgm:t>
        <a:bodyPr/>
        <a:lstStyle/>
        <a:p>
          <a:endParaRPr lang="zh-CN" altLang="en-US"/>
        </a:p>
      </dgm:t>
    </dgm:pt>
    <dgm:pt modelId="{0EAF1DD7-CF0D-42AE-84EF-A72BAA4B2608}" type="pres">
      <dgm:prSet presAssocID="{5344E58B-B8EA-4FF7-A99A-D013BE28265A}" presName="negativeSpace" presStyleCnt="0"/>
      <dgm:spPr/>
    </dgm:pt>
    <dgm:pt modelId="{77AC4E10-2D0E-40A5-8175-147C68C20EED}" type="pres">
      <dgm:prSet presAssocID="{5344E58B-B8EA-4FF7-A99A-D013BE28265A}" presName="childText" presStyleLbl="conFgAcc1" presStyleIdx="0" presStyleCnt="3">
        <dgm:presLayoutVars>
          <dgm:bulletEnabled val="1"/>
        </dgm:presLayoutVars>
      </dgm:prSet>
      <dgm:spPr/>
    </dgm:pt>
    <dgm:pt modelId="{E67546CD-484A-4A3F-9DA6-79ECB012F13C}" type="pres">
      <dgm:prSet presAssocID="{F7D36818-528B-40A6-924A-B7B060BCBED0}" presName="spaceBetweenRectangles" presStyleCnt="0"/>
      <dgm:spPr/>
    </dgm:pt>
    <dgm:pt modelId="{8D7A01D8-78C7-4910-8EEF-D63F02A38791}" type="pres">
      <dgm:prSet presAssocID="{B24DF4D0-5716-45C6-B004-86591A441132}" presName="parentLin" presStyleCnt="0"/>
      <dgm:spPr/>
    </dgm:pt>
    <dgm:pt modelId="{A19028D1-1674-44A2-8E9A-627214834C4A}" type="pres">
      <dgm:prSet presAssocID="{B24DF4D0-5716-45C6-B004-86591A441132}" presName="parentLeftMargin" presStyleLbl="node1" presStyleIdx="0" presStyleCnt="3"/>
      <dgm:spPr/>
      <dgm:t>
        <a:bodyPr/>
        <a:lstStyle/>
        <a:p>
          <a:endParaRPr lang="zh-CN" altLang="en-US"/>
        </a:p>
      </dgm:t>
    </dgm:pt>
    <dgm:pt modelId="{82867671-0BFF-451E-9B64-F9A98007E8FA}" type="pres">
      <dgm:prSet presAssocID="{B24DF4D0-5716-45C6-B004-86591A441132}" presName="parentText" presStyleLbl="node1" presStyleIdx="1" presStyleCnt="3">
        <dgm:presLayoutVars>
          <dgm:chMax val="0"/>
          <dgm:bulletEnabled val="1"/>
        </dgm:presLayoutVars>
      </dgm:prSet>
      <dgm:spPr/>
      <dgm:t>
        <a:bodyPr/>
        <a:lstStyle/>
        <a:p>
          <a:endParaRPr lang="zh-CN" altLang="en-US"/>
        </a:p>
      </dgm:t>
    </dgm:pt>
    <dgm:pt modelId="{3BC10996-2E76-4269-8521-815D59E9C300}" type="pres">
      <dgm:prSet presAssocID="{B24DF4D0-5716-45C6-B004-86591A441132}" presName="negativeSpace" presStyleCnt="0"/>
      <dgm:spPr/>
    </dgm:pt>
    <dgm:pt modelId="{B271B863-6A9C-4009-A093-0F14DCAE8551}" type="pres">
      <dgm:prSet presAssocID="{B24DF4D0-5716-45C6-B004-86591A441132}" presName="childText" presStyleLbl="conFgAcc1" presStyleIdx="1" presStyleCnt="3">
        <dgm:presLayoutVars>
          <dgm:bulletEnabled val="1"/>
        </dgm:presLayoutVars>
      </dgm:prSet>
      <dgm:spPr/>
    </dgm:pt>
    <dgm:pt modelId="{C07640D7-E5A5-4467-867F-DDF08BC953D1}" type="pres">
      <dgm:prSet presAssocID="{6C0425D1-9A41-4EBA-AFA1-BFD0AE0F97B7}" presName="spaceBetweenRectangles" presStyleCnt="0"/>
      <dgm:spPr/>
    </dgm:pt>
    <dgm:pt modelId="{5CD6DB33-AD6C-496C-BC9C-0E45AF659983}" type="pres">
      <dgm:prSet presAssocID="{E9A78CD9-919B-48AD-BA93-831D51AAD0A9}" presName="parentLin" presStyleCnt="0"/>
      <dgm:spPr/>
    </dgm:pt>
    <dgm:pt modelId="{DDF9CD79-7E93-457E-8F48-8D8A9E2407CF}" type="pres">
      <dgm:prSet presAssocID="{E9A78CD9-919B-48AD-BA93-831D51AAD0A9}" presName="parentLeftMargin" presStyleLbl="node1" presStyleIdx="1" presStyleCnt="3"/>
      <dgm:spPr/>
      <dgm:t>
        <a:bodyPr/>
        <a:lstStyle/>
        <a:p>
          <a:endParaRPr lang="zh-CN" altLang="en-US"/>
        </a:p>
      </dgm:t>
    </dgm:pt>
    <dgm:pt modelId="{831571A4-3064-4831-9497-0BB3EF4B2328}" type="pres">
      <dgm:prSet presAssocID="{E9A78CD9-919B-48AD-BA93-831D51AAD0A9}" presName="parentText" presStyleLbl="node1" presStyleIdx="2" presStyleCnt="3">
        <dgm:presLayoutVars>
          <dgm:chMax val="0"/>
          <dgm:bulletEnabled val="1"/>
        </dgm:presLayoutVars>
      </dgm:prSet>
      <dgm:spPr/>
      <dgm:t>
        <a:bodyPr/>
        <a:lstStyle/>
        <a:p>
          <a:endParaRPr lang="zh-CN" altLang="en-US"/>
        </a:p>
      </dgm:t>
    </dgm:pt>
    <dgm:pt modelId="{6F744663-FA6B-49E0-BC05-461ECDDF777E}" type="pres">
      <dgm:prSet presAssocID="{E9A78CD9-919B-48AD-BA93-831D51AAD0A9}" presName="negativeSpace" presStyleCnt="0"/>
      <dgm:spPr/>
    </dgm:pt>
    <dgm:pt modelId="{3A0464CB-284F-4A30-933E-96D8A68EB484}" type="pres">
      <dgm:prSet presAssocID="{E9A78CD9-919B-48AD-BA93-831D51AAD0A9}" presName="childText" presStyleLbl="conFgAcc1" presStyleIdx="2" presStyleCnt="3">
        <dgm:presLayoutVars>
          <dgm:bulletEnabled val="1"/>
        </dgm:presLayoutVars>
      </dgm:prSet>
      <dgm:spPr/>
    </dgm:pt>
  </dgm:ptLst>
  <dgm:cxnLst>
    <dgm:cxn modelId="{5D6260FA-C4C2-4953-B3E7-3B41162B1FDB}" srcId="{BFFF7F60-EBD3-4AEB-A3A6-9F5938AA212C}" destId="{E9A78CD9-919B-48AD-BA93-831D51AAD0A9}" srcOrd="2" destOrd="0" parTransId="{F8C80091-F765-4CF4-84C9-0257D7544ECD}" sibTransId="{409CE8AB-D30A-4536-80A7-B8EC005BC86C}"/>
    <dgm:cxn modelId="{02F9B4CD-A30E-432B-897C-6C30FE300159}" type="presOf" srcId="{5344E58B-B8EA-4FF7-A99A-D013BE28265A}" destId="{E2EC9C79-CD65-4DB8-BF47-A8BB38935130}" srcOrd="1" destOrd="0" presId="urn:microsoft.com/office/officeart/2005/8/layout/list1"/>
    <dgm:cxn modelId="{820D9486-C36E-4B1B-BED4-AD402DEA8C61}" type="presOf" srcId="{5344E58B-B8EA-4FF7-A99A-D013BE28265A}" destId="{6645CF65-D753-4BA3-B828-462313825913}" srcOrd="0" destOrd="0" presId="urn:microsoft.com/office/officeart/2005/8/layout/list1"/>
    <dgm:cxn modelId="{353F22A6-2CE0-4542-A0BB-6658E95C3D45}" srcId="{BFFF7F60-EBD3-4AEB-A3A6-9F5938AA212C}" destId="{5344E58B-B8EA-4FF7-A99A-D013BE28265A}" srcOrd="0" destOrd="0" parTransId="{4F01D515-0AB0-46CC-ABAA-5305F93A4803}" sibTransId="{F7D36818-528B-40A6-924A-B7B060BCBED0}"/>
    <dgm:cxn modelId="{4D33412A-55BC-4EDF-A180-FBBFC941E860}" type="presOf" srcId="{BFFF7F60-EBD3-4AEB-A3A6-9F5938AA212C}" destId="{A3E6B5EE-CC73-4E82-BF5C-C0B6A661EC1E}" srcOrd="0" destOrd="0" presId="urn:microsoft.com/office/officeart/2005/8/layout/list1"/>
    <dgm:cxn modelId="{F0CAE424-E509-4A24-A5DA-CE21808FEFBE}" type="presOf" srcId="{E9A78CD9-919B-48AD-BA93-831D51AAD0A9}" destId="{DDF9CD79-7E93-457E-8F48-8D8A9E2407CF}" srcOrd="0" destOrd="0" presId="urn:microsoft.com/office/officeart/2005/8/layout/list1"/>
    <dgm:cxn modelId="{E0A9CDDA-C941-48BA-9DF9-EEEAF1C76C31}" type="presOf" srcId="{E9A78CD9-919B-48AD-BA93-831D51AAD0A9}" destId="{831571A4-3064-4831-9497-0BB3EF4B2328}" srcOrd="1" destOrd="0" presId="urn:microsoft.com/office/officeart/2005/8/layout/list1"/>
    <dgm:cxn modelId="{7ACA737B-8D69-4890-9382-455B2ADD9839}" type="presOf" srcId="{B24DF4D0-5716-45C6-B004-86591A441132}" destId="{82867671-0BFF-451E-9B64-F9A98007E8FA}" srcOrd="1" destOrd="0" presId="urn:microsoft.com/office/officeart/2005/8/layout/list1"/>
    <dgm:cxn modelId="{A039158A-BD56-44BC-B306-1F26734CD4E4}" srcId="{BFFF7F60-EBD3-4AEB-A3A6-9F5938AA212C}" destId="{B24DF4D0-5716-45C6-B004-86591A441132}" srcOrd="1" destOrd="0" parTransId="{85B33B38-6C56-4CEC-BB83-9A6E0E94438E}" sibTransId="{6C0425D1-9A41-4EBA-AFA1-BFD0AE0F97B7}"/>
    <dgm:cxn modelId="{B789C492-E81D-4EE2-BD42-E16C064E94C9}" type="presOf" srcId="{B24DF4D0-5716-45C6-B004-86591A441132}" destId="{A19028D1-1674-44A2-8E9A-627214834C4A}" srcOrd="0" destOrd="0" presId="urn:microsoft.com/office/officeart/2005/8/layout/list1"/>
    <dgm:cxn modelId="{B2697CE2-03F1-4DB1-99B4-0A761D82EA76}" type="presParOf" srcId="{A3E6B5EE-CC73-4E82-BF5C-C0B6A661EC1E}" destId="{234926A2-A736-415B-8CEE-E23955A01DF1}" srcOrd="0" destOrd="0" presId="urn:microsoft.com/office/officeart/2005/8/layout/list1"/>
    <dgm:cxn modelId="{251F6F1A-46BF-48B0-8E33-6168CFCC3FF9}" type="presParOf" srcId="{234926A2-A736-415B-8CEE-E23955A01DF1}" destId="{6645CF65-D753-4BA3-B828-462313825913}" srcOrd="0" destOrd="0" presId="urn:microsoft.com/office/officeart/2005/8/layout/list1"/>
    <dgm:cxn modelId="{FF2CC584-FE48-451C-9F9E-FEC0FF7B75E4}" type="presParOf" srcId="{234926A2-A736-415B-8CEE-E23955A01DF1}" destId="{E2EC9C79-CD65-4DB8-BF47-A8BB38935130}" srcOrd="1" destOrd="0" presId="urn:microsoft.com/office/officeart/2005/8/layout/list1"/>
    <dgm:cxn modelId="{9D4C15AC-AB6E-4FF1-B857-68E4B06163EE}" type="presParOf" srcId="{A3E6B5EE-CC73-4E82-BF5C-C0B6A661EC1E}" destId="{0EAF1DD7-CF0D-42AE-84EF-A72BAA4B2608}" srcOrd="1" destOrd="0" presId="urn:microsoft.com/office/officeart/2005/8/layout/list1"/>
    <dgm:cxn modelId="{194990D6-7EFC-41B4-9B1D-FDE571051B6F}" type="presParOf" srcId="{A3E6B5EE-CC73-4E82-BF5C-C0B6A661EC1E}" destId="{77AC4E10-2D0E-40A5-8175-147C68C20EED}" srcOrd="2" destOrd="0" presId="urn:microsoft.com/office/officeart/2005/8/layout/list1"/>
    <dgm:cxn modelId="{984F6D7B-F87F-476B-9CC3-BCA1D84EA6B9}" type="presParOf" srcId="{A3E6B5EE-CC73-4E82-BF5C-C0B6A661EC1E}" destId="{E67546CD-484A-4A3F-9DA6-79ECB012F13C}" srcOrd="3" destOrd="0" presId="urn:microsoft.com/office/officeart/2005/8/layout/list1"/>
    <dgm:cxn modelId="{AE3FE4E6-E29C-40B6-857D-FB03DB4EFC06}" type="presParOf" srcId="{A3E6B5EE-CC73-4E82-BF5C-C0B6A661EC1E}" destId="{8D7A01D8-78C7-4910-8EEF-D63F02A38791}" srcOrd="4" destOrd="0" presId="urn:microsoft.com/office/officeart/2005/8/layout/list1"/>
    <dgm:cxn modelId="{AE7E345D-4743-48E1-96D9-91BBD0C01DD7}" type="presParOf" srcId="{8D7A01D8-78C7-4910-8EEF-D63F02A38791}" destId="{A19028D1-1674-44A2-8E9A-627214834C4A}" srcOrd="0" destOrd="0" presId="urn:microsoft.com/office/officeart/2005/8/layout/list1"/>
    <dgm:cxn modelId="{E88EA30B-F825-42B0-93E1-9D6A2218A404}" type="presParOf" srcId="{8D7A01D8-78C7-4910-8EEF-D63F02A38791}" destId="{82867671-0BFF-451E-9B64-F9A98007E8FA}" srcOrd="1" destOrd="0" presId="urn:microsoft.com/office/officeart/2005/8/layout/list1"/>
    <dgm:cxn modelId="{FB18BFAC-C410-4481-B3A4-A6BB46322CA8}" type="presParOf" srcId="{A3E6B5EE-CC73-4E82-BF5C-C0B6A661EC1E}" destId="{3BC10996-2E76-4269-8521-815D59E9C300}" srcOrd="5" destOrd="0" presId="urn:microsoft.com/office/officeart/2005/8/layout/list1"/>
    <dgm:cxn modelId="{992E1AA6-6540-40BA-993B-99DC4CE619E8}" type="presParOf" srcId="{A3E6B5EE-CC73-4E82-BF5C-C0B6A661EC1E}" destId="{B271B863-6A9C-4009-A093-0F14DCAE8551}" srcOrd="6" destOrd="0" presId="urn:microsoft.com/office/officeart/2005/8/layout/list1"/>
    <dgm:cxn modelId="{B989CAD5-A66E-45C5-8A53-776CC2F8EEBC}" type="presParOf" srcId="{A3E6B5EE-CC73-4E82-BF5C-C0B6A661EC1E}" destId="{C07640D7-E5A5-4467-867F-DDF08BC953D1}" srcOrd="7" destOrd="0" presId="urn:microsoft.com/office/officeart/2005/8/layout/list1"/>
    <dgm:cxn modelId="{BED7250D-BF39-45CE-BC4E-FD3CFAAF82DC}" type="presParOf" srcId="{A3E6B5EE-CC73-4E82-BF5C-C0B6A661EC1E}" destId="{5CD6DB33-AD6C-496C-BC9C-0E45AF659983}" srcOrd="8" destOrd="0" presId="urn:microsoft.com/office/officeart/2005/8/layout/list1"/>
    <dgm:cxn modelId="{C0B95C05-335F-4907-AC56-CB54EE480E13}" type="presParOf" srcId="{5CD6DB33-AD6C-496C-BC9C-0E45AF659983}" destId="{DDF9CD79-7E93-457E-8F48-8D8A9E2407CF}" srcOrd="0" destOrd="0" presId="urn:microsoft.com/office/officeart/2005/8/layout/list1"/>
    <dgm:cxn modelId="{2422C4C6-6DDD-4F20-AB40-9D0095B0906D}" type="presParOf" srcId="{5CD6DB33-AD6C-496C-BC9C-0E45AF659983}" destId="{831571A4-3064-4831-9497-0BB3EF4B2328}" srcOrd="1" destOrd="0" presId="urn:microsoft.com/office/officeart/2005/8/layout/list1"/>
    <dgm:cxn modelId="{029233BB-F34E-4D65-9462-E0C80AFD54FD}" type="presParOf" srcId="{A3E6B5EE-CC73-4E82-BF5C-C0B6A661EC1E}" destId="{6F744663-FA6B-49E0-BC05-461ECDDF777E}" srcOrd="9" destOrd="0" presId="urn:microsoft.com/office/officeart/2005/8/layout/list1"/>
    <dgm:cxn modelId="{FB8B8593-E5C9-4423-A44E-23A36784E8F4}" type="presParOf" srcId="{A3E6B5EE-CC73-4E82-BF5C-C0B6A661EC1E}" destId="{3A0464CB-284F-4A30-933E-96D8A68EB48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C9FDCE7-904D-4F63-AB20-B90203D3F5B1}" type="doc">
      <dgm:prSet loTypeId="urn:microsoft.com/office/officeart/2005/8/layout/radial6" loCatId="cycle" qsTypeId="urn:microsoft.com/office/officeart/2005/8/quickstyle/3d3" qsCatId="3D" csTypeId="urn:microsoft.com/office/officeart/2005/8/colors/colorful5" csCatId="colorful" phldr="1"/>
      <dgm:spPr/>
      <dgm:t>
        <a:bodyPr/>
        <a:lstStyle/>
        <a:p>
          <a:endParaRPr lang="zh-CN" altLang="en-US"/>
        </a:p>
      </dgm:t>
    </dgm:pt>
    <dgm:pt modelId="{EF0DFCC9-8653-4507-A53D-4B36904D9C74}">
      <dgm:prSet phldrT="[文本]" custT="1"/>
      <dgm:spPr/>
      <dgm:t>
        <a:bodyPr/>
        <a:lstStyle/>
        <a:p>
          <a:r>
            <a:rPr lang="en-US" altLang="zh-CN" sz="2800" dirty="0" smtClean="0"/>
            <a:t>GM7</a:t>
          </a:r>
          <a:r>
            <a:rPr lang="zh-CN" altLang="en-US" sz="2800" dirty="0" smtClean="0"/>
            <a:t>系列</a:t>
          </a:r>
          <a:endParaRPr lang="zh-CN" altLang="en-US" sz="2800" dirty="0"/>
        </a:p>
      </dgm:t>
    </dgm:pt>
    <dgm:pt modelId="{D17234D9-6759-4F40-8E45-82F45AD05BA4}" type="parTrans" cxnId="{D10F6841-04DF-42FC-A19F-9DFBBFBAAF62}">
      <dgm:prSet/>
      <dgm:spPr/>
      <dgm:t>
        <a:bodyPr/>
        <a:lstStyle/>
        <a:p>
          <a:endParaRPr lang="zh-CN" altLang="en-US"/>
        </a:p>
      </dgm:t>
    </dgm:pt>
    <dgm:pt modelId="{857B57BD-FF14-4785-B4BA-50FF8DAA9507}" type="sibTrans" cxnId="{D10F6841-04DF-42FC-A19F-9DFBBFBAAF62}">
      <dgm:prSet/>
      <dgm:spPr/>
      <dgm:t>
        <a:bodyPr/>
        <a:lstStyle/>
        <a:p>
          <a:endParaRPr lang="zh-CN" altLang="en-US"/>
        </a:p>
      </dgm:t>
    </dgm:pt>
    <dgm:pt modelId="{36427E60-56EA-4D60-A950-53FDD6F67ECD}">
      <dgm:prSet phldrT="[文本]"/>
      <dgm:spPr/>
      <dgm:t>
        <a:bodyPr/>
        <a:lstStyle/>
        <a:p>
          <a:r>
            <a:rPr lang="zh-CN" altLang="en-US" dirty="0" smtClean="0"/>
            <a:t>安全性</a:t>
          </a:r>
          <a:endParaRPr lang="zh-CN" altLang="en-US" dirty="0"/>
        </a:p>
      </dgm:t>
    </dgm:pt>
    <dgm:pt modelId="{82D71F3F-3566-4D96-B1E7-1330A16B8747}" type="parTrans" cxnId="{048DE959-B715-4FDE-B586-6697988D8E3C}">
      <dgm:prSet/>
      <dgm:spPr/>
      <dgm:t>
        <a:bodyPr/>
        <a:lstStyle/>
        <a:p>
          <a:endParaRPr lang="zh-CN" altLang="en-US"/>
        </a:p>
      </dgm:t>
    </dgm:pt>
    <dgm:pt modelId="{565083E9-49E0-47F6-AFE2-5DC6A11E0DAE}" type="sibTrans" cxnId="{048DE959-B715-4FDE-B586-6697988D8E3C}">
      <dgm:prSet/>
      <dgm:spPr/>
      <dgm:t>
        <a:bodyPr/>
        <a:lstStyle/>
        <a:p>
          <a:endParaRPr lang="zh-CN" altLang="en-US"/>
        </a:p>
      </dgm:t>
    </dgm:pt>
    <dgm:pt modelId="{E67DEFFF-5C78-4B86-88C8-F58C21DE5082}">
      <dgm:prSet phldrT="[文本]"/>
      <dgm:spPr/>
      <dgm:t>
        <a:bodyPr/>
        <a:lstStyle/>
        <a:p>
          <a:r>
            <a:rPr lang="zh-CN" altLang="en-US" dirty="0" smtClean="0"/>
            <a:t>可靠性</a:t>
          </a:r>
          <a:endParaRPr lang="zh-CN" altLang="en-US" dirty="0"/>
        </a:p>
      </dgm:t>
    </dgm:pt>
    <dgm:pt modelId="{75143F73-FB8C-4D3F-AEF2-00D686196C7A}" type="parTrans" cxnId="{B50FAAF4-C84A-4D4A-B7B3-D990A45D30CF}">
      <dgm:prSet/>
      <dgm:spPr/>
      <dgm:t>
        <a:bodyPr/>
        <a:lstStyle/>
        <a:p>
          <a:endParaRPr lang="zh-CN" altLang="en-US"/>
        </a:p>
      </dgm:t>
    </dgm:pt>
    <dgm:pt modelId="{8B1B35DF-F968-47C9-A65C-61012ECDB636}" type="sibTrans" cxnId="{B50FAAF4-C84A-4D4A-B7B3-D990A45D30CF}">
      <dgm:prSet/>
      <dgm:spPr/>
      <dgm:t>
        <a:bodyPr/>
        <a:lstStyle/>
        <a:p>
          <a:endParaRPr lang="zh-CN" altLang="en-US"/>
        </a:p>
      </dgm:t>
    </dgm:pt>
    <dgm:pt modelId="{FB51D430-269D-44CA-8269-A764CD67511D}">
      <dgm:prSet phldrT="[文本]"/>
      <dgm:spPr/>
      <dgm:t>
        <a:bodyPr/>
        <a:lstStyle/>
        <a:p>
          <a:r>
            <a:rPr lang="zh-CN" altLang="en-US" dirty="0" smtClean="0"/>
            <a:t>适用性</a:t>
          </a:r>
          <a:endParaRPr lang="zh-CN" altLang="en-US" dirty="0"/>
        </a:p>
      </dgm:t>
    </dgm:pt>
    <dgm:pt modelId="{D9878B93-F691-4CEF-A2EE-345543ADC9B5}" type="parTrans" cxnId="{9AAA3E2D-C446-4F81-9C25-504261C85041}">
      <dgm:prSet/>
      <dgm:spPr/>
      <dgm:t>
        <a:bodyPr/>
        <a:lstStyle/>
        <a:p>
          <a:endParaRPr lang="zh-CN" altLang="en-US"/>
        </a:p>
      </dgm:t>
    </dgm:pt>
    <dgm:pt modelId="{4F354BB6-FE50-4A6D-96C1-15E1EC66A74D}" type="sibTrans" cxnId="{9AAA3E2D-C446-4F81-9C25-504261C85041}">
      <dgm:prSet/>
      <dgm:spPr/>
      <dgm:t>
        <a:bodyPr/>
        <a:lstStyle/>
        <a:p>
          <a:endParaRPr lang="zh-CN" altLang="en-US"/>
        </a:p>
      </dgm:t>
    </dgm:pt>
    <dgm:pt modelId="{AB977C11-DE95-40F2-8995-8277F2BB2732}">
      <dgm:prSet phldrT="[文本]"/>
      <dgm:spPr/>
      <dgm:t>
        <a:bodyPr/>
        <a:lstStyle/>
        <a:p>
          <a:r>
            <a:rPr lang="zh-CN" altLang="en-US" dirty="0" smtClean="0"/>
            <a:t>其他</a:t>
          </a:r>
          <a:endParaRPr lang="zh-CN" altLang="en-US" dirty="0"/>
        </a:p>
      </dgm:t>
    </dgm:pt>
    <dgm:pt modelId="{A92A3C0D-A28D-4FBE-BDE6-79E178B244B4}" type="parTrans" cxnId="{5FDBC17C-BC93-4C91-B11A-1B66984927BB}">
      <dgm:prSet/>
      <dgm:spPr/>
      <dgm:t>
        <a:bodyPr/>
        <a:lstStyle/>
        <a:p>
          <a:endParaRPr lang="zh-CN" altLang="en-US"/>
        </a:p>
      </dgm:t>
    </dgm:pt>
    <dgm:pt modelId="{254E381E-4563-4706-9A55-8D5789A1551F}" type="sibTrans" cxnId="{5FDBC17C-BC93-4C91-B11A-1B66984927BB}">
      <dgm:prSet/>
      <dgm:spPr/>
      <dgm:t>
        <a:bodyPr/>
        <a:lstStyle/>
        <a:p>
          <a:endParaRPr lang="zh-CN" altLang="en-US"/>
        </a:p>
      </dgm:t>
    </dgm:pt>
    <dgm:pt modelId="{5EB7ACD5-C0F2-483B-AA78-3B66CE9DA605}">
      <dgm:prSet phldrT="[文本]"/>
      <dgm:spPr/>
      <dgm:t>
        <a:bodyPr/>
        <a:lstStyle/>
        <a:p>
          <a:r>
            <a:rPr lang="zh-CN" altLang="en-US" dirty="0" smtClean="0"/>
            <a:t>高效性</a:t>
          </a:r>
          <a:endParaRPr lang="zh-CN" altLang="en-US" dirty="0"/>
        </a:p>
      </dgm:t>
    </dgm:pt>
    <dgm:pt modelId="{729A3A94-E3E7-4652-AC23-7160E0BAA7C0}" type="parTrans" cxnId="{126F4CE1-85A3-43E1-A51C-92C396FE7774}">
      <dgm:prSet/>
      <dgm:spPr/>
      <dgm:t>
        <a:bodyPr/>
        <a:lstStyle/>
        <a:p>
          <a:endParaRPr lang="zh-CN" altLang="en-US"/>
        </a:p>
      </dgm:t>
    </dgm:pt>
    <dgm:pt modelId="{48C096EF-D346-4B8C-8006-CFFBD4B179B7}" type="sibTrans" cxnId="{126F4CE1-85A3-43E1-A51C-92C396FE7774}">
      <dgm:prSet/>
      <dgm:spPr/>
      <dgm:t>
        <a:bodyPr/>
        <a:lstStyle/>
        <a:p>
          <a:endParaRPr lang="zh-CN" altLang="en-US"/>
        </a:p>
      </dgm:t>
    </dgm:pt>
    <dgm:pt modelId="{A0BDA54E-8A83-456C-8395-3283400FAEAE}" type="pres">
      <dgm:prSet presAssocID="{8C9FDCE7-904D-4F63-AB20-B90203D3F5B1}" presName="Name0" presStyleCnt="0">
        <dgm:presLayoutVars>
          <dgm:chMax val="1"/>
          <dgm:dir/>
          <dgm:animLvl val="ctr"/>
          <dgm:resizeHandles val="exact"/>
        </dgm:presLayoutVars>
      </dgm:prSet>
      <dgm:spPr/>
      <dgm:t>
        <a:bodyPr/>
        <a:lstStyle/>
        <a:p>
          <a:endParaRPr lang="zh-CN" altLang="en-US"/>
        </a:p>
      </dgm:t>
    </dgm:pt>
    <dgm:pt modelId="{437F6B33-F576-47AA-A1FB-AEFF62B05EE3}" type="pres">
      <dgm:prSet presAssocID="{EF0DFCC9-8653-4507-A53D-4B36904D9C74}" presName="centerShape" presStyleLbl="node0" presStyleIdx="0" presStyleCnt="1"/>
      <dgm:spPr/>
      <dgm:t>
        <a:bodyPr/>
        <a:lstStyle/>
        <a:p>
          <a:endParaRPr lang="zh-CN" altLang="en-US"/>
        </a:p>
      </dgm:t>
    </dgm:pt>
    <dgm:pt modelId="{61CB558E-A095-4A02-AE3B-F581B494D04F}" type="pres">
      <dgm:prSet presAssocID="{36427E60-56EA-4D60-A950-53FDD6F67ECD}" presName="node" presStyleLbl="node1" presStyleIdx="0" presStyleCnt="5">
        <dgm:presLayoutVars>
          <dgm:bulletEnabled val="1"/>
        </dgm:presLayoutVars>
      </dgm:prSet>
      <dgm:spPr/>
      <dgm:t>
        <a:bodyPr/>
        <a:lstStyle/>
        <a:p>
          <a:endParaRPr lang="zh-CN" altLang="en-US"/>
        </a:p>
      </dgm:t>
    </dgm:pt>
    <dgm:pt modelId="{D7457268-7008-469D-BCEA-B2E4E0F2A43F}" type="pres">
      <dgm:prSet presAssocID="{36427E60-56EA-4D60-A950-53FDD6F67ECD}" presName="dummy" presStyleCnt="0"/>
      <dgm:spPr/>
    </dgm:pt>
    <dgm:pt modelId="{F75D82FB-1BFE-4BDE-AE7B-5C46B5543BCB}" type="pres">
      <dgm:prSet presAssocID="{565083E9-49E0-47F6-AFE2-5DC6A11E0DAE}" presName="sibTrans" presStyleLbl="sibTrans2D1" presStyleIdx="0" presStyleCnt="5"/>
      <dgm:spPr/>
      <dgm:t>
        <a:bodyPr/>
        <a:lstStyle/>
        <a:p>
          <a:endParaRPr lang="zh-CN" altLang="en-US"/>
        </a:p>
      </dgm:t>
    </dgm:pt>
    <dgm:pt modelId="{ECB010B6-EED6-4A80-9BF0-1480B6960943}" type="pres">
      <dgm:prSet presAssocID="{E67DEFFF-5C78-4B86-88C8-F58C21DE5082}" presName="node" presStyleLbl="node1" presStyleIdx="1" presStyleCnt="5">
        <dgm:presLayoutVars>
          <dgm:bulletEnabled val="1"/>
        </dgm:presLayoutVars>
      </dgm:prSet>
      <dgm:spPr/>
      <dgm:t>
        <a:bodyPr/>
        <a:lstStyle/>
        <a:p>
          <a:endParaRPr lang="zh-CN" altLang="en-US"/>
        </a:p>
      </dgm:t>
    </dgm:pt>
    <dgm:pt modelId="{697F5ED9-BF74-4ADB-8E02-A7C240F51866}" type="pres">
      <dgm:prSet presAssocID="{E67DEFFF-5C78-4B86-88C8-F58C21DE5082}" presName="dummy" presStyleCnt="0"/>
      <dgm:spPr/>
    </dgm:pt>
    <dgm:pt modelId="{DA51BFA7-CFB0-4FAD-9D8D-ABECA18FAC9C}" type="pres">
      <dgm:prSet presAssocID="{8B1B35DF-F968-47C9-A65C-61012ECDB636}" presName="sibTrans" presStyleLbl="sibTrans2D1" presStyleIdx="1" presStyleCnt="5"/>
      <dgm:spPr/>
      <dgm:t>
        <a:bodyPr/>
        <a:lstStyle/>
        <a:p>
          <a:endParaRPr lang="zh-CN" altLang="en-US"/>
        </a:p>
      </dgm:t>
    </dgm:pt>
    <dgm:pt modelId="{CF2D55B0-A200-4BF6-AC2E-4F837CD5CAEE}" type="pres">
      <dgm:prSet presAssocID="{FB51D430-269D-44CA-8269-A764CD67511D}" presName="node" presStyleLbl="node1" presStyleIdx="2" presStyleCnt="5">
        <dgm:presLayoutVars>
          <dgm:bulletEnabled val="1"/>
        </dgm:presLayoutVars>
      </dgm:prSet>
      <dgm:spPr/>
      <dgm:t>
        <a:bodyPr/>
        <a:lstStyle/>
        <a:p>
          <a:endParaRPr lang="zh-CN" altLang="en-US"/>
        </a:p>
      </dgm:t>
    </dgm:pt>
    <dgm:pt modelId="{3F98F1CF-00BF-4B29-87A5-D14C8E86CCE2}" type="pres">
      <dgm:prSet presAssocID="{FB51D430-269D-44CA-8269-A764CD67511D}" presName="dummy" presStyleCnt="0"/>
      <dgm:spPr/>
    </dgm:pt>
    <dgm:pt modelId="{17997AB1-720B-4593-A7C7-2FEF3F3F8941}" type="pres">
      <dgm:prSet presAssocID="{4F354BB6-FE50-4A6D-96C1-15E1EC66A74D}" presName="sibTrans" presStyleLbl="sibTrans2D1" presStyleIdx="2" presStyleCnt="5"/>
      <dgm:spPr/>
      <dgm:t>
        <a:bodyPr/>
        <a:lstStyle/>
        <a:p>
          <a:endParaRPr lang="zh-CN" altLang="en-US"/>
        </a:p>
      </dgm:t>
    </dgm:pt>
    <dgm:pt modelId="{DE1B75E9-B78C-400E-864E-EB83E96382EB}" type="pres">
      <dgm:prSet presAssocID="{5EB7ACD5-C0F2-483B-AA78-3B66CE9DA605}" presName="node" presStyleLbl="node1" presStyleIdx="3" presStyleCnt="5">
        <dgm:presLayoutVars>
          <dgm:bulletEnabled val="1"/>
        </dgm:presLayoutVars>
      </dgm:prSet>
      <dgm:spPr/>
      <dgm:t>
        <a:bodyPr/>
        <a:lstStyle/>
        <a:p>
          <a:endParaRPr lang="zh-CN" altLang="en-US"/>
        </a:p>
      </dgm:t>
    </dgm:pt>
    <dgm:pt modelId="{90AD4F06-2A92-47D3-A585-E9F081AC7DA1}" type="pres">
      <dgm:prSet presAssocID="{5EB7ACD5-C0F2-483B-AA78-3B66CE9DA605}" presName="dummy" presStyleCnt="0"/>
      <dgm:spPr/>
    </dgm:pt>
    <dgm:pt modelId="{163C550D-988C-4AD7-9995-DE8BA103843A}" type="pres">
      <dgm:prSet presAssocID="{48C096EF-D346-4B8C-8006-CFFBD4B179B7}" presName="sibTrans" presStyleLbl="sibTrans2D1" presStyleIdx="3" presStyleCnt="5"/>
      <dgm:spPr/>
      <dgm:t>
        <a:bodyPr/>
        <a:lstStyle/>
        <a:p>
          <a:endParaRPr lang="zh-CN" altLang="en-US"/>
        </a:p>
      </dgm:t>
    </dgm:pt>
    <dgm:pt modelId="{22E77249-907D-40DC-815B-4DD7535F99DF}" type="pres">
      <dgm:prSet presAssocID="{AB977C11-DE95-40F2-8995-8277F2BB2732}" presName="node" presStyleLbl="node1" presStyleIdx="4" presStyleCnt="5">
        <dgm:presLayoutVars>
          <dgm:bulletEnabled val="1"/>
        </dgm:presLayoutVars>
      </dgm:prSet>
      <dgm:spPr/>
      <dgm:t>
        <a:bodyPr/>
        <a:lstStyle/>
        <a:p>
          <a:endParaRPr lang="zh-CN" altLang="en-US"/>
        </a:p>
      </dgm:t>
    </dgm:pt>
    <dgm:pt modelId="{F088B7E6-A07D-4540-81E7-6FCED62DE6AD}" type="pres">
      <dgm:prSet presAssocID="{AB977C11-DE95-40F2-8995-8277F2BB2732}" presName="dummy" presStyleCnt="0"/>
      <dgm:spPr/>
    </dgm:pt>
    <dgm:pt modelId="{3D55AE9C-C3E2-4E04-8EBE-CE0149B4CAC3}" type="pres">
      <dgm:prSet presAssocID="{254E381E-4563-4706-9A55-8D5789A1551F}" presName="sibTrans" presStyleLbl="sibTrans2D1" presStyleIdx="4" presStyleCnt="5"/>
      <dgm:spPr/>
      <dgm:t>
        <a:bodyPr/>
        <a:lstStyle/>
        <a:p>
          <a:endParaRPr lang="zh-CN" altLang="en-US"/>
        </a:p>
      </dgm:t>
    </dgm:pt>
  </dgm:ptLst>
  <dgm:cxnLst>
    <dgm:cxn modelId="{79E83947-93B4-4F5B-95CD-35937307AC18}" type="presOf" srcId="{AB977C11-DE95-40F2-8995-8277F2BB2732}" destId="{22E77249-907D-40DC-815B-4DD7535F99DF}" srcOrd="0" destOrd="0" presId="urn:microsoft.com/office/officeart/2005/8/layout/radial6"/>
    <dgm:cxn modelId="{2ACD6B78-2C14-4A5F-9792-F3C1A8DD8D1B}" type="presOf" srcId="{565083E9-49E0-47F6-AFE2-5DC6A11E0DAE}" destId="{F75D82FB-1BFE-4BDE-AE7B-5C46B5543BCB}" srcOrd="0" destOrd="0" presId="urn:microsoft.com/office/officeart/2005/8/layout/radial6"/>
    <dgm:cxn modelId="{0D7E0381-0CA5-4EFB-959F-7E239647F46D}" type="presOf" srcId="{EF0DFCC9-8653-4507-A53D-4B36904D9C74}" destId="{437F6B33-F576-47AA-A1FB-AEFF62B05EE3}" srcOrd="0" destOrd="0" presId="urn:microsoft.com/office/officeart/2005/8/layout/radial6"/>
    <dgm:cxn modelId="{D10F6841-04DF-42FC-A19F-9DFBBFBAAF62}" srcId="{8C9FDCE7-904D-4F63-AB20-B90203D3F5B1}" destId="{EF0DFCC9-8653-4507-A53D-4B36904D9C74}" srcOrd="0" destOrd="0" parTransId="{D17234D9-6759-4F40-8E45-82F45AD05BA4}" sibTransId="{857B57BD-FF14-4785-B4BA-50FF8DAA9507}"/>
    <dgm:cxn modelId="{FFF323CD-EDFB-43BB-A2C2-D5140CCB1DF5}" type="presOf" srcId="{4F354BB6-FE50-4A6D-96C1-15E1EC66A74D}" destId="{17997AB1-720B-4593-A7C7-2FEF3F3F8941}" srcOrd="0" destOrd="0" presId="urn:microsoft.com/office/officeart/2005/8/layout/radial6"/>
    <dgm:cxn modelId="{9AAA3E2D-C446-4F81-9C25-504261C85041}" srcId="{EF0DFCC9-8653-4507-A53D-4B36904D9C74}" destId="{FB51D430-269D-44CA-8269-A764CD67511D}" srcOrd="2" destOrd="0" parTransId="{D9878B93-F691-4CEF-A2EE-345543ADC9B5}" sibTransId="{4F354BB6-FE50-4A6D-96C1-15E1EC66A74D}"/>
    <dgm:cxn modelId="{F86C7277-D862-4F29-8720-499BD42084A0}" type="presOf" srcId="{254E381E-4563-4706-9A55-8D5789A1551F}" destId="{3D55AE9C-C3E2-4E04-8EBE-CE0149B4CAC3}" srcOrd="0" destOrd="0" presId="urn:microsoft.com/office/officeart/2005/8/layout/radial6"/>
    <dgm:cxn modelId="{E3E7B9A4-CCE7-40DF-B761-F6E720ADB11D}" type="presOf" srcId="{36427E60-56EA-4D60-A950-53FDD6F67ECD}" destId="{61CB558E-A095-4A02-AE3B-F581B494D04F}" srcOrd="0" destOrd="0" presId="urn:microsoft.com/office/officeart/2005/8/layout/radial6"/>
    <dgm:cxn modelId="{B50FAAF4-C84A-4D4A-B7B3-D990A45D30CF}" srcId="{EF0DFCC9-8653-4507-A53D-4B36904D9C74}" destId="{E67DEFFF-5C78-4B86-88C8-F58C21DE5082}" srcOrd="1" destOrd="0" parTransId="{75143F73-FB8C-4D3F-AEF2-00D686196C7A}" sibTransId="{8B1B35DF-F968-47C9-A65C-61012ECDB636}"/>
    <dgm:cxn modelId="{048DE959-B715-4FDE-B586-6697988D8E3C}" srcId="{EF0DFCC9-8653-4507-A53D-4B36904D9C74}" destId="{36427E60-56EA-4D60-A950-53FDD6F67ECD}" srcOrd="0" destOrd="0" parTransId="{82D71F3F-3566-4D96-B1E7-1330A16B8747}" sibTransId="{565083E9-49E0-47F6-AFE2-5DC6A11E0DAE}"/>
    <dgm:cxn modelId="{5FDBC17C-BC93-4C91-B11A-1B66984927BB}" srcId="{EF0DFCC9-8653-4507-A53D-4B36904D9C74}" destId="{AB977C11-DE95-40F2-8995-8277F2BB2732}" srcOrd="4" destOrd="0" parTransId="{A92A3C0D-A28D-4FBE-BDE6-79E178B244B4}" sibTransId="{254E381E-4563-4706-9A55-8D5789A1551F}"/>
    <dgm:cxn modelId="{126F4CE1-85A3-43E1-A51C-92C396FE7774}" srcId="{EF0DFCC9-8653-4507-A53D-4B36904D9C74}" destId="{5EB7ACD5-C0F2-483B-AA78-3B66CE9DA605}" srcOrd="3" destOrd="0" parTransId="{729A3A94-E3E7-4652-AC23-7160E0BAA7C0}" sibTransId="{48C096EF-D346-4B8C-8006-CFFBD4B179B7}"/>
    <dgm:cxn modelId="{1B3EFCF7-3FA6-4E5E-85DA-48548789314A}" type="presOf" srcId="{48C096EF-D346-4B8C-8006-CFFBD4B179B7}" destId="{163C550D-988C-4AD7-9995-DE8BA103843A}" srcOrd="0" destOrd="0" presId="urn:microsoft.com/office/officeart/2005/8/layout/radial6"/>
    <dgm:cxn modelId="{4302040C-1996-4427-857D-1E4C6C15C8C8}" type="presOf" srcId="{8B1B35DF-F968-47C9-A65C-61012ECDB636}" destId="{DA51BFA7-CFB0-4FAD-9D8D-ABECA18FAC9C}" srcOrd="0" destOrd="0" presId="urn:microsoft.com/office/officeart/2005/8/layout/radial6"/>
    <dgm:cxn modelId="{84168C7B-EFD4-4B46-AF36-676FEE9B342F}" type="presOf" srcId="{8C9FDCE7-904D-4F63-AB20-B90203D3F5B1}" destId="{A0BDA54E-8A83-456C-8395-3283400FAEAE}" srcOrd="0" destOrd="0" presId="urn:microsoft.com/office/officeart/2005/8/layout/radial6"/>
    <dgm:cxn modelId="{FAC8BDEE-B8B8-4FC1-A88F-BFC0BE397F96}" type="presOf" srcId="{E67DEFFF-5C78-4B86-88C8-F58C21DE5082}" destId="{ECB010B6-EED6-4A80-9BF0-1480B6960943}" srcOrd="0" destOrd="0" presId="urn:microsoft.com/office/officeart/2005/8/layout/radial6"/>
    <dgm:cxn modelId="{E00758D6-BFD8-40E0-BEB2-A9A804A620ED}" type="presOf" srcId="{FB51D430-269D-44CA-8269-A764CD67511D}" destId="{CF2D55B0-A200-4BF6-AC2E-4F837CD5CAEE}" srcOrd="0" destOrd="0" presId="urn:microsoft.com/office/officeart/2005/8/layout/radial6"/>
    <dgm:cxn modelId="{7F794391-0189-4B9F-BBD0-1D5C16B52834}" type="presOf" srcId="{5EB7ACD5-C0F2-483B-AA78-3B66CE9DA605}" destId="{DE1B75E9-B78C-400E-864E-EB83E96382EB}" srcOrd="0" destOrd="0" presId="urn:microsoft.com/office/officeart/2005/8/layout/radial6"/>
    <dgm:cxn modelId="{87B71DDF-FB29-4A6D-B5BD-8ACB3C1F289B}" type="presParOf" srcId="{A0BDA54E-8A83-456C-8395-3283400FAEAE}" destId="{437F6B33-F576-47AA-A1FB-AEFF62B05EE3}" srcOrd="0" destOrd="0" presId="urn:microsoft.com/office/officeart/2005/8/layout/radial6"/>
    <dgm:cxn modelId="{89610DC3-812A-4D6E-9990-823AE5880C96}" type="presParOf" srcId="{A0BDA54E-8A83-456C-8395-3283400FAEAE}" destId="{61CB558E-A095-4A02-AE3B-F581B494D04F}" srcOrd="1" destOrd="0" presId="urn:microsoft.com/office/officeart/2005/8/layout/radial6"/>
    <dgm:cxn modelId="{F088DF7B-2840-48BE-9119-D886B35C3436}" type="presParOf" srcId="{A0BDA54E-8A83-456C-8395-3283400FAEAE}" destId="{D7457268-7008-469D-BCEA-B2E4E0F2A43F}" srcOrd="2" destOrd="0" presId="urn:microsoft.com/office/officeart/2005/8/layout/radial6"/>
    <dgm:cxn modelId="{BEF20A87-AE87-4456-A80D-62A85DB2FC87}" type="presParOf" srcId="{A0BDA54E-8A83-456C-8395-3283400FAEAE}" destId="{F75D82FB-1BFE-4BDE-AE7B-5C46B5543BCB}" srcOrd="3" destOrd="0" presId="urn:microsoft.com/office/officeart/2005/8/layout/radial6"/>
    <dgm:cxn modelId="{F0AC8EAA-0643-4B4E-AA6A-6B3AA69A4847}" type="presParOf" srcId="{A0BDA54E-8A83-456C-8395-3283400FAEAE}" destId="{ECB010B6-EED6-4A80-9BF0-1480B6960943}" srcOrd="4" destOrd="0" presId="urn:microsoft.com/office/officeart/2005/8/layout/radial6"/>
    <dgm:cxn modelId="{E877068C-97A7-448B-ADE4-0C187960D779}" type="presParOf" srcId="{A0BDA54E-8A83-456C-8395-3283400FAEAE}" destId="{697F5ED9-BF74-4ADB-8E02-A7C240F51866}" srcOrd="5" destOrd="0" presId="urn:microsoft.com/office/officeart/2005/8/layout/radial6"/>
    <dgm:cxn modelId="{47314FBB-E458-445F-832A-FB6365E9764B}" type="presParOf" srcId="{A0BDA54E-8A83-456C-8395-3283400FAEAE}" destId="{DA51BFA7-CFB0-4FAD-9D8D-ABECA18FAC9C}" srcOrd="6" destOrd="0" presId="urn:microsoft.com/office/officeart/2005/8/layout/radial6"/>
    <dgm:cxn modelId="{23DF3A08-7899-4073-AD82-9B7A31453C4A}" type="presParOf" srcId="{A0BDA54E-8A83-456C-8395-3283400FAEAE}" destId="{CF2D55B0-A200-4BF6-AC2E-4F837CD5CAEE}" srcOrd="7" destOrd="0" presId="urn:microsoft.com/office/officeart/2005/8/layout/radial6"/>
    <dgm:cxn modelId="{1E5CFDFB-BDE3-4E62-8826-5AA5F7598DE7}" type="presParOf" srcId="{A0BDA54E-8A83-456C-8395-3283400FAEAE}" destId="{3F98F1CF-00BF-4B29-87A5-D14C8E86CCE2}" srcOrd="8" destOrd="0" presId="urn:microsoft.com/office/officeart/2005/8/layout/radial6"/>
    <dgm:cxn modelId="{92BC268A-1D99-4F34-8DE6-640612182B11}" type="presParOf" srcId="{A0BDA54E-8A83-456C-8395-3283400FAEAE}" destId="{17997AB1-720B-4593-A7C7-2FEF3F3F8941}" srcOrd="9" destOrd="0" presId="urn:microsoft.com/office/officeart/2005/8/layout/radial6"/>
    <dgm:cxn modelId="{171E8F22-C350-4633-BC9B-79D58EA277F7}" type="presParOf" srcId="{A0BDA54E-8A83-456C-8395-3283400FAEAE}" destId="{DE1B75E9-B78C-400E-864E-EB83E96382EB}" srcOrd="10" destOrd="0" presId="urn:microsoft.com/office/officeart/2005/8/layout/radial6"/>
    <dgm:cxn modelId="{9AA00234-54C4-45E8-BB0F-3C192C4B7511}" type="presParOf" srcId="{A0BDA54E-8A83-456C-8395-3283400FAEAE}" destId="{90AD4F06-2A92-47D3-A585-E9F081AC7DA1}" srcOrd="11" destOrd="0" presId="urn:microsoft.com/office/officeart/2005/8/layout/radial6"/>
    <dgm:cxn modelId="{94DE00E1-3906-45E3-8C29-E1CB7611E284}" type="presParOf" srcId="{A0BDA54E-8A83-456C-8395-3283400FAEAE}" destId="{163C550D-988C-4AD7-9995-DE8BA103843A}" srcOrd="12" destOrd="0" presId="urn:microsoft.com/office/officeart/2005/8/layout/radial6"/>
    <dgm:cxn modelId="{4B54AA3D-8E52-4476-BDCC-A6698ADBF790}" type="presParOf" srcId="{A0BDA54E-8A83-456C-8395-3283400FAEAE}" destId="{22E77249-907D-40DC-815B-4DD7535F99DF}" srcOrd="13" destOrd="0" presId="urn:microsoft.com/office/officeart/2005/8/layout/radial6"/>
    <dgm:cxn modelId="{1D380A31-A128-48E8-9965-2FE436E4AAB6}" type="presParOf" srcId="{A0BDA54E-8A83-456C-8395-3283400FAEAE}" destId="{F088B7E6-A07D-4540-81E7-6FCED62DE6AD}" srcOrd="14" destOrd="0" presId="urn:microsoft.com/office/officeart/2005/8/layout/radial6"/>
    <dgm:cxn modelId="{0F72A27E-421D-4F91-BA73-039B0FBD53BF}" type="presParOf" srcId="{A0BDA54E-8A83-456C-8395-3283400FAEAE}" destId="{3D55AE9C-C3E2-4E04-8EBE-CE0149B4CAC3}"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05E72A-EA16-4AA2-9B41-1FE6A399752D}" type="doc">
      <dgm:prSet loTypeId="urn:microsoft.com/office/officeart/2005/8/layout/cycle3" loCatId="cycle" qsTypeId="urn:microsoft.com/office/officeart/2005/8/quickstyle/simple3" qsCatId="simple" csTypeId="urn:microsoft.com/office/officeart/2005/8/colors/accent1_5" csCatId="accent1" phldr="1"/>
      <dgm:spPr/>
      <dgm:t>
        <a:bodyPr/>
        <a:lstStyle/>
        <a:p>
          <a:endParaRPr lang="zh-CN" altLang="en-US"/>
        </a:p>
      </dgm:t>
    </dgm:pt>
    <dgm:pt modelId="{205F4D4A-5972-4FEB-BCA2-90036B5483B7}">
      <dgm:prSet phldrT="[文本]" custT="1"/>
      <dgm:spPr/>
      <dgm:t>
        <a:bodyPr/>
        <a:lstStyle/>
        <a:p>
          <a:r>
            <a:rPr lang="zh-CN" altLang="en-US" sz="1400" b="1" smtClean="0">
              <a:latin typeface="幼圆" pitchFamily="49" charset="-122"/>
              <a:ea typeface="幼圆" pitchFamily="49" charset="-122"/>
            </a:rPr>
            <a:t>准确、系统地把握顾客需求</a:t>
          </a:r>
          <a:endParaRPr lang="zh-CN" altLang="en-US" sz="1400" b="1" dirty="0" smtClean="0">
            <a:latin typeface="幼圆" pitchFamily="49" charset="-122"/>
            <a:ea typeface="幼圆" pitchFamily="49" charset="-122"/>
          </a:endParaRPr>
        </a:p>
      </dgm:t>
    </dgm:pt>
    <dgm:pt modelId="{1AEBFE31-0E30-490F-B2A7-14F8D7C1E0DE}" type="parTrans" cxnId="{C11C9B69-C4DF-4126-A386-DA0597B0A812}">
      <dgm:prSet/>
      <dgm:spPr/>
      <dgm:t>
        <a:bodyPr/>
        <a:lstStyle/>
        <a:p>
          <a:endParaRPr lang="zh-CN" altLang="en-US">
            <a:solidFill>
              <a:schemeClr val="tx2"/>
            </a:solidFill>
          </a:endParaRPr>
        </a:p>
      </dgm:t>
    </dgm:pt>
    <dgm:pt modelId="{0D995DF0-00EA-44C7-B05A-CD33EF41EE28}" type="sibTrans" cxnId="{C11C9B69-C4DF-4126-A386-DA0597B0A812}">
      <dgm:prSet/>
      <dgm:spPr/>
      <dgm:t>
        <a:bodyPr/>
        <a:lstStyle/>
        <a:p>
          <a:endParaRPr lang="zh-CN" altLang="en-US">
            <a:solidFill>
              <a:schemeClr val="tx2"/>
            </a:solidFill>
          </a:endParaRPr>
        </a:p>
      </dgm:t>
    </dgm:pt>
    <dgm:pt modelId="{677A3B16-F225-426D-8F3B-46B628587008}">
      <dgm:prSet phldrT="[文本]" custT="1"/>
      <dgm:spPr/>
      <dgm:t>
        <a:bodyPr/>
        <a:lstStyle/>
        <a:p>
          <a:r>
            <a:rPr lang="zh-CN" altLang="en-US" sz="1400" b="1" smtClean="0">
              <a:latin typeface="幼圆" pitchFamily="49" charset="-122"/>
              <a:ea typeface="幼圆" pitchFamily="49" charset="-122"/>
            </a:rPr>
            <a:t>三段式、流程化的产品开发</a:t>
          </a:r>
          <a:endParaRPr lang="zh-CN" altLang="en-US" sz="1400" b="1" dirty="0" smtClean="0">
            <a:latin typeface="幼圆" pitchFamily="49" charset="-122"/>
            <a:ea typeface="幼圆" pitchFamily="49" charset="-122"/>
          </a:endParaRPr>
        </a:p>
      </dgm:t>
    </dgm:pt>
    <dgm:pt modelId="{381969C0-E261-4219-B09D-CEFAF6145DC0}" type="parTrans" cxnId="{0416192C-F802-4913-9689-BCC36C97811A}">
      <dgm:prSet/>
      <dgm:spPr/>
      <dgm:t>
        <a:bodyPr/>
        <a:lstStyle/>
        <a:p>
          <a:endParaRPr lang="zh-CN" altLang="en-US">
            <a:solidFill>
              <a:schemeClr val="tx2"/>
            </a:solidFill>
          </a:endParaRPr>
        </a:p>
      </dgm:t>
    </dgm:pt>
    <dgm:pt modelId="{B9A112FE-BBAC-4720-96CC-B3E38DA7E5CA}" type="sibTrans" cxnId="{0416192C-F802-4913-9689-BCC36C97811A}">
      <dgm:prSet/>
      <dgm:spPr/>
      <dgm:t>
        <a:bodyPr/>
        <a:lstStyle/>
        <a:p>
          <a:endParaRPr lang="zh-CN" altLang="en-US">
            <a:solidFill>
              <a:schemeClr val="tx2"/>
            </a:solidFill>
          </a:endParaRPr>
        </a:p>
      </dgm:t>
    </dgm:pt>
    <dgm:pt modelId="{AA5D38C4-1E07-40FD-AAC1-06F48FB805CF}">
      <dgm:prSet phldrT="[文本]" custT="1"/>
      <dgm:spPr/>
      <dgm:t>
        <a:bodyPr/>
        <a:lstStyle/>
        <a:p>
          <a:r>
            <a:rPr lang="zh-CN" altLang="en-US" sz="1400" b="1" smtClean="0">
              <a:latin typeface="幼圆" pitchFamily="49" charset="-122"/>
              <a:ea typeface="幼圆" pitchFamily="49" charset="-122"/>
            </a:rPr>
            <a:t>充分、规范的各种测试</a:t>
          </a:r>
          <a:endParaRPr lang="zh-CN" altLang="en-US" sz="1400" b="1" dirty="0" smtClean="0">
            <a:latin typeface="幼圆" pitchFamily="49" charset="-122"/>
            <a:ea typeface="幼圆" pitchFamily="49" charset="-122"/>
          </a:endParaRPr>
        </a:p>
      </dgm:t>
    </dgm:pt>
    <dgm:pt modelId="{17B7629E-0A46-44A4-A8F7-A0EB4900278C}" type="parTrans" cxnId="{1B33B8CE-CF15-4957-946A-C9164EE8C791}">
      <dgm:prSet/>
      <dgm:spPr/>
      <dgm:t>
        <a:bodyPr/>
        <a:lstStyle/>
        <a:p>
          <a:endParaRPr lang="zh-CN" altLang="en-US">
            <a:solidFill>
              <a:schemeClr val="tx2"/>
            </a:solidFill>
          </a:endParaRPr>
        </a:p>
      </dgm:t>
    </dgm:pt>
    <dgm:pt modelId="{9717859F-3C50-43A7-9DD1-263B688A3972}" type="sibTrans" cxnId="{1B33B8CE-CF15-4957-946A-C9164EE8C791}">
      <dgm:prSet/>
      <dgm:spPr/>
      <dgm:t>
        <a:bodyPr/>
        <a:lstStyle/>
        <a:p>
          <a:endParaRPr lang="zh-CN" altLang="en-US">
            <a:solidFill>
              <a:schemeClr val="tx2"/>
            </a:solidFill>
          </a:endParaRPr>
        </a:p>
      </dgm:t>
    </dgm:pt>
    <dgm:pt modelId="{7904A2A3-9B84-42B1-92D7-7C18839CD7C8}">
      <dgm:prSet phldrT="[文本]" custT="1"/>
      <dgm:spPr/>
      <dgm:t>
        <a:bodyPr/>
        <a:lstStyle/>
        <a:p>
          <a:r>
            <a:rPr lang="zh-CN" altLang="en-US" sz="1400" b="1" smtClean="0">
              <a:latin typeface="幼圆" pitchFamily="49" charset="-122"/>
              <a:ea typeface="幼圆" pitchFamily="49" charset="-122"/>
            </a:rPr>
            <a:t>工业化、高效率的工程设计</a:t>
          </a:r>
          <a:endParaRPr lang="zh-CN" altLang="en-US" sz="1400" b="1" dirty="0" smtClean="0">
            <a:latin typeface="幼圆" pitchFamily="49" charset="-122"/>
            <a:ea typeface="幼圆" pitchFamily="49" charset="-122"/>
          </a:endParaRPr>
        </a:p>
      </dgm:t>
    </dgm:pt>
    <dgm:pt modelId="{6702975F-7873-4542-8CCF-FDCDEC97352A}" type="parTrans" cxnId="{98B9E667-9E16-4081-A43F-B9FA50AE2288}">
      <dgm:prSet/>
      <dgm:spPr/>
      <dgm:t>
        <a:bodyPr/>
        <a:lstStyle/>
        <a:p>
          <a:endParaRPr lang="zh-CN" altLang="en-US">
            <a:solidFill>
              <a:schemeClr val="tx2"/>
            </a:solidFill>
          </a:endParaRPr>
        </a:p>
      </dgm:t>
    </dgm:pt>
    <dgm:pt modelId="{24F01C39-CF50-4CAB-88E5-CB8ED10E00C9}" type="sibTrans" cxnId="{98B9E667-9E16-4081-A43F-B9FA50AE2288}">
      <dgm:prSet/>
      <dgm:spPr/>
      <dgm:t>
        <a:bodyPr/>
        <a:lstStyle/>
        <a:p>
          <a:endParaRPr lang="zh-CN" altLang="en-US">
            <a:solidFill>
              <a:schemeClr val="tx2"/>
            </a:solidFill>
          </a:endParaRPr>
        </a:p>
      </dgm:t>
    </dgm:pt>
    <dgm:pt modelId="{8E20DD04-32CA-4638-A0BB-C835D057FF25}">
      <dgm:prSet phldrT="[文本]" custT="1"/>
      <dgm:spPr/>
      <dgm:t>
        <a:bodyPr/>
        <a:lstStyle/>
        <a:p>
          <a:r>
            <a:rPr lang="zh-CN" altLang="en-US" sz="1400" b="1" smtClean="0">
              <a:latin typeface="幼圆" pitchFamily="49" charset="-122"/>
              <a:ea typeface="幼圆" pitchFamily="49" charset="-122"/>
            </a:rPr>
            <a:t>关键件与主要件自己制造</a:t>
          </a:r>
          <a:endParaRPr lang="zh-CN" altLang="en-US" sz="1400" b="1" dirty="0" smtClean="0">
            <a:latin typeface="幼圆" pitchFamily="49" charset="-122"/>
            <a:ea typeface="幼圆" pitchFamily="49" charset="-122"/>
          </a:endParaRPr>
        </a:p>
      </dgm:t>
    </dgm:pt>
    <dgm:pt modelId="{CC82CEDB-FB28-4487-A4C0-DBF742C40B87}" type="parTrans" cxnId="{593AE7D6-1FFA-4873-B3A3-80F733E1DF13}">
      <dgm:prSet/>
      <dgm:spPr/>
      <dgm:t>
        <a:bodyPr/>
        <a:lstStyle/>
        <a:p>
          <a:endParaRPr lang="zh-CN" altLang="en-US">
            <a:solidFill>
              <a:schemeClr val="tx2"/>
            </a:solidFill>
          </a:endParaRPr>
        </a:p>
      </dgm:t>
    </dgm:pt>
    <dgm:pt modelId="{A8B83221-D382-4917-A2CC-C4A105FB48CB}" type="sibTrans" cxnId="{593AE7D6-1FFA-4873-B3A3-80F733E1DF13}">
      <dgm:prSet/>
      <dgm:spPr/>
      <dgm:t>
        <a:bodyPr/>
        <a:lstStyle/>
        <a:p>
          <a:endParaRPr lang="zh-CN" altLang="en-US">
            <a:solidFill>
              <a:schemeClr val="tx2"/>
            </a:solidFill>
          </a:endParaRPr>
        </a:p>
      </dgm:t>
    </dgm:pt>
    <dgm:pt modelId="{B1DC2F57-EAC6-45AF-AF0F-3AD9CE41D9C3}">
      <dgm:prSet phldrT="[文本]" custT="1"/>
      <dgm:spPr/>
      <dgm:t>
        <a:bodyPr/>
        <a:lstStyle/>
        <a:p>
          <a:r>
            <a:rPr lang="zh-CN" altLang="en-US" sz="1400" b="1" smtClean="0">
              <a:latin typeface="幼圆" pitchFamily="49" charset="-122"/>
              <a:ea typeface="幼圆" pitchFamily="49" charset="-122"/>
            </a:rPr>
            <a:t>胎夹具化、高效率的总装配</a:t>
          </a:r>
          <a:endParaRPr lang="zh-CN" altLang="en-US" sz="1400" b="1" dirty="0" smtClean="0">
            <a:latin typeface="幼圆" pitchFamily="49" charset="-122"/>
            <a:ea typeface="幼圆" pitchFamily="49" charset="-122"/>
          </a:endParaRPr>
        </a:p>
      </dgm:t>
    </dgm:pt>
    <dgm:pt modelId="{C5D628B0-4263-4F99-8EFE-9128AF534CE0}" type="parTrans" cxnId="{41A6B8A1-F387-4249-8C20-D9380F158E25}">
      <dgm:prSet/>
      <dgm:spPr/>
      <dgm:t>
        <a:bodyPr/>
        <a:lstStyle/>
        <a:p>
          <a:endParaRPr lang="zh-CN" altLang="en-US">
            <a:solidFill>
              <a:schemeClr val="tx2"/>
            </a:solidFill>
          </a:endParaRPr>
        </a:p>
      </dgm:t>
    </dgm:pt>
    <dgm:pt modelId="{117190C7-D4BF-47C9-ABA3-5BB1A2DBC0DE}" type="sibTrans" cxnId="{41A6B8A1-F387-4249-8C20-D9380F158E25}">
      <dgm:prSet/>
      <dgm:spPr/>
      <dgm:t>
        <a:bodyPr/>
        <a:lstStyle/>
        <a:p>
          <a:endParaRPr lang="zh-CN" altLang="en-US">
            <a:solidFill>
              <a:schemeClr val="tx2"/>
            </a:solidFill>
          </a:endParaRPr>
        </a:p>
      </dgm:t>
    </dgm:pt>
    <dgm:pt modelId="{459A92C2-7A4F-4E14-81AA-20310DD876B9}">
      <dgm:prSet phldrT="[文本]" custT="1"/>
      <dgm:spPr/>
      <dgm:t>
        <a:bodyPr/>
        <a:lstStyle/>
        <a:p>
          <a:pPr>
            <a:spcAft>
              <a:spcPts val="0"/>
            </a:spcAft>
          </a:pPr>
          <a:r>
            <a:rPr lang="zh-CN" altLang="en-US" sz="1400" b="1" smtClean="0">
              <a:latin typeface="幼圆" pitchFamily="49" charset="-122"/>
              <a:ea typeface="幼圆" pitchFamily="49" charset="-122"/>
            </a:rPr>
            <a:t>自动化的</a:t>
          </a:r>
          <a:endParaRPr lang="en-US" altLang="zh-CN" sz="1400" b="1" smtClean="0">
            <a:latin typeface="幼圆" pitchFamily="49" charset="-122"/>
            <a:ea typeface="幼圆" pitchFamily="49" charset="-122"/>
          </a:endParaRPr>
        </a:p>
        <a:p>
          <a:pPr>
            <a:spcAft>
              <a:spcPts val="0"/>
            </a:spcAft>
          </a:pPr>
          <a:r>
            <a:rPr lang="zh-CN" altLang="en-US" sz="1400" b="1" smtClean="0">
              <a:latin typeface="幼圆" pitchFamily="49" charset="-122"/>
              <a:ea typeface="幼圆" pitchFamily="49" charset="-122"/>
            </a:rPr>
            <a:t>成品检测</a:t>
          </a:r>
          <a:endParaRPr lang="zh-CN" altLang="en-US" sz="1400" b="1" dirty="0" smtClean="0">
            <a:latin typeface="幼圆" pitchFamily="49" charset="-122"/>
            <a:ea typeface="幼圆" pitchFamily="49" charset="-122"/>
          </a:endParaRPr>
        </a:p>
      </dgm:t>
    </dgm:pt>
    <dgm:pt modelId="{297282AB-228B-4FA4-ACC9-CBEEF0AFF6BD}" type="parTrans" cxnId="{8EC20D6E-E994-4276-A368-8F0D14D6C48B}">
      <dgm:prSet/>
      <dgm:spPr/>
      <dgm:t>
        <a:bodyPr/>
        <a:lstStyle/>
        <a:p>
          <a:endParaRPr lang="zh-CN" altLang="en-US">
            <a:solidFill>
              <a:schemeClr val="tx2"/>
            </a:solidFill>
          </a:endParaRPr>
        </a:p>
      </dgm:t>
    </dgm:pt>
    <dgm:pt modelId="{68849AAE-07C8-4B0B-A4D7-A2CDC8847A6E}" type="sibTrans" cxnId="{8EC20D6E-E994-4276-A368-8F0D14D6C48B}">
      <dgm:prSet/>
      <dgm:spPr/>
      <dgm:t>
        <a:bodyPr/>
        <a:lstStyle/>
        <a:p>
          <a:endParaRPr lang="zh-CN" altLang="en-US">
            <a:solidFill>
              <a:schemeClr val="tx2"/>
            </a:solidFill>
          </a:endParaRPr>
        </a:p>
      </dgm:t>
    </dgm:pt>
    <dgm:pt modelId="{192798F8-9387-48DD-860D-EB8EB4C3EE41}">
      <dgm:prSet phldrT="[文本]" custT="1"/>
      <dgm:spPr/>
      <dgm:t>
        <a:bodyPr/>
        <a:lstStyle/>
        <a:p>
          <a:r>
            <a:rPr lang="zh-CN" altLang="en-US" sz="1400" b="1" smtClean="0">
              <a:latin typeface="幼圆" pitchFamily="49" charset="-122"/>
              <a:ea typeface="幼圆" pitchFamily="49" charset="-122"/>
            </a:rPr>
            <a:t>体现企业特色的标识设计与制作、适于需求的包装</a:t>
          </a:r>
          <a:endParaRPr lang="zh-CN" altLang="en-US" sz="1400" b="1" dirty="0" smtClean="0">
            <a:latin typeface="幼圆" pitchFamily="49" charset="-122"/>
            <a:ea typeface="幼圆" pitchFamily="49" charset="-122"/>
          </a:endParaRPr>
        </a:p>
      </dgm:t>
    </dgm:pt>
    <dgm:pt modelId="{62CE6289-F65B-4AF7-8588-A87A796E046F}" type="parTrans" cxnId="{26A170FE-E68E-4D41-992B-8616934EBAAC}">
      <dgm:prSet/>
      <dgm:spPr/>
      <dgm:t>
        <a:bodyPr/>
        <a:lstStyle/>
        <a:p>
          <a:endParaRPr lang="zh-CN" altLang="en-US">
            <a:solidFill>
              <a:schemeClr val="tx2"/>
            </a:solidFill>
          </a:endParaRPr>
        </a:p>
      </dgm:t>
    </dgm:pt>
    <dgm:pt modelId="{659BEE9B-85C2-43FC-B8C3-B09C1AF6DDC6}" type="sibTrans" cxnId="{26A170FE-E68E-4D41-992B-8616934EBAAC}">
      <dgm:prSet/>
      <dgm:spPr/>
      <dgm:t>
        <a:bodyPr/>
        <a:lstStyle/>
        <a:p>
          <a:endParaRPr lang="zh-CN" altLang="en-US">
            <a:solidFill>
              <a:schemeClr val="tx2"/>
            </a:solidFill>
          </a:endParaRPr>
        </a:p>
      </dgm:t>
    </dgm:pt>
    <dgm:pt modelId="{BC223A22-58D0-4DCD-BDBB-07FE99913595}">
      <dgm:prSet phldrT="[文本]" custT="1"/>
      <dgm:spPr/>
      <dgm:t>
        <a:bodyPr/>
        <a:lstStyle/>
        <a:p>
          <a:r>
            <a:rPr lang="zh-CN" altLang="en-US" sz="1400" b="1" dirty="0" smtClean="0">
              <a:latin typeface="幼圆" pitchFamily="49" charset="-122"/>
              <a:ea typeface="幼圆" pitchFamily="49" charset="-122"/>
            </a:rPr>
            <a:t>及时、周到的售后跟踪</a:t>
          </a:r>
          <a:endParaRPr lang="zh-CN" altLang="en-US" sz="1400" b="1" dirty="0"/>
        </a:p>
      </dgm:t>
    </dgm:pt>
    <dgm:pt modelId="{3F197E92-B57B-4FAB-AE93-1B462D351DB0}" type="parTrans" cxnId="{A02F1E17-58F6-4FFE-838A-F056B7FA9215}">
      <dgm:prSet/>
      <dgm:spPr/>
      <dgm:t>
        <a:bodyPr/>
        <a:lstStyle/>
        <a:p>
          <a:endParaRPr lang="zh-CN" altLang="en-US">
            <a:solidFill>
              <a:schemeClr val="tx2"/>
            </a:solidFill>
          </a:endParaRPr>
        </a:p>
      </dgm:t>
    </dgm:pt>
    <dgm:pt modelId="{B0ACD1FC-F8BD-4734-A6F5-F40954E1BB2A}" type="sibTrans" cxnId="{A02F1E17-58F6-4FFE-838A-F056B7FA9215}">
      <dgm:prSet/>
      <dgm:spPr/>
      <dgm:t>
        <a:bodyPr/>
        <a:lstStyle/>
        <a:p>
          <a:endParaRPr lang="zh-CN" altLang="en-US">
            <a:solidFill>
              <a:schemeClr val="tx2"/>
            </a:solidFill>
          </a:endParaRPr>
        </a:p>
      </dgm:t>
    </dgm:pt>
    <dgm:pt modelId="{DD1933B5-A31E-4898-906E-183709AF5062}" type="pres">
      <dgm:prSet presAssocID="{3305E72A-EA16-4AA2-9B41-1FE6A399752D}" presName="Name0" presStyleCnt="0">
        <dgm:presLayoutVars>
          <dgm:dir/>
          <dgm:resizeHandles val="exact"/>
        </dgm:presLayoutVars>
      </dgm:prSet>
      <dgm:spPr/>
      <dgm:t>
        <a:bodyPr/>
        <a:lstStyle/>
        <a:p>
          <a:endParaRPr lang="zh-CN" altLang="en-US"/>
        </a:p>
      </dgm:t>
    </dgm:pt>
    <dgm:pt modelId="{E28CD4A3-AB68-407B-8425-AD0611D94238}" type="pres">
      <dgm:prSet presAssocID="{3305E72A-EA16-4AA2-9B41-1FE6A399752D}" presName="cycle" presStyleCnt="0"/>
      <dgm:spPr/>
      <dgm:t>
        <a:bodyPr/>
        <a:lstStyle/>
        <a:p>
          <a:endParaRPr lang="zh-CN" altLang="en-US"/>
        </a:p>
      </dgm:t>
    </dgm:pt>
    <dgm:pt modelId="{63BE5FB5-B986-4A55-876C-83861F153A60}" type="pres">
      <dgm:prSet presAssocID="{205F4D4A-5972-4FEB-BCA2-90036B5483B7}" presName="nodeFirstNode" presStyleLbl="node1" presStyleIdx="0" presStyleCnt="9">
        <dgm:presLayoutVars>
          <dgm:bulletEnabled val="1"/>
        </dgm:presLayoutVars>
      </dgm:prSet>
      <dgm:spPr/>
      <dgm:t>
        <a:bodyPr/>
        <a:lstStyle/>
        <a:p>
          <a:endParaRPr lang="zh-CN" altLang="en-US"/>
        </a:p>
      </dgm:t>
    </dgm:pt>
    <dgm:pt modelId="{069C7AA2-DABE-498C-A365-5BF72B5E181F}" type="pres">
      <dgm:prSet presAssocID="{0D995DF0-00EA-44C7-B05A-CD33EF41EE28}" presName="sibTransFirstNode" presStyleLbl="bgShp" presStyleIdx="0" presStyleCnt="1"/>
      <dgm:spPr/>
      <dgm:t>
        <a:bodyPr/>
        <a:lstStyle/>
        <a:p>
          <a:endParaRPr lang="zh-CN" altLang="en-US"/>
        </a:p>
      </dgm:t>
    </dgm:pt>
    <dgm:pt modelId="{07C25EF3-CAB5-4400-9445-6B7C42E3F613}" type="pres">
      <dgm:prSet presAssocID="{677A3B16-F225-426D-8F3B-46B628587008}" presName="nodeFollowingNodes" presStyleLbl="node1" presStyleIdx="1" presStyleCnt="9">
        <dgm:presLayoutVars>
          <dgm:bulletEnabled val="1"/>
        </dgm:presLayoutVars>
      </dgm:prSet>
      <dgm:spPr/>
      <dgm:t>
        <a:bodyPr/>
        <a:lstStyle/>
        <a:p>
          <a:endParaRPr lang="zh-CN" altLang="en-US"/>
        </a:p>
      </dgm:t>
    </dgm:pt>
    <dgm:pt modelId="{4FC75609-7501-47E2-801C-F6D37A791FB8}" type="pres">
      <dgm:prSet presAssocID="{AA5D38C4-1E07-40FD-AAC1-06F48FB805CF}" presName="nodeFollowingNodes" presStyleLbl="node1" presStyleIdx="2" presStyleCnt="9">
        <dgm:presLayoutVars>
          <dgm:bulletEnabled val="1"/>
        </dgm:presLayoutVars>
      </dgm:prSet>
      <dgm:spPr/>
      <dgm:t>
        <a:bodyPr/>
        <a:lstStyle/>
        <a:p>
          <a:endParaRPr lang="zh-CN" altLang="en-US"/>
        </a:p>
      </dgm:t>
    </dgm:pt>
    <dgm:pt modelId="{19801290-DDD1-4754-982D-20CF729F583D}" type="pres">
      <dgm:prSet presAssocID="{7904A2A3-9B84-42B1-92D7-7C18839CD7C8}" presName="nodeFollowingNodes" presStyleLbl="node1" presStyleIdx="3" presStyleCnt="9">
        <dgm:presLayoutVars>
          <dgm:bulletEnabled val="1"/>
        </dgm:presLayoutVars>
      </dgm:prSet>
      <dgm:spPr/>
      <dgm:t>
        <a:bodyPr/>
        <a:lstStyle/>
        <a:p>
          <a:endParaRPr lang="zh-CN" altLang="en-US"/>
        </a:p>
      </dgm:t>
    </dgm:pt>
    <dgm:pt modelId="{ABDE5139-A662-4395-B261-07A45B31A66F}" type="pres">
      <dgm:prSet presAssocID="{8E20DD04-32CA-4638-A0BB-C835D057FF25}" presName="nodeFollowingNodes" presStyleLbl="node1" presStyleIdx="4" presStyleCnt="9">
        <dgm:presLayoutVars>
          <dgm:bulletEnabled val="1"/>
        </dgm:presLayoutVars>
      </dgm:prSet>
      <dgm:spPr/>
      <dgm:t>
        <a:bodyPr/>
        <a:lstStyle/>
        <a:p>
          <a:endParaRPr lang="zh-CN" altLang="en-US"/>
        </a:p>
      </dgm:t>
    </dgm:pt>
    <dgm:pt modelId="{F3C73C75-132D-402B-A178-CFCFCF501797}" type="pres">
      <dgm:prSet presAssocID="{B1DC2F57-EAC6-45AF-AF0F-3AD9CE41D9C3}" presName="nodeFollowingNodes" presStyleLbl="node1" presStyleIdx="5" presStyleCnt="9">
        <dgm:presLayoutVars>
          <dgm:bulletEnabled val="1"/>
        </dgm:presLayoutVars>
      </dgm:prSet>
      <dgm:spPr/>
      <dgm:t>
        <a:bodyPr/>
        <a:lstStyle/>
        <a:p>
          <a:endParaRPr lang="zh-CN" altLang="en-US"/>
        </a:p>
      </dgm:t>
    </dgm:pt>
    <dgm:pt modelId="{ADF598A7-85D1-4202-A6B1-783364CB7BBD}" type="pres">
      <dgm:prSet presAssocID="{459A92C2-7A4F-4E14-81AA-20310DD876B9}" presName="nodeFollowingNodes" presStyleLbl="node1" presStyleIdx="6" presStyleCnt="9">
        <dgm:presLayoutVars>
          <dgm:bulletEnabled val="1"/>
        </dgm:presLayoutVars>
      </dgm:prSet>
      <dgm:spPr/>
      <dgm:t>
        <a:bodyPr/>
        <a:lstStyle/>
        <a:p>
          <a:endParaRPr lang="zh-CN" altLang="en-US"/>
        </a:p>
      </dgm:t>
    </dgm:pt>
    <dgm:pt modelId="{7824816F-695A-450E-BB05-B2FF505D3225}" type="pres">
      <dgm:prSet presAssocID="{192798F8-9387-48DD-860D-EB8EB4C3EE41}" presName="nodeFollowingNodes" presStyleLbl="node1" presStyleIdx="7" presStyleCnt="9">
        <dgm:presLayoutVars>
          <dgm:bulletEnabled val="1"/>
        </dgm:presLayoutVars>
      </dgm:prSet>
      <dgm:spPr/>
      <dgm:t>
        <a:bodyPr/>
        <a:lstStyle/>
        <a:p>
          <a:endParaRPr lang="zh-CN" altLang="en-US"/>
        </a:p>
      </dgm:t>
    </dgm:pt>
    <dgm:pt modelId="{70978BDC-DC44-438A-86E7-E4A2F2A310FF}" type="pres">
      <dgm:prSet presAssocID="{BC223A22-58D0-4DCD-BDBB-07FE99913595}" presName="nodeFollowingNodes" presStyleLbl="node1" presStyleIdx="8" presStyleCnt="9">
        <dgm:presLayoutVars>
          <dgm:bulletEnabled val="1"/>
        </dgm:presLayoutVars>
      </dgm:prSet>
      <dgm:spPr/>
      <dgm:t>
        <a:bodyPr/>
        <a:lstStyle/>
        <a:p>
          <a:endParaRPr lang="zh-CN" altLang="en-US"/>
        </a:p>
      </dgm:t>
    </dgm:pt>
  </dgm:ptLst>
  <dgm:cxnLst>
    <dgm:cxn modelId="{80B654F9-BF98-4552-9A03-C782498D493C}" type="presOf" srcId="{8E20DD04-32CA-4638-A0BB-C835D057FF25}" destId="{ABDE5139-A662-4395-B261-07A45B31A66F}" srcOrd="0" destOrd="0" presId="urn:microsoft.com/office/officeart/2005/8/layout/cycle3"/>
    <dgm:cxn modelId="{D18642C2-7098-4877-8B8D-4F950B4BDB35}" type="presOf" srcId="{459A92C2-7A4F-4E14-81AA-20310DD876B9}" destId="{ADF598A7-85D1-4202-A6B1-783364CB7BBD}" srcOrd="0" destOrd="0" presId="urn:microsoft.com/office/officeart/2005/8/layout/cycle3"/>
    <dgm:cxn modelId="{D0252FC1-3DC9-4B33-A511-F4E982DE6114}" type="presOf" srcId="{B1DC2F57-EAC6-45AF-AF0F-3AD9CE41D9C3}" destId="{F3C73C75-132D-402B-A178-CFCFCF501797}" srcOrd="0" destOrd="0" presId="urn:microsoft.com/office/officeart/2005/8/layout/cycle3"/>
    <dgm:cxn modelId="{593AE7D6-1FFA-4873-B3A3-80F733E1DF13}" srcId="{3305E72A-EA16-4AA2-9B41-1FE6A399752D}" destId="{8E20DD04-32CA-4638-A0BB-C835D057FF25}" srcOrd="4" destOrd="0" parTransId="{CC82CEDB-FB28-4487-A4C0-DBF742C40B87}" sibTransId="{A8B83221-D382-4917-A2CC-C4A105FB48CB}"/>
    <dgm:cxn modelId="{570853EA-E7CD-4FBE-BC14-AC74FE6C41B5}" type="presOf" srcId="{192798F8-9387-48DD-860D-EB8EB4C3EE41}" destId="{7824816F-695A-450E-BB05-B2FF505D3225}" srcOrd="0" destOrd="0" presId="urn:microsoft.com/office/officeart/2005/8/layout/cycle3"/>
    <dgm:cxn modelId="{0416192C-F802-4913-9689-BCC36C97811A}" srcId="{3305E72A-EA16-4AA2-9B41-1FE6A399752D}" destId="{677A3B16-F225-426D-8F3B-46B628587008}" srcOrd="1" destOrd="0" parTransId="{381969C0-E261-4219-B09D-CEFAF6145DC0}" sibTransId="{B9A112FE-BBAC-4720-96CC-B3E38DA7E5CA}"/>
    <dgm:cxn modelId="{A13041F6-BC8E-4B26-AF23-A7F9FDBB29A4}" type="presOf" srcId="{AA5D38C4-1E07-40FD-AAC1-06F48FB805CF}" destId="{4FC75609-7501-47E2-801C-F6D37A791FB8}" srcOrd="0" destOrd="0" presId="urn:microsoft.com/office/officeart/2005/8/layout/cycle3"/>
    <dgm:cxn modelId="{FFE54C53-4B1D-4B5D-9398-4D04E1ECD101}" type="presOf" srcId="{7904A2A3-9B84-42B1-92D7-7C18839CD7C8}" destId="{19801290-DDD1-4754-982D-20CF729F583D}" srcOrd="0" destOrd="0" presId="urn:microsoft.com/office/officeart/2005/8/layout/cycle3"/>
    <dgm:cxn modelId="{C4534790-E4AF-4F02-9B48-392FA80BFB20}" type="presOf" srcId="{205F4D4A-5972-4FEB-BCA2-90036B5483B7}" destId="{63BE5FB5-B986-4A55-876C-83861F153A60}" srcOrd="0" destOrd="0" presId="urn:microsoft.com/office/officeart/2005/8/layout/cycle3"/>
    <dgm:cxn modelId="{E451CF80-584C-4E10-85CE-666602582113}" type="presOf" srcId="{0D995DF0-00EA-44C7-B05A-CD33EF41EE28}" destId="{069C7AA2-DABE-498C-A365-5BF72B5E181F}" srcOrd="0" destOrd="0" presId="urn:microsoft.com/office/officeart/2005/8/layout/cycle3"/>
    <dgm:cxn modelId="{513499D0-3F6E-4076-BC4D-20D4E087B77B}" type="presOf" srcId="{BC223A22-58D0-4DCD-BDBB-07FE99913595}" destId="{70978BDC-DC44-438A-86E7-E4A2F2A310FF}" srcOrd="0" destOrd="0" presId="urn:microsoft.com/office/officeart/2005/8/layout/cycle3"/>
    <dgm:cxn modelId="{41A6B8A1-F387-4249-8C20-D9380F158E25}" srcId="{3305E72A-EA16-4AA2-9B41-1FE6A399752D}" destId="{B1DC2F57-EAC6-45AF-AF0F-3AD9CE41D9C3}" srcOrd="5" destOrd="0" parTransId="{C5D628B0-4263-4F99-8EFE-9128AF534CE0}" sibTransId="{117190C7-D4BF-47C9-ABA3-5BB1A2DBC0DE}"/>
    <dgm:cxn modelId="{8EC20D6E-E994-4276-A368-8F0D14D6C48B}" srcId="{3305E72A-EA16-4AA2-9B41-1FE6A399752D}" destId="{459A92C2-7A4F-4E14-81AA-20310DD876B9}" srcOrd="6" destOrd="0" parTransId="{297282AB-228B-4FA4-ACC9-CBEEF0AFF6BD}" sibTransId="{68849AAE-07C8-4B0B-A4D7-A2CDC8847A6E}"/>
    <dgm:cxn modelId="{26A170FE-E68E-4D41-992B-8616934EBAAC}" srcId="{3305E72A-EA16-4AA2-9B41-1FE6A399752D}" destId="{192798F8-9387-48DD-860D-EB8EB4C3EE41}" srcOrd="7" destOrd="0" parTransId="{62CE6289-F65B-4AF7-8588-A87A796E046F}" sibTransId="{659BEE9B-85C2-43FC-B8C3-B09C1AF6DDC6}"/>
    <dgm:cxn modelId="{98B9E667-9E16-4081-A43F-B9FA50AE2288}" srcId="{3305E72A-EA16-4AA2-9B41-1FE6A399752D}" destId="{7904A2A3-9B84-42B1-92D7-7C18839CD7C8}" srcOrd="3" destOrd="0" parTransId="{6702975F-7873-4542-8CCF-FDCDEC97352A}" sibTransId="{24F01C39-CF50-4CAB-88E5-CB8ED10E00C9}"/>
    <dgm:cxn modelId="{494B881B-DAAA-4D13-A9EA-F82323F1A109}" type="presOf" srcId="{677A3B16-F225-426D-8F3B-46B628587008}" destId="{07C25EF3-CAB5-4400-9445-6B7C42E3F613}" srcOrd="0" destOrd="0" presId="urn:microsoft.com/office/officeart/2005/8/layout/cycle3"/>
    <dgm:cxn modelId="{A02F1E17-58F6-4FFE-838A-F056B7FA9215}" srcId="{3305E72A-EA16-4AA2-9B41-1FE6A399752D}" destId="{BC223A22-58D0-4DCD-BDBB-07FE99913595}" srcOrd="8" destOrd="0" parTransId="{3F197E92-B57B-4FAB-AE93-1B462D351DB0}" sibTransId="{B0ACD1FC-F8BD-4734-A6F5-F40954E1BB2A}"/>
    <dgm:cxn modelId="{15C970E3-E76F-4A1D-954C-548103738B6C}" type="presOf" srcId="{3305E72A-EA16-4AA2-9B41-1FE6A399752D}" destId="{DD1933B5-A31E-4898-906E-183709AF5062}" srcOrd="0" destOrd="0" presId="urn:microsoft.com/office/officeart/2005/8/layout/cycle3"/>
    <dgm:cxn modelId="{C11C9B69-C4DF-4126-A386-DA0597B0A812}" srcId="{3305E72A-EA16-4AA2-9B41-1FE6A399752D}" destId="{205F4D4A-5972-4FEB-BCA2-90036B5483B7}" srcOrd="0" destOrd="0" parTransId="{1AEBFE31-0E30-490F-B2A7-14F8D7C1E0DE}" sibTransId="{0D995DF0-00EA-44C7-B05A-CD33EF41EE28}"/>
    <dgm:cxn modelId="{1B33B8CE-CF15-4957-946A-C9164EE8C791}" srcId="{3305E72A-EA16-4AA2-9B41-1FE6A399752D}" destId="{AA5D38C4-1E07-40FD-AAC1-06F48FB805CF}" srcOrd="2" destOrd="0" parTransId="{17B7629E-0A46-44A4-A8F7-A0EB4900278C}" sibTransId="{9717859F-3C50-43A7-9DD1-263B688A3972}"/>
    <dgm:cxn modelId="{270A56A5-C808-46A5-AB7C-2A7EDDE71092}" type="presParOf" srcId="{DD1933B5-A31E-4898-906E-183709AF5062}" destId="{E28CD4A3-AB68-407B-8425-AD0611D94238}" srcOrd="0" destOrd="0" presId="urn:microsoft.com/office/officeart/2005/8/layout/cycle3"/>
    <dgm:cxn modelId="{1672F88B-8E97-456C-9740-B24CD3E763A8}" type="presParOf" srcId="{E28CD4A3-AB68-407B-8425-AD0611D94238}" destId="{63BE5FB5-B986-4A55-876C-83861F153A60}" srcOrd="0" destOrd="0" presId="urn:microsoft.com/office/officeart/2005/8/layout/cycle3"/>
    <dgm:cxn modelId="{82BF811D-8D4C-45C3-844C-BEBA460FDE1A}" type="presParOf" srcId="{E28CD4A3-AB68-407B-8425-AD0611D94238}" destId="{069C7AA2-DABE-498C-A365-5BF72B5E181F}" srcOrd="1" destOrd="0" presId="urn:microsoft.com/office/officeart/2005/8/layout/cycle3"/>
    <dgm:cxn modelId="{E427C8CD-3006-447C-A45E-D33259423839}" type="presParOf" srcId="{E28CD4A3-AB68-407B-8425-AD0611D94238}" destId="{07C25EF3-CAB5-4400-9445-6B7C42E3F613}" srcOrd="2" destOrd="0" presId="urn:microsoft.com/office/officeart/2005/8/layout/cycle3"/>
    <dgm:cxn modelId="{1396DD55-1BFF-4CA9-B3C6-C3EF919DCF5E}" type="presParOf" srcId="{E28CD4A3-AB68-407B-8425-AD0611D94238}" destId="{4FC75609-7501-47E2-801C-F6D37A791FB8}" srcOrd="3" destOrd="0" presId="urn:microsoft.com/office/officeart/2005/8/layout/cycle3"/>
    <dgm:cxn modelId="{356A7CC7-EF4C-4480-9891-E402A967DE44}" type="presParOf" srcId="{E28CD4A3-AB68-407B-8425-AD0611D94238}" destId="{19801290-DDD1-4754-982D-20CF729F583D}" srcOrd="4" destOrd="0" presId="urn:microsoft.com/office/officeart/2005/8/layout/cycle3"/>
    <dgm:cxn modelId="{5874E8B0-23BA-498D-AC97-CB5E490E1FAE}" type="presParOf" srcId="{E28CD4A3-AB68-407B-8425-AD0611D94238}" destId="{ABDE5139-A662-4395-B261-07A45B31A66F}" srcOrd="5" destOrd="0" presId="urn:microsoft.com/office/officeart/2005/8/layout/cycle3"/>
    <dgm:cxn modelId="{ED1288EF-A230-4B2F-A4C6-75703BD02CAB}" type="presParOf" srcId="{E28CD4A3-AB68-407B-8425-AD0611D94238}" destId="{F3C73C75-132D-402B-A178-CFCFCF501797}" srcOrd="6" destOrd="0" presId="urn:microsoft.com/office/officeart/2005/8/layout/cycle3"/>
    <dgm:cxn modelId="{23022491-18A4-4192-99BB-81666A61B73E}" type="presParOf" srcId="{E28CD4A3-AB68-407B-8425-AD0611D94238}" destId="{ADF598A7-85D1-4202-A6B1-783364CB7BBD}" srcOrd="7" destOrd="0" presId="urn:microsoft.com/office/officeart/2005/8/layout/cycle3"/>
    <dgm:cxn modelId="{55139D4B-8BC2-443A-B801-2AF23DB83455}" type="presParOf" srcId="{E28CD4A3-AB68-407B-8425-AD0611D94238}" destId="{7824816F-695A-450E-BB05-B2FF505D3225}" srcOrd="8" destOrd="0" presId="urn:microsoft.com/office/officeart/2005/8/layout/cycle3"/>
    <dgm:cxn modelId="{1CF38D53-8317-4339-99FF-1BE763553EEB}" type="presParOf" srcId="{E28CD4A3-AB68-407B-8425-AD0611D94238}" destId="{70978BDC-DC44-438A-86E7-E4A2F2A310FF}"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7CF5F23-A065-4E33-920D-06CFC4B441C4}" type="doc">
      <dgm:prSet loTypeId="urn:microsoft.com/office/officeart/2009/layout/CircleArrowProcess" loCatId="process" qsTypeId="urn:microsoft.com/office/officeart/2005/8/quickstyle/3d3" qsCatId="3D" csTypeId="urn:microsoft.com/office/officeart/2005/8/colors/colorful1" csCatId="colorful" phldr="1"/>
      <dgm:spPr/>
      <dgm:t>
        <a:bodyPr/>
        <a:lstStyle/>
        <a:p>
          <a:endParaRPr lang="zh-CN" altLang="en-US"/>
        </a:p>
      </dgm:t>
    </dgm:pt>
    <dgm:pt modelId="{BC5E425A-9A9C-452E-8C68-D66AA759D901}">
      <dgm:prSet phldrT="[文本]"/>
      <dgm:spPr/>
      <dgm:t>
        <a:bodyPr/>
        <a:lstStyle/>
        <a:p>
          <a:r>
            <a:rPr lang="zh-CN" altLang="en-US" dirty="0" smtClean="0"/>
            <a:t>光伏</a:t>
          </a:r>
          <a:endParaRPr lang="en-US" altLang="zh-CN" dirty="0" smtClean="0"/>
        </a:p>
        <a:p>
          <a:r>
            <a:rPr lang="zh-CN" altLang="en-US" dirty="0" smtClean="0"/>
            <a:t>汇流箱</a:t>
          </a:r>
          <a:endParaRPr lang="zh-CN" altLang="en-US" dirty="0"/>
        </a:p>
      </dgm:t>
    </dgm:pt>
    <dgm:pt modelId="{3C403433-4BC2-4CDE-AB24-5739EC4F061E}" type="parTrans" cxnId="{710180F4-B839-47C0-9183-9710680D5B80}">
      <dgm:prSet/>
      <dgm:spPr/>
      <dgm:t>
        <a:bodyPr/>
        <a:lstStyle/>
        <a:p>
          <a:endParaRPr lang="zh-CN" altLang="en-US"/>
        </a:p>
      </dgm:t>
    </dgm:pt>
    <dgm:pt modelId="{9EAE067E-9CF2-4174-8EF5-B6ED2B2DEEF9}" type="sibTrans" cxnId="{710180F4-B839-47C0-9183-9710680D5B80}">
      <dgm:prSet/>
      <dgm:spPr/>
      <dgm:t>
        <a:bodyPr/>
        <a:lstStyle/>
        <a:p>
          <a:endParaRPr lang="zh-CN" altLang="en-US"/>
        </a:p>
      </dgm:t>
    </dgm:pt>
    <dgm:pt modelId="{B54851A3-76E5-426A-8D81-261B9D2A475B}">
      <dgm:prSet phldrT="[文本]"/>
      <dgm:spPr/>
      <dgm:t>
        <a:bodyPr/>
        <a:lstStyle/>
        <a:p>
          <a:r>
            <a:rPr lang="zh-CN" altLang="en-US" dirty="0" smtClean="0"/>
            <a:t>光伏</a:t>
          </a:r>
          <a:endParaRPr lang="en-US" altLang="zh-CN" dirty="0" smtClean="0"/>
        </a:p>
        <a:p>
          <a:r>
            <a:rPr lang="zh-CN" altLang="en-US" dirty="0" smtClean="0"/>
            <a:t>直流柜</a:t>
          </a:r>
          <a:endParaRPr lang="zh-CN" altLang="en-US" dirty="0"/>
        </a:p>
      </dgm:t>
    </dgm:pt>
    <dgm:pt modelId="{50AD6893-1A2E-4165-ABB5-C78BEDC83A06}" type="parTrans" cxnId="{34E2891E-AEC1-4DD1-A9CC-599F9980C9E8}">
      <dgm:prSet/>
      <dgm:spPr/>
      <dgm:t>
        <a:bodyPr/>
        <a:lstStyle/>
        <a:p>
          <a:endParaRPr lang="zh-CN" altLang="en-US"/>
        </a:p>
      </dgm:t>
    </dgm:pt>
    <dgm:pt modelId="{87271D23-9D6F-429D-86F5-F92C7FCEE26D}" type="sibTrans" cxnId="{34E2891E-AEC1-4DD1-A9CC-599F9980C9E8}">
      <dgm:prSet/>
      <dgm:spPr/>
      <dgm:t>
        <a:bodyPr/>
        <a:lstStyle/>
        <a:p>
          <a:endParaRPr lang="zh-CN" altLang="en-US"/>
        </a:p>
      </dgm:t>
    </dgm:pt>
    <dgm:pt modelId="{1BC6F511-7587-4D91-AE15-27A0753E35F4}">
      <dgm:prSet phldrT="[文本]"/>
      <dgm:spPr/>
      <dgm:t>
        <a:bodyPr/>
        <a:lstStyle/>
        <a:p>
          <a:r>
            <a:rPr lang="zh-CN" altLang="en-US" dirty="0" smtClean="0"/>
            <a:t>光伏</a:t>
          </a:r>
          <a:endParaRPr lang="en-US" altLang="zh-CN" dirty="0" smtClean="0"/>
        </a:p>
        <a:p>
          <a:r>
            <a:rPr lang="zh-CN" altLang="en-US" dirty="0" smtClean="0"/>
            <a:t>逆变柜</a:t>
          </a:r>
          <a:endParaRPr lang="zh-CN" altLang="en-US" dirty="0"/>
        </a:p>
      </dgm:t>
    </dgm:pt>
    <dgm:pt modelId="{3B98DC6A-6D5C-400A-BF0D-46B7A9F2E011}" type="parTrans" cxnId="{3AF9D21C-7877-42CF-8B28-B34DCEDAFE84}">
      <dgm:prSet/>
      <dgm:spPr/>
      <dgm:t>
        <a:bodyPr/>
        <a:lstStyle/>
        <a:p>
          <a:endParaRPr lang="zh-CN" altLang="en-US"/>
        </a:p>
      </dgm:t>
    </dgm:pt>
    <dgm:pt modelId="{37C52A71-7935-4061-B663-D7CDF9A8C5DE}" type="sibTrans" cxnId="{3AF9D21C-7877-42CF-8B28-B34DCEDAFE84}">
      <dgm:prSet/>
      <dgm:spPr/>
      <dgm:t>
        <a:bodyPr/>
        <a:lstStyle/>
        <a:p>
          <a:endParaRPr lang="zh-CN" altLang="en-US"/>
        </a:p>
      </dgm:t>
    </dgm:pt>
    <dgm:pt modelId="{A882985D-24AF-4D0D-ABCE-9B31C7592586}" type="pres">
      <dgm:prSet presAssocID="{87CF5F23-A065-4E33-920D-06CFC4B441C4}" presName="Name0" presStyleCnt="0">
        <dgm:presLayoutVars>
          <dgm:chMax val="7"/>
          <dgm:chPref val="7"/>
          <dgm:dir/>
          <dgm:animLvl val="lvl"/>
        </dgm:presLayoutVars>
      </dgm:prSet>
      <dgm:spPr/>
      <dgm:t>
        <a:bodyPr/>
        <a:lstStyle/>
        <a:p>
          <a:endParaRPr lang="zh-CN" altLang="en-US"/>
        </a:p>
      </dgm:t>
    </dgm:pt>
    <dgm:pt modelId="{E3C76962-5ABC-4E8E-83AF-B08F910A606B}" type="pres">
      <dgm:prSet presAssocID="{BC5E425A-9A9C-452E-8C68-D66AA759D901}" presName="Accent1" presStyleCnt="0"/>
      <dgm:spPr/>
    </dgm:pt>
    <dgm:pt modelId="{18CFD880-3A9D-4129-AB96-8F0C9CF3E393}" type="pres">
      <dgm:prSet presAssocID="{BC5E425A-9A9C-452E-8C68-D66AA759D901}" presName="Accent" presStyleLbl="node1" presStyleIdx="0" presStyleCnt="3"/>
      <dgm:spPr/>
    </dgm:pt>
    <dgm:pt modelId="{2A5580B7-F429-462D-B201-8B300D16890D}" type="pres">
      <dgm:prSet presAssocID="{BC5E425A-9A9C-452E-8C68-D66AA759D901}" presName="Parent1" presStyleLbl="revTx" presStyleIdx="0" presStyleCnt="3">
        <dgm:presLayoutVars>
          <dgm:chMax val="1"/>
          <dgm:chPref val="1"/>
          <dgm:bulletEnabled val="1"/>
        </dgm:presLayoutVars>
      </dgm:prSet>
      <dgm:spPr/>
      <dgm:t>
        <a:bodyPr/>
        <a:lstStyle/>
        <a:p>
          <a:endParaRPr lang="zh-CN" altLang="en-US"/>
        </a:p>
      </dgm:t>
    </dgm:pt>
    <dgm:pt modelId="{D313EB0D-16FD-4DEC-A8D3-59DFE074F2B1}" type="pres">
      <dgm:prSet presAssocID="{B54851A3-76E5-426A-8D81-261B9D2A475B}" presName="Accent2" presStyleCnt="0"/>
      <dgm:spPr/>
    </dgm:pt>
    <dgm:pt modelId="{CB03B5CE-75BD-4016-BAEC-A010B0B98BE9}" type="pres">
      <dgm:prSet presAssocID="{B54851A3-76E5-426A-8D81-261B9D2A475B}" presName="Accent" presStyleLbl="node1" presStyleIdx="1" presStyleCnt="3"/>
      <dgm:spPr/>
    </dgm:pt>
    <dgm:pt modelId="{C7313EB9-3E9A-4F58-9C81-70810928D23E}" type="pres">
      <dgm:prSet presAssocID="{B54851A3-76E5-426A-8D81-261B9D2A475B}" presName="Parent2" presStyleLbl="revTx" presStyleIdx="1" presStyleCnt="3">
        <dgm:presLayoutVars>
          <dgm:chMax val="1"/>
          <dgm:chPref val="1"/>
          <dgm:bulletEnabled val="1"/>
        </dgm:presLayoutVars>
      </dgm:prSet>
      <dgm:spPr/>
      <dgm:t>
        <a:bodyPr/>
        <a:lstStyle/>
        <a:p>
          <a:endParaRPr lang="zh-CN" altLang="en-US"/>
        </a:p>
      </dgm:t>
    </dgm:pt>
    <dgm:pt modelId="{F17426F7-BBB5-4D55-B176-B57B5F390E85}" type="pres">
      <dgm:prSet presAssocID="{1BC6F511-7587-4D91-AE15-27A0753E35F4}" presName="Accent3" presStyleCnt="0"/>
      <dgm:spPr/>
    </dgm:pt>
    <dgm:pt modelId="{B0DDCAA3-1BA0-4707-BB8A-9C84F890414D}" type="pres">
      <dgm:prSet presAssocID="{1BC6F511-7587-4D91-AE15-27A0753E35F4}" presName="Accent" presStyleLbl="node1" presStyleIdx="2" presStyleCnt="3"/>
      <dgm:spPr/>
    </dgm:pt>
    <dgm:pt modelId="{542A03F4-3FED-4B16-8150-A48488B058A2}" type="pres">
      <dgm:prSet presAssocID="{1BC6F511-7587-4D91-AE15-27A0753E35F4}" presName="Parent3" presStyleLbl="revTx" presStyleIdx="2" presStyleCnt="3">
        <dgm:presLayoutVars>
          <dgm:chMax val="1"/>
          <dgm:chPref val="1"/>
          <dgm:bulletEnabled val="1"/>
        </dgm:presLayoutVars>
      </dgm:prSet>
      <dgm:spPr/>
      <dgm:t>
        <a:bodyPr/>
        <a:lstStyle/>
        <a:p>
          <a:endParaRPr lang="zh-CN" altLang="en-US"/>
        </a:p>
      </dgm:t>
    </dgm:pt>
  </dgm:ptLst>
  <dgm:cxnLst>
    <dgm:cxn modelId="{34E2891E-AEC1-4DD1-A9CC-599F9980C9E8}" srcId="{87CF5F23-A065-4E33-920D-06CFC4B441C4}" destId="{B54851A3-76E5-426A-8D81-261B9D2A475B}" srcOrd="1" destOrd="0" parTransId="{50AD6893-1A2E-4165-ABB5-C78BEDC83A06}" sibTransId="{87271D23-9D6F-429D-86F5-F92C7FCEE26D}"/>
    <dgm:cxn modelId="{790CE2D4-7BCC-483A-BBEA-F2CDD848FE56}" type="presOf" srcId="{1BC6F511-7587-4D91-AE15-27A0753E35F4}" destId="{542A03F4-3FED-4B16-8150-A48488B058A2}" srcOrd="0" destOrd="0" presId="urn:microsoft.com/office/officeart/2009/layout/CircleArrowProcess"/>
    <dgm:cxn modelId="{710180F4-B839-47C0-9183-9710680D5B80}" srcId="{87CF5F23-A065-4E33-920D-06CFC4B441C4}" destId="{BC5E425A-9A9C-452E-8C68-D66AA759D901}" srcOrd="0" destOrd="0" parTransId="{3C403433-4BC2-4CDE-AB24-5739EC4F061E}" sibTransId="{9EAE067E-9CF2-4174-8EF5-B6ED2B2DEEF9}"/>
    <dgm:cxn modelId="{08CF97F4-A644-4C31-A716-20807B877FBB}" type="presOf" srcId="{87CF5F23-A065-4E33-920D-06CFC4B441C4}" destId="{A882985D-24AF-4D0D-ABCE-9B31C7592586}" srcOrd="0" destOrd="0" presId="urn:microsoft.com/office/officeart/2009/layout/CircleArrowProcess"/>
    <dgm:cxn modelId="{3AF9D21C-7877-42CF-8B28-B34DCEDAFE84}" srcId="{87CF5F23-A065-4E33-920D-06CFC4B441C4}" destId="{1BC6F511-7587-4D91-AE15-27A0753E35F4}" srcOrd="2" destOrd="0" parTransId="{3B98DC6A-6D5C-400A-BF0D-46B7A9F2E011}" sibTransId="{37C52A71-7935-4061-B663-D7CDF9A8C5DE}"/>
    <dgm:cxn modelId="{91105C2E-1FA6-40BF-B607-38724672124E}" type="presOf" srcId="{BC5E425A-9A9C-452E-8C68-D66AA759D901}" destId="{2A5580B7-F429-462D-B201-8B300D16890D}" srcOrd="0" destOrd="0" presId="urn:microsoft.com/office/officeart/2009/layout/CircleArrowProcess"/>
    <dgm:cxn modelId="{BD0DE8AF-36A4-44A2-84CF-11893892D961}" type="presOf" srcId="{B54851A3-76E5-426A-8D81-261B9D2A475B}" destId="{C7313EB9-3E9A-4F58-9C81-70810928D23E}" srcOrd="0" destOrd="0" presId="urn:microsoft.com/office/officeart/2009/layout/CircleArrowProcess"/>
    <dgm:cxn modelId="{5D228511-3FC6-4E82-AC9F-B5D0A28C1D8C}" type="presParOf" srcId="{A882985D-24AF-4D0D-ABCE-9B31C7592586}" destId="{E3C76962-5ABC-4E8E-83AF-B08F910A606B}" srcOrd="0" destOrd="0" presId="urn:microsoft.com/office/officeart/2009/layout/CircleArrowProcess"/>
    <dgm:cxn modelId="{0D000821-3475-401C-9220-77E798EABB19}" type="presParOf" srcId="{E3C76962-5ABC-4E8E-83AF-B08F910A606B}" destId="{18CFD880-3A9D-4129-AB96-8F0C9CF3E393}" srcOrd="0" destOrd="0" presId="urn:microsoft.com/office/officeart/2009/layout/CircleArrowProcess"/>
    <dgm:cxn modelId="{5D063479-888E-44DB-BBD3-244404950A45}" type="presParOf" srcId="{A882985D-24AF-4D0D-ABCE-9B31C7592586}" destId="{2A5580B7-F429-462D-B201-8B300D16890D}" srcOrd="1" destOrd="0" presId="urn:microsoft.com/office/officeart/2009/layout/CircleArrowProcess"/>
    <dgm:cxn modelId="{63B1E10C-0966-4C3E-B0B0-E6FBABD6DE38}" type="presParOf" srcId="{A882985D-24AF-4D0D-ABCE-9B31C7592586}" destId="{D313EB0D-16FD-4DEC-A8D3-59DFE074F2B1}" srcOrd="2" destOrd="0" presId="urn:microsoft.com/office/officeart/2009/layout/CircleArrowProcess"/>
    <dgm:cxn modelId="{5D8EEB07-6CB8-47FB-8001-E12FDCC6C808}" type="presParOf" srcId="{D313EB0D-16FD-4DEC-A8D3-59DFE074F2B1}" destId="{CB03B5CE-75BD-4016-BAEC-A010B0B98BE9}" srcOrd="0" destOrd="0" presId="urn:microsoft.com/office/officeart/2009/layout/CircleArrowProcess"/>
    <dgm:cxn modelId="{60628352-52C3-4311-9F8A-CC10DD805567}" type="presParOf" srcId="{A882985D-24AF-4D0D-ABCE-9B31C7592586}" destId="{C7313EB9-3E9A-4F58-9C81-70810928D23E}" srcOrd="3" destOrd="0" presId="urn:microsoft.com/office/officeart/2009/layout/CircleArrowProcess"/>
    <dgm:cxn modelId="{65D011E7-15ED-4A4E-ACDE-667BDB73D794}" type="presParOf" srcId="{A882985D-24AF-4D0D-ABCE-9B31C7592586}" destId="{F17426F7-BBB5-4D55-B176-B57B5F390E85}" srcOrd="4" destOrd="0" presId="urn:microsoft.com/office/officeart/2009/layout/CircleArrowProcess"/>
    <dgm:cxn modelId="{CA05C3DF-547F-4958-8DE9-224C740B3A46}" type="presParOf" srcId="{F17426F7-BBB5-4D55-B176-B57B5F390E85}" destId="{B0DDCAA3-1BA0-4707-BB8A-9C84F890414D}" srcOrd="0" destOrd="0" presId="urn:microsoft.com/office/officeart/2009/layout/CircleArrowProcess"/>
    <dgm:cxn modelId="{086457EC-E24C-4297-A399-2FF322BA8F65}" type="presParOf" srcId="{A882985D-24AF-4D0D-ABCE-9B31C7592586}" destId="{542A03F4-3FED-4B16-8150-A48488B058A2}"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B450C9-1360-461D-8FE3-560D824555BB}" type="doc">
      <dgm:prSet loTypeId="urn:microsoft.com/office/officeart/2005/8/layout/cycle8" loCatId="cycle" qsTypeId="urn:microsoft.com/office/officeart/2005/8/quickstyle/simple1" qsCatId="simple" csTypeId="urn:microsoft.com/office/officeart/2005/8/colors/accent2_4" csCatId="accent2" phldr="1"/>
      <dgm:spPr/>
    </dgm:pt>
    <dgm:pt modelId="{4037AB94-A3DB-49C4-89C0-7FA6B859F526}">
      <dgm:prSet phldrT="[文本]"/>
      <dgm:spPr/>
      <dgm:t>
        <a:bodyPr/>
        <a:lstStyle/>
        <a:p>
          <a:r>
            <a:rPr lang="zh-CN" altLang="en-US" dirty="0" smtClean="0"/>
            <a:t>正常操作</a:t>
          </a:r>
          <a:endParaRPr lang="zh-CN" altLang="en-US" dirty="0"/>
        </a:p>
      </dgm:t>
    </dgm:pt>
    <dgm:pt modelId="{22125E4E-80BF-4B20-A264-20F8F40C3A76}" type="parTrans" cxnId="{C528E84E-ED2F-4865-9C90-CB517449C912}">
      <dgm:prSet/>
      <dgm:spPr/>
      <dgm:t>
        <a:bodyPr/>
        <a:lstStyle/>
        <a:p>
          <a:endParaRPr lang="zh-CN" altLang="en-US"/>
        </a:p>
      </dgm:t>
    </dgm:pt>
    <dgm:pt modelId="{F7E866F4-EB7A-4366-8EDA-52E60861610F}" type="sibTrans" cxnId="{C528E84E-ED2F-4865-9C90-CB517449C912}">
      <dgm:prSet/>
      <dgm:spPr/>
      <dgm:t>
        <a:bodyPr/>
        <a:lstStyle/>
        <a:p>
          <a:endParaRPr lang="zh-CN" altLang="en-US"/>
        </a:p>
      </dgm:t>
    </dgm:pt>
    <dgm:pt modelId="{02B74ACD-A6D9-4B69-83E0-CF40EA708E0F}">
      <dgm:prSet phldrT="[文本]"/>
      <dgm:spPr/>
      <dgm:t>
        <a:bodyPr/>
        <a:lstStyle/>
        <a:p>
          <a:r>
            <a:rPr lang="zh-CN" altLang="en-US" dirty="0" smtClean="0"/>
            <a:t>过载与短路保护</a:t>
          </a:r>
          <a:endParaRPr lang="zh-CN" altLang="en-US" dirty="0"/>
        </a:p>
      </dgm:t>
    </dgm:pt>
    <dgm:pt modelId="{DB5B7C4B-19B3-4E29-BE3D-A88AEC1C6651}" type="parTrans" cxnId="{A52CBEB5-0ACE-4232-8E4C-C85D8550A5BB}">
      <dgm:prSet/>
      <dgm:spPr/>
      <dgm:t>
        <a:bodyPr/>
        <a:lstStyle/>
        <a:p>
          <a:endParaRPr lang="zh-CN" altLang="en-US"/>
        </a:p>
      </dgm:t>
    </dgm:pt>
    <dgm:pt modelId="{C1C27F6D-1838-4092-BC27-CC28DA5BB605}" type="sibTrans" cxnId="{A52CBEB5-0ACE-4232-8E4C-C85D8550A5BB}">
      <dgm:prSet/>
      <dgm:spPr/>
      <dgm:t>
        <a:bodyPr/>
        <a:lstStyle/>
        <a:p>
          <a:endParaRPr lang="zh-CN" altLang="en-US"/>
        </a:p>
      </dgm:t>
    </dgm:pt>
    <dgm:pt modelId="{CC873FFD-363D-470E-8EF3-F940AA3FEDBD}">
      <dgm:prSet phldrT="[文本]"/>
      <dgm:spPr/>
      <dgm:t>
        <a:bodyPr/>
        <a:lstStyle/>
        <a:p>
          <a:r>
            <a:rPr lang="zh-CN" altLang="en-US" dirty="0" smtClean="0"/>
            <a:t>电源隔离</a:t>
          </a:r>
          <a:endParaRPr lang="zh-CN" altLang="en-US" dirty="0"/>
        </a:p>
      </dgm:t>
    </dgm:pt>
    <dgm:pt modelId="{17AB4E56-B2A6-4877-812E-F3E37F40FCE7}" type="parTrans" cxnId="{A802D174-3776-473F-86E8-1E3C55E00207}">
      <dgm:prSet/>
      <dgm:spPr/>
      <dgm:t>
        <a:bodyPr/>
        <a:lstStyle/>
        <a:p>
          <a:endParaRPr lang="zh-CN" altLang="en-US"/>
        </a:p>
      </dgm:t>
    </dgm:pt>
    <dgm:pt modelId="{0AC4623B-3470-4B69-99F0-C1727607A340}" type="sibTrans" cxnId="{A802D174-3776-473F-86E8-1E3C55E00207}">
      <dgm:prSet/>
      <dgm:spPr/>
      <dgm:t>
        <a:bodyPr/>
        <a:lstStyle/>
        <a:p>
          <a:endParaRPr lang="zh-CN" altLang="en-US"/>
        </a:p>
      </dgm:t>
    </dgm:pt>
    <dgm:pt modelId="{290D8BC4-1D3B-4642-8BF1-73BC6CDF3C5D}">
      <dgm:prSet phldrT="[文本]"/>
      <dgm:spPr/>
      <dgm:t>
        <a:bodyPr/>
        <a:lstStyle/>
        <a:p>
          <a:r>
            <a:rPr lang="zh-CN" altLang="en-US" dirty="0" smtClean="0"/>
            <a:t>状态输出和远距离分断</a:t>
          </a:r>
          <a:endParaRPr lang="zh-CN" altLang="en-US" dirty="0"/>
        </a:p>
      </dgm:t>
    </dgm:pt>
    <dgm:pt modelId="{F17ED8C7-A4E5-4CB6-9648-27ECF76DD931}" type="parTrans" cxnId="{E16BA5D7-7082-4685-A4FE-B70B13F30B94}">
      <dgm:prSet/>
      <dgm:spPr/>
      <dgm:t>
        <a:bodyPr/>
        <a:lstStyle/>
        <a:p>
          <a:endParaRPr lang="zh-CN" altLang="en-US"/>
        </a:p>
      </dgm:t>
    </dgm:pt>
    <dgm:pt modelId="{25B3B2C9-9BCD-4D40-B08D-C632602E1B8E}" type="sibTrans" cxnId="{E16BA5D7-7082-4685-A4FE-B70B13F30B94}">
      <dgm:prSet/>
      <dgm:spPr/>
      <dgm:t>
        <a:bodyPr/>
        <a:lstStyle/>
        <a:p>
          <a:endParaRPr lang="zh-CN" altLang="en-US"/>
        </a:p>
      </dgm:t>
    </dgm:pt>
    <dgm:pt modelId="{6E1882E4-C116-4E83-8F6B-9A6E211A469F}" type="pres">
      <dgm:prSet presAssocID="{C8B450C9-1360-461D-8FE3-560D824555BB}" presName="compositeShape" presStyleCnt="0">
        <dgm:presLayoutVars>
          <dgm:chMax val="7"/>
          <dgm:dir/>
          <dgm:resizeHandles val="exact"/>
        </dgm:presLayoutVars>
      </dgm:prSet>
      <dgm:spPr/>
    </dgm:pt>
    <dgm:pt modelId="{A2DDF4F5-7442-417F-A19A-54B0C21CDB51}" type="pres">
      <dgm:prSet presAssocID="{C8B450C9-1360-461D-8FE3-560D824555BB}" presName="wedge1" presStyleLbl="node1" presStyleIdx="0" presStyleCnt="4"/>
      <dgm:spPr/>
      <dgm:t>
        <a:bodyPr/>
        <a:lstStyle/>
        <a:p>
          <a:endParaRPr lang="zh-CN" altLang="en-US"/>
        </a:p>
      </dgm:t>
    </dgm:pt>
    <dgm:pt modelId="{DF0A8D99-AB81-469F-A89C-BC07950A1C81}" type="pres">
      <dgm:prSet presAssocID="{C8B450C9-1360-461D-8FE3-560D824555BB}" presName="dummy1a" presStyleCnt="0"/>
      <dgm:spPr/>
    </dgm:pt>
    <dgm:pt modelId="{08C60ABF-D82D-4515-A8E0-AC00E5A6FE39}" type="pres">
      <dgm:prSet presAssocID="{C8B450C9-1360-461D-8FE3-560D824555BB}" presName="dummy1b" presStyleCnt="0"/>
      <dgm:spPr/>
    </dgm:pt>
    <dgm:pt modelId="{FDC67FAE-55A3-4952-B48F-B6A6E2084E27}" type="pres">
      <dgm:prSet presAssocID="{C8B450C9-1360-461D-8FE3-560D824555BB}" presName="wedge1Tx" presStyleLbl="node1" presStyleIdx="0" presStyleCnt="4">
        <dgm:presLayoutVars>
          <dgm:chMax val="0"/>
          <dgm:chPref val="0"/>
          <dgm:bulletEnabled val="1"/>
        </dgm:presLayoutVars>
      </dgm:prSet>
      <dgm:spPr/>
      <dgm:t>
        <a:bodyPr/>
        <a:lstStyle/>
        <a:p>
          <a:endParaRPr lang="zh-CN" altLang="en-US"/>
        </a:p>
      </dgm:t>
    </dgm:pt>
    <dgm:pt modelId="{0445797A-1841-450B-9279-2B5A96C11CA2}" type="pres">
      <dgm:prSet presAssocID="{C8B450C9-1360-461D-8FE3-560D824555BB}" presName="wedge2" presStyleLbl="node1" presStyleIdx="1" presStyleCnt="4"/>
      <dgm:spPr/>
      <dgm:t>
        <a:bodyPr/>
        <a:lstStyle/>
        <a:p>
          <a:endParaRPr lang="zh-CN" altLang="en-US"/>
        </a:p>
      </dgm:t>
    </dgm:pt>
    <dgm:pt modelId="{ACA51980-D739-4640-91C2-025AD6004985}" type="pres">
      <dgm:prSet presAssocID="{C8B450C9-1360-461D-8FE3-560D824555BB}" presName="dummy2a" presStyleCnt="0"/>
      <dgm:spPr/>
    </dgm:pt>
    <dgm:pt modelId="{FEEFFEBC-2F04-413B-877D-E1034D76325F}" type="pres">
      <dgm:prSet presAssocID="{C8B450C9-1360-461D-8FE3-560D824555BB}" presName="dummy2b" presStyleCnt="0"/>
      <dgm:spPr/>
    </dgm:pt>
    <dgm:pt modelId="{D1C6A222-4A2C-4ABD-89CE-BA7FA565F3B7}" type="pres">
      <dgm:prSet presAssocID="{C8B450C9-1360-461D-8FE3-560D824555BB}" presName="wedge2Tx" presStyleLbl="node1" presStyleIdx="1" presStyleCnt="4">
        <dgm:presLayoutVars>
          <dgm:chMax val="0"/>
          <dgm:chPref val="0"/>
          <dgm:bulletEnabled val="1"/>
        </dgm:presLayoutVars>
      </dgm:prSet>
      <dgm:spPr/>
      <dgm:t>
        <a:bodyPr/>
        <a:lstStyle/>
        <a:p>
          <a:endParaRPr lang="zh-CN" altLang="en-US"/>
        </a:p>
      </dgm:t>
    </dgm:pt>
    <dgm:pt modelId="{EAC24EE5-12FE-42E9-9EA3-C3C335597399}" type="pres">
      <dgm:prSet presAssocID="{C8B450C9-1360-461D-8FE3-560D824555BB}" presName="wedge3" presStyleLbl="node1" presStyleIdx="2" presStyleCnt="4"/>
      <dgm:spPr/>
      <dgm:t>
        <a:bodyPr/>
        <a:lstStyle/>
        <a:p>
          <a:endParaRPr lang="zh-CN" altLang="en-US"/>
        </a:p>
      </dgm:t>
    </dgm:pt>
    <dgm:pt modelId="{808307B7-33AE-42DC-BC27-EF1BD45E762D}" type="pres">
      <dgm:prSet presAssocID="{C8B450C9-1360-461D-8FE3-560D824555BB}" presName="dummy3a" presStyleCnt="0"/>
      <dgm:spPr/>
    </dgm:pt>
    <dgm:pt modelId="{59CEA8FC-1345-4C2F-BDC7-C6D360BAF4C2}" type="pres">
      <dgm:prSet presAssocID="{C8B450C9-1360-461D-8FE3-560D824555BB}" presName="dummy3b" presStyleCnt="0"/>
      <dgm:spPr/>
    </dgm:pt>
    <dgm:pt modelId="{37853640-2505-404E-9F4F-DB34EA461CE6}" type="pres">
      <dgm:prSet presAssocID="{C8B450C9-1360-461D-8FE3-560D824555BB}" presName="wedge3Tx" presStyleLbl="node1" presStyleIdx="2" presStyleCnt="4">
        <dgm:presLayoutVars>
          <dgm:chMax val="0"/>
          <dgm:chPref val="0"/>
          <dgm:bulletEnabled val="1"/>
        </dgm:presLayoutVars>
      </dgm:prSet>
      <dgm:spPr/>
      <dgm:t>
        <a:bodyPr/>
        <a:lstStyle/>
        <a:p>
          <a:endParaRPr lang="zh-CN" altLang="en-US"/>
        </a:p>
      </dgm:t>
    </dgm:pt>
    <dgm:pt modelId="{E5108915-8E3F-41E2-8E52-89D9008799F4}" type="pres">
      <dgm:prSet presAssocID="{C8B450C9-1360-461D-8FE3-560D824555BB}" presName="wedge4" presStyleLbl="node1" presStyleIdx="3" presStyleCnt="4"/>
      <dgm:spPr/>
      <dgm:t>
        <a:bodyPr/>
        <a:lstStyle/>
        <a:p>
          <a:endParaRPr lang="zh-CN" altLang="en-US"/>
        </a:p>
      </dgm:t>
    </dgm:pt>
    <dgm:pt modelId="{385D3C9C-557D-452F-AC80-B173DA4008FC}" type="pres">
      <dgm:prSet presAssocID="{C8B450C9-1360-461D-8FE3-560D824555BB}" presName="dummy4a" presStyleCnt="0"/>
      <dgm:spPr/>
    </dgm:pt>
    <dgm:pt modelId="{20D02D38-A31D-40EB-B795-3F9D5968CEB8}" type="pres">
      <dgm:prSet presAssocID="{C8B450C9-1360-461D-8FE3-560D824555BB}" presName="dummy4b" presStyleCnt="0"/>
      <dgm:spPr/>
    </dgm:pt>
    <dgm:pt modelId="{9009DC93-7234-4F31-8DB5-F360396B919E}" type="pres">
      <dgm:prSet presAssocID="{C8B450C9-1360-461D-8FE3-560D824555BB}" presName="wedge4Tx" presStyleLbl="node1" presStyleIdx="3" presStyleCnt="4">
        <dgm:presLayoutVars>
          <dgm:chMax val="0"/>
          <dgm:chPref val="0"/>
          <dgm:bulletEnabled val="1"/>
        </dgm:presLayoutVars>
      </dgm:prSet>
      <dgm:spPr/>
      <dgm:t>
        <a:bodyPr/>
        <a:lstStyle/>
        <a:p>
          <a:endParaRPr lang="zh-CN" altLang="en-US"/>
        </a:p>
      </dgm:t>
    </dgm:pt>
    <dgm:pt modelId="{F7A67959-AE03-42B5-9710-CF3E9B333869}" type="pres">
      <dgm:prSet presAssocID="{F7E866F4-EB7A-4366-8EDA-52E60861610F}" presName="arrowWedge1" presStyleLbl="fgSibTrans2D1" presStyleIdx="0" presStyleCnt="4"/>
      <dgm:spPr/>
    </dgm:pt>
    <dgm:pt modelId="{9800700E-9680-4FDE-BF4E-F4BA89BAF7C5}" type="pres">
      <dgm:prSet presAssocID="{C1C27F6D-1838-4092-BC27-CC28DA5BB605}" presName="arrowWedge2" presStyleLbl="fgSibTrans2D1" presStyleIdx="1" presStyleCnt="4" custLinFactNeighborX="496" custLinFactNeighborY="1640"/>
      <dgm:spPr/>
    </dgm:pt>
    <dgm:pt modelId="{B50FF4CF-B31F-4031-B0A2-7774F6148C79}" type="pres">
      <dgm:prSet presAssocID="{0AC4623B-3470-4B69-99F0-C1727607A340}" presName="arrowWedge3" presStyleLbl="fgSibTrans2D1" presStyleIdx="2" presStyleCnt="4"/>
      <dgm:spPr/>
    </dgm:pt>
    <dgm:pt modelId="{087816B7-6432-4149-BBCF-C3E085FF841A}" type="pres">
      <dgm:prSet presAssocID="{25B3B2C9-9BCD-4D40-B08D-C632602E1B8E}" presName="arrowWedge4" presStyleLbl="fgSibTrans2D1" presStyleIdx="3" presStyleCnt="4"/>
      <dgm:spPr/>
    </dgm:pt>
  </dgm:ptLst>
  <dgm:cxnLst>
    <dgm:cxn modelId="{C528E84E-ED2F-4865-9C90-CB517449C912}" srcId="{C8B450C9-1360-461D-8FE3-560D824555BB}" destId="{4037AB94-A3DB-49C4-89C0-7FA6B859F526}" srcOrd="0" destOrd="0" parTransId="{22125E4E-80BF-4B20-A264-20F8F40C3A76}" sibTransId="{F7E866F4-EB7A-4366-8EDA-52E60861610F}"/>
    <dgm:cxn modelId="{4BADDA32-F6FE-4E74-BA91-4C00BA359DAF}" type="presOf" srcId="{02B74ACD-A6D9-4B69-83E0-CF40EA708E0F}" destId="{0445797A-1841-450B-9279-2B5A96C11CA2}" srcOrd="0" destOrd="0" presId="urn:microsoft.com/office/officeart/2005/8/layout/cycle8"/>
    <dgm:cxn modelId="{C691991C-257A-483F-B177-EBC2281B6E71}" type="presOf" srcId="{CC873FFD-363D-470E-8EF3-F940AA3FEDBD}" destId="{EAC24EE5-12FE-42E9-9EA3-C3C335597399}" srcOrd="0" destOrd="0" presId="urn:microsoft.com/office/officeart/2005/8/layout/cycle8"/>
    <dgm:cxn modelId="{6D1377B6-A83E-4913-A648-B0CE08408BC9}" type="presOf" srcId="{4037AB94-A3DB-49C4-89C0-7FA6B859F526}" destId="{A2DDF4F5-7442-417F-A19A-54B0C21CDB51}" srcOrd="0" destOrd="0" presId="urn:microsoft.com/office/officeart/2005/8/layout/cycle8"/>
    <dgm:cxn modelId="{7CC8E4E4-B355-45E5-B56B-B1CBBF067386}" type="presOf" srcId="{C8B450C9-1360-461D-8FE3-560D824555BB}" destId="{6E1882E4-C116-4E83-8F6B-9A6E211A469F}" srcOrd="0" destOrd="0" presId="urn:microsoft.com/office/officeart/2005/8/layout/cycle8"/>
    <dgm:cxn modelId="{0D2544EE-F167-4E26-B1EA-368099B322B1}" type="presOf" srcId="{290D8BC4-1D3B-4642-8BF1-73BC6CDF3C5D}" destId="{9009DC93-7234-4F31-8DB5-F360396B919E}" srcOrd="1" destOrd="0" presId="urn:microsoft.com/office/officeart/2005/8/layout/cycle8"/>
    <dgm:cxn modelId="{E16BA5D7-7082-4685-A4FE-B70B13F30B94}" srcId="{C8B450C9-1360-461D-8FE3-560D824555BB}" destId="{290D8BC4-1D3B-4642-8BF1-73BC6CDF3C5D}" srcOrd="3" destOrd="0" parTransId="{F17ED8C7-A4E5-4CB6-9648-27ECF76DD931}" sibTransId="{25B3B2C9-9BCD-4D40-B08D-C632602E1B8E}"/>
    <dgm:cxn modelId="{D3A409D8-6523-4248-A5A3-D292050D6DE3}" type="presOf" srcId="{4037AB94-A3DB-49C4-89C0-7FA6B859F526}" destId="{FDC67FAE-55A3-4952-B48F-B6A6E2084E27}" srcOrd="1" destOrd="0" presId="urn:microsoft.com/office/officeart/2005/8/layout/cycle8"/>
    <dgm:cxn modelId="{F3663272-C35A-495B-AA91-8960E9190F41}" type="presOf" srcId="{02B74ACD-A6D9-4B69-83E0-CF40EA708E0F}" destId="{D1C6A222-4A2C-4ABD-89CE-BA7FA565F3B7}" srcOrd="1" destOrd="0" presId="urn:microsoft.com/office/officeart/2005/8/layout/cycle8"/>
    <dgm:cxn modelId="{D1A1DA73-C491-41BD-9FC2-B8E334E66BD1}" type="presOf" srcId="{290D8BC4-1D3B-4642-8BF1-73BC6CDF3C5D}" destId="{E5108915-8E3F-41E2-8E52-89D9008799F4}" srcOrd="0" destOrd="0" presId="urn:microsoft.com/office/officeart/2005/8/layout/cycle8"/>
    <dgm:cxn modelId="{6CD6D901-8C3B-4BFB-8B2A-71FFACCA4AF0}" type="presOf" srcId="{CC873FFD-363D-470E-8EF3-F940AA3FEDBD}" destId="{37853640-2505-404E-9F4F-DB34EA461CE6}" srcOrd="1" destOrd="0" presId="urn:microsoft.com/office/officeart/2005/8/layout/cycle8"/>
    <dgm:cxn modelId="{A52CBEB5-0ACE-4232-8E4C-C85D8550A5BB}" srcId="{C8B450C9-1360-461D-8FE3-560D824555BB}" destId="{02B74ACD-A6D9-4B69-83E0-CF40EA708E0F}" srcOrd="1" destOrd="0" parTransId="{DB5B7C4B-19B3-4E29-BE3D-A88AEC1C6651}" sibTransId="{C1C27F6D-1838-4092-BC27-CC28DA5BB605}"/>
    <dgm:cxn modelId="{A802D174-3776-473F-86E8-1E3C55E00207}" srcId="{C8B450C9-1360-461D-8FE3-560D824555BB}" destId="{CC873FFD-363D-470E-8EF3-F940AA3FEDBD}" srcOrd="2" destOrd="0" parTransId="{17AB4E56-B2A6-4877-812E-F3E37F40FCE7}" sibTransId="{0AC4623B-3470-4B69-99F0-C1727607A340}"/>
    <dgm:cxn modelId="{B746C9A5-2436-4E0A-898B-446BF69A4194}" type="presParOf" srcId="{6E1882E4-C116-4E83-8F6B-9A6E211A469F}" destId="{A2DDF4F5-7442-417F-A19A-54B0C21CDB51}" srcOrd="0" destOrd="0" presId="urn:microsoft.com/office/officeart/2005/8/layout/cycle8"/>
    <dgm:cxn modelId="{113E677F-48C9-4163-89AB-BAC1E2BBAD16}" type="presParOf" srcId="{6E1882E4-C116-4E83-8F6B-9A6E211A469F}" destId="{DF0A8D99-AB81-469F-A89C-BC07950A1C81}" srcOrd="1" destOrd="0" presId="urn:microsoft.com/office/officeart/2005/8/layout/cycle8"/>
    <dgm:cxn modelId="{D1EB9F54-C514-40B6-A40E-7843B7C5F168}" type="presParOf" srcId="{6E1882E4-C116-4E83-8F6B-9A6E211A469F}" destId="{08C60ABF-D82D-4515-A8E0-AC00E5A6FE39}" srcOrd="2" destOrd="0" presId="urn:microsoft.com/office/officeart/2005/8/layout/cycle8"/>
    <dgm:cxn modelId="{86A9B1C1-3966-4195-93FA-0AB45BD2545F}" type="presParOf" srcId="{6E1882E4-C116-4E83-8F6B-9A6E211A469F}" destId="{FDC67FAE-55A3-4952-B48F-B6A6E2084E27}" srcOrd="3" destOrd="0" presId="urn:microsoft.com/office/officeart/2005/8/layout/cycle8"/>
    <dgm:cxn modelId="{935D8EF5-791E-4734-B237-5E392C3B0058}" type="presParOf" srcId="{6E1882E4-C116-4E83-8F6B-9A6E211A469F}" destId="{0445797A-1841-450B-9279-2B5A96C11CA2}" srcOrd="4" destOrd="0" presId="urn:microsoft.com/office/officeart/2005/8/layout/cycle8"/>
    <dgm:cxn modelId="{AF6C3D45-EBCA-483A-AB00-A07811D4C83B}" type="presParOf" srcId="{6E1882E4-C116-4E83-8F6B-9A6E211A469F}" destId="{ACA51980-D739-4640-91C2-025AD6004985}" srcOrd="5" destOrd="0" presId="urn:microsoft.com/office/officeart/2005/8/layout/cycle8"/>
    <dgm:cxn modelId="{8C222546-D7F3-4CAA-98EC-12A5146A5910}" type="presParOf" srcId="{6E1882E4-C116-4E83-8F6B-9A6E211A469F}" destId="{FEEFFEBC-2F04-413B-877D-E1034D76325F}" srcOrd="6" destOrd="0" presId="urn:microsoft.com/office/officeart/2005/8/layout/cycle8"/>
    <dgm:cxn modelId="{51F51255-CEA3-4F24-AAAA-025A5158E8FC}" type="presParOf" srcId="{6E1882E4-C116-4E83-8F6B-9A6E211A469F}" destId="{D1C6A222-4A2C-4ABD-89CE-BA7FA565F3B7}" srcOrd="7" destOrd="0" presId="urn:microsoft.com/office/officeart/2005/8/layout/cycle8"/>
    <dgm:cxn modelId="{FA33CC9D-31B6-4029-B0CB-007EB4F84504}" type="presParOf" srcId="{6E1882E4-C116-4E83-8F6B-9A6E211A469F}" destId="{EAC24EE5-12FE-42E9-9EA3-C3C335597399}" srcOrd="8" destOrd="0" presId="urn:microsoft.com/office/officeart/2005/8/layout/cycle8"/>
    <dgm:cxn modelId="{8536C8C8-B384-4426-AA53-31A06C9654A0}" type="presParOf" srcId="{6E1882E4-C116-4E83-8F6B-9A6E211A469F}" destId="{808307B7-33AE-42DC-BC27-EF1BD45E762D}" srcOrd="9" destOrd="0" presId="urn:microsoft.com/office/officeart/2005/8/layout/cycle8"/>
    <dgm:cxn modelId="{A4C405C6-136F-43C0-AF29-CF89DDB6AAEB}" type="presParOf" srcId="{6E1882E4-C116-4E83-8F6B-9A6E211A469F}" destId="{59CEA8FC-1345-4C2F-BDC7-C6D360BAF4C2}" srcOrd="10" destOrd="0" presId="urn:microsoft.com/office/officeart/2005/8/layout/cycle8"/>
    <dgm:cxn modelId="{E0AA98D2-CEF4-49A0-8BCB-9606829B916B}" type="presParOf" srcId="{6E1882E4-C116-4E83-8F6B-9A6E211A469F}" destId="{37853640-2505-404E-9F4F-DB34EA461CE6}" srcOrd="11" destOrd="0" presId="urn:microsoft.com/office/officeart/2005/8/layout/cycle8"/>
    <dgm:cxn modelId="{ED743A91-1C45-4CB4-B2DB-0FE329A2AD83}" type="presParOf" srcId="{6E1882E4-C116-4E83-8F6B-9A6E211A469F}" destId="{E5108915-8E3F-41E2-8E52-89D9008799F4}" srcOrd="12" destOrd="0" presId="urn:microsoft.com/office/officeart/2005/8/layout/cycle8"/>
    <dgm:cxn modelId="{AACFA89F-7532-409E-B1B7-C08FE56F3826}" type="presParOf" srcId="{6E1882E4-C116-4E83-8F6B-9A6E211A469F}" destId="{385D3C9C-557D-452F-AC80-B173DA4008FC}" srcOrd="13" destOrd="0" presId="urn:microsoft.com/office/officeart/2005/8/layout/cycle8"/>
    <dgm:cxn modelId="{E677D71D-0DBB-4980-A545-93571774D252}" type="presParOf" srcId="{6E1882E4-C116-4E83-8F6B-9A6E211A469F}" destId="{20D02D38-A31D-40EB-B795-3F9D5968CEB8}" srcOrd="14" destOrd="0" presId="urn:microsoft.com/office/officeart/2005/8/layout/cycle8"/>
    <dgm:cxn modelId="{7E00486D-2A03-4993-8841-0A520373A59C}" type="presParOf" srcId="{6E1882E4-C116-4E83-8F6B-9A6E211A469F}" destId="{9009DC93-7234-4F31-8DB5-F360396B919E}" srcOrd="15" destOrd="0" presId="urn:microsoft.com/office/officeart/2005/8/layout/cycle8"/>
    <dgm:cxn modelId="{6379D7F6-23EA-4D2D-A072-5E2DC83F5487}" type="presParOf" srcId="{6E1882E4-C116-4E83-8F6B-9A6E211A469F}" destId="{F7A67959-AE03-42B5-9710-CF3E9B333869}" srcOrd="16" destOrd="0" presId="urn:microsoft.com/office/officeart/2005/8/layout/cycle8"/>
    <dgm:cxn modelId="{17D24717-76ED-4AC1-B2ED-C814DE45A7B6}" type="presParOf" srcId="{6E1882E4-C116-4E83-8F6B-9A6E211A469F}" destId="{9800700E-9680-4FDE-BF4E-F4BA89BAF7C5}" srcOrd="17" destOrd="0" presId="urn:microsoft.com/office/officeart/2005/8/layout/cycle8"/>
    <dgm:cxn modelId="{E9AEAF8A-D405-4421-B16B-076B9D6B0AB1}" type="presParOf" srcId="{6E1882E4-C116-4E83-8F6B-9A6E211A469F}" destId="{B50FF4CF-B31F-4031-B0A2-7774F6148C79}" srcOrd="18" destOrd="0" presId="urn:microsoft.com/office/officeart/2005/8/layout/cycle8"/>
    <dgm:cxn modelId="{5D35EA47-5C9A-4B3C-812C-2601B2BAFFFA}" type="presParOf" srcId="{6E1882E4-C116-4E83-8F6B-9A6E211A469F}" destId="{087816B7-6432-4149-BBCF-C3E085FF841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8BF923-E2FF-45DD-A7CC-BA325CC5F7DB}"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zh-CN" altLang="en-US"/>
        </a:p>
      </dgm:t>
    </dgm:pt>
    <dgm:pt modelId="{8AE86FD8-3BD3-4AA2-A85D-9BF046698025}">
      <dgm:prSet phldrT="[文本]" custT="1"/>
      <dgm:spPr/>
      <dgm:t>
        <a:bodyPr/>
        <a:lstStyle/>
        <a:p>
          <a:r>
            <a:rPr lang="zh-CN" altLang="en-US" sz="3200" dirty="0" smtClean="0"/>
            <a:t>接口特性</a:t>
          </a:r>
          <a:endParaRPr lang="zh-CN" altLang="en-US" sz="3200" dirty="0"/>
        </a:p>
      </dgm:t>
    </dgm:pt>
    <dgm:pt modelId="{08CE9ADA-1705-4B14-9110-326E8E12DEE4}" type="parTrans" cxnId="{73806640-8127-4F6B-AE45-FC86304E7493}">
      <dgm:prSet/>
      <dgm:spPr/>
      <dgm:t>
        <a:bodyPr/>
        <a:lstStyle/>
        <a:p>
          <a:endParaRPr lang="zh-CN" altLang="en-US"/>
        </a:p>
      </dgm:t>
    </dgm:pt>
    <dgm:pt modelId="{6576553A-4945-4256-BD2E-59E957F9A02F}" type="sibTrans" cxnId="{73806640-8127-4F6B-AE45-FC86304E7493}">
      <dgm:prSet/>
      <dgm:spPr/>
      <dgm:t>
        <a:bodyPr/>
        <a:lstStyle/>
        <a:p>
          <a:endParaRPr lang="zh-CN" altLang="en-US"/>
        </a:p>
      </dgm:t>
    </dgm:pt>
    <dgm:pt modelId="{A5F7F1C7-4276-4BAA-AC6A-F74C6695B4D2}">
      <dgm:prSet phldrT="[文本]" custT="1"/>
      <dgm:spPr/>
      <dgm:t>
        <a:bodyPr/>
        <a:lstStyle/>
        <a:p>
          <a:r>
            <a:rPr lang="zh-CN" altLang="en-US" sz="2800" dirty="0" smtClean="0"/>
            <a:t>接线</a:t>
          </a:r>
          <a:endParaRPr lang="zh-CN" altLang="en-US" sz="2800" dirty="0"/>
        </a:p>
      </dgm:t>
    </dgm:pt>
    <dgm:pt modelId="{798A6880-95A0-442A-98A7-0C0F91299CC1}" type="parTrans" cxnId="{B3E5BC07-0485-4D63-BD8A-B288FAB788FA}">
      <dgm:prSet/>
      <dgm:spPr/>
      <dgm:t>
        <a:bodyPr/>
        <a:lstStyle/>
        <a:p>
          <a:endParaRPr lang="zh-CN" altLang="en-US"/>
        </a:p>
      </dgm:t>
    </dgm:pt>
    <dgm:pt modelId="{77B7776E-0B57-49FA-A56A-D7C62A96773C}" type="sibTrans" cxnId="{B3E5BC07-0485-4D63-BD8A-B288FAB788FA}">
      <dgm:prSet/>
      <dgm:spPr/>
      <dgm:t>
        <a:bodyPr/>
        <a:lstStyle/>
        <a:p>
          <a:endParaRPr lang="zh-CN" altLang="en-US"/>
        </a:p>
      </dgm:t>
    </dgm:pt>
    <dgm:pt modelId="{B627BE68-DFAA-4EB8-9DB5-3944D913969E}">
      <dgm:prSet phldrT="[文本]" custT="1"/>
      <dgm:spPr/>
      <dgm:t>
        <a:bodyPr/>
        <a:lstStyle/>
        <a:p>
          <a:r>
            <a:rPr lang="zh-CN" altLang="en-US" sz="2800" dirty="0" smtClean="0"/>
            <a:t>附件</a:t>
          </a:r>
          <a:endParaRPr lang="zh-CN" altLang="en-US" sz="2800" dirty="0"/>
        </a:p>
      </dgm:t>
    </dgm:pt>
    <dgm:pt modelId="{F036F693-481A-427D-85A9-759E1B5FD113}" type="parTrans" cxnId="{3A901FEC-12DA-4559-9DD1-1F5E6B8E0FB0}">
      <dgm:prSet/>
      <dgm:spPr/>
      <dgm:t>
        <a:bodyPr/>
        <a:lstStyle/>
        <a:p>
          <a:endParaRPr lang="zh-CN" altLang="en-US"/>
        </a:p>
      </dgm:t>
    </dgm:pt>
    <dgm:pt modelId="{7071F5E7-694E-4667-B1DC-346044816BF6}" type="sibTrans" cxnId="{3A901FEC-12DA-4559-9DD1-1F5E6B8E0FB0}">
      <dgm:prSet/>
      <dgm:spPr/>
      <dgm:t>
        <a:bodyPr/>
        <a:lstStyle/>
        <a:p>
          <a:endParaRPr lang="zh-CN" altLang="en-US"/>
        </a:p>
      </dgm:t>
    </dgm:pt>
    <dgm:pt modelId="{8FAC16AF-EFBB-486C-8A4E-163957F2C6CA}">
      <dgm:prSet phldrT="[文本]" custT="1"/>
      <dgm:spPr/>
      <dgm:t>
        <a:bodyPr/>
        <a:lstStyle/>
        <a:p>
          <a:r>
            <a:rPr lang="zh-CN" altLang="en-US" sz="2400" dirty="0" smtClean="0"/>
            <a:t>外形尺寸</a:t>
          </a:r>
          <a:endParaRPr lang="zh-CN" altLang="en-US" sz="2400" dirty="0"/>
        </a:p>
      </dgm:t>
    </dgm:pt>
    <dgm:pt modelId="{113C3AE5-E6FE-4F73-900A-24DE7048C615}" type="parTrans" cxnId="{42959CB9-687B-4D42-AAE0-A6A6891606C6}">
      <dgm:prSet/>
      <dgm:spPr/>
      <dgm:t>
        <a:bodyPr/>
        <a:lstStyle/>
        <a:p>
          <a:endParaRPr lang="zh-CN" altLang="en-US"/>
        </a:p>
      </dgm:t>
    </dgm:pt>
    <dgm:pt modelId="{1E8719A5-B768-4AC2-A4AD-A23CD191A637}" type="sibTrans" cxnId="{42959CB9-687B-4D42-AAE0-A6A6891606C6}">
      <dgm:prSet/>
      <dgm:spPr/>
      <dgm:t>
        <a:bodyPr/>
        <a:lstStyle/>
        <a:p>
          <a:endParaRPr lang="zh-CN" altLang="en-US"/>
        </a:p>
      </dgm:t>
    </dgm:pt>
    <dgm:pt modelId="{6975A7C7-EC1C-49B5-8E05-3AE778021A90}" type="pres">
      <dgm:prSet presAssocID="{4B8BF923-E2FF-45DD-A7CC-BA325CC5F7DB}" presName="composite" presStyleCnt="0">
        <dgm:presLayoutVars>
          <dgm:chMax val="1"/>
          <dgm:dir/>
          <dgm:resizeHandles val="exact"/>
        </dgm:presLayoutVars>
      </dgm:prSet>
      <dgm:spPr/>
      <dgm:t>
        <a:bodyPr/>
        <a:lstStyle/>
        <a:p>
          <a:endParaRPr lang="zh-CN" altLang="en-US"/>
        </a:p>
      </dgm:t>
    </dgm:pt>
    <dgm:pt modelId="{FB5D8499-5C9A-4EF0-B1C6-EBEF12F4097E}" type="pres">
      <dgm:prSet presAssocID="{4B8BF923-E2FF-45DD-A7CC-BA325CC5F7DB}" presName="radial" presStyleCnt="0">
        <dgm:presLayoutVars>
          <dgm:animLvl val="ctr"/>
        </dgm:presLayoutVars>
      </dgm:prSet>
      <dgm:spPr/>
      <dgm:t>
        <a:bodyPr/>
        <a:lstStyle/>
        <a:p>
          <a:endParaRPr lang="zh-CN" altLang="en-US"/>
        </a:p>
      </dgm:t>
    </dgm:pt>
    <dgm:pt modelId="{20E4DDE3-50DF-49BA-BE16-B9B37B6B16E0}" type="pres">
      <dgm:prSet presAssocID="{8AE86FD8-3BD3-4AA2-A85D-9BF046698025}" presName="centerShape" presStyleLbl="vennNode1" presStyleIdx="0" presStyleCnt="4"/>
      <dgm:spPr/>
      <dgm:t>
        <a:bodyPr/>
        <a:lstStyle/>
        <a:p>
          <a:endParaRPr lang="zh-CN" altLang="en-US"/>
        </a:p>
      </dgm:t>
    </dgm:pt>
    <dgm:pt modelId="{BA9A634B-C9CA-4A8E-8EE4-66859DCCAD66}" type="pres">
      <dgm:prSet presAssocID="{A5F7F1C7-4276-4BAA-AC6A-F74C6695B4D2}" presName="node" presStyleLbl="vennNode1" presStyleIdx="1" presStyleCnt="4">
        <dgm:presLayoutVars>
          <dgm:bulletEnabled val="1"/>
        </dgm:presLayoutVars>
      </dgm:prSet>
      <dgm:spPr/>
      <dgm:t>
        <a:bodyPr/>
        <a:lstStyle/>
        <a:p>
          <a:endParaRPr lang="zh-CN" altLang="en-US"/>
        </a:p>
      </dgm:t>
    </dgm:pt>
    <dgm:pt modelId="{AB8D32F8-9C89-4A43-9E8C-D0267BB89D18}" type="pres">
      <dgm:prSet presAssocID="{B627BE68-DFAA-4EB8-9DB5-3944D913969E}" presName="node" presStyleLbl="vennNode1" presStyleIdx="2" presStyleCnt="4">
        <dgm:presLayoutVars>
          <dgm:bulletEnabled val="1"/>
        </dgm:presLayoutVars>
      </dgm:prSet>
      <dgm:spPr/>
      <dgm:t>
        <a:bodyPr/>
        <a:lstStyle/>
        <a:p>
          <a:endParaRPr lang="zh-CN" altLang="en-US"/>
        </a:p>
      </dgm:t>
    </dgm:pt>
    <dgm:pt modelId="{AA34D268-0184-4237-A674-DFCA27B98D90}" type="pres">
      <dgm:prSet presAssocID="{8FAC16AF-EFBB-486C-8A4E-163957F2C6CA}" presName="node" presStyleLbl="vennNode1" presStyleIdx="3" presStyleCnt="4">
        <dgm:presLayoutVars>
          <dgm:bulletEnabled val="1"/>
        </dgm:presLayoutVars>
      </dgm:prSet>
      <dgm:spPr/>
      <dgm:t>
        <a:bodyPr/>
        <a:lstStyle/>
        <a:p>
          <a:endParaRPr lang="zh-CN" altLang="en-US"/>
        </a:p>
      </dgm:t>
    </dgm:pt>
  </dgm:ptLst>
  <dgm:cxnLst>
    <dgm:cxn modelId="{6C12D37F-5883-45CB-ABB1-5D49C273478E}" type="presOf" srcId="{8AE86FD8-3BD3-4AA2-A85D-9BF046698025}" destId="{20E4DDE3-50DF-49BA-BE16-B9B37B6B16E0}" srcOrd="0" destOrd="0" presId="urn:microsoft.com/office/officeart/2005/8/layout/radial3"/>
    <dgm:cxn modelId="{73806640-8127-4F6B-AE45-FC86304E7493}" srcId="{4B8BF923-E2FF-45DD-A7CC-BA325CC5F7DB}" destId="{8AE86FD8-3BD3-4AA2-A85D-9BF046698025}" srcOrd="0" destOrd="0" parTransId="{08CE9ADA-1705-4B14-9110-326E8E12DEE4}" sibTransId="{6576553A-4945-4256-BD2E-59E957F9A02F}"/>
    <dgm:cxn modelId="{42959CB9-687B-4D42-AAE0-A6A6891606C6}" srcId="{8AE86FD8-3BD3-4AA2-A85D-9BF046698025}" destId="{8FAC16AF-EFBB-486C-8A4E-163957F2C6CA}" srcOrd="2" destOrd="0" parTransId="{113C3AE5-E6FE-4F73-900A-24DE7048C615}" sibTransId="{1E8719A5-B768-4AC2-A4AD-A23CD191A637}"/>
    <dgm:cxn modelId="{4BBC8BC1-A046-4BB4-B5D4-5919842C54EB}" type="presOf" srcId="{8FAC16AF-EFBB-486C-8A4E-163957F2C6CA}" destId="{AA34D268-0184-4237-A674-DFCA27B98D90}" srcOrd="0" destOrd="0" presId="urn:microsoft.com/office/officeart/2005/8/layout/radial3"/>
    <dgm:cxn modelId="{8E653531-8E3A-440D-8F99-40E278AA6AE0}" type="presOf" srcId="{B627BE68-DFAA-4EB8-9DB5-3944D913969E}" destId="{AB8D32F8-9C89-4A43-9E8C-D0267BB89D18}" srcOrd="0" destOrd="0" presId="urn:microsoft.com/office/officeart/2005/8/layout/radial3"/>
    <dgm:cxn modelId="{5D463D14-214B-4603-8555-0B260E773F48}" type="presOf" srcId="{A5F7F1C7-4276-4BAA-AC6A-F74C6695B4D2}" destId="{BA9A634B-C9CA-4A8E-8EE4-66859DCCAD66}" srcOrd="0" destOrd="0" presId="urn:microsoft.com/office/officeart/2005/8/layout/radial3"/>
    <dgm:cxn modelId="{B3E5BC07-0485-4D63-BD8A-B288FAB788FA}" srcId="{8AE86FD8-3BD3-4AA2-A85D-9BF046698025}" destId="{A5F7F1C7-4276-4BAA-AC6A-F74C6695B4D2}" srcOrd="0" destOrd="0" parTransId="{798A6880-95A0-442A-98A7-0C0F91299CC1}" sibTransId="{77B7776E-0B57-49FA-A56A-D7C62A96773C}"/>
    <dgm:cxn modelId="{2F16E537-05D3-477A-BDBD-0B679484C65D}" type="presOf" srcId="{4B8BF923-E2FF-45DD-A7CC-BA325CC5F7DB}" destId="{6975A7C7-EC1C-49B5-8E05-3AE778021A90}" srcOrd="0" destOrd="0" presId="urn:microsoft.com/office/officeart/2005/8/layout/radial3"/>
    <dgm:cxn modelId="{3A901FEC-12DA-4559-9DD1-1F5E6B8E0FB0}" srcId="{8AE86FD8-3BD3-4AA2-A85D-9BF046698025}" destId="{B627BE68-DFAA-4EB8-9DB5-3944D913969E}" srcOrd="1" destOrd="0" parTransId="{F036F693-481A-427D-85A9-759E1B5FD113}" sibTransId="{7071F5E7-694E-4667-B1DC-346044816BF6}"/>
    <dgm:cxn modelId="{61207157-1665-44CA-B61B-2DBE0368270E}" type="presParOf" srcId="{6975A7C7-EC1C-49B5-8E05-3AE778021A90}" destId="{FB5D8499-5C9A-4EF0-B1C6-EBEF12F4097E}" srcOrd="0" destOrd="0" presId="urn:microsoft.com/office/officeart/2005/8/layout/radial3"/>
    <dgm:cxn modelId="{F2C3B8A0-8DA4-4FA9-B97A-7B8AA78F5A10}" type="presParOf" srcId="{FB5D8499-5C9A-4EF0-B1C6-EBEF12F4097E}" destId="{20E4DDE3-50DF-49BA-BE16-B9B37B6B16E0}" srcOrd="0" destOrd="0" presId="urn:microsoft.com/office/officeart/2005/8/layout/radial3"/>
    <dgm:cxn modelId="{876A6111-B50E-4767-B88C-EF678BC3E1C5}" type="presParOf" srcId="{FB5D8499-5C9A-4EF0-B1C6-EBEF12F4097E}" destId="{BA9A634B-C9CA-4A8E-8EE4-66859DCCAD66}" srcOrd="1" destOrd="0" presId="urn:microsoft.com/office/officeart/2005/8/layout/radial3"/>
    <dgm:cxn modelId="{1F2941DD-250E-4F7F-BC69-1B560F683EDC}" type="presParOf" srcId="{FB5D8499-5C9A-4EF0-B1C6-EBEF12F4097E}" destId="{AB8D32F8-9C89-4A43-9E8C-D0267BB89D18}" srcOrd="2" destOrd="0" presId="urn:microsoft.com/office/officeart/2005/8/layout/radial3"/>
    <dgm:cxn modelId="{2637DBF9-8EBA-4530-BC8F-796A1C00D34E}" type="presParOf" srcId="{FB5D8499-5C9A-4EF0-B1C6-EBEF12F4097E}" destId="{AA34D268-0184-4237-A674-DFCA27B98D90}"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D55A14-9767-4153-9703-52AA91ADC4C1}" type="doc">
      <dgm:prSet loTypeId="urn:microsoft.com/office/officeart/2005/8/layout/hList6" loCatId="list" qsTypeId="urn:microsoft.com/office/officeart/2005/8/quickstyle/simple2" qsCatId="simple" csTypeId="urn:microsoft.com/office/officeart/2005/8/colors/colorful5" csCatId="colorful" phldr="1"/>
      <dgm:spPr/>
      <dgm:t>
        <a:bodyPr/>
        <a:lstStyle/>
        <a:p>
          <a:endParaRPr lang="zh-CN" altLang="en-US"/>
        </a:p>
      </dgm:t>
    </dgm:pt>
    <dgm:pt modelId="{9988B130-84A0-4C62-AB59-8C5B9B568679}">
      <dgm:prSet phldrT="[文本]" custT="1"/>
      <dgm:spPr/>
      <dgm:t>
        <a:bodyPr/>
        <a:lstStyle/>
        <a:p>
          <a:r>
            <a:rPr lang="en-US" altLang="zh-CN" sz="2400" dirty="0" smtClean="0"/>
            <a:t>1.</a:t>
          </a:r>
          <a:r>
            <a:rPr lang="zh-CN" altLang="en-US" sz="2400" dirty="0" smtClean="0"/>
            <a:t>基准环境温度</a:t>
          </a:r>
          <a:endParaRPr lang="zh-CN" altLang="en-US" sz="2400" dirty="0"/>
        </a:p>
      </dgm:t>
    </dgm:pt>
    <dgm:pt modelId="{2A9FE383-D372-4C9A-954C-9DD5675DE8DD}" type="parTrans" cxnId="{8208A79C-08E5-4912-B2B5-D448EF122BF8}">
      <dgm:prSet/>
      <dgm:spPr/>
      <dgm:t>
        <a:bodyPr/>
        <a:lstStyle/>
        <a:p>
          <a:endParaRPr lang="zh-CN" altLang="en-US"/>
        </a:p>
      </dgm:t>
    </dgm:pt>
    <dgm:pt modelId="{262100BB-8C90-4BBE-8789-A89FFC63CBB5}" type="sibTrans" cxnId="{8208A79C-08E5-4912-B2B5-D448EF122BF8}">
      <dgm:prSet/>
      <dgm:spPr/>
      <dgm:t>
        <a:bodyPr/>
        <a:lstStyle/>
        <a:p>
          <a:endParaRPr lang="zh-CN" altLang="en-US"/>
        </a:p>
      </dgm:t>
    </dgm:pt>
    <dgm:pt modelId="{AE81A3EE-A928-4E28-80D7-2E5DC8A39F3A}">
      <dgm:prSet phldrT="[文本]" custT="1"/>
      <dgm:spPr/>
      <dgm:t>
        <a:bodyPr/>
        <a:lstStyle/>
        <a:p>
          <a:pPr algn="l"/>
          <a:r>
            <a:rPr lang="en-US" altLang="zh-CN" sz="2000" dirty="0" smtClean="0"/>
            <a:t>50</a:t>
          </a:r>
          <a:r>
            <a:rPr lang="zh-CN" altLang="en-US" sz="2000" dirty="0" smtClean="0"/>
            <a:t>℃，满足</a:t>
          </a:r>
          <a:r>
            <a:rPr lang="en-US" altLang="zh-CN" sz="2000" dirty="0" smtClean="0"/>
            <a:t>UL489B</a:t>
          </a:r>
          <a:r>
            <a:rPr lang="zh-CN" altLang="en-US" sz="2000" dirty="0" smtClean="0"/>
            <a:t>标准，更适合光伏应用。</a:t>
          </a:r>
          <a:endParaRPr lang="zh-CN" altLang="en-US" sz="2000" dirty="0"/>
        </a:p>
      </dgm:t>
    </dgm:pt>
    <dgm:pt modelId="{5ED5C015-4339-4D40-AAE5-E02F2E8E7A99}" type="parTrans" cxnId="{18F6D7DA-C0DB-4574-8A8A-F13983E35BE1}">
      <dgm:prSet/>
      <dgm:spPr/>
      <dgm:t>
        <a:bodyPr/>
        <a:lstStyle/>
        <a:p>
          <a:endParaRPr lang="zh-CN" altLang="en-US"/>
        </a:p>
      </dgm:t>
    </dgm:pt>
    <dgm:pt modelId="{A195E48A-AF5B-41C3-90F5-BB9880C07280}" type="sibTrans" cxnId="{18F6D7DA-C0DB-4574-8A8A-F13983E35BE1}">
      <dgm:prSet/>
      <dgm:spPr/>
      <dgm:t>
        <a:bodyPr/>
        <a:lstStyle/>
        <a:p>
          <a:endParaRPr lang="zh-CN" altLang="en-US"/>
        </a:p>
      </dgm:t>
    </dgm:pt>
    <dgm:pt modelId="{6547FEEC-7EFA-4845-9616-90CA526E5FFA}">
      <dgm:prSet phldrT="[文本]" custT="1"/>
      <dgm:spPr/>
      <dgm:t>
        <a:bodyPr/>
        <a:lstStyle/>
        <a:p>
          <a:r>
            <a:rPr lang="en-US" altLang="zh-CN" sz="2400" dirty="0" smtClean="0"/>
            <a:t>2.</a:t>
          </a:r>
          <a:r>
            <a:rPr lang="zh-CN" altLang="en-US" sz="2400" dirty="0" smtClean="0"/>
            <a:t>允许使用环境温度</a:t>
          </a:r>
          <a:endParaRPr lang="zh-CN" altLang="en-US" sz="2400" dirty="0"/>
        </a:p>
      </dgm:t>
    </dgm:pt>
    <dgm:pt modelId="{310D6F7B-A704-4003-8A05-5E244BEF81AB}" type="parTrans" cxnId="{A89D9748-BDBA-4AA7-869E-23083BB882AD}">
      <dgm:prSet/>
      <dgm:spPr/>
      <dgm:t>
        <a:bodyPr/>
        <a:lstStyle/>
        <a:p>
          <a:endParaRPr lang="zh-CN" altLang="en-US"/>
        </a:p>
      </dgm:t>
    </dgm:pt>
    <dgm:pt modelId="{1710D1DA-0DFF-4A84-AF16-B73CFA1E338C}" type="sibTrans" cxnId="{A89D9748-BDBA-4AA7-869E-23083BB882AD}">
      <dgm:prSet/>
      <dgm:spPr/>
      <dgm:t>
        <a:bodyPr/>
        <a:lstStyle/>
        <a:p>
          <a:endParaRPr lang="zh-CN" altLang="en-US"/>
        </a:p>
      </dgm:t>
    </dgm:pt>
    <dgm:pt modelId="{CDB8E728-D6DD-4DE5-AC83-9EAA98FB1D1F}">
      <dgm:prSet phldrT="[文本]" custT="1"/>
      <dgm:spPr/>
      <dgm:t>
        <a:bodyPr/>
        <a:lstStyle/>
        <a:p>
          <a:pPr algn="l"/>
          <a:r>
            <a:rPr lang="en-US" altLang="zh-CN" sz="2000" dirty="0" smtClean="0"/>
            <a:t>-40</a:t>
          </a:r>
          <a:r>
            <a:rPr lang="zh-CN" altLang="en-US" sz="2000" dirty="0" smtClean="0"/>
            <a:t>℃</a:t>
          </a:r>
          <a:r>
            <a:rPr lang="en-US" altLang="zh-CN" sz="2000" dirty="0" smtClean="0"/>
            <a:t>~+70</a:t>
          </a:r>
          <a:r>
            <a:rPr lang="zh-CN" altLang="en-US" sz="2000" dirty="0" smtClean="0"/>
            <a:t>℃：完全适合光伏应用。</a:t>
          </a:r>
          <a:endParaRPr lang="zh-CN" altLang="en-US" sz="2000" dirty="0"/>
        </a:p>
      </dgm:t>
    </dgm:pt>
    <dgm:pt modelId="{A8466EF1-0EF2-4903-96A1-0CB71FB74DCA}" type="parTrans" cxnId="{B55AEA1A-7C73-4AB9-A85D-13FAD549C2E8}">
      <dgm:prSet/>
      <dgm:spPr/>
      <dgm:t>
        <a:bodyPr/>
        <a:lstStyle/>
        <a:p>
          <a:endParaRPr lang="zh-CN" altLang="en-US"/>
        </a:p>
      </dgm:t>
    </dgm:pt>
    <dgm:pt modelId="{E9927E1C-7FBD-486A-B3DC-EB65D0E41940}" type="sibTrans" cxnId="{B55AEA1A-7C73-4AB9-A85D-13FAD549C2E8}">
      <dgm:prSet/>
      <dgm:spPr/>
      <dgm:t>
        <a:bodyPr/>
        <a:lstStyle/>
        <a:p>
          <a:endParaRPr lang="zh-CN" altLang="en-US"/>
        </a:p>
      </dgm:t>
    </dgm:pt>
    <dgm:pt modelId="{406D63B7-B1E3-45F0-BAF4-725864F2B4FF}" type="pres">
      <dgm:prSet presAssocID="{22D55A14-9767-4153-9703-52AA91ADC4C1}" presName="Name0" presStyleCnt="0">
        <dgm:presLayoutVars>
          <dgm:dir/>
          <dgm:resizeHandles val="exact"/>
        </dgm:presLayoutVars>
      </dgm:prSet>
      <dgm:spPr/>
      <dgm:t>
        <a:bodyPr/>
        <a:lstStyle/>
        <a:p>
          <a:endParaRPr lang="zh-CN" altLang="en-US"/>
        </a:p>
      </dgm:t>
    </dgm:pt>
    <dgm:pt modelId="{BA5998A3-B77A-425F-BA85-71F03C1161EF}" type="pres">
      <dgm:prSet presAssocID="{9988B130-84A0-4C62-AB59-8C5B9B568679}" presName="node" presStyleLbl="node1" presStyleIdx="0" presStyleCnt="2">
        <dgm:presLayoutVars>
          <dgm:bulletEnabled val="1"/>
        </dgm:presLayoutVars>
      </dgm:prSet>
      <dgm:spPr/>
      <dgm:t>
        <a:bodyPr/>
        <a:lstStyle/>
        <a:p>
          <a:endParaRPr lang="zh-CN" altLang="en-US"/>
        </a:p>
      </dgm:t>
    </dgm:pt>
    <dgm:pt modelId="{53A4A400-0361-46D4-BD94-C4A87E3573DA}" type="pres">
      <dgm:prSet presAssocID="{262100BB-8C90-4BBE-8789-A89FFC63CBB5}" presName="sibTrans" presStyleCnt="0"/>
      <dgm:spPr/>
      <dgm:t>
        <a:bodyPr/>
        <a:lstStyle/>
        <a:p>
          <a:endParaRPr lang="zh-CN" altLang="en-US"/>
        </a:p>
      </dgm:t>
    </dgm:pt>
    <dgm:pt modelId="{845CE995-9C78-4E32-93D2-3E845EC6FD0E}" type="pres">
      <dgm:prSet presAssocID="{6547FEEC-7EFA-4845-9616-90CA526E5FFA}" presName="node" presStyleLbl="node1" presStyleIdx="1" presStyleCnt="2">
        <dgm:presLayoutVars>
          <dgm:bulletEnabled val="1"/>
        </dgm:presLayoutVars>
      </dgm:prSet>
      <dgm:spPr/>
      <dgm:t>
        <a:bodyPr/>
        <a:lstStyle/>
        <a:p>
          <a:endParaRPr lang="zh-CN" altLang="en-US"/>
        </a:p>
      </dgm:t>
    </dgm:pt>
  </dgm:ptLst>
  <dgm:cxnLst>
    <dgm:cxn modelId="{18F6D7DA-C0DB-4574-8A8A-F13983E35BE1}" srcId="{9988B130-84A0-4C62-AB59-8C5B9B568679}" destId="{AE81A3EE-A928-4E28-80D7-2E5DC8A39F3A}" srcOrd="0" destOrd="0" parTransId="{5ED5C015-4339-4D40-AAE5-E02F2E8E7A99}" sibTransId="{A195E48A-AF5B-41C3-90F5-BB9880C07280}"/>
    <dgm:cxn modelId="{61CADC91-F04D-4287-974F-7828BD2519B3}" type="presOf" srcId="{22D55A14-9767-4153-9703-52AA91ADC4C1}" destId="{406D63B7-B1E3-45F0-BAF4-725864F2B4FF}" srcOrd="0" destOrd="0" presId="urn:microsoft.com/office/officeart/2005/8/layout/hList6"/>
    <dgm:cxn modelId="{157D79E0-C58D-42C6-9AEF-DBB32D3E906E}" type="presOf" srcId="{6547FEEC-7EFA-4845-9616-90CA526E5FFA}" destId="{845CE995-9C78-4E32-93D2-3E845EC6FD0E}" srcOrd="0" destOrd="0" presId="urn:microsoft.com/office/officeart/2005/8/layout/hList6"/>
    <dgm:cxn modelId="{8208A79C-08E5-4912-B2B5-D448EF122BF8}" srcId="{22D55A14-9767-4153-9703-52AA91ADC4C1}" destId="{9988B130-84A0-4C62-AB59-8C5B9B568679}" srcOrd="0" destOrd="0" parTransId="{2A9FE383-D372-4C9A-954C-9DD5675DE8DD}" sibTransId="{262100BB-8C90-4BBE-8789-A89FFC63CBB5}"/>
    <dgm:cxn modelId="{2ED1A73C-0F5D-49D9-A74C-7F3365FD3EBB}" type="presOf" srcId="{AE81A3EE-A928-4E28-80D7-2E5DC8A39F3A}" destId="{BA5998A3-B77A-425F-BA85-71F03C1161EF}" srcOrd="0" destOrd="1" presId="urn:microsoft.com/office/officeart/2005/8/layout/hList6"/>
    <dgm:cxn modelId="{A89D9748-BDBA-4AA7-869E-23083BB882AD}" srcId="{22D55A14-9767-4153-9703-52AA91ADC4C1}" destId="{6547FEEC-7EFA-4845-9616-90CA526E5FFA}" srcOrd="1" destOrd="0" parTransId="{310D6F7B-A704-4003-8A05-5E244BEF81AB}" sibTransId="{1710D1DA-0DFF-4A84-AF16-B73CFA1E338C}"/>
    <dgm:cxn modelId="{410A005F-EFAF-460C-B352-884A1E0FA29A}" type="presOf" srcId="{9988B130-84A0-4C62-AB59-8C5B9B568679}" destId="{BA5998A3-B77A-425F-BA85-71F03C1161EF}" srcOrd="0" destOrd="0" presId="urn:microsoft.com/office/officeart/2005/8/layout/hList6"/>
    <dgm:cxn modelId="{F6D7ABD7-C14A-4089-AF1A-9C3EB945BCAD}" type="presOf" srcId="{CDB8E728-D6DD-4DE5-AC83-9EAA98FB1D1F}" destId="{845CE995-9C78-4E32-93D2-3E845EC6FD0E}" srcOrd="0" destOrd="1" presId="urn:microsoft.com/office/officeart/2005/8/layout/hList6"/>
    <dgm:cxn modelId="{B55AEA1A-7C73-4AB9-A85D-13FAD549C2E8}" srcId="{6547FEEC-7EFA-4845-9616-90CA526E5FFA}" destId="{CDB8E728-D6DD-4DE5-AC83-9EAA98FB1D1F}" srcOrd="0" destOrd="0" parTransId="{A8466EF1-0EF2-4903-96A1-0CB71FB74DCA}" sibTransId="{E9927E1C-7FBD-486A-B3DC-EB65D0E41940}"/>
    <dgm:cxn modelId="{D8C1D8F7-BDBB-42CD-BC7F-F36712EEB2F2}" type="presParOf" srcId="{406D63B7-B1E3-45F0-BAF4-725864F2B4FF}" destId="{BA5998A3-B77A-425F-BA85-71F03C1161EF}" srcOrd="0" destOrd="0" presId="urn:microsoft.com/office/officeart/2005/8/layout/hList6"/>
    <dgm:cxn modelId="{8C1AFDFF-A614-409C-9819-80DCE7EAEAB5}" type="presParOf" srcId="{406D63B7-B1E3-45F0-BAF4-725864F2B4FF}" destId="{53A4A400-0361-46D4-BD94-C4A87E3573DA}" srcOrd="1" destOrd="0" presId="urn:microsoft.com/office/officeart/2005/8/layout/hList6"/>
    <dgm:cxn modelId="{3C2E9963-DC95-4F56-B6C9-A337D09A62E5}" type="presParOf" srcId="{406D63B7-B1E3-45F0-BAF4-725864F2B4FF}" destId="{845CE995-9C78-4E32-93D2-3E845EC6FD0E}"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3E6E20-F7B2-4CEB-B74A-B5C76281BD41}" type="doc">
      <dgm:prSet loTypeId="urn:microsoft.com/office/officeart/2009/3/layout/IncreasingArrowsProcess" loCatId="process" qsTypeId="urn:microsoft.com/office/officeart/2005/8/quickstyle/3d2" qsCatId="3D" csTypeId="urn:microsoft.com/office/officeart/2005/8/colors/colorful4" csCatId="colorful" phldr="1"/>
      <dgm:spPr/>
      <dgm:t>
        <a:bodyPr/>
        <a:lstStyle/>
        <a:p>
          <a:endParaRPr lang="zh-CN" altLang="en-US"/>
        </a:p>
      </dgm:t>
    </dgm:pt>
    <dgm:pt modelId="{C2B92E18-4994-4418-932C-BCB57ECC718F}">
      <dgm:prSet phldrT="[文本]"/>
      <dgm:spPr/>
      <dgm:t>
        <a:bodyPr/>
        <a:lstStyle/>
        <a:p>
          <a:r>
            <a:rPr lang="en-US" altLang="zh-CN" dirty="0" smtClean="0"/>
            <a:t>1.</a:t>
          </a:r>
          <a:r>
            <a:rPr lang="zh-CN" altLang="en-US" dirty="0" smtClean="0"/>
            <a:t>平台化开发理念</a:t>
          </a:r>
          <a:endParaRPr lang="zh-CN" altLang="en-US" dirty="0"/>
        </a:p>
      </dgm:t>
    </dgm:pt>
    <dgm:pt modelId="{C58D7D0C-4EAC-48C6-B7F1-39A7DFF99F1C}" type="parTrans" cxnId="{383FF5FF-4AD7-4DAF-8F4F-9EFB56DBAF36}">
      <dgm:prSet/>
      <dgm:spPr/>
      <dgm:t>
        <a:bodyPr/>
        <a:lstStyle/>
        <a:p>
          <a:endParaRPr lang="zh-CN" altLang="en-US"/>
        </a:p>
      </dgm:t>
    </dgm:pt>
    <dgm:pt modelId="{64A4EACD-3FD2-4BDD-B719-C3A058E2397E}" type="sibTrans" cxnId="{383FF5FF-4AD7-4DAF-8F4F-9EFB56DBAF36}">
      <dgm:prSet/>
      <dgm:spPr/>
      <dgm:t>
        <a:bodyPr/>
        <a:lstStyle/>
        <a:p>
          <a:endParaRPr lang="zh-CN" altLang="en-US"/>
        </a:p>
      </dgm:t>
    </dgm:pt>
    <dgm:pt modelId="{34DADFE0-5AF3-4E72-ACCE-E6007DC9624E}">
      <dgm:prSet phldrT="[文本]" custT="1"/>
      <dgm:spPr/>
      <dgm:t>
        <a:bodyPr/>
        <a:lstStyle/>
        <a:p>
          <a:r>
            <a:rPr lang="en-US" altLang="zh-CN" sz="1600" dirty="0" smtClean="0"/>
            <a:t>250</a:t>
          </a:r>
          <a:r>
            <a:rPr lang="zh-CN" altLang="en-US" sz="1600" dirty="0" smtClean="0"/>
            <a:t>系列机构</a:t>
          </a:r>
          <a:endParaRPr lang="en-US" altLang="zh-CN" sz="1600" dirty="0" smtClean="0"/>
        </a:p>
        <a:p>
          <a:r>
            <a:rPr lang="en-US" altLang="zh-CN" sz="1600" dirty="0" smtClean="0"/>
            <a:t>250</a:t>
          </a:r>
          <a:r>
            <a:rPr lang="zh-CN" altLang="en-US" sz="1600" dirty="0" smtClean="0"/>
            <a:t>系列内部附件</a:t>
          </a:r>
          <a:endParaRPr lang="zh-CN" altLang="en-US" sz="1600" dirty="0"/>
        </a:p>
      </dgm:t>
    </dgm:pt>
    <dgm:pt modelId="{D58F62AF-9777-459F-8E9E-B7041371DDE7}" type="parTrans" cxnId="{5B8BE705-2065-4464-9228-64EA15AEEE37}">
      <dgm:prSet/>
      <dgm:spPr/>
      <dgm:t>
        <a:bodyPr/>
        <a:lstStyle/>
        <a:p>
          <a:endParaRPr lang="zh-CN" altLang="en-US"/>
        </a:p>
      </dgm:t>
    </dgm:pt>
    <dgm:pt modelId="{8BED1E5F-F662-4739-BDFD-1756199E5E55}" type="sibTrans" cxnId="{5B8BE705-2065-4464-9228-64EA15AEEE37}">
      <dgm:prSet/>
      <dgm:spPr/>
      <dgm:t>
        <a:bodyPr/>
        <a:lstStyle/>
        <a:p>
          <a:endParaRPr lang="zh-CN" altLang="en-US"/>
        </a:p>
      </dgm:t>
    </dgm:pt>
    <dgm:pt modelId="{0918792D-6011-4793-877B-29210C3144FC}">
      <dgm:prSet phldrT="[文本]"/>
      <dgm:spPr/>
      <dgm:t>
        <a:bodyPr/>
        <a:lstStyle/>
        <a:p>
          <a:r>
            <a:rPr lang="en-US" altLang="zh-CN" dirty="0" smtClean="0"/>
            <a:t>2.</a:t>
          </a:r>
          <a:r>
            <a:rPr lang="zh-CN" altLang="en-US" dirty="0" smtClean="0"/>
            <a:t>独有核心技术</a:t>
          </a:r>
          <a:endParaRPr lang="zh-CN" altLang="en-US" dirty="0"/>
        </a:p>
      </dgm:t>
    </dgm:pt>
    <dgm:pt modelId="{E12B5DA8-6213-44D9-843E-1F1AC9830FA8}" type="parTrans" cxnId="{E18E974C-3D22-42C5-AA66-EC01D2C227BA}">
      <dgm:prSet/>
      <dgm:spPr/>
      <dgm:t>
        <a:bodyPr/>
        <a:lstStyle/>
        <a:p>
          <a:endParaRPr lang="zh-CN" altLang="en-US"/>
        </a:p>
      </dgm:t>
    </dgm:pt>
    <dgm:pt modelId="{4B6DB8B6-4132-4082-A835-74BB02F1399C}" type="sibTrans" cxnId="{E18E974C-3D22-42C5-AA66-EC01D2C227BA}">
      <dgm:prSet/>
      <dgm:spPr/>
      <dgm:t>
        <a:bodyPr/>
        <a:lstStyle/>
        <a:p>
          <a:endParaRPr lang="zh-CN" altLang="en-US"/>
        </a:p>
      </dgm:t>
    </dgm:pt>
    <dgm:pt modelId="{B93E9FF9-F855-42EE-9093-B1695D81BC4D}">
      <dgm:prSet phldrT="[文本]" custT="1"/>
      <dgm:spPr/>
      <dgm:t>
        <a:bodyPr/>
        <a:lstStyle/>
        <a:p>
          <a:r>
            <a:rPr lang="zh-CN" altLang="en-US" sz="1600" dirty="0" smtClean="0"/>
            <a:t>触头和灭弧室</a:t>
          </a:r>
          <a:endParaRPr lang="en-US" altLang="zh-CN" sz="1600" dirty="0" smtClean="0"/>
        </a:p>
        <a:p>
          <a:r>
            <a:rPr lang="zh-CN" altLang="en-US" sz="1600" dirty="0" smtClean="0"/>
            <a:t>双层极联结构</a:t>
          </a:r>
          <a:endParaRPr lang="zh-CN" altLang="en-US" sz="1600" dirty="0"/>
        </a:p>
      </dgm:t>
    </dgm:pt>
    <dgm:pt modelId="{3533D9F3-361C-425E-A2C7-93AD5799E2D5}" type="parTrans" cxnId="{E6CDE632-677F-48E8-939F-AEF602E6790D}">
      <dgm:prSet/>
      <dgm:spPr/>
      <dgm:t>
        <a:bodyPr/>
        <a:lstStyle/>
        <a:p>
          <a:endParaRPr lang="zh-CN" altLang="en-US"/>
        </a:p>
      </dgm:t>
    </dgm:pt>
    <dgm:pt modelId="{1C6F34BC-CB2B-4591-B66C-FCFCCCC3D2FC}" type="sibTrans" cxnId="{E6CDE632-677F-48E8-939F-AEF602E6790D}">
      <dgm:prSet/>
      <dgm:spPr/>
      <dgm:t>
        <a:bodyPr/>
        <a:lstStyle/>
        <a:p>
          <a:endParaRPr lang="zh-CN" altLang="en-US"/>
        </a:p>
      </dgm:t>
    </dgm:pt>
    <dgm:pt modelId="{33EE5E89-CAB4-454A-9F41-51D3B63C7464}">
      <dgm:prSet phldrT="[文本]"/>
      <dgm:spPr/>
      <dgm:t>
        <a:bodyPr/>
        <a:lstStyle/>
        <a:p>
          <a:r>
            <a:rPr lang="en-US" altLang="zh-CN" dirty="0" smtClean="0"/>
            <a:t>3.</a:t>
          </a:r>
          <a:r>
            <a:rPr lang="zh-CN" altLang="en-US" dirty="0" smtClean="0"/>
            <a:t>统一接线位置</a:t>
          </a:r>
          <a:endParaRPr lang="zh-CN" altLang="en-US" dirty="0"/>
        </a:p>
      </dgm:t>
    </dgm:pt>
    <dgm:pt modelId="{F78A6688-49C6-4C9D-A19D-46B084567144}" type="parTrans" cxnId="{432635A1-CB9C-4C2E-8CC2-4C868B168E10}">
      <dgm:prSet/>
      <dgm:spPr/>
      <dgm:t>
        <a:bodyPr/>
        <a:lstStyle/>
        <a:p>
          <a:endParaRPr lang="zh-CN" altLang="en-US"/>
        </a:p>
      </dgm:t>
    </dgm:pt>
    <dgm:pt modelId="{23AE6EB4-09E6-4960-AA49-B7A873C62A8C}" type="sibTrans" cxnId="{432635A1-CB9C-4C2E-8CC2-4C868B168E10}">
      <dgm:prSet/>
      <dgm:spPr/>
      <dgm:t>
        <a:bodyPr/>
        <a:lstStyle/>
        <a:p>
          <a:endParaRPr lang="zh-CN" altLang="en-US"/>
        </a:p>
      </dgm:t>
    </dgm:pt>
    <dgm:pt modelId="{EE03F356-1F30-48FF-A6E3-04F1AB2A069F}">
      <dgm:prSet phldrT="[文本]" custT="1"/>
      <dgm:spPr/>
      <dgm:t>
        <a:bodyPr/>
        <a:lstStyle/>
        <a:p>
          <a:r>
            <a:rPr lang="zh-CN" altLang="en-US" sz="2000" dirty="0" smtClean="0"/>
            <a:t>便于布线</a:t>
          </a:r>
          <a:endParaRPr lang="zh-CN" altLang="en-US" sz="2000" dirty="0"/>
        </a:p>
      </dgm:t>
    </dgm:pt>
    <dgm:pt modelId="{DDD9CF5E-BDE4-49DC-9618-ECED50C9FC74}" type="parTrans" cxnId="{7629D39B-5831-4094-91B1-65A4285C510A}">
      <dgm:prSet/>
      <dgm:spPr/>
      <dgm:t>
        <a:bodyPr/>
        <a:lstStyle/>
        <a:p>
          <a:endParaRPr lang="zh-CN" altLang="en-US"/>
        </a:p>
      </dgm:t>
    </dgm:pt>
    <dgm:pt modelId="{B339D737-48FF-42EE-AD36-9BB071A05B10}" type="sibTrans" cxnId="{7629D39B-5831-4094-91B1-65A4285C510A}">
      <dgm:prSet/>
      <dgm:spPr/>
      <dgm:t>
        <a:bodyPr/>
        <a:lstStyle/>
        <a:p>
          <a:endParaRPr lang="zh-CN" altLang="en-US"/>
        </a:p>
      </dgm:t>
    </dgm:pt>
    <dgm:pt modelId="{E60B7662-5AD1-4E38-BA93-FBB9838ED54B}">
      <dgm:prSet phldrT="[文本]" custT="1"/>
      <dgm:spPr/>
      <dgm:t>
        <a:bodyPr/>
        <a:lstStyle/>
        <a:p>
          <a:r>
            <a:rPr lang="zh-CN" altLang="en-US" sz="1800" dirty="0" smtClean="0"/>
            <a:t>功耗低</a:t>
          </a:r>
          <a:endParaRPr lang="zh-CN" altLang="en-US" sz="1800" dirty="0"/>
        </a:p>
      </dgm:t>
    </dgm:pt>
    <dgm:pt modelId="{13624EC7-FF89-4FC6-83A3-1C6598D25EEC}" type="parTrans" cxnId="{CE744F82-DCA1-48C9-9B4C-D0D026E8434C}">
      <dgm:prSet/>
      <dgm:spPr/>
      <dgm:t>
        <a:bodyPr/>
        <a:lstStyle/>
        <a:p>
          <a:endParaRPr lang="zh-CN" altLang="en-US"/>
        </a:p>
      </dgm:t>
    </dgm:pt>
    <dgm:pt modelId="{81AC17B2-28FA-4411-B971-8FBE6C936A64}" type="sibTrans" cxnId="{CE744F82-DCA1-48C9-9B4C-D0D026E8434C}">
      <dgm:prSet/>
      <dgm:spPr/>
      <dgm:t>
        <a:bodyPr/>
        <a:lstStyle/>
        <a:p>
          <a:endParaRPr lang="zh-CN" altLang="en-US"/>
        </a:p>
      </dgm:t>
    </dgm:pt>
    <dgm:pt modelId="{3AA16AF7-28F5-4235-8D13-9EBDE257C0A3}">
      <dgm:prSet phldrT="[文本]" custT="1"/>
      <dgm:spPr/>
      <dgm:t>
        <a:bodyPr/>
        <a:lstStyle/>
        <a:p>
          <a:r>
            <a:rPr lang="en-US" altLang="zh-CN" sz="1400" dirty="0" smtClean="0"/>
            <a:t>4.GM5-250PT</a:t>
          </a:r>
          <a:r>
            <a:rPr lang="zh-CN" altLang="en-US" sz="1400" dirty="0" smtClean="0"/>
            <a:t>系列塑壳断路器通用特点</a:t>
          </a:r>
          <a:endParaRPr lang="zh-CN" altLang="en-US" sz="1400" dirty="0"/>
        </a:p>
      </dgm:t>
    </dgm:pt>
    <dgm:pt modelId="{43D970C5-E288-48AB-9343-B6CAA97F6CAA}" type="parTrans" cxnId="{7F923438-D787-4EEC-A16B-6491C56F7307}">
      <dgm:prSet/>
      <dgm:spPr/>
      <dgm:t>
        <a:bodyPr/>
        <a:lstStyle/>
        <a:p>
          <a:endParaRPr lang="zh-CN" altLang="en-US"/>
        </a:p>
      </dgm:t>
    </dgm:pt>
    <dgm:pt modelId="{25A97208-7296-455D-A51D-46324008A33E}" type="sibTrans" cxnId="{7F923438-D787-4EEC-A16B-6491C56F7307}">
      <dgm:prSet/>
      <dgm:spPr/>
      <dgm:t>
        <a:bodyPr/>
        <a:lstStyle/>
        <a:p>
          <a:endParaRPr lang="zh-CN" altLang="en-US"/>
        </a:p>
      </dgm:t>
    </dgm:pt>
    <dgm:pt modelId="{A2E32BD9-A4B9-4CB6-BAC8-8B51EE05AA60}">
      <dgm:prSet phldrT="[文本]" custT="1"/>
      <dgm:spPr/>
      <dgm:t>
        <a:bodyPr/>
        <a:lstStyle/>
        <a:p>
          <a:r>
            <a:rPr lang="zh-CN" altLang="en-US" sz="1800" dirty="0" smtClean="0"/>
            <a:t>独特的接线端子</a:t>
          </a:r>
          <a:endParaRPr lang="zh-CN" altLang="en-US" sz="1800" dirty="0"/>
        </a:p>
      </dgm:t>
    </dgm:pt>
    <dgm:pt modelId="{D5D1DE86-8EE3-4F4A-8658-EFC08FA09D27}" type="parTrans" cxnId="{729FA755-F70A-4C02-BB37-16344C04D50D}">
      <dgm:prSet/>
      <dgm:spPr/>
      <dgm:t>
        <a:bodyPr/>
        <a:lstStyle/>
        <a:p>
          <a:endParaRPr lang="zh-CN" altLang="en-US"/>
        </a:p>
      </dgm:t>
    </dgm:pt>
    <dgm:pt modelId="{4152C8F2-C7F5-4239-B9B1-3B5943AEBBD8}" type="sibTrans" cxnId="{729FA755-F70A-4C02-BB37-16344C04D50D}">
      <dgm:prSet/>
      <dgm:spPr/>
      <dgm:t>
        <a:bodyPr/>
        <a:lstStyle/>
        <a:p>
          <a:endParaRPr lang="zh-CN" altLang="en-US"/>
        </a:p>
      </dgm:t>
    </dgm:pt>
    <dgm:pt modelId="{8E26F123-265E-410B-8EAC-B76E9CE417A8}" type="pres">
      <dgm:prSet presAssocID="{4D3E6E20-F7B2-4CEB-B74A-B5C76281BD41}" presName="Name0" presStyleCnt="0">
        <dgm:presLayoutVars>
          <dgm:chMax val="5"/>
          <dgm:chPref val="5"/>
          <dgm:dir/>
          <dgm:animLvl val="lvl"/>
        </dgm:presLayoutVars>
      </dgm:prSet>
      <dgm:spPr/>
      <dgm:t>
        <a:bodyPr/>
        <a:lstStyle/>
        <a:p>
          <a:endParaRPr lang="zh-CN" altLang="en-US"/>
        </a:p>
      </dgm:t>
    </dgm:pt>
    <dgm:pt modelId="{5C240AB9-DFE4-4981-9590-05BB161B3013}" type="pres">
      <dgm:prSet presAssocID="{C2B92E18-4994-4418-932C-BCB57ECC718F}" presName="parentText1" presStyleLbl="node1" presStyleIdx="0" presStyleCnt="4">
        <dgm:presLayoutVars>
          <dgm:chMax/>
          <dgm:chPref val="3"/>
          <dgm:bulletEnabled val="1"/>
        </dgm:presLayoutVars>
      </dgm:prSet>
      <dgm:spPr/>
      <dgm:t>
        <a:bodyPr/>
        <a:lstStyle/>
        <a:p>
          <a:endParaRPr lang="zh-CN" altLang="en-US"/>
        </a:p>
      </dgm:t>
    </dgm:pt>
    <dgm:pt modelId="{ADF7A86E-BCAA-43DA-AB67-AD944421138D}" type="pres">
      <dgm:prSet presAssocID="{C2B92E18-4994-4418-932C-BCB57ECC718F}" presName="childText1" presStyleLbl="solidAlignAcc1" presStyleIdx="0" presStyleCnt="4">
        <dgm:presLayoutVars>
          <dgm:chMax val="0"/>
          <dgm:chPref val="0"/>
          <dgm:bulletEnabled val="1"/>
        </dgm:presLayoutVars>
      </dgm:prSet>
      <dgm:spPr/>
      <dgm:t>
        <a:bodyPr/>
        <a:lstStyle/>
        <a:p>
          <a:endParaRPr lang="zh-CN" altLang="en-US"/>
        </a:p>
      </dgm:t>
    </dgm:pt>
    <dgm:pt modelId="{358B071B-B211-438A-97B9-E5E482B6ABD5}" type="pres">
      <dgm:prSet presAssocID="{0918792D-6011-4793-877B-29210C3144FC}" presName="parentText2" presStyleLbl="node1" presStyleIdx="1" presStyleCnt="4">
        <dgm:presLayoutVars>
          <dgm:chMax/>
          <dgm:chPref val="3"/>
          <dgm:bulletEnabled val="1"/>
        </dgm:presLayoutVars>
      </dgm:prSet>
      <dgm:spPr/>
      <dgm:t>
        <a:bodyPr/>
        <a:lstStyle/>
        <a:p>
          <a:endParaRPr lang="zh-CN" altLang="en-US"/>
        </a:p>
      </dgm:t>
    </dgm:pt>
    <dgm:pt modelId="{C91D3D73-1B16-4161-B188-447FED02CAF7}" type="pres">
      <dgm:prSet presAssocID="{0918792D-6011-4793-877B-29210C3144FC}" presName="childText2" presStyleLbl="solidAlignAcc1" presStyleIdx="1" presStyleCnt="4">
        <dgm:presLayoutVars>
          <dgm:chMax val="0"/>
          <dgm:chPref val="0"/>
          <dgm:bulletEnabled val="1"/>
        </dgm:presLayoutVars>
      </dgm:prSet>
      <dgm:spPr/>
      <dgm:t>
        <a:bodyPr/>
        <a:lstStyle/>
        <a:p>
          <a:endParaRPr lang="zh-CN" altLang="en-US"/>
        </a:p>
      </dgm:t>
    </dgm:pt>
    <dgm:pt modelId="{BF74E193-9600-4E1A-9497-EC897FB40610}" type="pres">
      <dgm:prSet presAssocID="{33EE5E89-CAB4-454A-9F41-51D3B63C7464}" presName="parentText3" presStyleLbl="node1" presStyleIdx="2" presStyleCnt="4">
        <dgm:presLayoutVars>
          <dgm:chMax/>
          <dgm:chPref val="3"/>
          <dgm:bulletEnabled val="1"/>
        </dgm:presLayoutVars>
      </dgm:prSet>
      <dgm:spPr/>
      <dgm:t>
        <a:bodyPr/>
        <a:lstStyle/>
        <a:p>
          <a:endParaRPr lang="zh-CN" altLang="en-US"/>
        </a:p>
      </dgm:t>
    </dgm:pt>
    <dgm:pt modelId="{A6CA43F9-FEDD-4E8F-A8FD-AA0376FD9737}" type="pres">
      <dgm:prSet presAssocID="{33EE5E89-CAB4-454A-9F41-51D3B63C7464}" presName="childText3" presStyleLbl="solidAlignAcc1" presStyleIdx="2" presStyleCnt="4">
        <dgm:presLayoutVars>
          <dgm:chMax val="0"/>
          <dgm:chPref val="0"/>
          <dgm:bulletEnabled val="1"/>
        </dgm:presLayoutVars>
      </dgm:prSet>
      <dgm:spPr/>
      <dgm:t>
        <a:bodyPr/>
        <a:lstStyle/>
        <a:p>
          <a:endParaRPr lang="zh-CN" altLang="en-US"/>
        </a:p>
      </dgm:t>
    </dgm:pt>
    <dgm:pt modelId="{3F2486E6-951A-45B6-85FB-273CD0BD04D3}" type="pres">
      <dgm:prSet presAssocID="{3AA16AF7-28F5-4235-8D13-9EBDE257C0A3}" presName="parentText4" presStyleLbl="node1" presStyleIdx="3" presStyleCnt="4">
        <dgm:presLayoutVars>
          <dgm:chMax/>
          <dgm:chPref val="3"/>
          <dgm:bulletEnabled val="1"/>
        </dgm:presLayoutVars>
      </dgm:prSet>
      <dgm:spPr/>
      <dgm:t>
        <a:bodyPr/>
        <a:lstStyle/>
        <a:p>
          <a:endParaRPr lang="zh-CN" altLang="en-US"/>
        </a:p>
      </dgm:t>
    </dgm:pt>
    <dgm:pt modelId="{C4DB071D-EF89-4CEE-950A-A73AA0DD9B76}" type="pres">
      <dgm:prSet presAssocID="{3AA16AF7-28F5-4235-8D13-9EBDE257C0A3}" presName="childText4" presStyleLbl="solidAlignAcc1" presStyleIdx="3" presStyleCnt="4">
        <dgm:presLayoutVars>
          <dgm:chMax val="0"/>
          <dgm:chPref val="0"/>
          <dgm:bulletEnabled val="1"/>
        </dgm:presLayoutVars>
      </dgm:prSet>
      <dgm:spPr/>
      <dgm:t>
        <a:bodyPr/>
        <a:lstStyle/>
        <a:p>
          <a:endParaRPr lang="zh-CN" altLang="en-US"/>
        </a:p>
      </dgm:t>
    </dgm:pt>
  </dgm:ptLst>
  <dgm:cxnLst>
    <dgm:cxn modelId="{E18E974C-3D22-42C5-AA66-EC01D2C227BA}" srcId="{4D3E6E20-F7B2-4CEB-B74A-B5C76281BD41}" destId="{0918792D-6011-4793-877B-29210C3144FC}" srcOrd="1" destOrd="0" parTransId="{E12B5DA8-6213-44D9-843E-1F1AC9830FA8}" sibTransId="{4B6DB8B6-4132-4082-A835-74BB02F1399C}"/>
    <dgm:cxn modelId="{D2B87645-FE24-4E5D-9976-3727BB292EDA}" type="presOf" srcId="{0918792D-6011-4793-877B-29210C3144FC}" destId="{358B071B-B211-438A-97B9-E5E482B6ABD5}" srcOrd="0" destOrd="0" presId="urn:microsoft.com/office/officeart/2009/3/layout/IncreasingArrowsProcess"/>
    <dgm:cxn modelId="{BFDD4ECD-1CE9-4F68-9F6D-0F8C21064D70}" type="presOf" srcId="{4D3E6E20-F7B2-4CEB-B74A-B5C76281BD41}" destId="{8E26F123-265E-410B-8EAC-B76E9CE417A8}" srcOrd="0" destOrd="0" presId="urn:microsoft.com/office/officeart/2009/3/layout/IncreasingArrowsProcess"/>
    <dgm:cxn modelId="{624E5E44-95BC-4A8B-A85C-39BC212A52BE}" type="presOf" srcId="{B93E9FF9-F855-42EE-9093-B1695D81BC4D}" destId="{C91D3D73-1B16-4161-B188-447FED02CAF7}" srcOrd="0" destOrd="0" presId="urn:microsoft.com/office/officeart/2009/3/layout/IncreasingArrowsProcess"/>
    <dgm:cxn modelId="{A36DB47C-6AAA-4A78-AA70-C13CA132142A}" type="presOf" srcId="{C2B92E18-4994-4418-932C-BCB57ECC718F}" destId="{5C240AB9-DFE4-4981-9590-05BB161B3013}" srcOrd="0" destOrd="0" presId="urn:microsoft.com/office/officeart/2009/3/layout/IncreasingArrowsProcess"/>
    <dgm:cxn modelId="{92B2E213-E398-40DD-9985-C5D6EFFA62C1}" type="presOf" srcId="{EE03F356-1F30-48FF-A6E3-04F1AB2A069F}" destId="{A6CA43F9-FEDD-4E8F-A8FD-AA0376FD9737}" srcOrd="0" destOrd="0" presId="urn:microsoft.com/office/officeart/2009/3/layout/IncreasingArrowsProcess"/>
    <dgm:cxn modelId="{432635A1-CB9C-4C2E-8CC2-4C868B168E10}" srcId="{4D3E6E20-F7B2-4CEB-B74A-B5C76281BD41}" destId="{33EE5E89-CAB4-454A-9F41-51D3B63C7464}" srcOrd="2" destOrd="0" parTransId="{F78A6688-49C6-4C9D-A19D-46B084567144}" sibTransId="{23AE6EB4-09E6-4960-AA49-B7A873C62A8C}"/>
    <dgm:cxn modelId="{5B8BE705-2065-4464-9228-64EA15AEEE37}" srcId="{C2B92E18-4994-4418-932C-BCB57ECC718F}" destId="{34DADFE0-5AF3-4E72-ACCE-E6007DC9624E}" srcOrd="0" destOrd="0" parTransId="{D58F62AF-9777-459F-8E9E-B7041371DDE7}" sibTransId="{8BED1E5F-F662-4739-BDFD-1756199E5E55}"/>
    <dgm:cxn modelId="{7629D39B-5831-4094-91B1-65A4285C510A}" srcId="{33EE5E89-CAB4-454A-9F41-51D3B63C7464}" destId="{EE03F356-1F30-48FF-A6E3-04F1AB2A069F}" srcOrd="0" destOrd="0" parTransId="{DDD9CF5E-BDE4-49DC-9618-ECED50C9FC74}" sibTransId="{B339D737-48FF-42EE-AD36-9BB071A05B10}"/>
    <dgm:cxn modelId="{9E935BC9-8795-4D18-912F-F01E951426F4}" type="presOf" srcId="{34DADFE0-5AF3-4E72-ACCE-E6007DC9624E}" destId="{ADF7A86E-BCAA-43DA-AB67-AD944421138D}" srcOrd="0" destOrd="0" presId="urn:microsoft.com/office/officeart/2009/3/layout/IncreasingArrowsProcess"/>
    <dgm:cxn modelId="{E6CDE632-677F-48E8-939F-AEF602E6790D}" srcId="{0918792D-6011-4793-877B-29210C3144FC}" destId="{B93E9FF9-F855-42EE-9093-B1695D81BC4D}" srcOrd="0" destOrd="0" parTransId="{3533D9F3-361C-425E-A2C7-93AD5799E2D5}" sibTransId="{1C6F34BC-CB2B-4591-B66C-FCFCCCC3D2FC}"/>
    <dgm:cxn modelId="{DAA77BED-8618-41D1-BF9F-F0A9A0C438DA}" type="presOf" srcId="{A2E32BD9-A4B9-4CB6-BAC8-8B51EE05AA60}" destId="{C4DB071D-EF89-4CEE-950A-A73AA0DD9B76}" srcOrd="0" destOrd="1" presId="urn:microsoft.com/office/officeart/2009/3/layout/IncreasingArrowsProcess"/>
    <dgm:cxn modelId="{729FA755-F70A-4C02-BB37-16344C04D50D}" srcId="{3AA16AF7-28F5-4235-8D13-9EBDE257C0A3}" destId="{A2E32BD9-A4B9-4CB6-BAC8-8B51EE05AA60}" srcOrd="1" destOrd="0" parTransId="{D5D1DE86-8EE3-4F4A-8658-EFC08FA09D27}" sibTransId="{4152C8F2-C7F5-4239-B9B1-3B5943AEBBD8}"/>
    <dgm:cxn modelId="{CE744F82-DCA1-48C9-9B4C-D0D026E8434C}" srcId="{3AA16AF7-28F5-4235-8D13-9EBDE257C0A3}" destId="{E60B7662-5AD1-4E38-BA93-FBB9838ED54B}" srcOrd="0" destOrd="0" parTransId="{13624EC7-FF89-4FC6-83A3-1C6598D25EEC}" sibTransId="{81AC17B2-28FA-4411-B971-8FBE6C936A64}"/>
    <dgm:cxn modelId="{7F923438-D787-4EEC-A16B-6491C56F7307}" srcId="{4D3E6E20-F7B2-4CEB-B74A-B5C76281BD41}" destId="{3AA16AF7-28F5-4235-8D13-9EBDE257C0A3}" srcOrd="3" destOrd="0" parTransId="{43D970C5-E288-48AB-9343-B6CAA97F6CAA}" sibTransId="{25A97208-7296-455D-A51D-46324008A33E}"/>
    <dgm:cxn modelId="{CCA5CCAA-C64D-45EE-8FD3-E512905FBA70}" type="presOf" srcId="{3AA16AF7-28F5-4235-8D13-9EBDE257C0A3}" destId="{3F2486E6-951A-45B6-85FB-273CD0BD04D3}" srcOrd="0" destOrd="0" presId="urn:microsoft.com/office/officeart/2009/3/layout/IncreasingArrowsProcess"/>
    <dgm:cxn modelId="{383FF5FF-4AD7-4DAF-8F4F-9EFB56DBAF36}" srcId="{4D3E6E20-F7B2-4CEB-B74A-B5C76281BD41}" destId="{C2B92E18-4994-4418-932C-BCB57ECC718F}" srcOrd="0" destOrd="0" parTransId="{C58D7D0C-4EAC-48C6-B7F1-39A7DFF99F1C}" sibTransId="{64A4EACD-3FD2-4BDD-B719-C3A058E2397E}"/>
    <dgm:cxn modelId="{6DB1CCB8-CA87-4B7D-9D5F-C4A173B24D3B}" type="presOf" srcId="{E60B7662-5AD1-4E38-BA93-FBB9838ED54B}" destId="{C4DB071D-EF89-4CEE-950A-A73AA0DD9B76}" srcOrd="0" destOrd="0" presId="urn:microsoft.com/office/officeart/2009/3/layout/IncreasingArrowsProcess"/>
    <dgm:cxn modelId="{C13B6BE7-9D4A-405B-B6A1-6AA5AABCC806}" type="presOf" srcId="{33EE5E89-CAB4-454A-9F41-51D3B63C7464}" destId="{BF74E193-9600-4E1A-9497-EC897FB40610}" srcOrd="0" destOrd="0" presId="urn:microsoft.com/office/officeart/2009/3/layout/IncreasingArrowsProcess"/>
    <dgm:cxn modelId="{6D5EAB8C-6343-465E-91D1-06B463C39934}" type="presParOf" srcId="{8E26F123-265E-410B-8EAC-B76E9CE417A8}" destId="{5C240AB9-DFE4-4981-9590-05BB161B3013}" srcOrd="0" destOrd="0" presId="urn:microsoft.com/office/officeart/2009/3/layout/IncreasingArrowsProcess"/>
    <dgm:cxn modelId="{68F1FD16-C5B4-4336-ACD8-F0E5B9624A03}" type="presParOf" srcId="{8E26F123-265E-410B-8EAC-B76E9CE417A8}" destId="{ADF7A86E-BCAA-43DA-AB67-AD944421138D}" srcOrd="1" destOrd="0" presId="urn:microsoft.com/office/officeart/2009/3/layout/IncreasingArrowsProcess"/>
    <dgm:cxn modelId="{5D4D7802-28ED-4C10-B199-BE8DC6771514}" type="presParOf" srcId="{8E26F123-265E-410B-8EAC-B76E9CE417A8}" destId="{358B071B-B211-438A-97B9-E5E482B6ABD5}" srcOrd="2" destOrd="0" presId="urn:microsoft.com/office/officeart/2009/3/layout/IncreasingArrowsProcess"/>
    <dgm:cxn modelId="{42F27414-BC79-4A61-A41B-DBA574D999E2}" type="presParOf" srcId="{8E26F123-265E-410B-8EAC-B76E9CE417A8}" destId="{C91D3D73-1B16-4161-B188-447FED02CAF7}" srcOrd="3" destOrd="0" presId="urn:microsoft.com/office/officeart/2009/3/layout/IncreasingArrowsProcess"/>
    <dgm:cxn modelId="{F4CF0F45-7D1D-46DE-800F-CCE96515AA41}" type="presParOf" srcId="{8E26F123-265E-410B-8EAC-B76E9CE417A8}" destId="{BF74E193-9600-4E1A-9497-EC897FB40610}" srcOrd="4" destOrd="0" presId="urn:microsoft.com/office/officeart/2009/3/layout/IncreasingArrowsProcess"/>
    <dgm:cxn modelId="{B71CFEA8-F279-4EAE-A1BB-176C7A5E215F}" type="presParOf" srcId="{8E26F123-265E-410B-8EAC-B76E9CE417A8}" destId="{A6CA43F9-FEDD-4E8F-A8FD-AA0376FD9737}" srcOrd="5" destOrd="0" presId="urn:microsoft.com/office/officeart/2009/3/layout/IncreasingArrowsProcess"/>
    <dgm:cxn modelId="{E9A07581-F366-446D-99C8-AB4631E44CAB}" type="presParOf" srcId="{8E26F123-265E-410B-8EAC-B76E9CE417A8}" destId="{3F2486E6-951A-45B6-85FB-273CD0BD04D3}" srcOrd="6" destOrd="0" presId="urn:microsoft.com/office/officeart/2009/3/layout/IncreasingArrowsProcess"/>
    <dgm:cxn modelId="{5E8B9316-2B1D-4D8F-9934-7739146C9670}" type="presParOf" srcId="{8E26F123-265E-410B-8EAC-B76E9CE417A8}" destId="{C4DB071D-EF89-4CEE-950A-A73AA0DD9B76}"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9FDCE7-904D-4F63-AB20-B90203D3F5B1}" type="doc">
      <dgm:prSet loTypeId="urn:microsoft.com/office/officeart/2005/8/layout/radial6" loCatId="cycle" qsTypeId="urn:microsoft.com/office/officeart/2005/8/quickstyle/3d3" qsCatId="3D" csTypeId="urn:microsoft.com/office/officeart/2005/8/colors/colorful5" csCatId="colorful" phldr="1"/>
      <dgm:spPr/>
      <dgm:t>
        <a:bodyPr/>
        <a:lstStyle/>
        <a:p>
          <a:endParaRPr lang="zh-CN" altLang="en-US"/>
        </a:p>
      </dgm:t>
    </dgm:pt>
    <dgm:pt modelId="{EF0DFCC9-8653-4507-A53D-4B36904D9C74}">
      <dgm:prSet phldrT="[文本]"/>
      <dgm:spPr/>
      <dgm:t>
        <a:bodyPr/>
        <a:lstStyle/>
        <a:p>
          <a:r>
            <a:rPr lang="en-US" altLang="zh-CN" dirty="0" smtClean="0"/>
            <a:t>GM5-250PTM</a:t>
          </a:r>
          <a:endParaRPr lang="zh-CN" altLang="en-US" dirty="0"/>
        </a:p>
      </dgm:t>
    </dgm:pt>
    <dgm:pt modelId="{D17234D9-6759-4F40-8E45-82F45AD05BA4}" type="parTrans" cxnId="{D10F6841-04DF-42FC-A19F-9DFBBFBAAF62}">
      <dgm:prSet/>
      <dgm:spPr/>
      <dgm:t>
        <a:bodyPr/>
        <a:lstStyle/>
        <a:p>
          <a:endParaRPr lang="zh-CN" altLang="en-US"/>
        </a:p>
      </dgm:t>
    </dgm:pt>
    <dgm:pt modelId="{857B57BD-FF14-4785-B4BA-50FF8DAA9507}" type="sibTrans" cxnId="{D10F6841-04DF-42FC-A19F-9DFBBFBAAF62}">
      <dgm:prSet/>
      <dgm:spPr/>
      <dgm:t>
        <a:bodyPr/>
        <a:lstStyle/>
        <a:p>
          <a:endParaRPr lang="zh-CN" altLang="en-US"/>
        </a:p>
      </dgm:t>
    </dgm:pt>
    <dgm:pt modelId="{36427E60-56EA-4D60-A950-53FDD6F67ECD}">
      <dgm:prSet phldrT="[文本]"/>
      <dgm:spPr/>
      <dgm:t>
        <a:bodyPr/>
        <a:lstStyle/>
        <a:p>
          <a:r>
            <a:rPr lang="zh-CN" altLang="en-US" dirty="0" smtClean="0"/>
            <a:t>安全性</a:t>
          </a:r>
          <a:endParaRPr lang="zh-CN" altLang="en-US" dirty="0"/>
        </a:p>
      </dgm:t>
    </dgm:pt>
    <dgm:pt modelId="{82D71F3F-3566-4D96-B1E7-1330A16B8747}" type="parTrans" cxnId="{048DE959-B715-4FDE-B586-6697988D8E3C}">
      <dgm:prSet/>
      <dgm:spPr/>
      <dgm:t>
        <a:bodyPr/>
        <a:lstStyle/>
        <a:p>
          <a:endParaRPr lang="zh-CN" altLang="en-US"/>
        </a:p>
      </dgm:t>
    </dgm:pt>
    <dgm:pt modelId="{565083E9-49E0-47F6-AFE2-5DC6A11E0DAE}" type="sibTrans" cxnId="{048DE959-B715-4FDE-B586-6697988D8E3C}">
      <dgm:prSet/>
      <dgm:spPr/>
      <dgm:t>
        <a:bodyPr/>
        <a:lstStyle/>
        <a:p>
          <a:endParaRPr lang="zh-CN" altLang="en-US"/>
        </a:p>
      </dgm:t>
    </dgm:pt>
    <dgm:pt modelId="{E67DEFFF-5C78-4B86-88C8-F58C21DE5082}">
      <dgm:prSet phldrT="[文本]"/>
      <dgm:spPr/>
      <dgm:t>
        <a:bodyPr/>
        <a:lstStyle/>
        <a:p>
          <a:r>
            <a:rPr lang="zh-CN" altLang="en-US" dirty="0" smtClean="0"/>
            <a:t>可靠性</a:t>
          </a:r>
          <a:endParaRPr lang="zh-CN" altLang="en-US" dirty="0"/>
        </a:p>
      </dgm:t>
    </dgm:pt>
    <dgm:pt modelId="{75143F73-FB8C-4D3F-AEF2-00D686196C7A}" type="parTrans" cxnId="{B50FAAF4-C84A-4D4A-B7B3-D990A45D30CF}">
      <dgm:prSet/>
      <dgm:spPr/>
      <dgm:t>
        <a:bodyPr/>
        <a:lstStyle/>
        <a:p>
          <a:endParaRPr lang="zh-CN" altLang="en-US"/>
        </a:p>
      </dgm:t>
    </dgm:pt>
    <dgm:pt modelId="{8B1B35DF-F968-47C9-A65C-61012ECDB636}" type="sibTrans" cxnId="{B50FAAF4-C84A-4D4A-B7B3-D990A45D30CF}">
      <dgm:prSet/>
      <dgm:spPr/>
      <dgm:t>
        <a:bodyPr/>
        <a:lstStyle/>
        <a:p>
          <a:endParaRPr lang="zh-CN" altLang="en-US"/>
        </a:p>
      </dgm:t>
    </dgm:pt>
    <dgm:pt modelId="{FB51D430-269D-44CA-8269-A764CD67511D}">
      <dgm:prSet phldrT="[文本]"/>
      <dgm:spPr/>
      <dgm:t>
        <a:bodyPr/>
        <a:lstStyle/>
        <a:p>
          <a:r>
            <a:rPr lang="zh-CN" altLang="en-US" dirty="0" smtClean="0"/>
            <a:t>适用性</a:t>
          </a:r>
          <a:endParaRPr lang="zh-CN" altLang="en-US" dirty="0"/>
        </a:p>
      </dgm:t>
    </dgm:pt>
    <dgm:pt modelId="{D9878B93-F691-4CEF-A2EE-345543ADC9B5}" type="parTrans" cxnId="{9AAA3E2D-C446-4F81-9C25-504261C85041}">
      <dgm:prSet/>
      <dgm:spPr/>
      <dgm:t>
        <a:bodyPr/>
        <a:lstStyle/>
        <a:p>
          <a:endParaRPr lang="zh-CN" altLang="en-US"/>
        </a:p>
      </dgm:t>
    </dgm:pt>
    <dgm:pt modelId="{4F354BB6-FE50-4A6D-96C1-15E1EC66A74D}" type="sibTrans" cxnId="{9AAA3E2D-C446-4F81-9C25-504261C85041}">
      <dgm:prSet/>
      <dgm:spPr/>
      <dgm:t>
        <a:bodyPr/>
        <a:lstStyle/>
        <a:p>
          <a:endParaRPr lang="zh-CN" altLang="en-US"/>
        </a:p>
      </dgm:t>
    </dgm:pt>
    <dgm:pt modelId="{AB977C11-DE95-40F2-8995-8277F2BB2732}">
      <dgm:prSet phldrT="[文本]"/>
      <dgm:spPr/>
      <dgm:t>
        <a:bodyPr/>
        <a:lstStyle/>
        <a:p>
          <a:r>
            <a:rPr lang="zh-CN" altLang="en-US" dirty="0" smtClean="0"/>
            <a:t>其他</a:t>
          </a:r>
          <a:endParaRPr lang="zh-CN" altLang="en-US" dirty="0"/>
        </a:p>
      </dgm:t>
    </dgm:pt>
    <dgm:pt modelId="{A92A3C0D-A28D-4FBE-BDE6-79E178B244B4}" type="parTrans" cxnId="{5FDBC17C-BC93-4C91-B11A-1B66984927BB}">
      <dgm:prSet/>
      <dgm:spPr/>
      <dgm:t>
        <a:bodyPr/>
        <a:lstStyle/>
        <a:p>
          <a:endParaRPr lang="zh-CN" altLang="en-US"/>
        </a:p>
      </dgm:t>
    </dgm:pt>
    <dgm:pt modelId="{254E381E-4563-4706-9A55-8D5789A1551F}" type="sibTrans" cxnId="{5FDBC17C-BC93-4C91-B11A-1B66984927BB}">
      <dgm:prSet/>
      <dgm:spPr/>
      <dgm:t>
        <a:bodyPr/>
        <a:lstStyle/>
        <a:p>
          <a:endParaRPr lang="zh-CN" altLang="en-US"/>
        </a:p>
      </dgm:t>
    </dgm:pt>
    <dgm:pt modelId="{5EB7ACD5-C0F2-483B-AA78-3B66CE9DA605}">
      <dgm:prSet phldrT="[文本]"/>
      <dgm:spPr/>
      <dgm:t>
        <a:bodyPr/>
        <a:lstStyle/>
        <a:p>
          <a:r>
            <a:rPr lang="zh-CN" altLang="en-US" dirty="0" smtClean="0"/>
            <a:t>高效性</a:t>
          </a:r>
          <a:endParaRPr lang="zh-CN" altLang="en-US" dirty="0"/>
        </a:p>
      </dgm:t>
    </dgm:pt>
    <dgm:pt modelId="{729A3A94-E3E7-4652-AC23-7160E0BAA7C0}" type="parTrans" cxnId="{126F4CE1-85A3-43E1-A51C-92C396FE7774}">
      <dgm:prSet/>
      <dgm:spPr/>
      <dgm:t>
        <a:bodyPr/>
        <a:lstStyle/>
        <a:p>
          <a:endParaRPr lang="zh-CN" altLang="en-US"/>
        </a:p>
      </dgm:t>
    </dgm:pt>
    <dgm:pt modelId="{48C096EF-D346-4B8C-8006-CFFBD4B179B7}" type="sibTrans" cxnId="{126F4CE1-85A3-43E1-A51C-92C396FE7774}">
      <dgm:prSet/>
      <dgm:spPr/>
      <dgm:t>
        <a:bodyPr/>
        <a:lstStyle/>
        <a:p>
          <a:endParaRPr lang="zh-CN" altLang="en-US"/>
        </a:p>
      </dgm:t>
    </dgm:pt>
    <dgm:pt modelId="{A0BDA54E-8A83-456C-8395-3283400FAEAE}" type="pres">
      <dgm:prSet presAssocID="{8C9FDCE7-904D-4F63-AB20-B90203D3F5B1}" presName="Name0" presStyleCnt="0">
        <dgm:presLayoutVars>
          <dgm:chMax val="1"/>
          <dgm:dir/>
          <dgm:animLvl val="ctr"/>
          <dgm:resizeHandles val="exact"/>
        </dgm:presLayoutVars>
      </dgm:prSet>
      <dgm:spPr/>
      <dgm:t>
        <a:bodyPr/>
        <a:lstStyle/>
        <a:p>
          <a:endParaRPr lang="zh-CN" altLang="en-US"/>
        </a:p>
      </dgm:t>
    </dgm:pt>
    <dgm:pt modelId="{437F6B33-F576-47AA-A1FB-AEFF62B05EE3}" type="pres">
      <dgm:prSet presAssocID="{EF0DFCC9-8653-4507-A53D-4B36904D9C74}" presName="centerShape" presStyleLbl="node0" presStyleIdx="0" presStyleCnt="1"/>
      <dgm:spPr/>
      <dgm:t>
        <a:bodyPr/>
        <a:lstStyle/>
        <a:p>
          <a:endParaRPr lang="zh-CN" altLang="en-US"/>
        </a:p>
      </dgm:t>
    </dgm:pt>
    <dgm:pt modelId="{61CB558E-A095-4A02-AE3B-F581B494D04F}" type="pres">
      <dgm:prSet presAssocID="{36427E60-56EA-4D60-A950-53FDD6F67ECD}" presName="node" presStyleLbl="node1" presStyleIdx="0" presStyleCnt="5">
        <dgm:presLayoutVars>
          <dgm:bulletEnabled val="1"/>
        </dgm:presLayoutVars>
      </dgm:prSet>
      <dgm:spPr/>
      <dgm:t>
        <a:bodyPr/>
        <a:lstStyle/>
        <a:p>
          <a:endParaRPr lang="zh-CN" altLang="en-US"/>
        </a:p>
      </dgm:t>
    </dgm:pt>
    <dgm:pt modelId="{D7457268-7008-469D-BCEA-B2E4E0F2A43F}" type="pres">
      <dgm:prSet presAssocID="{36427E60-56EA-4D60-A950-53FDD6F67ECD}" presName="dummy" presStyleCnt="0"/>
      <dgm:spPr/>
    </dgm:pt>
    <dgm:pt modelId="{F75D82FB-1BFE-4BDE-AE7B-5C46B5543BCB}" type="pres">
      <dgm:prSet presAssocID="{565083E9-49E0-47F6-AFE2-5DC6A11E0DAE}" presName="sibTrans" presStyleLbl="sibTrans2D1" presStyleIdx="0" presStyleCnt="5"/>
      <dgm:spPr/>
      <dgm:t>
        <a:bodyPr/>
        <a:lstStyle/>
        <a:p>
          <a:endParaRPr lang="zh-CN" altLang="en-US"/>
        </a:p>
      </dgm:t>
    </dgm:pt>
    <dgm:pt modelId="{ECB010B6-EED6-4A80-9BF0-1480B6960943}" type="pres">
      <dgm:prSet presAssocID="{E67DEFFF-5C78-4B86-88C8-F58C21DE5082}" presName="node" presStyleLbl="node1" presStyleIdx="1" presStyleCnt="5">
        <dgm:presLayoutVars>
          <dgm:bulletEnabled val="1"/>
        </dgm:presLayoutVars>
      </dgm:prSet>
      <dgm:spPr/>
      <dgm:t>
        <a:bodyPr/>
        <a:lstStyle/>
        <a:p>
          <a:endParaRPr lang="zh-CN" altLang="en-US"/>
        </a:p>
      </dgm:t>
    </dgm:pt>
    <dgm:pt modelId="{697F5ED9-BF74-4ADB-8E02-A7C240F51866}" type="pres">
      <dgm:prSet presAssocID="{E67DEFFF-5C78-4B86-88C8-F58C21DE5082}" presName="dummy" presStyleCnt="0"/>
      <dgm:spPr/>
    </dgm:pt>
    <dgm:pt modelId="{DA51BFA7-CFB0-4FAD-9D8D-ABECA18FAC9C}" type="pres">
      <dgm:prSet presAssocID="{8B1B35DF-F968-47C9-A65C-61012ECDB636}" presName="sibTrans" presStyleLbl="sibTrans2D1" presStyleIdx="1" presStyleCnt="5"/>
      <dgm:spPr/>
      <dgm:t>
        <a:bodyPr/>
        <a:lstStyle/>
        <a:p>
          <a:endParaRPr lang="zh-CN" altLang="en-US"/>
        </a:p>
      </dgm:t>
    </dgm:pt>
    <dgm:pt modelId="{CF2D55B0-A200-4BF6-AC2E-4F837CD5CAEE}" type="pres">
      <dgm:prSet presAssocID="{FB51D430-269D-44CA-8269-A764CD67511D}" presName="node" presStyleLbl="node1" presStyleIdx="2" presStyleCnt="5">
        <dgm:presLayoutVars>
          <dgm:bulletEnabled val="1"/>
        </dgm:presLayoutVars>
      </dgm:prSet>
      <dgm:spPr/>
      <dgm:t>
        <a:bodyPr/>
        <a:lstStyle/>
        <a:p>
          <a:endParaRPr lang="zh-CN" altLang="en-US"/>
        </a:p>
      </dgm:t>
    </dgm:pt>
    <dgm:pt modelId="{3F98F1CF-00BF-4B29-87A5-D14C8E86CCE2}" type="pres">
      <dgm:prSet presAssocID="{FB51D430-269D-44CA-8269-A764CD67511D}" presName="dummy" presStyleCnt="0"/>
      <dgm:spPr/>
    </dgm:pt>
    <dgm:pt modelId="{17997AB1-720B-4593-A7C7-2FEF3F3F8941}" type="pres">
      <dgm:prSet presAssocID="{4F354BB6-FE50-4A6D-96C1-15E1EC66A74D}" presName="sibTrans" presStyleLbl="sibTrans2D1" presStyleIdx="2" presStyleCnt="5"/>
      <dgm:spPr/>
      <dgm:t>
        <a:bodyPr/>
        <a:lstStyle/>
        <a:p>
          <a:endParaRPr lang="zh-CN" altLang="en-US"/>
        </a:p>
      </dgm:t>
    </dgm:pt>
    <dgm:pt modelId="{DE1B75E9-B78C-400E-864E-EB83E96382EB}" type="pres">
      <dgm:prSet presAssocID="{5EB7ACD5-C0F2-483B-AA78-3B66CE9DA605}" presName="node" presStyleLbl="node1" presStyleIdx="3" presStyleCnt="5">
        <dgm:presLayoutVars>
          <dgm:bulletEnabled val="1"/>
        </dgm:presLayoutVars>
      </dgm:prSet>
      <dgm:spPr/>
      <dgm:t>
        <a:bodyPr/>
        <a:lstStyle/>
        <a:p>
          <a:endParaRPr lang="zh-CN" altLang="en-US"/>
        </a:p>
      </dgm:t>
    </dgm:pt>
    <dgm:pt modelId="{90AD4F06-2A92-47D3-A585-E9F081AC7DA1}" type="pres">
      <dgm:prSet presAssocID="{5EB7ACD5-C0F2-483B-AA78-3B66CE9DA605}" presName="dummy" presStyleCnt="0"/>
      <dgm:spPr/>
    </dgm:pt>
    <dgm:pt modelId="{163C550D-988C-4AD7-9995-DE8BA103843A}" type="pres">
      <dgm:prSet presAssocID="{48C096EF-D346-4B8C-8006-CFFBD4B179B7}" presName="sibTrans" presStyleLbl="sibTrans2D1" presStyleIdx="3" presStyleCnt="5"/>
      <dgm:spPr/>
      <dgm:t>
        <a:bodyPr/>
        <a:lstStyle/>
        <a:p>
          <a:endParaRPr lang="zh-CN" altLang="en-US"/>
        </a:p>
      </dgm:t>
    </dgm:pt>
    <dgm:pt modelId="{22E77249-907D-40DC-815B-4DD7535F99DF}" type="pres">
      <dgm:prSet presAssocID="{AB977C11-DE95-40F2-8995-8277F2BB2732}" presName="node" presStyleLbl="node1" presStyleIdx="4" presStyleCnt="5">
        <dgm:presLayoutVars>
          <dgm:bulletEnabled val="1"/>
        </dgm:presLayoutVars>
      </dgm:prSet>
      <dgm:spPr/>
      <dgm:t>
        <a:bodyPr/>
        <a:lstStyle/>
        <a:p>
          <a:endParaRPr lang="zh-CN" altLang="en-US"/>
        </a:p>
      </dgm:t>
    </dgm:pt>
    <dgm:pt modelId="{F088B7E6-A07D-4540-81E7-6FCED62DE6AD}" type="pres">
      <dgm:prSet presAssocID="{AB977C11-DE95-40F2-8995-8277F2BB2732}" presName="dummy" presStyleCnt="0"/>
      <dgm:spPr/>
    </dgm:pt>
    <dgm:pt modelId="{3D55AE9C-C3E2-4E04-8EBE-CE0149B4CAC3}" type="pres">
      <dgm:prSet presAssocID="{254E381E-4563-4706-9A55-8D5789A1551F}" presName="sibTrans" presStyleLbl="sibTrans2D1" presStyleIdx="4" presStyleCnt="5"/>
      <dgm:spPr/>
      <dgm:t>
        <a:bodyPr/>
        <a:lstStyle/>
        <a:p>
          <a:endParaRPr lang="zh-CN" altLang="en-US"/>
        </a:p>
      </dgm:t>
    </dgm:pt>
  </dgm:ptLst>
  <dgm:cxnLst>
    <dgm:cxn modelId="{D3F18FC1-A70C-4F65-8D4D-8F315D42AB5C}" type="presOf" srcId="{36427E60-56EA-4D60-A950-53FDD6F67ECD}" destId="{61CB558E-A095-4A02-AE3B-F581B494D04F}" srcOrd="0" destOrd="0" presId="urn:microsoft.com/office/officeart/2005/8/layout/radial6"/>
    <dgm:cxn modelId="{51B039BC-F8CB-4451-8A6C-D3B488A26E87}" type="presOf" srcId="{4F354BB6-FE50-4A6D-96C1-15E1EC66A74D}" destId="{17997AB1-720B-4593-A7C7-2FEF3F3F8941}" srcOrd="0" destOrd="0" presId="urn:microsoft.com/office/officeart/2005/8/layout/radial6"/>
    <dgm:cxn modelId="{409F7240-989F-44DB-AA04-B059373C8638}" type="presOf" srcId="{FB51D430-269D-44CA-8269-A764CD67511D}" destId="{CF2D55B0-A200-4BF6-AC2E-4F837CD5CAEE}" srcOrd="0" destOrd="0" presId="urn:microsoft.com/office/officeart/2005/8/layout/radial6"/>
    <dgm:cxn modelId="{7967FB21-900B-4F6C-AD4D-AD11C3A0C08A}" type="presOf" srcId="{48C096EF-D346-4B8C-8006-CFFBD4B179B7}" destId="{163C550D-988C-4AD7-9995-DE8BA103843A}" srcOrd="0" destOrd="0" presId="urn:microsoft.com/office/officeart/2005/8/layout/radial6"/>
    <dgm:cxn modelId="{D10F6841-04DF-42FC-A19F-9DFBBFBAAF62}" srcId="{8C9FDCE7-904D-4F63-AB20-B90203D3F5B1}" destId="{EF0DFCC9-8653-4507-A53D-4B36904D9C74}" srcOrd="0" destOrd="0" parTransId="{D17234D9-6759-4F40-8E45-82F45AD05BA4}" sibTransId="{857B57BD-FF14-4785-B4BA-50FF8DAA9507}"/>
    <dgm:cxn modelId="{3026D062-219F-497C-8C22-5A3FD5940C6D}" type="presOf" srcId="{565083E9-49E0-47F6-AFE2-5DC6A11E0DAE}" destId="{F75D82FB-1BFE-4BDE-AE7B-5C46B5543BCB}" srcOrd="0" destOrd="0" presId="urn:microsoft.com/office/officeart/2005/8/layout/radial6"/>
    <dgm:cxn modelId="{03219AFD-3ADF-4D06-8FC1-2475DD4614BE}" type="presOf" srcId="{5EB7ACD5-C0F2-483B-AA78-3B66CE9DA605}" destId="{DE1B75E9-B78C-400E-864E-EB83E96382EB}" srcOrd="0" destOrd="0" presId="urn:microsoft.com/office/officeart/2005/8/layout/radial6"/>
    <dgm:cxn modelId="{9AAA3E2D-C446-4F81-9C25-504261C85041}" srcId="{EF0DFCC9-8653-4507-A53D-4B36904D9C74}" destId="{FB51D430-269D-44CA-8269-A764CD67511D}" srcOrd="2" destOrd="0" parTransId="{D9878B93-F691-4CEF-A2EE-345543ADC9B5}" sibTransId="{4F354BB6-FE50-4A6D-96C1-15E1EC66A74D}"/>
    <dgm:cxn modelId="{ED7778D8-38A2-4ED6-96C7-CD6A371182DC}" type="presOf" srcId="{EF0DFCC9-8653-4507-A53D-4B36904D9C74}" destId="{437F6B33-F576-47AA-A1FB-AEFF62B05EE3}" srcOrd="0" destOrd="0" presId="urn:microsoft.com/office/officeart/2005/8/layout/radial6"/>
    <dgm:cxn modelId="{9ABBC7AB-6DB9-4134-BA71-715D8BEB5A06}" type="presOf" srcId="{8C9FDCE7-904D-4F63-AB20-B90203D3F5B1}" destId="{A0BDA54E-8A83-456C-8395-3283400FAEAE}" srcOrd="0" destOrd="0" presId="urn:microsoft.com/office/officeart/2005/8/layout/radial6"/>
    <dgm:cxn modelId="{004402E1-CE31-4488-9C6D-F5CC84EE5B97}" type="presOf" srcId="{AB977C11-DE95-40F2-8995-8277F2BB2732}" destId="{22E77249-907D-40DC-815B-4DD7535F99DF}" srcOrd="0" destOrd="0" presId="urn:microsoft.com/office/officeart/2005/8/layout/radial6"/>
    <dgm:cxn modelId="{B50FAAF4-C84A-4D4A-B7B3-D990A45D30CF}" srcId="{EF0DFCC9-8653-4507-A53D-4B36904D9C74}" destId="{E67DEFFF-5C78-4B86-88C8-F58C21DE5082}" srcOrd="1" destOrd="0" parTransId="{75143F73-FB8C-4D3F-AEF2-00D686196C7A}" sibTransId="{8B1B35DF-F968-47C9-A65C-61012ECDB636}"/>
    <dgm:cxn modelId="{048DE959-B715-4FDE-B586-6697988D8E3C}" srcId="{EF0DFCC9-8653-4507-A53D-4B36904D9C74}" destId="{36427E60-56EA-4D60-A950-53FDD6F67ECD}" srcOrd="0" destOrd="0" parTransId="{82D71F3F-3566-4D96-B1E7-1330A16B8747}" sibTransId="{565083E9-49E0-47F6-AFE2-5DC6A11E0DAE}"/>
    <dgm:cxn modelId="{5FDBC17C-BC93-4C91-B11A-1B66984927BB}" srcId="{EF0DFCC9-8653-4507-A53D-4B36904D9C74}" destId="{AB977C11-DE95-40F2-8995-8277F2BB2732}" srcOrd="4" destOrd="0" parTransId="{A92A3C0D-A28D-4FBE-BDE6-79E178B244B4}" sibTransId="{254E381E-4563-4706-9A55-8D5789A1551F}"/>
    <dgm:cxn modelId="{126F4CE1-85A3-43E1-A51C-92C396FE7774}" srcId="{EF0DFCC9-8653-4507-A53D-4B36904D9C74}" destId="{5EB7ACD5-C0F2-483B-AA78-3B66CE9DA605}" srcOrd="3" destOrd="0" parTransId="{729A3A94-E3E7-4652-AC23-7160E0BAA7C0}" sibTransId="{48C096EF-D346-4B8C-8006-CFFBD4B179B7}"/>
    <dgm:cxn modelId="{E12AAC4E-6C6E-4764-B25E-F2A243189049}" type="presOf" srcId="{E67DEFFF-5C78-4B86-88C8-F58C21DE5082}" destId="{ECB010B6-EED6-4A80-9BF0-1480B6960943}" srcOrd="0" destOrd="0" presId="urn:microsoft.com/office/officeart/2005/8/layout/radial6"/>
    <dgm:cxn modelId="{0BD66219-DF9E-403D-93EA-6DA97F31EAF8}" type="presOf" srcId="{8B1B35DF-F968-47C9-A65C-61012ECDB636}" destId="{DA51BFA7-CFB0-4FAD-9D8D-ABECA18FAC9C}" srcOrd="0" destOrd="0" presId="urn:microsoft.com/office/officeart/2005/8/layout/radial6"/>
    <dgm:cxn modelId="{ACA8DC6F-4DD5-43D0-BF3D-67934BB7C412}" type="presOf" srcId="{254E381E-4563-4706-9A55-8D5789A1551F}" destId="{3D55AE9C-C3E2-4E04-8EBE-CE0149B4CAC3}" srcOrd="0" destOrd="0" presId="urn:microsoft.com/office/officeart/2005/8/layout/radial6"/>
    <dgm:cxn modelId="{3E8AC23F-5AAA-4C3E-8847-873C78F44E27}" type="presParOf" srcId="{A0BDA54E-8A83-456C-8395-3283400FAEAE}" destId="{437F6B33-F576-47AA-A1FB-AEFF62B05EE3}" srcOrd="0" destOrd="0" presId="urn:microsoft.com/office/officeart/2005/8/layout/radial6"/>
    <dgm:cxn modelId="{BC7006DC-237A-4692-BFA5-BE0CA00FD580}" type="presParOf" srcId="{A0BDA54E-8A83-456C-8395-3283400FAEAE}" destId="{61CB558E-A095-4A02-AE3B-F581B494D04F}" srcOrd="1" destOrd="0" presId="urn:microsoft.com/office/officeart/2005/8/layout/radial6"/>
    <dgm:cxn modelId="{DC466537-5F7F-407D-A13E-28C1F83F9996}" type="presParOf" srcId="{A0BDA54E-8A83-456C-8395-3283400FAEAE}" destId="{D7457268-7008-469D-BCEA-B2E4E0F2A43F}" srcOrd="2" destOrd="0" presId="urn:microsoft.com/office/officeart/2005/8/layout/radial6"/>
    <dgm:cxn modelId="{6FEE568C-D596-464A-869A-E968930D88D1}" type="presParOf" srcId="{A0BDA54E-8A83-456C-8395-3283400FAEAE}" destId="{F75D82FB-1BFE-4BDE-AE7B-5C46B5543BCB}" srcOrd="3" destOrd="0" presId="urn:microsoft.com/office/officeart/2005/8/layout/radial6"/>
    <dgm:cxn modelId="{69067F34-10B5-4E86-9CC2-1F888DECEA9E}" type="presParOf" srcId="{A0BDA54E-8A83-456C-8395-3283400FAEAE}" destId="{ECB010B6-EED6-4A80-9BF0-1480B6960943}" srcOrd="4" destOrd="0" presId="urn:microsoft.com/office/officeart/2005/8/layout/radial6"/>
    <dgm:cxn modelId="{7D7826EC-0137-47F8-A454-C913C221A7BC}" type="presParOf" srcId="{A0BDA54E-8A83-456C-8395-3283400FAEAE}" destId="{697F5ED9-BF74-4ADB-8E02-A7C240F51866}" srcOrd="5" destOrd="0" presId="urn:microsoft.com/office/officeart/2005/8/layout/radial6"/>
    <dgm:cxn modelId="{B29598ED-1357-433C-AB54-5976E24FF7DF}" type="presParOf" srcId="{A0BDA54E-8A83-456C-8395-3283400FAEAE}" destId="{DA51BFA7-CFB0-4FAD-9D8D-ABECA18FAC9C}" srcOrd="6" destOrd="0" presId="urn:microsoft.com/office/officeart/2005/8/layout/radial6"/>
    <dgm:cxn modelId="{9DA23E8E-7BCA-494A-ABFB-C9C6E2788EFB}" type="presParOf" srcId="{A0BDA54E-8A83-456C-8395-3283400FAEAE}" destId="{CF2D55B0-A200-4BF6-AC2E-4F837CD5CAEE}" srcOrd="7" destOrd="0" presId="urn:microsoft.com/office/officeart/2005/8/layout/radial6"/>
    <dgm:cxn modelId="{FEF6E480-50D7-48E0-8EAE-1943F0909336}" type="presParOf" srcId="{A0BDA54E-8A83-456C-8395-3283400FAEAE}" destId="{3F98F1CF-00BF-4B29-87A5-D14C8E86CCE2}" srcOrd="8" destOrd="0" presId="urn:microsoft.com/office/officeart/2005/8/layout/radial6"/>
    <dgm:cxn modelId="{E48542C6-1E65-44D0-92C5-AC8ECFCD9623}" type="presParOf" srcId="{A0BDA54E-8A83-456C-8395-3283400FAEAE}" destId="{17997AB1-720B-4593-A7C7-2FEF3F3F8941}" srcOrd="9" destOrd="0" presId="urn:microsoft.com/office/officeart/2005/8/layout/radial6"/>
    <dgm:cxn modelId="{B07FD809-647E-450A-AC13-5EE854E6BAAB}" type="presParOf" srcId="{A0BDA54E-8A83-456C-8395-3283400FAEAE}" destId="{DE1B75E9-B78C-400E-864E-EB83E96382EB}" srcOrd="10" destOrd="0" presId="urn:microsoft.com/office/officeart/2005/8/layout/radial6"/>
    <dgm:cxn modelId="{93983E03-FA38-4B55-8308-6DC56FF890D2}" type="presParOf" srcId="{A0BDA54E-8A83-456C-8395-3283400FAEAE}" destId="{90AD4F06-2A92-47D3-A585-E9F081AC7DA1}" srcOrd="11" destOrd="0" presId="urn:microsoft.com/office/officeart/2005/8/layout/radial6"/>
    <dgm:cxn modelId="{61BA1E4D-B9E9-48D2-9984-DF2CC3BD6982}" type="presParOf" srcId="{A0BDA54E-8A83-456C-8395-3283400FAEAE}" destId="{163C550D-988C-4AD7-9995-DE8BA103843A}" srcOrd="12" destOrd="0" presId="urn:microsoft.com/office/officeart/2005/8/layout/radial6"/>
    <dgm:cxn modelId="{1A58715C-6E9E-4E3A-B9DF-715E5216C9FC}" type="presParOf" srcId="{A0BDA54E-8A83-456C-8395-3283400FAEAE}" destId="{22E77249-907D-40DC-815B-4DD7535F99DF}" srcOrd="13" destOrd="0" presId="urn:microsoft.com/office/officeart/2005/8/layout/radial6"/>
    <dgm:cxn modelId="{6FFCB38A-68BC-4256-99B5-6F6E0374948C}" type="presParOf" srcId="{A0BDA54E-8A83-456C-8395-3283400FAEAE}" destId="{F088B7E6-A07D-4540-81E7-6FCED62DE6AD}" srcOrd="14" destOrd="0" presId="urn:microsoft.com/office/officeart/2005/8/layout/radial6"/>
    <dgm:cxn modelId="{FB52E052-22E3-4F6B-95D5-CFB3056CE538}" type="presParOf" srcId="{A0BDA54E-8A83-456C-8395-3283400FAEAE}" destId="{3D55AE9C-C3E2-4E04-8EBE-CE0149B4CAC3}"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1560-55BE-4B60-961A-1F655F37EDD3}">
      <dsp:nvSpPr>
        <dsp:cNvPr id="0" name=""/>
        <dsp:cNvSpPr/>
      </dsp:nvSpPr>
      <dsp:spPr>
        <a:xfrm rot="16200000">
          <a:off x="-738233" y="741395"/>
          <a:ext cx="2592287" cy="1109495"/>
        </a:xfrm>
        <a:prstGeom prst="flowChartManualOperation">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幼圆" pitchFamily="49" charset="-122"/>
              <a:ea typeface="幼圆" pitchFamily="49" charset="-122"/>
            </a:rPr>
            <a:t>系统构成</a:t>
          </a:r>
          <a:endParaRPr lang="en-US" altLang="zh-CN" sz="2800" kern="1200" dirty="0" smtClean="0">
            <a:latin typeface="幼圆" pitchFamily="49" charset="-122"/>
            <a:ea typeface="幼圆" pitchFamily="49" charset="-122"/>
          </a:endParaRPr>
        </a:p>
      </dsp:txBody>
      <dsp:txXfrm rot="5400000">
        <a:off x="3163" y="518456"/>
        <a:ext cx="1109495" cy="1555373"/>
      </dsp:txXfrm>
    </dsp:sp>
    <dsp:sp modelId="{0BEF78EA-7B3C-4184-827F-9986ECB432BC}">
      <dsp:nvSpPr>
        <dsp:cNvPr id="0" name=""/>
        <dsp:cNvSpPr/>
      </dsp:nvSpPr>
      <dsp:spPr>
        <a:xfrm rot="16200000">
          <a:off x="454474" y="741395"/>
          <a:ext cx="2592287" cy="1109495"/>
        </a:xfrm>
        <a:prstGeom prst="flowChartManualOperation">
          <a:avLst/>
        </a:prstGeom>
        <a:solidFill>
          <a:schemeClr val="accent2">
            <a:shade val="50000"/>
            <a:hueOff val="0"/>
            <a:satOff val="-31274"/>
            <a:lumOff val="236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幼圆" pitchFamily="49" charset="-122"/>
              <a:ea typeface="幼圆" pitchFamily="49" charset="-122"/>
            </a:rPr>
            <a:t>功能概念</a:t>
          </a:r>
          <a:endParaRPr lang="en-US" altLang="zh-CN" sz="2800" kern="1200" dirty="0" smtClean="0">
            <a:latin typeface="幼圆" pitchFamily="49" charset="-122"/>
            <a:ea typeface="幼圆" pitchFamily="49" charset="-122"/>
          </a:endParaRPr>
        </a:p>
      </dsp:txBody>
      <dsp:txXfrm rot="5400000">
        <a:off x="1195870" y="518456"/>
        <a:ext cx="1109495" cy="1555373"/>
      </dsp:txXfrm>
    </dsp:sp>
    <dsp:sp modelId="{E55BF183-BD6B-44EA-9CA2-C8B4D4DBF160}">
      <dsp:nvSpPr>
        <dsp:cNvPr id="0" name=""/>
        <dsp:cNvSpPr/>
      </dsp:nvSpPr>
      <dsp:spPr>
        <a:xfrm rot="16200000">
          <a:off x="1647182" y="741395"/>
          <a:ext cx="2592287" cy="1109495"/>
        </a:xfrm>
        <a:prstGeom prst="flowChartManualOperation">
          <a:avLst/>
        </a:prstGeom>
        <a:solidFill>
          <a:schemeClr val="accent2">
            <a:shade val="50000"/>
            <a:hueOff val="0"/>
            <a:satOff val="-62547"/>
            <a:lumOff val="47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幼圆" pitchFamily="49" charset="-122"/>
              <a:ea typeface="幼圆" pitchFamily="49" charset="-122"/>
            </a:rPr>
            <a:t>功能含义</a:t>
          </a:r>
          <a:endParaRPr lang="en-US" altLang="zh-CN" sz="2800" kern="1200" dirty="0" smtClean="0">
            <a:latin typeface="幼圆" pitchFamily="49" charset="-122"/>
            <a:ea typeface="幼圆" pitchFamily="49" charset="-122"/>
          </a:endParaRPr>
        </a:p>
      </dsp:txBody>
      <dsp:txXfrm rot="5400000">
        <a:off x="2388578" y="518456"/>
        <a:ext cx="1109495" cy="1555373"/>
      </dsp:txXfrm>
    </dsp:sp>
    <dsp:sp modelId="{ED828EEC-5F7A-4504-B555-CA52D0C4536A}">
      <dsp:nvSpPr>
        <dsp:cNvPr id="0" name=""/>
        <dsp:cNvSpPr/>
      </dsp:nvSpPr>
      <dsp:spPr>
        <a:xfrm rot="16200000">
          <a:off x="2839890" y="741395"/>
          <a:ext cx="2592287" cy="1109495"/>
        </a:xfrm>
        <a:prstGeom prst="flowChartManualOperation">
          <a:avLst/>
        </a:prstGeom>
        <a:solidFill>
          <a:schemeClr val="accent2">
            <a:shade val="50000"/>
            <a:hueOff val="0"/>
            <a:satOff val="-62547"/>
            <a:lumOff val="47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幼圆" pitchFamily="49" charset="-122"/>
              <a:ea typeface="幼圆" pitchFamily="49" charset="-122"/>
            </a:rPr>
            <a:t>功能用途</a:t>
          </a:r>
          <a:endParaRPr lang="zh-CN" altLang="en-US" sz="2800" kern="1200" dirty="0">
            <a:latin typeface="幼圆" pitchFamily="49" charset="-122"/>
            <a:ea typeface="幼圆" pitchFamily="49" charset="-122"/>
          </a:endParaRPr>
        </a:p>
      </dsp:txBody>
      <dsp:txXfrm rot="5400000">
        <a:off x="3581286" y="518456"/>
        <a:ext cx="1109495" cy="1555373"/>
      </dsp:txXfrm>
    </dsp:sp>
    <dsp:sp modelId="{AF7BDFF2-7FB0-4607-B090-F9C7F6DB763A}">
      <dsp:nvSpPr>
        <dsp:cNvPr id="0" name=""/>
        <dsp:cNvSpPr/>
      </dsp:nvSpPr>
      <dsp:spPr>
        <a:xfrm rot="16200000">
          <a:off x="4032598" y="741395"/>
          <a:ext cx="2592287" cy="1109495"/>
        </a:xfrm>
        <a:prstGeom prst="flowChartManualOperation">
          <a:avLst/>
        </a:prstGeom>
        <a:solidFill>
          <a:schemeClr val="accent2">
            <a:shade val="50000"/>
            <a:hueOff val="0"/>
            <a:satOff val="-31274"/>
            <a:lumOff val="236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幼圆" pitchFamily="49" charset="-122"/>
              <a:ea typeface="幼圆" pitchFamily="49" charset="-122"/>
            </a:rPr>
            <a:t>功能用法</a:t>
          </a:r>
          <a:endParaRPr lang="en-US" altLang="zh-CN" sz="2800" kern="1200" dirty="0" smtClean="0">
            <a:latin typeface="幼圆" pitchFamily="49" charset="-122"/>
            <a:ea typeface="幼圆" pitchFamily="49" charset="-122"/>
          </a:endParaRPr>
        </a:p>
      </dsp:txBody>
      <dsp:txXfrm rot="5400000">
        <a:off x="4773994" y="518456"/>
        <a:ext cx="1109495" cy="15553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DDE3-50DF-49BA-BE16-B9B37B6B16E0}">
      <dsp:nvSpPr>
        <dsp:cNvPr id="0" name=""/>
        <dsp:cNvSpPr/>
      </dsp:nvSpPr>
      <dsp:spPr>
        <a:xfrm>
          <a:off x="1799828" y="1189854"/>
          <a:ext cx="2496343" cy="249634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接口特性</a:t>
          </a:r>
          <a:endParaRPr lang="zh-CN" altLang="en-US" sz="3200" kern="1200" dirty="0"/>
        </a:p>
      </dsp:txBody>
      <dsp:txXfrm>
        <a:off x="2165409" y="1555435"/>
        <a:ext cx="1765181" cy="1765181"/>
      </dsp:txXfrm>
    </dsp:sp>
    <dsp:sp modelId="{BA9A634B-C9CA-4A8E-8EE4-66859DCCAD66}">
      <dsp:nvSpPr>
        <dsp:cNvPr id="0" name=""/>
        <dsp:cNvSpPr/>
      </dsp:nvSpPr>
      <dsp:spPr>
        <a:xfrm>
          <a:off x="2423914" y="189835"/>
          <a:ext cx="1248171" cy="1248171"/>
        </a:xfrm>
        <a:prstGeom prst="ellipse">
          <a:avLst/>
        </a:prstGeom>
        <a:solidFill>
          <a:schemeClr val="accent4">
            <a:alpha val="50000"/>
            <a:hueOff val="-98600"/>
            <a:satOff val="-3511"/>
            <a:lumOff val="1843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接线</a:t>
          </a:r>
          <a:endParaRPr lang="zh-CN" altLang="en-US" sz="2800" kern="1200" dirty="0"/>
        </a:p>
      </dsp:txBody>
      <dsp:txXfrm>
        <a:off x="2606704" y="372625"/>
        <a:ext cx="882591" cy="882591"/>
      </dsp:txXfrm>
    </dsp:sp>
    <dsp:sp modelId="{AB8D32F8-9C89-4A43-9E8C-D0267BB89D18}">
      <dsp:nvSpPr>
        <dsp:cNvPr id="0" name=""/>
        <dsp:cNvSpPr/>
      </dsp:nvSpPr>
      <dsp:spPr>
        <a:xfrm>
          <a:off x="3830430" y="2625992"/>
          <a:ext cx="1248171" cy="1248171"/>
        </a:xfrm>
        <a:prstGeom prst="ellipse">
          <a:avLst/>
        </a:prstGeom>
        <a:solidFill>
          <a:schemeClr val="accent4">
            <a:alpha val="50000"/>
            <a:hueOff val="-197200"/>
            <a:satOff val="-7022"/>
            <a:lumOff val="368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安装</a:t>
          </a:r>
          <a:endParaRPr lang="zh-CN" altLang="en-US" sz="2800" kern="1200" dirty="0"/>
        </a:p>
      </dsp:txBody>
      <dsp:txXfrm>
        <a:off x="4013220" y="2808782"/>
        <a:ext cx="882591" cy="882591"/>
      </dsp:txXfrm>
    </dsp:sp>
    <dsp:sp modelId="{AA34D268-0184-4237-A674-DFCA27B98D90}">
      <dsp:nvSpPr>
        <dsp:cNvPr id="0" name=""/>
        <dsp:cNvSpPr/>
      </dsp:nvSpPr>
      <dsp:spPr>
        <a:xfrm>
          <a:off x="1017397" y="2625992"/>
          <a:ext cx="1248171" cy="1248171"/>
        </a:xfrm>
        <a:prstGeom prst="ellipse">
          <a:avLst/>
        </a:prstGeom>
        <a:solidFill>
          <a:schemeClr val="accent4">
            <a:alpha val="50000"/>
            <a:hueOff val="-295800"/>
            <a:satOff val="-10533"/>
            <a:lumOff val="5529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外形尺寸</a:t>
          </a:r>
          <a:endParaRPr lang="zh-CN" altLang="en-US" sz="2400" kern="1200" dirty="0"/>
        </a:p>
      </dsp:txBody>
      <dsp:txXfrm>
        <a:off x="1200187" y="2808782"/>
        <a:ext cx="882591" cy="8825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998A3-B77A-425F-BA85-71F03C1161EF}">
      <dsp:nvSpPr>
        <dsp:cNvPr id="0" name=""/>
        <dsp:cNvSpPr/>
      </dsp:nvSpPr>
      <dsp:spPr>
        <a:xfrm rot="16200000">
          <a:off x="-542927" y="545252"/>
          <a:ext cx="3326585" cy="2236080"/>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1.</a:t>
          </a:r>
          <a:r>
            <a:rPr lang="zh-CN" altLang="en-US" sz="2400" kern="1200" dirty="0" smtClean="0"/>
            <a:t>基准环境温度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50</a:t>
          </a:r>
          <a:r>
            <a:rPr lang="zh-CN" altLang="en-US" sz="2000" kern="1200" dirty="0" smtClean="0"/>
            <a:t>℃，更适合光伏应用</a:t>
          </a:r>
          <a:endParaRPr lang="zh-CN" altLang="en-US" sz="2000" kern="1200" dirty="0"/>
        </a:p>
      </dsp:txBody>
      <dsp:txXfrm rot="5400000">
        <a:off x="2326" y="665316"/>
        <a:ext cx="2236080" cy="1995951"/>
      </dsp:txXfrm>
    </dsp:sp>
    <dsp:sp modelId="{845CE995-9C78-4E32-93D2-3E845EC6FD0E}">
      <dsp:nvSpPr>
        <dsp:cNvPr id="0" name=""/>
        <dsp:cNvSpPr/>
      </dsp:nvSpPr>
      <dsp:spPr>
        <a:xfrm rot="16200000">
          <a:off x="1860858" y="545252"/>
          <a:ext cx="3326585" cy="2236080"/>
        </a:xfrm>
        <a:prstGeom prst="flowChartManualOperation">
          <a:avLst/>
        </a:prstGeom>
        <a:gradFill rotWithShape="0">
          <a:gsLst>
            <a:gs pos="0">
              <a:schemeClr val="accent5">
                <a:hueOff val="-1605392"/>
                <a:satOff val="11906"/>
                <a:lumOff val="-56470"/>
                <a:alphaOff val="0"/>
                <a:shade val="51000"/>
                <a:satMod val="130000"/>
              </a:schemeClr>
            </a:gs>
            <a:gs pos="80000">
              <a:schemeClr val="accent5">
                <a:hueOff val="-1605392"/>
                <a:satOff val="11906"/>
                <a:lumOff val="-56470"/>
                <a:alphaOff val="0"/>
                <a:shade val="93000"/>
                <a:satMod val="130000"/>
              </a:schemeClr>
            </a:gs>
            <a:gs pos="100000">
              <a:schemeClr val="accent5">
                <a:hueOff val="-1605392"/>
                <a:satOff val="11906"/>
                <a:lumOff val="-5647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2.</a:t>
          </a:r>
          <a:r>
            <a:rPr lang="zh-CN" altLang="en-US" sz="2400" kern="1200" dirty="0" smtClean="0"/>
            <a:t>允许使用环境温度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-40</a:t>
          </a:r>
          <a:r>
            <a:rPr lang="zh-CN" altLang="en-US" sz="2000" kern="1200" dirty="0" smtClean="0"/>
            <a:t>℃</a:t>
          </a:r>
          <a:r>
            <a:rPr lang="en-US" altLang="zh-CN" sz="2000" kern="1200" dirty="0" smtClean="0"/>
            <a:t>~+70</a:t>
          </a:r>
          <a:r>
            <a:rPr lang="zh-CN" altLang="en-US" sz="2000" kern="1200" dirty="0" smtClean="0"/>
            <a:t>℃：完全适合光伏应用</a:t>
          </a:r>
          <a:endParaRPr lang="zh-CN" altLang="en-US" sz="2000" kern="1200" dirty="0"/>
        </a:p>
      </dsp:txBody>
      <dsp:txXfrm rot="5400000">
        <a:off x="2406111" y="665316"/>
        <a:ext cx="2236080" cy="19959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9593C-9630-46C2-BAE4-5404107CDA88}">
      <dsp:nvSpPr>
        <dsp:cNvPr id="0" name=""/>
        <dsp:cNvSpPr/>
      </dsp:nvSpPr>
      <dsp:spPr>
        <a:xfrm>
          <a:off x="2513707" y="1497707"/>
          <a:ext cx="1068585" cy="1068585"/>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altLang="zh-CN" sz="1500" b="1" kern="1200" dirty="0" smtClean="0">
              <a:solidFill>
                <a:schemeClr val="bg1"/>
              </a:solidFill>
            </a:rPr>
            <a:t>GHG1-20P</a:t>
          </a:r>
          <a:endParaRPr lang="zh-CN" altLang="en-US" sz="1500" kern="1200" dirty="0">
            <a:solidFill>
              <a:schemeClr val="bg1"/>
            </a:solidFill>
          </a:endParaRPr>
        </a:p>
      </dsp:txBody>
      <dsp:txXfrm>
        <a:off x="2670198" y="1654198"/>
        <a:ext cx="755603" cy="755603"/>
      </dsp:txXfrm>
    </dsp:sp>
    <dsp:sp modelId="{7687D43D-2806-4B93-ADB8-353D9CB87020}">
      <dsp:nvSpPr>
        <dsp:cNvPr id="0" name=""/>
        <dsp:cNvSpPr/>
      </dsp:nvSpPr>
      <dsp:spPr>
        <a:xfrm rot="16200000">
          <a:off x="2934877" y="1109011"/>
          <a:ext cx="226245" cy="363319"/>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2968814" y="1215612"/>
        <a:ext cx="158372" cy="217991"/>
      </dsp:txXfrm>
    </dsp:sp>
    <dsp:sp modelId="{A5705286-077B-44E5-B4A1-1537ADFB6814}">
      <dsp:nvSpPr>
        <dsp:cNvPr id="0" name=""/>
        <dsp:cNvSpPr/>
      </dsp:nvSpPr>
      <dsp:spPr>
        <a:xfrm>
          <a:off x="2513707" y="2243"/>
          <a:ext cx="1068585" cy="1068585"/>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安全性</a:t>
          </a:r>
          <a:endParaRPr lang="zh-CN" altLang="en-US" sz="1500" kern="1200" dirty="0"/>
        </a:p>
      </dsp:txBody>
      <dsp:txXfrm>
        <a:off x="2670198" y="158734"/>
        <a:ext cx="755603" cy="755603"/>
      </dsp:txXfrm>
    </dsp:sp>
    <dsp:sp modelId="{0BBCF51D-1508-434A-BEEA-76C5A02CD1E2}">
      <dsp:nvSpPr>
        <dsp:cNvPr id="0" name=""/>
        <dsp:cNvSpPr/>
      </dsp:nvSpPr>
      <dsp:spPr>
        <a:xfrm>
          <a:off x="3676206" y="1850340"/>
          <a:ext cx="226245" cy="363319"/>
        </a:xfrm>
        <a:prstGeom prst="rightArrow">
          <a:avLst>
            <a:gd name="adj1" fmla="val 60000"/>
            <a:gd name="adj2" fmla="val 50000"/>
          </a:avLst>
        </a:prstGeom>
        <a:solidFill>
          <a:schemeClr val="accent5">
            <a:hueOff val="-535131"/>
            <a:satOff val="3969"/>
            <a:lumOff val="-1882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3676206" y="1923004"/>
        <a:ext cx="158372" cy="217991"/>
      </dsp:txXfrm>
    </dsp:sp>
    <dsp:sp modelId="{B009AA5F-3827-4E9C-9A95-287F3D905493}">
      <dsp:nvSpPr>
        <dsp:cNvPr id="0" name=""/>
        <dsp:cNvSpPr/>
      </dsp:nvSpPr>
      <dsp:spPr>
        <a:xfrm>
          <a:off x="4009170" y="1497707"/>
          <a:ext cx="1068585" cy="1068585"/>
        </a:xfrm>
        <a:prstGeom prst="ellipse">
          <a:avLst/>
        </a:prstGeom>
        <a:solidFill>
          <a:schemeClr val="accent5">
            <a:hueOff val="-535131"/>
            <a:satOff val="3969"/>
            <a:lumOff val="-1882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可靠性</a:t>
          </a:r>
          <a:endParaRPr lang="zh-CN" altLang="en-US" sz="1500" kern="1200" dirty="0"/>
        </a:p>
      </dsp:txBody>
      <dsp:txXfrm>
        <a:off x="4165661" y="1654198"/>
        <a:ext cx="755603" cy="755603"/>
      </dsp:txXfrm>
    </dsp:sp>
    <dsp:sp modelId="{2AADA548-9692-449F-9C22-07DB9B536376}">
      <dsp:nvSpPr>
        <dsp:cNvPr id="0" name=""/>
        <dsp:cNvSpPr/>
      </dsp:nvSpPr>
      <dsp:spPr>
        <a:xfrm rot="5400000">
          <a:off x="2934877" y="2591669"/>
          <a:ext cx="226245" cy="363319"/>
        </a:xfrm>
        <a:prstGeom prst="rightArrow">
          <a:avLst>
            <a:gd name="adj1" fmla="val 60000"/>
            <a:gd name="adj2" fmla="val 50000"/>
          </a:avLst>
        </a:prstGeom>
        <a:solidFill>
          <a:schemeClr val="accent5">
            <a:hueOff val="-1070261"/>
            <a:satOff val="7937"/>
            <a:lumOff val="-3764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2968814" y="2630397"/>
        <a:ext cx="158372" cy="217991"/>
      </dsp:txXfrm>
    </dsp:sp>
    <dsp:sp modelId="{2BA65828-AACD-4F58-8FB9-3E0FD257BD0B}">
      <dsp:nvSpPr>
        <dsp:cNvPr id="0" name=""/>
        <dsp:cNvSpPr/>
      </dsp:nvSpPr>
      <dsp:spPr>
        <a:xfrm>
          <a:off x="2513707" y="2993170"/>
          <a:ext cx="1068585" cy="1068585"/>
        </a:xfrm>
        <a:prstGeom prst="ellipse">
          <a:avLst/>
        </a:prstGeom>
        <a:solidFill>
          <a:schemeClr val="accent5">
            <a:hueOff val="-1070261"/>
            <a:satOff val="7937"/>
            <a:lumOff val="-376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适用性</a:t>
          </a:r>
          <a:endParaRPr lang="zh-CN" altLang="en-US" sz="1500" kern="1200" dirty="0"/>
        </a:p>
      </dsp:txBody>
      <dsp:txXfrm>
        <a:off x="2670198" y="3149661"/>
        <a:ext cx="755603" cy="755603"/>
      </dsp:txXfrm>
    </dsp:sp>
    <dsp:sp modelId="{E4CC7BAB-595A-4247-8C6E-262DE03A7B1B}">
      <dsp:nvSpPr>
        <dsp:cNvPr id="0" name=""/>
        <dsp:cNvSpPr/>
      </dsp:nvSpPr>
      <dsp:spPr>
        <a:xfrm rot="10800000">
          <a:off x="2193548" y="1850340"/>
          <a:ext cx="226245" cy="363319"/>
        </a:xfrm>
        <a:prstGeom prst="rightArrow">
          <a:avLst>
            <a:gd name="adj1" fmla="val 60000"/>
            <a:gd name="adj2" fmla="val 50000"/>
          </a:avLst>
        </a:prstGeom>
        <a:solidFill>
          <a:schemeClr val="accent5">
            <a:hueOff val="-1605392"/>
            <a:satOff val="11906"/>
            <a:lumOff val="-5647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10800000">
        <a:off x="2261421" y="1923004"/>
        <a:ext cx="158372" cy="217991"/>
      </dsp:txXfrm>
    </dsp:sp>
    <dsp:sp modelId="{6CF77A10-8327-4254-9ECD-3EE9E58BF2B2}">
      <dsp:nvSpPr>
        <dsp:cNvPr id="0" name=""/>
        <dsp:cNvSpPr/>
      </dsp:nvSpPr>
      <dsp:spPr>
        <a:xfrm>
          <a:off x="1018243" y="1497707"/>
          <a:ext cx="1068585" cy="1068585"/>
        </a:xfrm>
        <a:prstGeom prst="ellipse">
          <a:avLst/>
        </a:prstGeom>
        <a:solidFill>
          <a:schemeClr val="accent5">
            <a:hueOff val="-1605392"/>
            <a:satOff val="11906"/>
            <a:lumOff val="-5647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smtClean="0"/>
            <a:t>高效性</a:t>
          </a:r>
          <a:endParaRPr lang="zh-CN" altLang="en-US" sz="1500" kern="1200" dirty="0"/>
        </a:p>
      </dsp:txBody>
      <dsp:txXfrm>
        <a:off x="1174734" y="1654198"/>
        <a:ext cx="755603" cy="7556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FD880-3A9D-4129-AB96-8F0C9CF3E393}">
      <dsp:nvSpPr>
        <dsp:cNvPr id="0" name=""/>
        <dsp:cNvSpPr/>
      </dsp:nvSpPr>
      <dsp:spPr>
        <a:xfrm>
          <a:off x="997058" y="239567"/>
          <a:ext cx="1725491" cy="1725754"/>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5580B7-F429-462D-B201-8B300D16890D}">
      <dsp:nvSpPr>
        <dsp:cNvPr id="0" name=""/>
        <dsp:cNvSpPr/>
      </dsp:nvSpPr>
      <dsp:spPr>
        <a:xfrm>
          <a:off x="1378449" y="862616"/>
          <a:ext cx="958822" cy="4792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altLang="en-US" sz="1300" kern="1200" dirty="0" smtClean="0"/>
            <a:t>组串式光伏系统</a:t>
          </a:r>
          <a:endParaRPr lang="zh-CN" altLang="en-US" sz="1300" kern="1200" dirty="0"/>
        </a:p>
      </dsp:txBody>
      <dsp:txXfrm>
        <a:off x="1378449" y="862616"/>
        <a:ext cx="958822" cy="479296"/>
      </dsp:txXfrm>
    </dsp:sp>
    <dsp:sp modelId="{CB03B5CE-75BD-4016-BAEC-A010B0B98BE9}">
      <dsp:nvSpPr>
        <dsp:cNvPr id="0" name=""/>
        <dsp:cNvSpPr/>
      </dsp:nvSpPr>
      <dsp:spPr>
        <a:xfrm>
          <a:off x="517809" y="1231141"/>
          <a:ext cx="1725491" cy="1725754"/>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313EB9-3E9A-4F58-9C81-70810928D23E}">
      <dsp:nvSpPr>
        <dsp:cNvPr id="0" name=""/>
        <dsp:cNvSpPr/>
      </dsp:nvSpPr>
      <dsp:spPr>
        <a:xfrm>
          <a:off x="901144" y="1859926"/>
          <a:ext cx="958822" cy="4792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配电</a:t>
          </a:r>
          <a:endParaRPr lang="zh-CN" altLang="en-US" sz="1300" kern="1200" dirty="0"/>
        </a:p>
      </dsp:txBody>
      <dsp:txXfrm>
        <a:off x="901144" y="1859926"/>
        <a:ext cx="958822" cy="479296"/>
      </dsp:txXfrm>
    </dsp:sp>
    <dsp:sp modelId="{D8421AB3-8F73-4439-893B-BCDCCDCBC59D}">
      <dsp:nvSpPr>
        <dsp:cNvPr id="0" name=""/>
        <dsp:cNvSpPr/>
      </dsp:nvSpPr>
      <dsp:spPr>
        <a:xfrm>
          <a:off x="1119868" y="2341373"/>
          <a:ext cx="1482464" cy="1483058"/>
        </a:xfrm>
        <a:prstGeom prst="blockArc">
          <a:avLst>
            <a:gd name="adj1" fmla="val 13500000"/>
            <a:gd name="adj2" fmla="val 10800000"/>
            <a:gd name="adj3" fmla="val 1274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F21ADA-8A92-485D-8599-4767B84A33D8}">
      <dsp:nvSpPr>
        <dsp:cNvPr id="0" name=""/>
        <dsp:cNvSpPr/>
      </dsp:nvSpPr>
      <dsp:spPr>
        <a:xfrm>
          <a:off x="1380717" y="2858670"/>
          <a:ext cx="958822" cy="4792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光伏交流</a:t>
          </a:r>
          <a:endParaRPr lang="en-US" altLang="zh-CN" sz="1300" kern="1200" dirty="0" smtClean="0"/>
        </a:p>
        <a:p>
          <a:pPr lvl="0" algn="ctr" defTabSz="577850">
            <a:lnSpc>
              <a:spcPct val="90000"/>
            </a:lnSpc>
            <a:spcBef>
              <a:spcPct val="0"/>
            </a:spcBef>
            <a:spcAft>
              <a:spcPct val="35000"/>
            </a:spcAft>
          </a:pPr>
          <a:r>
            <a:rPr lang="zh-CN" sz="1300" kern="1200" dirty="0" smtClean="0"/>
            <a:t>汇流箱</a:t>
          </a:r>
          <a:endParaRPr lang="zh-CN" altLang="en-US" sz="1300" kern="1200" dirty="0"/>
        </a:p>
      </dsp:txBody>
      <dsp:txXfrm>
        <a:off x="1380717" y="2858670"/>
        <a:ext cx="958822" cy="479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DF4F5-7442-417F-A19A-54B0C21CDB51}">
      <dsp:nvSpPr>
        <dsp:cNvPr id="0" name=""/>
        <dsp:cNvSpPr/>
      </dsp:nvSpPr>
      <dsp:spPr>
        <a:xfrm>
          <a:off x="768354" y="249817"/>
          <a:ext cx="3413760" cy="3413760"/>
        </a:xfrm>
        <a:prstGeom prst="pie">
          <a:avLst>
            <a:gd name="adj1" fmla="val 16200000"/>
            <a:gd name="adj2" fmla="val 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正常操作</a:t>
          </a:r>
          <a:endParaRPr lang="zh-CN" altLang="en-US" sz="1900" kern="1200" dirty="0"/>
        </a:p>
      </dsp:txBody>
      <dsp:txXfrm>
        <a:off x="2580491" y="957360"/>
        <a:ext cx="1259840" cy="934720"/>
      </dsp:txXfrm>
    </dsp:sp>
    <dsp:sp modelId="{0445797A-1841-450B-9279-2B5A96C11CA2}">
      <dsp:nvSpPr>
        <dsp:cNvPr id="0" name=""/>
        <dsp:cNvSpPr/>
      </dsp:nvSpPr>
      <dsp:spPr>
        <a:xfrm>
          <a:off x="768354" y="364422"/>
          <a:ext cx="3413760" cy="3413760"/>
        </a:xfrm>
        <a:prstGeom prst="pie">
          <a:avLst>
            <a:gd name="adj1" fmla="val 0"/>
            <a:gd name="adj2" fmla="val 5400000"/>
          </a:avLst>
        </a:prstGeom>
        <a:solidFill>
          <a:schemeClr val="accent2">
            <a:shade val="50000"/>
            <a:hueOff val="0"/>
            <a:satOff val="-39092"/>
            <a:lumOff val="295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过载保护（可调）与短路保护</a:t>
          </a:r>
          <a:endParaRPr lang="zh-CN" altLang="en-US" sz="1900" kern="1200" dirty="0"/>
        </a:p>
      </dsp:txBody>
      <dsp:txXfrm>
        <a:off x="2580491" y="2135920"/>
        <a:ext cx="1259840" cy="934720"/>
      </dsp:txXfrm>
    </dsp:sp>
    <dsp:sp modelId="{EAC24EE5-12FE-42E9-9EA3-C3C335597399}">
      <dsp:nvSpPr>
        <dsp:cNvPr id="0" name=""/>
        <dsp:cNvSpPr/>
      </dsp:nvSpPr>
      <dsp:spPr>
        <a:xfrm>
          <a:off x="653749" y="364422"/>
          <a:ext cx="3413760" cy="3413760"/>
        </a:xfrm>
        <a:prstGeom prst="pie">
          <a:avLst>
            <a:gd name="adj1" fmla="val 5400000"/>
            <a:gd name="adj2" fmla="val 10800000"/>
          </a:avLst>
        </a:prstGeom>
        <a:solidFill>
          <a:schemeClr val="accent2">
            <a:shade val="50000"/>
            <a:hueOff val="0"/>
            <a:satOff val="-78184"/>
            <a:lumOff val="591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适用于隔离</a:t>
          </a:r>
          <a:endParaRPr lang="zh-CN" altLang="en-US" sz="1900" kern="1200" dirty="0"/>
        </a:p>
      </dsp:txBody>
      <dsp:txXfrm>
        <a:off x="995531" y="2135920"/>
        <a:ext cx="1259840" cy="934720"/>
      </dsp:txXfrm>
    </dsp:sp>
    <dsp:sp modelId="{E5108915-8E3F-41E2-8E52-89D9008799F4}">
      <dsp:nvSpPr>
        <dsp:cNvPr id="0" name=""/>
        <dsp:cNvSpPr/>
      </dsp:nvSpPr>
      <dsp:spPr>
        <a:xfrm>
          <a:off x="653749" y="249817"/>
          <a:ext cx="3413760" cy="3413760"/>
        </a:xfrm>
        <a:prstGeom prst="pie">
          <a:avLst>
            <a:gd name="adj1" fmla="val 10800000"/>
            <a:gd name="adj2" fmla="val 16200000"/>
          </a:avLst>
        </a:prstGeom>
        <a:solidFill>
          <a:schemeClr val="accent2">
            <a:shade val="50000"/>
            <a:hueOff val="0"/>
            <a:satOff val="-39092"/>
            <a:lumOff val="295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状态输出和远距离分断</a:t>
          </a:r>
          <a:endParaRPr lang="zh-CN" altLang="en-US" sz="1900" kern="1200" dirty="0"/>
        </a:p>
      </dsp:txBody>
      <dsp:txXfrm>
        <a:off x="995531" y="957360"/>
        <a:ext cx="1259840" cy="934720"/>
      </dsp:txXfrm>
    </dsp:sp>
    <dsp:sp modelId="{F7A67959-AE03-42B5-9710-CF3E9B333869}">
      <dsp:nvSpPr>
        <dsp:cNvPr id="0" name=""/>
        <dsp:cNvSpPr/>
      </dsp:nvSpPr>
      <dsp:spPr>
        <a:xfrm>
          <a:off x="557026" y="38489"/>
          <a:ext cx="3836416" cy="3836416"/>
        </a:xfrm>
        <a:prstGeom prst="circularArrow">
          <a:avLst>
            <a:gd name="adj1" fmla="val 5085"/>
            <a:gd name="adj2" fmla="val 327528"/>
            <a:gd name="adj3" fmla="val 21272472"/>
            <a:gd name="adj4" fmla="val 16200000"/>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00700E-9680-4FDE-BF4E-F4BA89BAF7C5}">
      <dsp:nvSpPr>
        <dsp:cNvPr id="0" name=""/>
        <dsp:cNvSpPr/>
      </dsp:nvSpPr>
      <dsp:spPr>
        <a:xfrm>
          <a:off x="576055" y="216011"/>
          <a:ext cx="3836416" cy="3836416"/>
        </a:xfrm>
        <a:prstGeom prst="circularArrow">
          <a:avLst>
            <a:gd name="adj1" fmla="val 5085"/>
            <a:gd name="adj2" fmla="val 327528"/>
            <a:gd name="adj3" fmla="val 5072472"/>
            <a:gd name="adj4" fmla="val 0"/>
            <a:gd name="adj5" fmla="val 5932"/>
          </a:avLst>
        </a:prstGeom>
        <a:solidFill>
          <a:schemeClr val="accent2">
            <a:shade val="90000"/>
            <a:hueOff val="0"/>
            <a:satOff val="-38849"/>
            <a:lumOff val="248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0FF4CF-B31F-4031-B0A2-7774F6148C79}">
      <dsp:nvSpPr>
        <dsp:cNvPr id="0" name=""/>
        <dsp:cNvSpPr/>
      </dsp:nvSpPr>
      <dsp:spPr>
        <a:xfrm>
          <a:off x="442421" y="153094"/>
          <a:ext cx="3836416" cy="3836416"/>
        </a:xfrm>
        <a:prstGeom prst="circularArrow">
          <a:avLst>
            <a:gd name="adj1" fmla="val 5085"/>
            <a:gd name="adj2" fmla="val 327528"/>
            <a:gd name="adj3" fmla="val 10472472"/>
            <a:gd name="adj4" fmla="val 5400000"/>
            <a:gd name="adj5" fmla="val 5932"/>
          </a:avLst>
        </a:prstGeom>
        <a:solidFill>
          <a:schemeClr val="accent2">
            <a:shade val="90000"/>
            <a:hueOff val="0"/>
            <a:satOff val="-77698"/>
            <a:lumOff val="497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7816B7-6432-4149-BBCF-C3E085FF841A}">
      <dsp:nvSpPr>
        <dsp:cNvPr id="0" name=""/>
        <dsp:cNvSpPr/>
      </dsp:nvSpPr>
      <dsp:spPr>
        <a:xfrm>
          <a:off x="442421" y="38489"/>
          <a:ext cx="3836416" cy="3836416"/>
        </a:xfrm>
        <a:prstGeom prst="circularArrow">
          <a:avLst>
            <a:gd name="adj1" fmla="val 5085"/>
            <a:gd name="adj2" fmla="val 327528"/>
            <a:gd name="adj3" fmla="val 15872472"/>
            <a:gd name="adj4" fmla="val 10800000"/>
            <a:gd name="adj5" fmla="val 5932"/>
          </a:avLst>
        </a:prstGeom>
        <a:solidFill>
          <a:schemeClr val="accent2">
            <a:shade val="90000"/>
            <a:hueOff val="0"/>
            <a:satOff val="-38849"/>
            <a:lumOff val="2488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DDE3-50DF-49BA-BE16-B9B37B6B16E0}">
      <dsp:nvSpPr>
        <dsp:cNvPr id="0" name=""/>
        <dsp:cNvSpPr/>
      </dsp:nvSpPr>
      <dsp:spPr>
        <a:xfrm>
          <a:off x="1799828" y="1189854"/>
          <a:ext cx="2496343" cy="249634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接口特性</a:t>
          </a:r>
          <a:endParaRPr lang="zh-CN" altLang="en-US" sz="3200" kern="1200" dirty="0"/>
        </a:p>
      </dsp:txBody>
      <dsp:txXfrm>
        <a:off x="2165409" y="1555435"/>
        <a:ext cx="1765181" cy="1765181"/>
      </dsp:txXfrm>
    </dsp:sp>
    <dsp:sp modelId="{BA9A634B-C9CA-4A8E-8EE4-66859DCCAD66}">
      <dsp:nvSpPr>
        <dsp:cNvPr id="0" name=""/>
        <dsp:cNvSpPr/>
      </dsp:nvSpPr>
      <dsp:spPr>
        <a:xfrm>
          <a:off x="2423914" y="189835"/>
          <a:ext cx="1248171" cy="1248171"/>
        </a:xfrm>
        <a:prstGeom prst="ellipse">
          <a:avLst/>
        </a:prstGeom>
        <a:solidFill>
          <a:schemeClr val="accent4">
            <a:alpha val="50000"/>
            <a:hueOff val="-98600"/>
            <a:satOff val="-3511"/>
            <a:lumOff val="1843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接线</a:t>
          </a:r>
          <a:endParaRPr lang="zh-CN" altLang="en-US" sz="2800" kern="1200" dirty="0"/>
        </a:p>
      </dsp:txBody>
      <dsp:txXfrm>
        <a:off x="2606704" y="372625"/>
        <a:ext cx="882591" cy="882591"/>
      </dsp:txXfrm>
    </dsp:sp>
    <dsp:sp modelId="{AB8D32F8-9C89-4A43-9E8C-D0267BB89D18}">
      <dsp:nvSpPr>
        <dsp:cNvPr id="0" name=""/>
        <dsp:cNvSpPr/>
      </dsp:nvSpPr>
      <dsp:spPr>
        <a:xfrm>
          <a:off x="3830430" y="2625992"/>
          <a:ext cx="1248171" cy="1248171"/>
        </a:xfrm>
        <a:prstGeom prst="ellipse">
          <a:avLst/>
        </a:prstGeom>
        <a:solidFill>
          <a:schemeClr val="accent4">
            <a:alpha val="50000"/>
            <a:hueOff val="-197200"/>
            <a:satOff val="-7022"/>
            <a:lumOff val="368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附件</a:t>
          </a:r>
          <a:endParaRPr lang="zh-CN" altLang="en-US" sz="2800" kern="1200" dirty="0"/>
        </a:p>
      </dsp:txBody>
      <dsp:txXfrm>
        <a:off x="4013220" y="2808782"/>
        <a:ext cx="882591" cy="882591"/>
      </dsp:txXfrm>
    </dsp:sp>
    <dsp:sp modelId="{AA34D268-0184-4237-A674-DFCA27B98D90}">
      <dsp:nvSpPr>
        <dsp:cNvPr id="0" name=""/>
        <dsp:cNvSpPr/>
      </dsp:nvSpPr>
      <dsp:spPr>
        <a:xfrm>
          <a:off x="1017397" y="2625992"/>
          <a:ext cx="1248171" cy="1248171"/>
        </a:xfrm>
        <a:prstGeom prst="ellipse">
          <a:avLst/>
        </a:prstGeom>
        <a:solidFill>
          <a:schemeClr val="accent4">
            <a:alpha val="50000"/>
            <a:hueOff val="-295800"/>
            <a:satOff val="-10533"/>
            <a:lumOff val="5529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外形尺寸</a:t>
          </a:r>
          <a:endParaRPr lang="zh-CN" altLang="en-US" sz="2400" kern="1200" dirty="0"/>
        </a:p>
      </dsp:txBody>
      <dsp:txXfrm>
        <a:off x="1200187" y="2808782"/>
        <a:ext cx="882591" cy="8825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DDE3-50DF-49BA-BE16-B9B37B6B16E0}">
      <dsp:nvSpPr>
        <dsp:cNvPr id="0" name=""/>
        <dsp:cNvSpPr/>
      </dsp:nvSpPr>
      <dsp:spPr>
        <a:xfrm>
          <a:off x="1799828" y="1189854"/>
          <a:ext cx="2496343" cy="249634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接口特性</a:t>
          </a:r>
          <a:endParaRPr lang="zh-CN" altLang="en-US" sz="3200" kern="1200" dirty="0"/>
        </a:p>
      </dsp:txBody>
      <dsp:txXfrm>
        <a:off x="2165409" y="1555435"/>
        <a:ext cx="1765181" cy="1765181"/>
      </dsp:txXfrm>
    </dsp:sp>
    <dsp:sp modelId="{BA9A634B-C9CA-4A8E-8EE4-66859DCCAD66}">
      <dsp:nvSpPr>
        <dsp:cNvPr id="0" name=""/>
        <dsp:cNvSpPr/>
      </dsp:nvSpPr>
      <dsp:spPr>
        <a:xfrm>
          <a:off x="2423914" y="189835"/>
          <a:ext cx="1248171" cy="1248171"/>
        </a:xfrm>
        <a:prstGeom prst="ellipse">
          <a:avLst/>
        </a:prstGeom>
        <a:solidFill>
          <a:schemeClr val="accent4">
            <a:alpha val="50000"/>
            <a:hueOff val="-98600"/>
            <a:satOff val="-3511"/>
            <a:lumOff val="1843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接线</a:t>
          </a:r>
          <a:endParaRPr lang="zh-CN" altLang="en-US" sz="2800" kern="1200" dirty="0"/>
        </a:p>
      </dsp:txBody>
      <dsp:txXfrm>
        <a:off x="2606704" y="372625"/>
        <a:ext cx="882591" cy="882591"/>
      </dsp:txXfrm>
    </dsp:sp>
    <dsp:sp modelId="{AB8D32F8-9C89-4A43-9E8C-D0267BB89D18}">
      <dsp:nvSpPr>
        <dsp:cNvPr id="0" name=""/>
        <dsp:cNvSpPr/>
      </dsp:nvSpPr>
      <dsp:spPr>
        <a:xfrm>
          <a:off x="3830430" y="2625992"/>
          <a:ext cx="1248171" cy="1248171"/>
        </a:xfrm>
        <a:prstGeom prst="ellipse">
          <a:avLst/>
        </a:prstGeom>
        <a:solidFill>
          <a:schemeClr val="accent4">
            <a:alpha val="50000"/>
            <a:hueOff val="-197200"/>
            <a:satOff val="-7022"/>
            <a:lumOff val="368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附件</a:t>
          </a:r>
          <a:endParaRPr lang="zh-CN" altLang="en-US" sz="2800" kern="1200" dirty="0"/>
        </a:p>
      </dsp:txBody>
      <dsp:txXfrm>
        <a:off x="4013220" y="2808782"/>
        <a:ext cx="882591" cy="882591"/>
      </dsp:txXfrm>
    </dsp:sp>
    <dsp:sp modelId="{AA34D268-0184-4237-A674-DFCA27B98D90}">
      <dsp:nvSpPr>
        <dsp:cNvPr id="0" name=""/>
        <dsp:cNvSpPr/>
      </dsp:nvSpPr>
      <dsp:spPr>
        <a:xfrm>
          <a:off x="1017397" y="2625992"/>
          <a:ext cx="1248171" cy="1248171"/>
        </a:xfrm>
        <a:prstGeom prst="ellipse">
          <a:avLst/>
        </a:prstGeom>
        <a:solidFill>
          <a:schemeClr val="accent4">
            <a:alpha val="50000"/>
            <a:hueOff val="-295800"/>
            <a:satOff val="-10533"/>
            <a:lumOff val="5529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外形尺寸</a:t>
          </a:r>
          <a:endParaRPr lang="zh-CN" altLang="en-US" sz="2400" kern="1200" dirty="0"/>
        </a:p>
      </dsp:txBody>
      <dsp:txXfrm>
        <a:off x="1200187" y="2808782"/>
        <a:ext cx="882591" cy="8825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DDE3-50DF-49BA-BE16-B9B37B6B16E0}">
      <dsp:nvSpPr>
        <dsp:cNvPr id="0" name=""/>
        <dsp:cNvSpPr/>
      </dsp:nvSpPr>
      <dsp:spPr>
        <a:xfrm>
          <a:off x="1799828" y="1189854"/>
          <a:ext cx="2496343" cy="249634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接口特性</a:t>
          </a:r>
          <a:endParaRPr lang="zh-CN" altLang="en-US" sz="3200" kern="1200" dirty="0"/>
        </a:p>
      </dsp:txBody>
      <dsp:txXfrm>
        <a:off x="2165409" y="1555435"/>
        <a:ext cx="1765181" cy="1765181"/>
      </dsp:txXfrm>
    </dsp:sp>
    <dsp:sp modelId="{BA9A634B-C9CA-4A8E-8EE4-66859DCCAD66}">
      <dsp:nvSpPr>
        <dsp:cNvPr id="0" name=""/>
        <dsp:cNvSpPr/>
      </dsp:nvSpPr>
      <dsp:spPr>
        <a:xfrm>
          <a:off x="2423914" y="189835"/>
          <a:ext cx="1248171" cy="1248171"/>
        </a:xfrm>
        <a:prstGeom prst="ellipse">
          <a:avLst/>
        </a:prstGeom>
        <a:solidFill>
          <a:schemeClr val="accent4">
            <a:alpha val="50000"/>
            <a:hueOff val="-98600"/>
            <a:satOff val="-3511"/>
            <a:lumOff val="1843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接线</a:t>
          </a:r>
          <a:endParaRPr lang="zh-CN" altLang="en-US" sz="2800" kern="1200" dirty="0"/>
        </a:p>
      </dsp:txBody>
      <dsp:txXfrm>
        <a:off x="2606704" y="372625"/>
        <a:ext cx="882591" cy="882591"/>
      </dsp:txXfrm>
    </dsp:sp>
    <dsp:sp modelId="{AB8D32F8-9C89-4A43-9E8C-D0267BB89D18}">
      <dsp:nvSpPr>
        <dsp:cNvPr id="0" name=""/>
        <dsp:cNvSpPr/>
      </dsp:nvSpPr>
      <dsp:spPr>
        <a:xfrm>
          <a:off x="3830430" y="2625992"/>
          <a:ext cx="1248171" cy="1248171"/>
        </a:xfrm>
        <a:prstGeom prst="ellipse">
          <a:avLst/>
        </a:prstGeom>
        <a:solidFill>
          <a:schemeClr val="accent4">
            <a:alpha val="50000"/>
            <a:hueOff val="-197200"/>
            <a:satOff val="-7022"/>
            <a:lumOff val="368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附件</a:t>
          </a:r>
          <a:endParaRPr lang="zh-CN" altLang="en-US" sz="2800" kern="1200" dirty="0"/>
        </a:p>
      </dsp:txBody>
      <dsp:txXfrm>
        <a:off x="4013220" y="2808782"/>
        <a:ext cx="882591" cy="882591"/>
      </dsp:txXfrm>
    </dsp:sp>
    <dsp:sp modelId="{AA34D268-0184-4237-A674-DFCA27B98D90}">
      <dsp:nvSpPr>
        <dsp:cNvPr id="0" name=""/>
        <dsp:cNvSpPr/>
      </dsp:nvSpPr>
      <dsp:spPr>
        <a:xfrm>
          <a:off x="1017397" y="2625992"/>
          <a:ext cx="1248171" cy="1248171"/>
        </a:xfrm>
        <a:prstGeom prst="ellipse">
          <a:avLst/>
        </a:prstGeom>
        <a:solidFill>
          <a:schemeClr val="accent4">
            <a:alpha val="50000"/>
            <a:hueOff val="-295800"/>
            <a:satOff val="-10533"/>
            <a:lumOff val="5529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外形尺寸</a:t>
          </a:r>
          <a:endParaRPr lang="zh-CN" altLang="en-US" sz="2400" kern="1200" dirty="0"/>
        </a:p>
      </dsp:txBody>
      <dsp:txXfrm>
        <a:off x="1200187" y="2808782"/>
        <a:ext cx="882591" cy="88259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998A3-B77A-425F-BA85-71F03C1161EF}">
      <dsp:nvSpPr>
        <dsp:cNvPr id="0" name=""/>
        <dsp:cNvSpPr/>
      </dsp:nvSpPr>
      <dsp:spPr>
        <a:xfrm rot="16200000">
          <a:off x="-542927" y="545252"/>
          <a:ext cx="3326585" cy="2236080"/>
        </a:xfrm>
        <a:prstGeom prst="flowChartManualOperati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1.</a:t>
          </a:r>
          <a:r>
            <a:rPr lang="zh-CN" altLang="en-US" sz="2400" kern="1200" dirty="0" smtClean="0"/>
            <a:t>基准环境温度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50</a:t>
          </a:r>
          <a:r>
            <a:rPr lang="zh-CN" altLang="en-US" sz="2000" kern="1200" dirty="0" smtClean="0"/>
            <a:t>℃，满足</a:t>
          </a:r>
          <a:r>
            <a:rPr lang="en-US" altLang="zh-CN" sz="2000" kern="1200" dirty="0" smtClean="0"/>
            <a:t>UL489B</a:t>
          </a:r>
          <a:r>
            <a:rPr lang="zh-CN" altLang="en-US" sz="2000" kern="1200" dirty="0" smtClean="0"/>
            <a:t>标准，更适合配电和光伏应用。</a:t>
          </a:r>
          <a:endParaRPr lang="zh-CN" altLang="en-US" sz="2000" kern="1200" dirty="0"/>
        </a:p>
      </dsp:txBody>
      <dsp:txXfrm rot="5400000">
        <a:off x="2326" y="665316"/>
        <a:ext cx="2236080" cy="1995951"/>
      </dsp:txXfrm>
    </dsp:sp>
    <dsp:sp modelId="{845CE995-9C78-4E32-93D2-3E845EC6FD0E}">
      <dsp:nvSpPr>
        <dsp:cNvPr id="0" name=""/>
        <dsp:cNvSpPr/>
      </dsp:nvSpPr>
      <dsp:spPr>
        <a:xfrm rot="16200000">
          <a:off x="1860858" y="545252"/>
          <a:ext cx="3326585" cy="2236080"/>
        </a:xfrm>
        <a:prstGeom prst="flowChartManualOperation">
          <a:avLst/>
        </a:prstGeom>
        <a:solidFill>
          <a:schemeClr val="accent5">
            <a:hueOff val="-1605392"/>
            <a:satOff val="11906"/>
            <a:lumOff val="-564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2.</a:t>
          </a:r>
          <a:r>
            <a:rPr lang="zh-CN" altLang="en-US" sz="2400" kern="1200" dirty="0" smtClean="0"/>
            <a:t>允许使用环境温度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-40</a:t>
          </a:r>
          <a:r>
            <a:rPr lang="zh-CN" altLang="en-US" sz="2000" kern="1200" dirty="0" smtClean="0"/>
            <a:t>℃</a:t>
          </a:r>
          <a:r>
            <a:rPr lang="en-US" altLang="zh-CN" sz="2000" kern="1200" dirty="0" smtClean="0"/>
            <a:t>~+70</a:t>
          </a:r>
          <a:r>
            <a:rPr lang="zh-CN" altLang="en-US" sz="2000" kern="1200" dirty="0" smtClean="0"/>
            <a:t>℃：完全适合配电和光伏应用。</a:t>
          </a:r>
          <a:endParaRPr lang="zh-CN" altLang="en-US" sz="2000" kern="1200" dirty="0"/>
        </a:p>
      </dsp:txBody>
      <dsp:txXfrm rot="5400000">
        <a:off x="2406111" y="665316"/>
        <a:ext cx="2236080" cy="199595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40AB9-DFE4-4981-9590-05BB161B3013}">
      <dsp:nvSpPr>
        <dsp:cNvPr id="0" name=""/>
        <dsp:cNvSpPr/>
      </dsp:nvSpPr>
      <dsp:spPr>
        <a:xfrm>
          <a:off x="0" y="181879"/>
          <a:ext cx="8208912" cy="1195530"/>
        </a:xfrm>
        <a:prstGeom prst="rightArrow">
          <a:avLst>
            <a:gd name="adj1" fmla="val 5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9790" numCol="1" spcCol="1270" anchor="ctr" anchorCtr="0">
          <a:noAutofit/>
        </a:bodyPr>
        <a:lstStyle/>
        <a:p>
          <a:pPr lvl="0" algn="l" defTabSz="933450">
            <a:lnSpc>
              <a:spcPct val="90000"/>
            </a:lnSpc>
            <a:spcBef>
              <a:spcPct val="0"/>
            </a:spcBef>
            <a:spcAft>
              <a:spcPct val="35000"/>
            </a:spcAft>
          </a:pPr>
          <a:r>
            <a:rPr lang="en-US" altLang="zh-CN" sz="2100" kern="1200" dirty="0" smtClean="0"/>
            <a:t>1.</a:t>
          </a:r>
          <a:r>
            <a:rPr lang="zh-CN" altLang="en-US" sz="2100" kern="1200" dirty="0" smtClean="0"/>
            <a:t>平台化开发理念</a:t>
          </a:r>
          <a:endParaRPr lang="zh-CN" altLang="en-US" sz="2100" kern="1200" dirty="0"/>
        </a:p>
      </dsp:txBody>
      <dsp:txXfrm>
        <a:off x="0" y="480762"/>
        <a:ext cx="7910030" cy="597765"/>
      </dsp:txXfrm>
    </dsp:sp>
    <dsp:sp modelId="{ADF7A86E-BCAA-43DA-AB67-AD944421138D}">
      <dsp:nvSpPr>
        <dsp:cNvPr id="0" name=""/>
        <dsp:cNvSpPr/>
      </dsp:nvSpPr>
      <dsp:spPr>
        <a:xfrm>
          <a:off x="0" y="1103805"/>
          <a:ext cx="2528344" cy="2303031"/>
        </a:xfrm>
        <a:prstGeom prst="re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kern="1200" dirty="0" smtClean="0"/>
            <a:t>平台化机构</a:t>
          </a:r>
          <a:endParaRPr lang="en-US" altLang="zh-CN" sz="1600" kern="1200" dirty="0" smtClean="0"/>
        </a:p>
        <a:p>
          <a:pPr lvl="0" algn="l" defTabSz="711200">
            <a:lnSpc>
              <a:spcPct val="90000"/>
            </a:lnSpc>
            <a:spcBef>
              <a:spcPct val="0"/>
            </a:spcBef>
            <a:spcAft>
              <a:spcPct val="35000"/>
            </a:spcAft>
          </a:pPr>
          <a:r>
            <a:rPr lang="zh-CN" altLang="en-US" sz="1600" kern="1200" dirty="0" smtClean="0"/>
            <a:t>平台化内部附件</a:t>
          </a:r>
          <a:endParaRPr lang="zh-CN" altLang="en-US" sz="1600" kern="1200" dirty="0"/>
        </a:p>
      </dsp:txBody>
      <dsp:txXfrm>
        <a:off x="0" y="1103805"/>
        <a:ext cx="2528344" cy="2303031"/>
      </dsp:txXfrm>
    </dsp:sp>
    <dsp:sp modelId="{358B071B-B211-438A-97B9-E5E482B6ABD5}">
      <dsp:nvSpPr>
        <dsp:cNvPr id="0" name=""/>
        <dsp:cNvSpPr/>
      </dsp:nvSpPr>
      <dsp:spPr>
        <a:xfrm>
          <a:off x="2528344" y="580389"/>
          <a:ext cx="5680567" cy="1195530"/>
        </a:xfrm>
        <a:prstGeom prst="rightArrow">
          <a:avLst>
            <a:gd name="adj1" fmla="val 50000"/>
            <a:gd name="adj2" fmla="val 50000"/>
          </a:avLst>
        </a:prstGeom>
        <a:gradFill rotWithShape="0">
          <a:gsLst>
            <a:gs pos="0">
              <a:schemeClr val="accent4">
                <a:hueOff val="-147900"/>
                <a:satOff val="-5266"/>
                <a:lumOff val="27648"/>
                <a:alphaOff val="0"/>
                <a:shade val="51000"/>
                <a:satMod val="130000"/>
              </a:schemeClr>
            </a:gs>
            <a:gs pos="80000">
              <a:schemeClr val="accent4">
                <a:hueOff val="-147900"/>
                <a:satOff val="-5266"/>
                <a:lumOff val="27648"/>
                <a:alphaOff val="0"/>
                <a:shade val="93000"/>
                <a:satMod val="130000"/>
              </a:schemeClr>
            </a:gs>
            <a:gs pos="100000">
              <a:schemeClr val="accent4">
                <a:hueOff val="-147900"/>
                <a:satOff val="-5266"/>
                <a:lumOff val="2764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9790" numCol="1" spcCol="1270" anchor="ctr" anchorCtr="0">
          <a:noAutofit/>
        </a:bodyPr>
        <a:lstStyle/>
        <a:p>
          <a:pPr lvl="0" algn="l" defTabSz="933450">
            <a:lnSpc>
              <a:spcPct val="90000"/>
            </a:lnSpc>
            <a:spcBef>
              <a:spcPct val="0"/>
            </a:spcBef>
            <a:spcAft>
              <a:spcPct val="35000"/>
            </a:spcAft>
          </a:pPr>
          <a:r>
            <a:rPr lang="en-US" altLang="zh-CN" sz="2100" kern="1200" dirty="0" smtClean="0"/>
            <a:t>2.</a:t>
          </a:r>
          <a:r>
            <a:rPr lang="zh-CN" altLang="en-US" sz="2100" kern="1200" dirty="0" smtClean="0"/>
            <a:t>独有核心技术</a:t>
          </a:r>
          <a:endParaRPr lang="zh-CN" altLang="en-US" sz="2100" kern="1200" dirty="0"/>
        </a:p>
      </dsp:txBody>
      <dsp:txXfrm>
        <a:off x="2528344" y="879272"/>
        <a:ext cx="5381685" cy="597765"/>
      </dsp:txXfrm>
    </dsp:sp>
    <dsp:sp modelId="{C91D3D73-1B16-4161-B188-447FED02CAF7}">
      <dsp:nvSpPr>
        <dsp:cNvPr id="0" name=""/>
        <dsp:cNvSpPr/>
      </dsp:nvSpPr>
      <dsp:spPr>
        <a:xfrm>
          <a:off x="2528344" y="1502315"/>
          <a:ext cx="2528344" cy="2303031"/>
        </a:xfrm>
        <a:prstGeom prst="rect">
          <a:avLst/>
        </a:prstGeom>
        <a:solidFill>
          <a:schemeClr val="lt1">
            <a:hueOff val="0"/>
            <a:satOff val="0"/>
            <a:lumOff val="0"/>
            <a:alphaOff val="0"/>
          </a:schemeClr>
        </a:solidFill>
        <a:ln w="9525" cap="flat" cmpd="sng" algn="ctr">
          <a:solidFill>
            <a:schemeClr val="accent4">
              <a:hueOff val="-147900"/>
              <a:satOff val="-5266"/>
              <a:lumOff val="2764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kern="1200" dirty="0" smtClean="0"/>
            <a:t>大转角机构</a:t>
          </a:r>
          <a:endParaRPr lang="zh-CN" altLang="en-US" sz="1600" kern="1200" dirty="0"/>
        </a:p>
        <a:p>
          <a:pPr lvl="0" algn="l" defTabSz="711200">
            <a:lnSpc>
              <a:spcPct val="90000"/>
            </a:lnSpc>
            <a:spcBef>
              <a:spcPct val="0"/>
            </a:spcBef>
            <a:spcAft>
              <a:spcPct val="35000"/>
            </a:spcAft>
          </a:pPr>
          <a:r>
            <a:rPr lang="zh-CN" altLang="en-US" sz="1600" kern="1200" dirty="0" smtClean="0"/>
            <a:t>防反喷触头结构</a:t>
          </a:r>
          <a:endParaRPr lang="zh-CN" altLang="en-US" sz="1600" kern="1200" dirty="0"/>
        </a:p>
        <a:p>
          <a:pPr lvl="0" algn="l" defTabSz="711200">
            <a:lnSpc>
              <a:spcPct val="90000"/>
            </a:lnSpc>
            <a:spcBef>
              <a:spcPct val="0"/>
            </a:spcBef>
            <a:spcAft>
              <a:spcPct val="35000"/>
            </a:spcAft>
          </a:pPr>
          <a:r>
            <a:rPr lang="zh-CN" altLang="en-US" sz="1600" kern="1200" dirty="0" smtClean="0"/>
            <a:t>专有引弧灭弧技术</a:t>
          </a:r>
          <a:endParaRPr lang="zh-CN" altLang="en-US" sz="1600" kern="1200" dirty="0"/>
        </a:p>
      </dsp:txBody>
      <dsp:txXfrm>
        <a:off x="2528344" y="1502315"/>
        <a:ext cx="2528344" cy="2303031"/>
      </dsp:txXfrm>
    </dsp:sp>
    <dsp:sp modelId="{BF74E193-9600-4E1A-9497-EC897FB40610}">
      <dsp:nvSpPr>
        <dsp:cNvPr id="0" name=""/>
        <dsp:cNvSpPr/>
      </dsp:nvSpPr>
      <dsp:spPr>
        <a:xfrm>
          <a:off x="5056689" y="978899"/>
          <a:ext cx="3152222" cy="1195530"/>
        </a:xfrm>
        <a:prstGeom prst="rightArrow">
          <a:avLst>
            <a:gd name="adj1" fmla="val 50000"/>
            <a:gd name="adj2" fmla="val 50000"/>
          </a:avLst>
        </a:prstGeom>
        <a:gradFill rotWithShape="0">
          <a:gsLst>
            <a:gs pos="0">
              <a:schemeClr val="accent4">
                <a:hueOff val="-295800"/>
                <a:satOff val="-10533"/>
                <a:lumOff val="55296"/>
                <a:alphaOff val="0"/>
                <a:shade val="51000"/>
                <a:satMod val="130000"/>
              </a:schemeClr>
            </a:gs>
            <a:gs pos="80000">
              <a:schemeClr val="accent4">
                <a:hueOff val="-295800"/>
                <a:satOff val="-10533"/>
                <a:lumOff val="55296"/>
                <a:alphaOff val="0"/>
                <a:shade val="93000"/>
                <a:satMod val="130000"/>
              </a:schemeClr>
            </a:gs>
            <a:gs pos="100000">
              <a:schemeClr val="accent4">
                <a:hueOff val="-295800"/>
                <a:satOff val="-10533"/>
                <a:lumOff val="552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9790" numCol="1" spcCol="1270" anchor="ctr" anchorCtr="0">
          <a:noAutofit/>
        </a:bodyPr>
        <a:lstStyle/>
        <a:p>
          <a:pPr lvl="0" algn="l" defTabSz="933450">
            <a:lnSpc>
              <a:spcPct val="90000"/>
            </a:lnSpc>
            <a:spcBef>
              <a:spcPct val="0"/>
            </a:spcBef>
            <a:spcAft>
              <a:spcPct val="35000"/>
            </a:spcAft>
          </a:pPr>
          <a:r>
            <a:rPr lang="en-US" altLang="zh-CN" sz="2100" kern="1200" dirty="0" smtClean="0"/>
            <a:t>3.</a:t>
          </a:r>
          <a:r>
            <a:rPr lang="zh-CN" altLang="en-US" sz="2100" kern="1200" dirty="0" smtClean="0"/>
            <a:t> 接线</a:t>
          </a:r>
          <a:endParaRPr lang="zh-CN" altLang="en-US" sz="2100" kern="1200" dirty="0"/>
        </a:p>
      </dsp:txBody>
      <dsp:txXfrm>
        <a:off x="5056689" y="1277782"/>
        <a:ext cx="2853340" cy="597765"/>
      </dsp:txXfrm>
    </dsp:sp>
    <dsp:sp modelId="{A6CA43F9-FEDD-4E8F-A8FD-AA0376FD9737}">
      <dsp:nvSpPr>
        <dsp:cNvPr id="0" name=""/>
        <dsp:cNvSpPr/>
      </dsp:nvSpPr>
      <dsp:spPr>
        <a:xfrm>
          <a:off x="5040558" y="1903753"/>
          <a:ext cx="2528344" cy="2269326"/>
        </a:xfrm>
        <a:prstGeom prst="rect">
          <a:avLst/>
        </a:prstGeom>
        <a:solidFill>
          <a:schemeClr val="lt1">
            <a:hueOff val="0"/>
            <a:satOff val="0"/>
            <a:lumOff val="0"/>
            <a:alphaOff val="0"/>
          </a:schemeClr>
        </a:solidFill>
        <a:ln w="9525" cap="flat" cmpd="sng" algn="ctr">
          <a:solidFill>
            <a:schemeClr val="accent4">
              <a:hueOff val="-295800"/>
              <a:satOff val="-10533"/>
              <a:lumOff val="5529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smtClean="0"/>
            <a:t>便于布线</a:t>
          </a:r>
          <a:endParaRPr lang="zh-CN" altLang="en-US" sz="2000" kern="1200" dirty="0"/>
        </a:p>
      </dsp:txBody>
      <dsp:txXfrm>
        <a:off x="5040558" y="1903753"/>
        <a:ext cx="2528344" cy="2269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C4E10-2D0E-40A5-8175-147C68C20EED}">
      <dsp:nvSpPr>
        <dsp:cNvPr id="0" name=""/>
        <dsp:cNvSpPr/>
      </dsp:nvSpPr>
      <dsp:spPr>
        <a:xfrm>
          <a:off x="0" y="373584"/>
          <a:ext cx="4762512" cy="604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C9C79-CD65-4DB8-BF47-A8BB38935130}">
      <dsp:nvSpPr>
        <dsp:cNvPr id="0" name=""/>
        <dsp:cNvSpPr/>
      </dsp:nvSpPr>
      <dsp:spPr>
        <a:xfrm>
          <a:off x="238125" y="19344"/>
          <a:ext cx="3333758" cy="7084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008" tIns="0" rIns="126008" bIns="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chemeClr val="tx2"/>
              </a:solidFill>
              <a:latin typeface="幼圆" pitchFamily="49" charset="-122"/>
              <a:ea typeface="幼圆" pitchFamily="49" charset="-122"/>
            </a:rPr>
            <a:t>解决问题</a:t>
          </a:r>
          <a:endParaRPr lang="zh-CN" altLang="en-US" sz="2200" b="1" kern="1200" dirty="0">
            <a:solidFill>
              <a:schemeClr val="tx2"/>
            </a:solidFill>
          </a:endParaRPr>
        </a:p>
      </dsp:txBody>
      <dsp:txXfrm>
        <a:off x="272710" y="53929"/>
        <a:ext cx="3264588" cy="639310"/>
      </dsp:txXfrm>
    </dsp:sp>
    <dsp:sp modelId="{B271B863-6A9C-4009-A093-0F14DCAE8551}">
      <dsp:nvSpPr>
        <dsp:cNvPr id="0" name=""/>
        <dsp:cNvSpPr/>
      </dsp:nvSpPr>
      <dsp:spPr>
        <a:xfrm>
          <a:off x="0" y="1462224"/>
          <a:ext cx="4762512" cy="604800"/>
        </a:xfrm>
        <a:prstGeom prst="rect">
          <a:avLst/>
        </a:prstGeom>
        <a:solidFill>
          <a:schemeClr val="lt1">
            <a:alpha val="90000"/>
            <a:hueOff val="0"/>
            <a:satOff val="0"/>
            <a:lumOff val="0"/>
            <a:alphaOff val="0"/>
          </a:schemeClr>
        </a:solidFill>
        <a:ln w="25400" cap="flat" cmpd="sng" algn="ctr">
          <a:solidFill>
            <a:schemeClr val="accent5">
              <a:hueOff val="-802696"/>
              <a:satOff val="5953"/>
              <a:lumOff val="-28235"/>
              <a:alphaOff val="0"/>
            </a:schemeClr>
          </a:solidFill>
          <a:prstDash val="solid"/>
        </a:ln>
        <a:effectLst/>
      </dsp:spPr>
      <dsp:style>
        <a:lnRef idx="2">
          <a:scrgbClr r="0" g="0" b="0"/>
        </a:lnRef>
        <a:fillRef idx="1">
          <a:scrgbClr r="0" g="0" b="0"/>
        </a:fillRef>
        <a:effectRef idx="0">
          <a:scrgbClr r="0" g="0" b="0"/>
        </a:effectRef>
        <a:fontRef idx="minor"/>
      </dsp:style>
    </dsp:sp>
    <dsp:sp modelId="{82867671-0BFF-451E-9B64-F9A98007E8FA}">
      <dsp:nvSpPr>
        <dsp:cNvPr id="0" name=""/>
        <dsp:cNvSpPr/>
      </dsp:nvSpPr>
      <dsp:spPr>
        <a:xfrm>
          <a:off x="238125" y="1107984"/>
          <a:ext cx="3333758" cy="708480"/>
        </a:xfrm>
        <a:prstGeom prst="roundRect">
          <a:avLst/>
        </a:prstGeom>
        <a:solidFill>
          <a:schemeClr val="accent5">
            <a:hueOff val="-802696"/>
            <a:satOff val="5953"/>
            <a:lumOff val="-2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008" tIns="0" rIns="126008" bIns="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chemeClr val="tx2"/>
              </a:solidFill>
              <a:latin typeface="幼圆" pitchFamily="49" charset="-122"/>
              <a:ea typeface="幼圆" pitchFamily="49" charset="-122"/>
            </a:rPr>
            <a:t>找准原因</a:t>
          </a:r>
          <a:endParaRPr lang="zh-CN" altLang="en-US" sz="2200" b="1" kern="1200" dirty="0">
            <a:solidFill>
              <a:schemeClr val="tx2"/>
            </a:solidFill>
          </a:endParaRPr>
        </a:p>
      </dsp:txBody>
      <dsp:txXfrm>
        <a:off x="272710" y="1142569"/>
        <a:ext cx="3264588" cy="639310"/>
      </dsp:txXfrm>
    </dsp:sp>
    <dsp:sp modelId="{3A0464CB-284F-4A30-933E-96D8A68EB484}">
      <dsp:nvSpPr>
        <dsp:cNvPr id="0" name=""/>
        <dsp:cNvSpPr/>
      </dsp:nvSpPr>
      <dsp:spPr>
        <a:xfrm>
          <a:off x="0" y="2550864"/>
          <a:ext cx="4762512" cy="604800"/>
        </a:xfrm>
        <a:prstGeom prst="rect">
          <a:avLst/>
        </a:prstGeom>
        <a:solidFill>
          <a:schemeClr val="lt1">
            <a:alpha val="90000"/>
            <a:hueOff val="0"/>
            <a:satOff val="0"/>
            <a:lumOff val="0"/>
            <a:alphaOff val="0"/>
          </a:schemeClr>
        </a:solidFill>
        <a:ln w="25400" cap="flat" cmpd="sng" algn="ctr">
          <a:solidFill>
            <a:schemeClr val="accent5">
              <a:hueOff val="-1605392"/>
              <a:satOff val="11906"/>
              <a:lumOff val="-56470"/>
              <a:alphaOff val="0"/>
            </a:schemeClr>
          </a:solidFill>
          <a:prstDash val="solid"/>
        </a:ln>
        <a:effectLst/>
      </dsp:spPr>
      <dsp:style>
        <a:lnRef idx="2">
          <a:scrgbClr r="0" g="0" b="0"/>
        </a:lnRef>
        <a:fillRef idx="1">
          <a:scrgbClr r="0" g="0" b="0"/>
        </a:fillRef>
        <a:effectRef idx="0">
          <a:scrgbClr r="0" g="0" b="0"/>
        </a:effectRef>
        <a:fontRef idx="minor"/>
      </dsp:style>
    </dsp:sp>
    <dsp:sp modelId="{831571A4-3064-4831-9497-0BB3EF4B2328}">
      <dsp:nvSpPr>
        <dsp:cNvPr id="0" name=""/>
        <dsp:cNvSpPr/>
      </dsp:nvSpPr>
      <dsp:spPr>
        <a:xfrm>
          <a:off x="238125" y="2196623"/>
          <a:ext cx="3333758" cy="708480"/>
        </a:xfrm>
        <a:prstGeom prst="roundRect">
          <a:avLst/>
        </a:prstGeom>
        <a:solidFill>
          <a:schemeClr val="accent5">
            <a:hueOff val="-1605392"/>
            <a:satOff val="11906"/>
            <a:lumOff val="-564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008" tIns="0" rIns="126008" bIns="0" numCol="1" spcCol="1270" anchor="ctr" anchorCtr="0">
          <a:noAutofit/>
        </a:bodyPr>
        <a:lstStyle/>
        <a:p>
          <a:pPr lvl="0" algn="ctr" defTabSz="977900">
            <a:lnSpc>
              <a:spcPct val="90000"/>
            </a:lnSpc>
            <a:spcBef>
              <a:spcPct val="0"/>
            </a:spcBef>
            <a:spcAft>
              <a:spcPct val="35000"/>
            </a:spcAft>
          </a:pPr>
          <a:r>
            <a:rPr lang="zh-CN" altLang="en-US" sz="2200" b="1" kern="1200" dirty="0" smtClean="0">
              <a:solidFill>
                <a:schemeClr val="tx2"/>
              </a:solidFill>
              <a:latin typeface="幼圆" pitchFamily="49" charset="-122"/>
              <a:ea typeface="幼圆" pitchFamily="49" charset="-122"/>
            </a:rPr>
            <a:t>防止再发生</a:t>
          </a:r>
          <a:endParaRPr lang="zh-CN" altLang="en-US" sz="2200" b="1" kern="1200" dirty="0">
            <a:solidFill>
              <a:schemeClr val="tx2"/>
            </a:solidFill>
          </a:endParaRPr>
        </a:p>
      </dsp:txBody>
      <dsp:txXfrm>
        <a:off x="272710" y="2231208"/>
        <a:ext cx="3264588" cy="63931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AE9C-C3E2-4E04-8EBE-CE0149B4CAC3}">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5">
            <a:hueOff val="-1605392"/>
            <a:satOff val="11906"/>
            <a:lumOff val="-5647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63C550D-988C-4AD7-9995-DE8BA103843A}">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5">
            <a:hueOff val="-1204044"/>
            <a:satOff val="8929"/>
            <a:lumOff val="-42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7997AB1-720B-4593-A7C7-2FEF3F3F8941}">
      <dsp:nvSpPr>
        <dsp:cNvPr id="0" name=""/>
        <dsp:cNvSpPr/>
      </dsp:nvSpPr>
      <dsp:spPr>
        <a:xfrm>
          <a:off x="1374925" y="501235"/>
          <a:ext cx="3346149" cy="3346149"/>
        </a:xfrm>
        <a:prstGeom prst="blockArc">
          <a:avLst>
            <a:gd name="adj1" fmla="val 3240000"/>
            <a:gd name="adj2" fmla="val 7560000"/>
            <a:gd name="adj3" fmla="val 4636"/>
          </a:avLst>
        </a:prstGeom>
        <a:solidFill>
          <a:schemeClr val="accent5">
            <a:hueOff val="-802696"/>
            <a:satOff val="5953"/>
            <a:lumOff val="-282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A51BFA7-CFB0-4FAD-9D8D-ABECA18FAC9C}">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5">
            <a:hueOff val="-401348"/>
            <a:satOff val="2976"/>
            <a:lumOff val="-1411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5D82FB-1BFE-4BDE-AE7B-5C46B5543BCB}">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37F6B33-F576-47AA-A1FB-AEFF62B05EE3}">
      <dsp:nvSpPr>
        <dsp:cNvPr id="0" name=""/>
        <dsp:cNvSpPr/>
      </dsp:nvSpPr>
      <dsp:spPr>
        <a:xfrm>
          <a:off x="2278558" y="1404868"/>
          <a:ext cx="1538882" cy="1538882"/>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t>GM7</a:t>
          </a:r>
          <a:r>
            <a:rPr lang="zh-CN" altLang="en-US" sz="2800" kern="1200" dirty="0" smtClean="0"/>
            <a:t>系列</a:t>
          </a:r>
          <a:endParaRPr lang="zh-CN" altLang="en-US" sz="2800" kern="1200" dirty="0"/>
        </a:p>
      </dsp:txBody>
      <dsp:txXfrm>
        <a:off x="2503922" y="1630232"/>
        <a:ext cx="1088154" cy="1088154"/>
      </dsp:txXfrm>
    </dsp:sp>
    <dsp:sp modelId="{61CB558E-A095-4A02-AE3B-F581B494D04F}">
      <dsp:nvSpPr>
        <dsp:cNvPr id="0" name=""/>
        <dsp:cNvSpPr/>
      </dsp:nvSpPr>
      <dsp:spPr>
        <a:xfrm>
          <a:off x="2509391" y="1406"/>
          <a:ext cx="1077217" cy="1077217"/>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t>安全性</a:t>
          </a:r>
          <a:endParaRPr lang="zh-CN" altLang="en-US" sz="2300" kern="1200" dirty="0"/>
        </a:p>
      </dsp:txBody>
      <dsp:txXfrm>
        <a:off x="2667146" y="159161"/>
        <a:ext cx="761707" cy="761707"/>
      </dsp:txXfrm>
    </dsp:sp>
    <dsp:sp modelId="{ECB010B6-EED6-4A80-9BF0-1480B6960943}">
      <dsp:nvSpPr>
        <dsp:cNvPr id="0" name=""/>
        <dsp:cNvSpPr/>
      </dsp:nvSpPr>
      <dsp:spPr>
        <a:xfrm>
          <a:off x="4063697" y="1130676"/>
          <a:ext cx="1077217" cy="1077217"/>
        </a:xfrm>
        <a:prstGeom prst="ellipse">
          <a:avLst/>
        </a:prstGeom>
        <a:solidFill>
          <a:schemeClr val="accent5">
            <a:hueOff val="-401348"/>
            <a:satOff val="2976"/>
            <a:lumOff val="-1411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t>可靠性</a:t>
          </a:r>
          <a:endParaRPr lang="zh-CN" altLang="en-US" sz="2300" kern="1200" dirty="0"/>
        </a:p>
      </dsp:txBody>
      <dsp:txXfrm>
        <a:off x="4221452" y="1288431"/>
        <a:ext cx="761707" cy="761707"/>
      </dsp:txXfrm>
    </dsp:sp>
    <dsp:sp modelId="{CF2D55B0-A200-4BF6-AC2E-4F837CD5CAEE}">
      <dsp:nvSpPr>
        <dsp:cNvPr id="0" name=""/>
        <dsp:cNvSpPr/>
      </dsp:nvSpPr>
      <dsp:spPr>
        <a:xfrm>
          <a:off x="3470005" y="2957873"/>
          <a:ext cx="1077217" cy="1077217"/>
        </a:xfrm>
        <a:prstGeom prst="ellipse">
          <a:avLst/>
        </a:prstGeom>
        <a:solidFill>
          <a:schemeClr val="accent5">
            <a:hueOff val="-802696"/>
            <a:satOff val="5953"/>
            <a:lumOff val="-2823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t>适用性</a:t>
          </a:r>
          <a:endParaRPr lang="zh-CN" altLang="en-US" sz="2300" kern="1200" dirty="0"/>
        </a:p>
      </dsp:txBody>
      <dsp:txXfrm>
        <a:off x="3627760" y="3115628"/>
        <a:ext cx="761707" cy="761707"/>
      </dsp:txXfrm>
    </dsp:sp>
    <dsp:sp modelId="{DE1B75E9-B78C-400E-864E-EB83E96382EB}">
      <dsp:nvSpPr>
        <dsp:cNvPr id="0" name=""/>
        <dsp:cNvSpPr/>
      </dsp:nvSpPr>
      <dsp:spPr>
        <a:xfrm>
          <a:off x="1548776" y="2957873"/>
          <a:ext cx="1077217" cy="1077217"/>
        </a:xfrm>
        <a:prstGeom prst="ellipse">
          <a:avLst/>
        </a:prstGeom>
        <a:solidFill>
          <a:schemeClr val="accent5">
            <a:hueOff val="-1204044"/>
            <a:satOff val="8929"/>
            <a:lumOff val="-423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t>高效性</a:t>
          </a:r>
          <a:endParaRPr lang="zh-CN" altLang="en-US" sz="2300" kern="1200" dirty="0"/>
        </a:p>
      </dsp:txBody>
      <dsp:txXfrm>
        <a:off x="1706531" y="3115628"/>
        <a:ext cx="761707" cy="761707"/>
      </dsp:txXfrm>
    </dsp:sp>
    <dsp:sp modelId="{22E77249-907D-40DC-815B-4DD7535F99DF}">
      <dsp:nvSpPr>
        <dsp:cNvPr id="0" name=""/>
        <dsp:cNvSpPr/>
      </dsp:nvSpPr>
      <dsp:spPr>
        <a:xfrm>
          <a:off x="955084" y="1130676"/>
          <a:ext cx="1077217" cy="1077217"/>
        </a:xfrm>
        <a:prstGeom prst="ellipse">
          <a:avLst/>
        </a:prstGeom>
        <a:solidFill>
          <a:schemeClr val="accent5">
            <a:hueOff val="-1605392"/>
            <a:satOff val="11906"/>
            <a:lumOff val="-5647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zh-CN" altLang="en-US" sz="2300" kern="1200" dirty="0" smtClean="0"/>
            <a:t>其他</a:t>
          </a:r>
          <a:endParaRPr lang="zh-CN" altLang="en-US" sz="2300" kern="1200" dirty="0"/>
        </a:p>
      </dsp:txBody>
      <dsp:txXfrm>
        <a:off x="1112839" y="1288431"/>
        <a:ext cx="761707" cy="761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C7AA2-DABE-498C-A365-5BF72B5E181F}">
      <dsp:nvSpPr>
        <dsp:cNvPr id="0" name=""/>
        <dsp:cNvSpPr/>
      </dsp:nvSpPr>
      <dsp:spPr>
        <a:xfrm>
          <a:off x="1992527" y="-55585"/>
          <a:ext cx="5158945" cy="5158945"/>
        </a:xfrm>
        <a:prstGeom prst="circularArrow">
          <a:avLst>
            <a:gd name="adj1" fmla="val 5544"/>
            <a:gd name="adj2" fmla="val 330680"/>
            <a:gd name="adj3" fmla="val 14747455"/>
            <a:gd name="adj4" fmla="val 16818724"/>
            <a:gd name="adj5" fmla="val 5757"/>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63BE5FB5-B986-4A55-876C-83861F153A60}">
      <dsp:nvSpPr>
        <dsp:cNvPr id="0" name=""/>
        <dsp:cNvSpPr/>
      </dsp:nvSpPr>
      <dsp:spPr>
        <a:xfrm>
          <a:off x="3902273" y="1262"/>
          <a:ext cx="1339453" cy="669726"/>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准确、系统地把握顾客需求</a:t>
          </a:r>
          <a:endParaRPr lang="zh-CN" altLang="en-US" sz="1400" b="1" kern="1200" dirty="0" smtClean="0">
            <a:latin typeface="幼圆" pitchFamily="49" charset="-122"/>
            <a:ea typeface="幼圆" pitchFamily="49" charset="-122"/>
          </a:endParaRPr>
        </a:p>
      </dsp:txBody>
      <dsp:txXfrm>
        <a:off x="3934966" y="33955"/>
        <a:ext cx="1274067" cy="604340"/>
      </dsp:txXfrm>
    </dsp:sp>
    <dsp:sp modelId="{07C25EF3-CAB5-4400-9445-6B7C42E3F613}">
      <dsp:nvSpPr>
        <dsp:cNvPr id="0" name=""/>
        <dsp:cNvSpPr/>
      </dsp:nvSpPr>
      <dsp:spPr>
        <a:xfrm>
          <a:off x="5316391" y="515959"/>
          <a:ext cx="1339453" cy="669726"/>
        </a:xfrm>
        <a:prstGeom prst="roundRect">
          <a:avLst/>
        </a:prstGeom>
        <a:gradFill rotWithShape="0">
          <a:gsLst>
            <a:gs pos="0">
              <a:schemeClr val="accent1">
                <a:alpha val="90000"/>
                <a:hueOff val="0"/>
                <a:satOff val="0"/>
                <a:lumOff val="0"/>
                <a:alphaOff val="-5000"/>
                <a:tint val="50000"/>
                <a:satMod val="300000"/>
              </a:schemeClr>
            </a:gs>
            <a:gs pos="35000">
              <a:schemeClr val="accent1">
                <a:alpha val="90000"/>
                <a:hueOff val="0"/>
                <a:satOff val="0"/>
                <a:lumOff val="0"/>
                <a:alphaOff val="-5000"/>
                <a:tint val="37000"/>
                <a:satMod val="300000"/>
              </a:schemeClr>
            </a:gs>
            <a:gs pos="100000">
              <a:schemeClr val="accent1">
                <a:alpha val="90000"/>
                <a:hueOff val="0"/>
                <a:satOff val="0"/>
                <a:lumOff val="0"/>
                <a:alphaOff val="-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三段式、流程化的产品开发</a:t>
          </a:r>
          <a:endParaRPr lang="zh-CN" altLang="en-US" sz="1400" b="1" kern="1200" dirty="0" smtClean="0">
            <a:latin typeface="幼圆" pitchFamily="49" charset="-122"/>
            <a:ea typeface="幼圆" pitchFamily="49" charset="-122"/>
          </a:endParaRPr>
        </a:p>
      </dsp:txBody>
      <dsp:txXfrm>
        <a:off x="5349084" y="548652"/>
        <a:ext cx="1274067" cy="604340"/>
      </dsp:txXfrm>
    </dsp:sp>
    <dsp:sp modelId="{4FC75609-7501-47E2-801C-F6D37A791FB8}">
      <dsp:nvSpPr>
        <dsp:cNvPr id="0" name=""/>
        <dsp:cNvSpPr/>
      </dsp:nvSpPr>
      <dsp:spPr>
        <a:xfrm>
          <a:off x="6068827" y="1819217"/>
          <a:ext cx="1339453" cy="669726"/>
        </a:xfrm>
        <a:prstGeom prst="roundRect">
          <a:avLst/>
        </a:prstGeom>
        <a:gradFill rotWithShape="0">
          <a:gsLst>
            <a:gs pos="0">
              <a:schemeClr val="accent1">
                <a:alpha val="90000"/>
                <a:hueOff val="0"/>
                <a:satOff val="0"/>
                <a:lumOff val="0"/>
                <a:alphaOff val="-10000"/>
                <a:tint val="50000"/>
                <a:satMod val="300000"/>
              </a:schemeClr>
            </a:gs>
            <a:gs pos="35000">
              <a:schemeClr val="accent1">
                <a:alpha val="90000"/>
                <a:hueOff val="0"/>
                <a:satOff val="0"/>
                <a:lumOff val="0"/>
                <a:alphaOff val="-10000"/>
                <a:tint val="37000"/>
                <a:satMod val="300000"/>
              </a:schemeClr>
            </a:gs>
            <a:gs pos="100000">
              <a:schemeClr val="accent1">
                <a:alpha val="90000"/>
                <a:hueOff val="0"/>
                <a:satOff val="0"/>
                <a:lumOff val="0"/>
                <a:alphaOff val="-1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充分、规范的各种测试</a:t>
          </a:r>
          <a:endParaRPr lang="zh-CN" altLang="en-US" sz="1400" b="1" kern="1200" dirty="0" smtClean="0">
            <a:latin typeface="幼圆" pitchFamily="49" charset="-122"/>
            <a:ea typeface="幼圆" pitchFamily="49" charset="-122"/>
          </a:endParaRPr>
        </a:p>
      </dsp:txBody>
      <dsp:txXfrm>
        <a:off x="6101520" y="1851910"/>
        <a:ext cx="1274067" cy="604340"/>
      </dsp:txXfrm>
    </dsp:sp>
    <dsp:sp modelId="{19801290-DDD1-4754-982D-20CF729F583D}">
      <dsp:nvSpPr>
        <dsp:cNvPr id="0" name=""/>
        <dsp:cNvSpPr/>
      </dsp:nvSpPr>
      <dsp:spPr>
        <a:xfrm>
          <a:off x="5807509" y="3301227"/>
          <a:ext cx="1339453" cy="669726"/>
        </a:xfrm>
        <a:prstGeom prst="roundRect">
          <a:avLst/>
        </a:prstGeom>
        <a:gradFill rotWithShape="0">
          <a:gsLst>
            <a:gs pos="0">
              <a:schemeClr val="accent1">
                <a:alpha val="90000"/>
                <a:hueOff val="0"/>
                <a:satOff val="0"/>
                <a:lumOff val="0"/>
                <a:alphaOff val="-15000"/>
                <a:tint val="50000"/>
                <a:satMod val="300000"/>
              </a:schemeClr>
            </a:gs>
            <a:gs pos="35000">
              <a:schemeClr val="accent1">
                <a:alpha val="90000"/>
                <a:hueOff val="0"/>
                <a:satOff val="0"/>
                <a:lumOff val="0"/>
                <a:alphaOff val="-15000"/>
                <a:tint val="37000"/>
                <a:satMod val="300000"/>
              </a:schemeClr>
            </a:gs>
            <a:gs pos="100000">
              <a:schemeClr val="accent1">
                <a:alpha val="90000"/>
                <a:hueOff val="0"/>
                <a:satOff val="0"/>
                <a:lumOff val="0"/>
                <a:alphaOff val="-1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工业化、高效率的工程设计</a:t>
          </a:r>
          <a:endParaRPr lang="zh-CN" altLang="en-US" sz="1400" b="1" kern="1200" dirty="0" smtClean="0">
            <a:latin typeface="幼圆" pitchFamily="49" charset="-122"/>
            <a:ea typeface="幼圆" pitchFamily="49" charset="-122"/>
          </a:endParaRPr>
        </a:p>
      </dsp:txBody>
      <dsp:txXfrm>
        <a:off x="5840202" y="3333920"/>
        <a:ext cx="1274067" cy="604340"/>
      </dsp:txXfrm>
    </dsp:sp>
    <dsp:sp modelId="{ABDE5139-A662-4395-B261-07A45B31A66F}">
      <dsp:nvSpPr>
        <dsp:cNvPr id="0" name=""/>
        <dsp:cNvSpPr/>
      </dsp:nvSpPr>
      <dsp:spPr>
        <a:xfrm>
          <a:off x="4654709" y="4268541"/>
          <a:ext cx="1339453" cy="669726"/>
        </a:xfrm>
        <a:prstGeom prst="roundRect">
          <a:avLst/>
        </a:prstGeom>
        <a:gradFill rotWithShape="0">
          <a:gsLst>
            <a:gs pos="0">
              <a:schemeClr val="accent1">
                <a:alpha val="90000"/>
                <a:hueOff val="0"/>
                <a:satOff val="0"/>
                <a:lumOff val="0"/>
                <a:alphaOff val="-20000"/>
                <a:tint val="50000"/>
                <a:satMod val="300000"/>
              </a:schemeClr>
            </a:gs>
            <a:gs pos="35000">
              <a:schemeClr val="accent1">
                <a:alpha val="90000"/>
                <a:hueOff val="0"/>
                <a:satOff val="0"/>
                <a:lumOff val="0"/>
                <a:alphaOff val="-20000"/>
                <a:tint val="37000"/>
                <a:satMod val="300000"/>
              </a:schemeClr>
            </a:gs>
            <a:gs pos="100000">
              <a:schemeClr val="accent1">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关键件与主要件自己制造</a:t>
          </a:r>
          <a:endParaRPr lang="zh-CN" altLang="en-US" sz="1400" b="1" kern="1200" dirty="0" smtClean="0">
            <a:latin typeface="幼圆" pitchFamily="49" charset="-122"/>
            <a:ea typeface="幼圆" pitchFamily="49" charset="-122"/>
          </a:endParaRPr>
        </a:p>
      </dsp:txBody>
      <dsp:txXfrm>
        <a:off x="4687402" y="4301234"/>
        <a:ext cx="1274067" cy="604340"/>
      </dsp:txXfrm>
    </dsp:sp>
    <dsp:sp modelId="{F3C73C75-132D-402B-A178-CFCFCF501797}">
      <dsp:nvSpPr>
        <dsp:cNvPr id="0" name=""/>
        <dsp:cNvSpPr/>
      </dsp:nvSpPr>
      <dsp:spPr>
        <a:xfrm>
          <a:off x="3149837" y="4268541"/>
          <a:ext cx="1339453" cy="669726"/>
        </a:xfrm>
        <a:prstGeom prst="roundRect">
          <a:avLst/>
        </a:prstGeom>
        <a:gradFill rotWithShape="0">
          <a:gsLst>
            <a:gs pos="0">
              <a:schemeClr val="accent1">
                <a:alpha val="90000"/>
                <a:hueOff val="0"/>
                <a:satOff val="0"/>
                <a:lumOff val="0"/>
                <a:alphaOff val="-25000"/>
                <a:tint val="50000"/>
                <a:satMod val="300000"/>
              </a:schemeClr>
            </a:gs>
            <a:gs pos="35000">
              <a:schemeClr val="accent1">
                <a:alpha val="90000"/>
                <a:hueOff val="0"/>
                <a:satOff val="0"/>
                <a:lumOff val="0"/>
                <a:alphaOff val="-25000"/>
                <a:tint val="37000"/>
                <a:satMod val="300000"/>
              </a:schemeClr>
            </a:gs>
            <a:gs pos="100000">
              <a:schemeClr val="accent1">
                <a:alpha val="90000"/>
                <a:hueOff val="0"/>
                <a:satOff val="0"/>
                <a:lumOff val="0"/>
                <a:alphaOff val="-2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胎夹具化、高效率的总装配</a:t>
          </a:r>
          <a:endParaRPr lang="zh-CN" altLang="en-US" sz="1400" b="1" kern="1200" dirty="0" smtClean="0">
            <a:latin typeface="幼圆" pitchFamily="49" charset="-122"/>
            <a:ea typeface="幼圆" pitchFamily="49" charset="-122"/>
          </a:endParaRPr>
        </a:p>
      </dsp:txBody>
      <dsp:txXfrm>
        <a:off x="3182530" y="4301234"/>
        <a:ext cx="1274067" cy="604340"/>
      </dsp:txXfrm>
    </dsp:sp>
    <dsp:sp modelId="{ADF598A7-85D1-4202-A6B1-783364CB7BBD}">
      <dsp:nvSpPr>
        <dsp:cNvPr id="0" name=""/>
        <dsp:cNvSpPr/>
      </dsp:nvSpPr>
      <dsp:spPr>
        <a:xfrm>
          <a:off x="1997037" y="3301227"/>
          <a:ext cx="1339453" cy="669726"/>
        </a:xfrm>
        <a:prstGeom prst="roundRect">
          <a:avLst/>
        </a:prstGeom>
        <a:gradFill rotWithShape="0">
          <a:gsLst>
            <a:gs pos="0">
              <a:schemeClr val="accent1">
                <a:alpha val="90000"/>
                <a:hueOff val="0"/>
                <a:satOff val="0"/>
                <a:lumOff val="0"/>
                <a:alphaOff val="-30000"/>
                <a:tint val="50000"/>
                <a:satMod val="300000"/>
              </a:schemeClr>
            </a:gs>
            <a:gs pos="35000">
              <a:schemeClr val="accent1">
                <a:alpha val="90000"/>
                <a:hueOff val="0"/>
                <a:satOff val="0"/>
                <a:lumOff val="0"/>
                <a:alphaOff val="-30000"/>
                <a:tint val="37000"/>
                <a:satMod val="300000"/>
              </a:schemeClr>
            </a:gs>
            <a:gs pos="100000">
              <a:schemeClr val="accent1">
                <a:alpha val="90000"/>
                <a:hueOff val="0"/>
                <a:satOff val="0"/>
                <a:lumOff val="0"/>
                <a:alphaOff val="-3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ts val="0"/>
            </a:spcAft>
          </a:pPr>
          <a:r>
            <a:rPr lang="zh-CN" altLang="en-US" sz="1400" b="1" kern="1200" smtClean="0">
              <a:latin typeface="幼圆" pitchFamily="49" charset="-122"/>
              <a:ea typeface="幼圆" pitchFamily="49" charset="-122"/>
            </a:rPr>
            <a:t>自动化的</a:t>
          </a:r>
          <a:endParaRPr lang="en-US" altLang="zh-CN" sz="1400" b="1" kern="1200" smtClean="0">
            <a:latin typeface="幼圆" pitchFamily="49" charset="-122"/>
            <a:ea typeface="幼圆" pitchFamily="49" charset="-122"/>
          </a:endParaRPr>
        </a:p>
        <a:p>
          <a:pPr lvl="0" algn="ctr" defTabSz="622300">
            <a:lnSpc>
              <a:spcPct val="90000"/>
            </a:lnSpc>
            <a:spcBef>
              <a:spcPct val="0"/>
            </a:spcBef>
            <a:spcAft>
              <a:spcPts val="0"/>
            </a:spcAft>
          </a:pPr>
          <a:r>
            <a:rPr lang="zh-CN" altLang="en-US" sz="1400" b="1" kern="1200" smtClean="0">
              <a:latin typeface="幼圆" pitchFamily="49" charset="-122"/>
              <a:ea typeface="幼圆" pitchFamily="49" charset="-122"/>
            </a:rPr>
            <a:t>成品检测</a:t>
          </a:r>
          <a:endParaRPr lang="zh-CN" altLang="en-US" sz="1400" b="1" kern="1200" dirty="0" smtClean="0">
            <a:latin typeface="幼圆" pitchFamily="49" charset="-122"/>
            <a:ea typeface="幼圆" pitchFamily="49" charset="-122"/>
          </a:endParaRPr>
        </a:p>
      </dsp:txBody>
      <dsp:txXfrm>
        <a:off x="2029730" y="3333920"/>
        <a:ext cx="1274067" cy="604340"/>
      </dsp:txXfrm>
    </dsp:sp>
    <dsp:sp modelId="{7824816F-695A-450E-BB05-B2FF505D3225}">
      <dsp:nvSpPr>
        <dsp:cNvPr id="0" name=""/>
        <dsp:cNvSpPr/>
      </dsp:nvSpPr>
      <dsp:spPr>
        <a:xfrm>
          <a:off x="1735719" y="1819217"/>
          <a:ext cx="1339453" cy="669726"/>
        </a:xfrm>
        <a:prstGeom prst="roundRect">
          <a:avLst/>
        </a:prstGeom>
        <a:gradFill rotWithShape="0">
          <a:gsLst>
            <a:gs pos="0">
              <a:schemeClr val="accent1">
                <a:alpha val="90000"/>
                <a:hueOff val="0"/>
                <a:satOff val="0"/>
                <a:lumOff val="0"/>
                <a:alphaOff val="-35000"/>
                <a:tint val="50000"/>
                <a:satMod val="300000"/>
              </a:schemeClr>
            </a:gs>
            <a:gs pos="35000">
              <a:schemeClr val="accent1">
                <a:alpha val="90000"/>
                <a:hueOff val="0"/>
                <a:satOff val="0"/>
                <a:lumOff val="0"/>
                <a:alphaOff val="-35000"/>
                <a:tint val="37000"/>
                <a:satMod val="300000"/>
              </a:schemeClr>
            </a:gs>
            <a:gs pos="100000">
              <a:schemeClr val="accent1">
                <a:alpha val="90000"/>
                <a:hueOff val="0"/>
                <a:satOff val="0"/>
                <a:lumOff val="0"/>
                <a:alphaOff val="-35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smtClean="0">
              <a:latin typeface="幼圆" pitchFamily="49" charset="-122"/>
              <a:ea typeface="幼圆" pitchFamily="49" charset="-122"/>
            </a:rPr>
            <a:t>体现企业特色的标识设计与制作、适于需求的包装</a:t>
          </a:r>
          <a:endParaRPr lang="zh-CN" altLang="en-US" sz="1400" b="1" kern="1200" dirty="0" smtClean="0">
            <a:latin typeface="幼圆" pitchFamily="49" charset="-122"/>
            <a:ea typeface="幼圆" pitchFamily="49" charset="-122"/>
          </a:endParaRPr>
        </a:p>
      </dsp:txBody>
      <dsp:txXfrm>
        <a:off x="1768412" y="1851910"/>
        <a:ext cx="1274067" cy="604340"/>
      </dsp:txXfrm>
    </dsp:sp>
    <dsp:sp modelId="{70978BDC-DC44-438A-86E7-E4A2F2A310FF}">
      <dsp:nvSpPr>
        <dsp:cNvPr id="0" name=""/>
        <dsp:cNvSpPr/>
      </dsp:nvSpPr>
      <dsp:spPr>
        <a:xfrm>
          <a:off x="2488155" y="515959"/>
          <a:ext cx="1339453" cy="669726"/>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幼圆" pitchFamily="49" charset="-122"/>
              <a:ea typeface="幼圆" pitchFamily="49" charset="-122"/>
            </a:rPr>
            <a:t>及时、周到的售后跟踪</a:t>
          </a:r>
          <a:endParaRPr lang="zh-CN" altLang="en-US" sz="1400" b="1" kern="1200" dirty="0"/>
        </a:p>
      </dsp:txBody>
      <dsp:txXfrm>
        <a:off x="2520848" y="548652"/>
        <a:ext cx="1274067" cy="604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FD880-3A9D-4129-AB96-8F0C9CF3E393}">
      <dsp:nvSpPr>
        <dsp:cNvPr id="0" name=""/>
        <dsp:cNvSpPr/>
      </dsp:nvSpPr>
      <dsp:spPr>
        <a:xfrm>
          <a:off x="1189467" y="0"/>
          <a:ext cx="1956111" cy="1956409"/>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A5580B7-F429-462D-B201-8B300D16890D}">
      <dsp:nvSpPr>
        <dsp:cNvPr id="0" name=""/>
        <dsp:cNvSpPr/>
      </dsp:nvSpPr>
      <dsp:spPr>
        <a:xfrm>
          <a:off x="1621832" y="706323"/>
          <a:ext cx="1086973" cy="5433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光伏</a:t>
          </a:r>
          <a:endParaRPr lang="en-US" altLang="zh-CN" sz="1400" kern="1200" dirty="0" smtClean="0"/>
        </a:p>
        <a:p>
          <a:pPr lvl="0" algn="ctr" defTabSz="622300">
            <a:lnSpc>
              <a:spcPct val="90000"/>
            </a:lnSpc>
            <a:spcBef>
              <a:spcPct val="0"/>
            </a:spcBef>
            <a:spcAft>
              <a:spcPct val="35000"/>
            </a:spcAft>
          </a:pPr>
          <a:r>
            <a:rPr lang="zh-CN" altLang="en-US" sz="1400" kern="1200" dirty="0" smtClean="0"/>
            <a:t>汇流箱</a:t>
          </a:r>
          <a:endParaRPr lang="zh-CN" altLang="en-US" sz="1400" kern="1200" dirty="0"/>
        </a:p>
      </dsp:txBody>
      <dsp:txXfrm>
        <a:off x="1621832" y="706323"/>
        <a:ext cx="1086973" cy="543356"/>
      </dsp:txXfrm>
    </dsp:sp>
    <dsp:sp modelId="{CB03B5CE-75BD-4016-BAEC-A010B0B98BE9}">
      <dsp:nvSpPr>
        <dsp:cNvPr id="0" name=""/>
        <dsp:cNvSpPr/>
      </dsp:nvSpPr>
      <dsp:spPr>
        <a:xfrm>
          <a:off x="646164" y="1124102"/>
          <a:ext cx="1956111" cy="1956409"/>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313EB9-3E9A-4F58-9C81-70810928D23E}">
      <dsp:nvSpPr>
        <dsp:cNvPr id="0" name=""/>
        <dsp:cNvSpPr/>
      </dsp:nvSpPr>
      <dsp:spPr>
        <a:xfrm>
          <a:off x="1080733" y="1836927"/>
          <a:ext cx="1086973" cy="5433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光伏</a:t>
          </a:r>
          <a:endParaRPr lang="en-US" altLang="zh-CN" sz="1400" kern="1200" dirty="0" smtClean="0"/>
        </a:p>
        <a:p>
          <a:pPr lvl="0" algn="ctr" defTabSz="622300">
            <a:lnSpc>
              <a:spcPct val="90000"/>
            </a:lnSpc>
            <a:spcBef>
              <a:spcPct val="0"/>
            </a:spcBef>
            <a:spcAft>
              <a:spcPct val="35000"/>
            </a:spcAft>
          </a:pPr>
          <a:r>
            <a:rPr lang="zh-CN" altLang="en-US" sz="1400" kern="1200" dirty="0" smtClean="0"/>
            <a:t>直流柜</a:t>
          </a:r>
          <a:endParaRPr lang="zh-CN" altLang="en-US" sz="1400" kern="1200" dirty="0"/>
        </a:p>
      </dsp:txBody>
      <dsp:txXfrm>
        <a:off x="1080733" y="1836927"/>
        <a:ext cx="1086973" cy="543356"/>
      </dsp:txXfrm>
    </dsp:sp>
    <dsp:sp modelId="{B0DDCAA3-1BA0-4707-BB8A-9C84F890414D}">
      <dsp:nvSpPr>
        <dsp:cNvPr id="0" name=""/>
        <dsp:cNvSpPr/>
      </dsp:nvSpPr>
      <dsp:spPr>
        <a:xfrm>
          <a:off x="1328691" y="2382723"/>
          <a:ext cx="1680603" cy="1681276"/>
        </a:xfrm>
        <a:prstGeom prst="blockArc">
          <a:avLst>
            <a:gd name="adj1" fmla="val 13500000"/>
            <a:gd name="adj2" fmla="val 10800000"/>
            <a:gd name="adj3" fmla="val 1274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2A03F4-3FED-4B16-8150-A48488B058A2}">
      <dsp:nvSpPr>
        <dsp:cNvPr id="0" name=""/>
        <dsp:cNvSpPr/>
      </dsp:nvSpPr>
      <dsp:spPr>
        <a:xfrm>
          <a:off x="1624404" y="2969158"/>
          <a:ext cx="1086973" cy="5433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光伏</a:t>
          </a:r>
          <a:endParaRPr lang="en-US" altLang="zh-CN" sz="1400" kern="1200" dirty="0" smtClean="0"/>
        </a:p>
        <a:p>
          <a:pPr lvl="0" algn="ctr" defTabSz="622300">
            <a:lnSpc>
              <a:spcPct val="90000"/>
            </a:lnSpc>
            <a:spcBef>
              <a:spcPct val="0"/>
            </a:spcBef>
            <a:spcAft>
              <a:spcPct val="35000"/>
            </a:spcAft>
          </a:pPr>
          <a:r>
            <a:rPr lang="zh-CN" altLang="en-US" sz="1400" kern="1200" dirty="0" smtClean="0"/>
            <a:t>逆变柜</a:t>
          </a:r>
          <a:endParaRPr lang="zh-CN" altLang="en-US" sz="1400" kern="1200" dirty="0"/>
        </a:p>
      </dsp:txBody>
      <dsp:txXfrm>
        <a:off x="1624404" y="2969158"/>
        <a:ext cx="1086973" cy="543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DF4F5-7442-417F-A19A-54B0C21CDB51}">
      <dsp:nvSpPr>
        <dsp:cNvPr id="0" name=""/>
        <dsp:cNvSpPr/>
      </dsp:nvSpPr>
      <dsp:spPr>
        <a:xfrm>
          <a:off x="768354" y="249817"/>
          <a:ext cx="3413760" cy="3413760"/>
        </a:xfrm>
        <a:prstGeom prst="pie">
          <a:avLst>
            <a:gd name="adj1" fmla="val 16200000"/>
            <a:gd name="adj2" fmla="val 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正常操作</a:t>
          </a:r>
          <a:endParaRPr lang="zh-CN" altLang="en-US" sz="1900" kern="1200" dirty="0"/>
        </a:p>
      </dsp:txBody>
      <dsp:txXfrm>
        <a:off x="2580491" y="957360"/>
        <a:ext cx="1259840" cy="934720"/>
      </dsp:txXfrm>
    </dsp:sp>
    <dsp:sp modelId="{0445797A-1841-450B-9279-2B5A96C11CA2}">
      <dsp:nvSpPr>
        <dsp:cNvPr id="0" name=""/>
        <dsp:cNvSpPr/>
      </dsp:nvSpPr>
      <dsp:spPr>
        <a:xfrm>
          <a:off x="768354" y="364422"/>
          <a:ext cx="3413760" cy="3413760"/>
        </a:xfrm>
        <a:prstGeom prst="pie">
          <a:avLst>
            <a:gd name="adj1" fmla="val 0"/>
            <a:gd name="adj2" fmla="val 5400000"/>
          </a:avLst>
        </a:prstGeom>
        <a:solidFill>
          <a:schemeClr val="accent2">
            <a:shade val="50000"/>
            <a:hueOff val="0"/>
            <a:satOff val="-39092"/>
            <a:lumOff val="295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过载与短路保护</a:t>
          </a:r>
          <a:endParaRPr lang="zh-CN" altLang="en-US" sz="1900" kern="1200" dirty="0"/>
        </a:p>
      </dsp:txBody>
      <dsp:txXfrm>
        <a:off x="2580491" y="2135920"/>
        <a:ext cx="1259840" cy="934720"/>
      </dsp:txXfrm>
    </dsp:sp>
    <dsp:sp modelId="{EAC24EE5-12FE-42E9-9EA3-C3C335597399}">
      <dsp:nvSpPr>
        <dsp:cNvPr id="0" name=""/>
        <dsp:cNvSpPr/>
      </dsp:nvSpPr>
      <dsp:spPr>
        <a:xfrm>
          <a:off x="653749" y="364422"/>
          <a:ext cx="3413760" cy="3413760"/>
        </a:xfrm>
        <a:prstGeom prst="pie">
          <a:avLst>
            <a:gd name="adj1" fmla="val 5400000"/>
            <a:gd name="adj2" fmla="val 10800000"/>
          </a:avLst>
        </a:prstGeom>
        <a:solidFill>
          <a:schemeClr val="accent2">
            <a:shade val="50000"/>
            <a:hueOff val="0"/>
            <a:satOff val="-78184"/>
            <a:lumOff val="591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电源隔离</a:t>
          </a:r>
          <a:endParaRPr lang="zh-CN" altLang="en-US" sz="1900" kern="1200" dirty="0"/>
        </a:p>
      </dsp:txBody>
      <dsp:txXfrm>
        <a:off x="995531" y="2135920"/>
        <a:ext cx="1259840" cy="934720"/>
      </dsp:txXfrm>
    </dsp:sp>
    <dsp:sp modelId="{E5108915-8E3F-41E2-8E52-89D9008799F4}">
      <dsp:nvSpPr>
        <dsp:cNvPr id="0" name=""/>
        <dsp:cNvSpPr/>
      </dsp:nvSpPr>
      <dsp:spPr>
        <a:xfrm>
          <a:off x="653749" y="249817"/>
          <a:ext cx="3413760" cy="3413760"/>
        </a:xfrm>
        <a:prstGeom prst="pie">
          <a:avLst>
            <a:gd name="adj1" fmla="val 10800000"/>
            <a:gd name="adj2" fmla="val 16200000"/>
          </a:avLst>
        </a:prstGeom>
        <a:solidFill>
          <a:schemeClr val="accent2">
            <a:shade val="50000"/>
            <a:hueOff val="0"/>
            <a:satOff val="-39092"/>
            <a:lumOff val="295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状态输出和远距离分断</a:t>
          </a:r>
          <a:endParaRPr lang="zh-CN" altLang="en-US" sz="1900" kern="1200" dirty="0"/>
        </a:p>
      </dsp:txBody>
      <dsp:txXfrm>
        <a:off x="995531" y="957360"/>
        <a:ext cx="1259840" cy="934720"/>
      </dsp:txXfrm>
    </dsp:sp>
    <dsp:sp modelId="{F7A67959-AE03-42B5-9710-CF3E9B333869}">
      <dsp:nvSpPr>
        <dsp:cNvPr id="0" name=""/>
        <dsp:cNvSpPr/>
      </dsp:nvSpPr>
      <dsp:spPr>
        <a:xfrm>
          <a:off x="557026" y="38489"/>
          <a:ext cx="3836416" cy="3836416"/>
        </a:xfrm>
        <a:prstGeom prst="circularArrow">
          <a:avLst>
            <a:gd name="adj1" fmla="val 5085"/>
            <a:gd name="adj2" fmla="val 327528"/>
            <a:gd name="adj3" fmla="val 21272472"/>
            <a:gd name="adj4" fmla="val 16200000"/>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00700E-9680-4FDE-BF4E-F4BA89BAF7C5}">
      <dsp:nvSpPr>
        <dsp:cNvPr id="0" name=""/>
        <dsp:cNvSpPr/>
      </dsp:nvSpPr>
      <dsp:spPr>
        <a:xfrm>
          <a:off x="576055" y="216011"/>
          <a:ext cx="3836416" cy="3836416"/>
        </a:xfrm>
        <a:prstGeom prst="circularArrow">
          <a:avLst>
            <a:gd name="adj1" fmla="val 5085"/>
            <a:gd name="adj2" fmla="val 327528"/>
            <a:gd name="adj3" fmla="val 5072472"/>
            <a:gd name="adj4" fmla="val 0"/>
            <a:gd name="adj5" fmla="val 5932"/>
          </a:avLst>
        </a:prstGeom>
        <a:solidFill>
          <a:schemeClr val="accent2">
            <a:shade val="90000"/>
            <a:hueOff val="0"/>
            <a:satOff val="-38849"/>
            <a:lumOff val="248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0FF4CF-B31F-4031-B0A2-7774F6148C79}">
      <dsp:nvSpPr>
        <dsp:cNvPr id="0" name=""/>
        <dsp:cNvSpPr/>
      </dsp:nvSpPr>
      <dsp:spPr>
        <a:xfrm>
          <a:off x="442421" y="153094"/>
          <a:ext cx="3836416" cy="3836416"/>
        </a:xfrm>
        <a:prstGeom prst="circularArrow">
          <a:avLst>
            <a:gd name="adj1" fmla="val 5085"/>
            <a:gd name="adj2" fmla="val 327528"/>
            <a:gd name="adj3" fmla="val 10472472"/>
            <a:gd name="adj4" fmla="val 5400000"/>
            <a:gd name="adj5" fmla="val 5932"/>
          </a:avLst>
        </a:prstGeom>
        <a:solidFill>
          <a:schemeClr val="accent2">
            <a:shade val="90000"/>
            <a:hueOff val="0"/>
            <a:satOff val="-77698"/>
            <a:lumOff val="497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7816B7-6432-4149-BBCF-C3E085FF841A}">
      <dsp:nvSpPr>
        <dsp:cNvPr id="0" name=""/>
        <dsp:cNvSpPr/>
      </dsp:nvSpPr>
      <dsp:spPr>
        <a:xfrm>
          <a:off x="442421" y="38489"/>
          <a:ext cx="3836416" cy="3836416"/>
        </a:xfrm>
        <a:prstGeom prst="circularArrow">
          <a:avLst>
            <a:gd name="adj1" fmla="val 5085"/>
            <a:gd name="adj2" fmla="val 327528"/>
            <a:gd name="adj3" fmla="val 15872472"/>
            <a:gd name="adj4" fmla="val 10800000"/>
            <a:gd name="adj5" fmla="val 5932"/>
          </a:avLst>
        </a:prstGeom>
        <a:solidFill>
          <a:schemeClr val="accent2">
            <a:shade val="90000"/>
            <a:hueOff val="0"/>
            <a:satOff val="-38849"/>
            <a:lumOff val="2488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DDE3-50DF-49BA-BE16-B9B37B6B16E0}">
      <dsp:nvSpPr>
        <dsp:cNvPr id="0" name=""/>
        <dsp:cNvSpPr/>
      </dsp:nvSpPr>
      <dsp:spPr>
        <a:xfrm>
          <a:off x="1799828" y="1189854"/>
          <a:ext cx="2496343" cy="2496343"/>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smtClean="0"/>
            <a:t>接口特性</a:t>
          </a:r>
          <a:endParaRPr lang="zh-CN" altLang="en-US" sz="3200" kern="1200" dirty="0"/>
        </a:p>
      </dsp:txBody>
      <dsp:txXfrm>
        <a:off x="2165409" y="1555435"/>
        <a:ext cx="1765181" cy="1765181"/>
      </dsp:txXfrm>
    </dsp:sp>
    <dsp:sp modelId="{BA9A634B-C9CA-4A8E-8EE4-66859DCCAD66}">
      <dsp:nvSpPr>
        <dsp:cNvPr id="0" name=""/>
        <dsp:cNvSpPr/>
      </dsp:nvSpPr>
      <dsp:spPr>
        <a:xfrm>
          <a:off x="2423914" y="189835"/>
          <a:ext cx="1248171" cy="1248171"/>
        </a:xfrm>
        <a:prstGeom prst="ellipse">
          <a:avLst/>
        </a:prstGeom>
        <a:solidFill>
          <a:schemeClr val="accent4">
            <a:alpha val="50000"/>
            <a:hueOff val="-98600"/>
            <a:satOff val="-3511"/>
            <a:lumOff val="1843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接线</a:t>
          </a:r>
          <a:endParaRPr lang="zh-CN" altLang="en-US" sz="2800" kern="1200" dirty="0"/>
        </a:p>
      </dsp:txBody>
      <dsp:txXfrm>
        <a:off x="2606704" y="372625"/>
        <a:ext cx="882591" cy="882591"/>
      </dsp:txXfrm>
    </dsp:sp>
    <dsp:sp modelId="{AB8D32F8-9C89-4A43-9E8C-D0267BB89D18}">
      <dsp:nvSpPr>
        <dsp:cNvPr id="0" name=""/>
        <dsp:cNvSpPr/>
      </dsp:nvSpPr>
      <dsp:spPr>
        <a:xfrm>
          <a:off x="3830430" y="2625992"/>
          <a:ext cx="1248171" cy="1248171"/>
        </a:xfrm>
        <a:prstGeom prst="ellipse">
          <a:avLst/>
        </a:prstGeom>
        <a:solidFill>
          <a:schemeClr val="accent4">
            <a:alpha val="50000"/>
            <a:hueOff val="-197200"/>
            <a:satOff val="-7022"/>
            <a:lumOff val="3686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附件</a:t>
          </a:r>
          <a:endParaRPr lang="zh-CN" altLang="en-US" sz="2800" kern="1200" dirty="0"/>
        </a:p>
      </dsp:txBody>
      <dsp:txXfrm>
        <a:off x="4013220" y="2808782"/>
        <a:ext cx="882591" cy="882591"/>
      </dsp:txXfrm>
    </dsp:sp>
    <dsp:sp modelId="{AA34D268-0184-4237-A674-DFCA27B98D90}">
      <dsp:nvSpPr>
        <dsp:cNvPr id="0" name=""/>
        <dsp:cNvSpPr/>
      </dsp:nvSpPr>
      <dsp:spPr>
        <a:xfrm>
          <a:off x="1017397" y="2625992"/>
          <a:ext cx="1248171" cy="1248171"/>
        </a:xfrm>
        <a:prstGeom prst="ellipse">
          <a:avLst/>
        </a:prstGeom>
        <a:solidFill>
          <a:schemeClr val="accent4">
            <a:alpha val="50000"/>
            <a:hueOff val="-295800"/>
            <a:satOff val="-10533"/>
            <a:lumOff val="5529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kern="1200" dirty="0" smtClean="0"/>
            <a:t>外形尺寸</a:t>
          </a:r>
          <a:endParaRPr lang="zh-CN" altLang="en-US" sz="2400" kern="1200" dirty="0"/>
        </a:p>
      </dsp:txBody>
      <dsp:txXfrm>
        <a:off x="1200187" y="2808782"/>
        <a:ext cx="882591" cy="8825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998A3-B77A-425F-BA85-71F03C1161EF}">
      <dsp:nvSpPr>
        <dsp:cNvPr id="0" name=""/>
        <dsp:cNvSpPr/>
      </dsp:nvSpPr>
      <dsp:spPr>
        <a:xfrm rot="16200000">
          <a:off x="-542927" y="545252"/>
          <a:ext cx="3326585" cy="2236080"/>
        </a:xfrm>
        <a:prstGeom prst="flowChartManualOperati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1.</a:t>
          </a:r>
          <a:r>
            <a:rPr lang="zh-CN" altLang="en-US" sz="2400" kern="1200" dirty="0" smtClean="0"/>
            <a:t>基准环境温度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50</a:t>
          </a:r>
          <a:r>
            <a:rPr lang="zh-CN" altLang="en-US" sz="2000" kern="1200" dirty="0" smtClean="0"/>
            <a:t>℃，满足</a:t>
          </a:r>
          <a:r>
            <a:rPr lang="en-US" altLang="zh-CN" sz="2000" kern="1200" dirty="0" smtClean="0"/>
            <a:t>UL489B</a:t>
          </a:r>
          <a:r>
            <a:rPr lang="zh-CN" altLang="en-US" sz="2000" kern="1200" dirty="0" smtClean="0"/>
            <a:t>标准，更适合光伏应用。</a:t>
          </a:r>
          <a:endParaRPr lang="zh-CN" altLang="en-US" sz="2000" kern="1200" dirty="0"/>
        </a:p>
      </dsp:txBody>
      <dsp:txXfrm rot="5400000">
        <a:off x="2326" y="665316"/>
        <a:ext cx="2236080" cy="1995951"/>
      </dsp:txXfrm>
    </dsp:sp>
    <dsp:sp modelId="{845CE995-9C78-4E32-93D2-3E845EC6FD0E}">
      <dsp:nvSpPr>
        <dsp:cNvPr id="0" name=""/>
        <dsp:cNvSpPr/>
      </dsp:nvSpPr>
      <dsp:spPr>
        <a:xfrm rot="16200000">
          <a:off x="1860858" y="545252"/>
          <a:ext cx="3326585" cy="2236080"/>
        </a:xfrm>
        <a:prstGeom prst="flowChartManualOperation">
          <a:avLst/>
        </a:prstGeom>
        <a:solidFill>
          <a:schemeClr val="accent5">
            <a:hueOff val="-1605392"/>
            <a:satOff val="11906"/>
            <a:lumOff val="-564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0" rIns="152400" bIns="0" numCol="1" spcCol="1270" anchor="t" anchorCtr="0">
          <a:noAutofit/>
        </a:bodyPr>
        <a:lstStyle/>
        <a:p>
          <a:pPr lvl="0" algn="l" defTabSz="1066800">
            <a:lnSpc>
              <a:spcPct val="90000"/>
            </a:lnSpc>
            <a:spcBef>
              <a:spcPct val="0"/>
            </a:spcBef>
            <a:spcAft>
              <a:spcPct val="35000"/>
            </a:spcAft>
          </a:pPr>
          <a:r>
            <a:rPr lang="en-US" altLang="zh-CN" sz="2400" kern="1200" dirty="0" smtClean="0"/>
            <a:t>2.</a:t>
          </a:r>
          <a:r>
            <a:rPr lang="zh-CN" altLang="en-US" sz="2400" kern="1200" dirty="0" smtClean="0"/>
            <a:t>允许使用环境温度</a:t>
          </a:r>
          <a:endParaRPr lang="zh-CN" altLang="en-US" sz="2400" kern="1200" dirty="0"/>
        </a:p>
        <a:p>
          <a:pPr marL="228600" lvl="1" indent="-228600" algn="l" defTabSz="889000">
            <a:lnSpc>
              <a:spcPct val="90000"/>
            </a:lnSpc>
            <a:spcBef>
              <a:spcPct val="0"/>
            </a:spcBef>
            <a:spcAft>
              <a:spcPct val="15000"/>
            </a:spcAft>
            <a:buChar char="••"/>
          </a:pPr>
          <a:r>
            <a:rPr lang="en-US" altLang="zh-CN" sz="2000" kern="1200" dirty="0" smtClean="0"/>
            <a:t>-40</a:t>
          </a:r>
          <a:r>
            <a:rPr lang="zh-CN" altLang="en-US" sz="2000" kern="1200" dirty="0" smtClean="0"/>
            <a:t>℃</a:t>
          </a:r>
          <a:r>
            <a:rPr lang="en-US" altLang="zh-CN" sz="2000" kern="1200" dirty="0" smtClean="0"/>
            <a:t>~+70</a:t>
          </a:r>
          <a:r>
            <a:rPr lang="zh-CN" altLang="en-US" sz="2000" kern="1200" dirty="0" smtClean="0"/>
            <a:t>℃：完全适合光伏应用。</a:t>
          </a:r>
          <a:endParaRPr lang="zh-CN" altLang="en-US" sz="2000" kern="1200" dirty="0"/>
        </a:p>
      </dsp:txBody>
      <dsp:txXfrm rot="5400000">
        <a:off x="2406111" y="665316"/>
        <a:ext cx="2236080" cy="19959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40AB9-DFE4-4981-9590-05BB161B3013}">
      <dsp:nvSpPr>
        <dsp:cNvPr id="0" name=""/>
        <dsp:cNvSpPr/>
      </dsp:nvSpPr>
      <dsp:spPr>
        <a:xfrm>
          <a:off x="72177" y="57805"/>
          <a:ext cx="8064556" cy="1174078"/>
        </a:xfrm>
        <a:prstGeom prst="rightArrow">
          <a:avLst>
            <a:gd name="adj1" fmla="val 5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6385" numCol="1" spcCol="1270" anchor="ctr" anchorCtr="0">
          <a:noAutofit/>
        </a:bodyPr>
        <a:lstStyle/>
        <a:p>
          <a:pPr lvl="0" algn="l" defTabSz="933450">
            <a:lnSpc>
              <a:spcPct val="90000"/>
            </a:lnSpc>
            <a:spcBef>
              <a:spcPct val="0"/>
            </a:spcBef>
            <a:spcAft>
              <a:spcPct val="35000"/>
            </a:spcAft>
          </a:pPr>
          <a:r>
            <a:rPr lang="en-US" altLang="zh-CN" sz="2100" kern="1200" dirty="0" smtClean="0"/>
            <a:t>1.</a:t>
          </a:r>
          <a:r>
            <a:rPr lang="zh-CN" altLang="en-US" sz="2100" kern="1200" dirty="0" smtClean="0"/>
            <a:t>平台化开发理念</a:t>
          </a:r>
          <a:endParaRPr lang="zh-CN" altLang="en-US" sz="2100" kern="1200" dirty="0"/>
        </a:p>
      </dsp:txBody>
      <dsp:txXfrm>
        <a:off x="72177" y="351325"/>
        <a:ext cx="7771037" cy="587039"/>
      </dsp:txXfrm>
    </dsp:sp>
    <dsp:sp modelId="{ADF7A86E-BCAA-43DA-AB67-AD944421138D}">
      <dsp:nvSpPr>
        <dsp:cNvPr id="0" name=""/>
        <dsp:cNvSpPr/>
      </dsp:nvSpPr>
      <dsp:spPr>
        <a:xfrm>
          <a:off x="72177" y="965104"/>
          <a:ext cx="1858880" cy="2171690"/>
        </a:xfrm>
        <a:prstGeom prst="rect">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altLang="zh-CN" sz="1600" kern="1200" dirty="0" smtClean="0"/>
            <a:t>250</a:t>
          </a:r>
          <a:r>
            <a:rPr lang="zh-CN" altLang="en-US" sz="1600" kern="1200" dirty="0" smtClean="0"/>
            <a:t>系列机构</a:t>
          </a:r>
          <a:endParaRPr lang="en-US" altLang="zh-CN" sz="1600" kern="1200" dirty="0" smtClean="0"/>
        </a:p>
        <a:p>
          <a:pPr lvl="0" algn="l" defTabSz="711200">
            <a:lnSpc>
              <a:spcPct val="90000"/>
            </a:lnSpc>
            <a:spcBef>
              <a:spcPct val="0"/>
            </a:spcBef>
            <a:spcAft>
              <a:spcPct val="35000"/>
            </a:spcAft>
          </a:pPr>
          <a:r>
            <a:rPr lang="en-US" altLang="zh-CN" sz="1600" kern="1200" dirty="0" smtClean="0"/>
            <a:t>250</a:t>
          </a:r>
          <a:r>
            <a:rPr lang="zh-CN" altLang="en-US" sz="1600" kern="1200" dirty="0" smtClean="0"/>
            <a:t>系列内部附件</a:t>
          </a:r>
          <a:endParaRPr lang="zh-CN" altLang="en-US" sz="1600" kern="1200" dirty="0"/>
        </a:p>
      </dsp:txBody>
      <dsp:txXfrm>
        <a:off x="72177" y="965104"/>
        <a:ext cx="1858880" cy="2171690"/>
      </dsp:txXfrm>
    </dsp:sp>
    <dsp:sp modelId="{358B071B-B211-438A-97B9-E5E482B6ABD5}">
      <dsp:nvSpPr>
        <dsp:cNvPr id="0" name=""/>
        <dsp:cNvSpPr/>
      </dsp:nvSpPr>
      <dsp:spPr>
        <a:xfrm>
          <a:off x="1931058" y="449026"/>
          <a:ext cx="6205676" cy="1174078"/>
        </a:xfrm>
        <a:prstGeom prst="rightArrow">
          <a:avLst>
            <a:gd name="adj1" fmla="val 50000"/>
            <a:gd name="adj2" fmla="val 50000"/>
          </a:avLst>
        </a:prstGeom>
        <a:gradFill rotWithShape="0">
          <a:gsLst>
            <a:gs pos="0">
              <a:schemeClr val="accent4">
                <a:hueOff val="-98600"/>
                <a:satOff val="-3511"/>
                <a:lumOff val="18432"/>
                <a:alphaOff val="0"/>
                <a:shade val="51000"/>
                <a:satMod val="130000"/>
              </a:schemeClr>
            </a:gs>
            <a:gs pos="80000">
              <a:schemeClr val="accent4">
                <a:hueOff val="-98600"/>
                <a:satOff val="-3511"/>
                <a:lumOff val="18432"/>
                <a:alphaOff val="0"/>
                <a:shade val="93000"/>
                <a:satMod val="130000"/>
              </a:schemeClr>
            </a:gs>
            <a:gs pos="100000">
              <a:schemeClr val="accent4">
                <a:hueOff val="-98600"/>
                <a:satOff val="-3511"/>
                <a:lumOff val="1843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6385" numCol="1" spcCol="1270" anchor="ctr" anchorCtr="0">
          <a:noAutofit/>
        </a:bodyPr>
        <a:lstStyle/>
        <a:p>
          <a:pPr lvl="0" algn="l" defTabSz="933450">
            <a:lnSpc>
              <a:spcPct val="90000"/>
            </a:lnSpc>
            <a:spcBef>
              <a:spcPct val="0"/>
            </a:spcBef>
            <a:spcAft>
              <a:spcPct val="35000"/>
            </a:spcAft>
          </a:pPr>
          <a:r>
            <a:rPr lang="en-US" altLang="zh-CN" sz="2100" kern="1200" dirty="0" smtClean="0"/>
            <a:t>2.</a:t>
          </a:r>
          <a:r>
            <a:rPr lang="zh-CN" altLang="en-US" sz="2100" kern="1200" dirty="0" smtClean="0"/>
            <a:t>独有核心技术</a:t>
          </a:r>
          <a:endParaRPr lang="zh-CN" altLang="en-US" sz="2100" kern="1200" dirty="0"/>
        </a:p>
      </dsp:txBody>
      <dsp:txXfrm>
        <a:off x="1931058" y="742546"/>
        <a:ext cx="5912157" cy="587039"/>
      </dsp:txXfrm>
    </dsp:sp>
    <dsp:sp modelId="{C91D3D73-1B16-4161-B188-447FED02CAF7}">
      <dsp:nvSpPr>
        <dsp:cNvPr id="0" name=""/>
        <dsp:cNvSpPr/>
      </dsp:nvSpPr>
      <dsp:spPr>
        <a:xfrm>
          <a:off x="1931058" y="1356325"/>
          <a:ext cx="1858880" cy="2116337"/>
        </a:xfrm>
        <a:prstGeom prst="rect">
          <a:avLst/>
        </a:prstGeom>
        <a:solidFill>
          <a:schemeClr val="lt1">
            <a:hueOff val="0"/>
            <a:satOff val="0"/>
            <a:lumOff val="0"/>
            <a:alphaOff val="0"/>
          </a:schemeClr>
        </a:solidFill>
        <a:ln w="9525" cap="flat" cmpd="sng" algn="ctr">
          <a:solidFill>
            <a:schemeClr val="accent4">
              <a:hueOff val="-98600"/>
              <a:satOff val="-3511"/>
              <a:lumOff val="1843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zh-CN" altLang="en-US" sz="1600" kern="1200" dirty="0" smtClean="0"/>
            <a:t>触头和灭弧室</a:t>
          </a:r>
          <a:endParaRPr lang="en-US" altLang="zh-CN" sz="1600" kern="1200" dirty="0" smtClean="0"/>
        </a:p>
        <a:p>
          <a:pPr lvl="0" algn="l" defTabSz="711200">
            <a:lnSpc>
              <a:spcPct val="90000"/>
            </a:lnSpc>
            <a:spcBef>
              <a:spcPct val="0"/>
            </a:spcBef>
            <a:spcAft>
              <a:spcPct val="35000"/>
            </a:spcAft>
          </a:pPr>
          <a:r>
            <a:rPr lang="zh-CN" altLang="en-US" sz="1600" kern="1200" dirty="0" smtClean="0"/>
            <a:t>双层极联结构</a:t>
          </a:r>
          <a:endParaRPr lang="zh-CN" altLang="en-US" sz="1600" kern="1200" dirty="0"/>
        </a:p>
      </dsp:txBody>
      <dsp:txXfrm>
        <a:off x="1931058" y="1356325"/>
        <a:ext cx="1858880" cy="2116337"/>
      </dsp:txXfrm>
    </dsp:sp>
    <dsp:sp modelId="{BF74E193-9600-4E1A-9497-EC897FB40610}">
      <dsp:nvSpPr>
        <dsp:cNvPr id="0" name=""/>
        <dsp:cNvSpPr/>
      </dsp:nvSpPr>
      <dsp:spPr>
        <a:xfrm>
          <a:off x="3789938" y="840247"/>
          <a:ext cx="4346795" cy="1174078"/>
        </a:xfrm>
        <a:prstGeom prst="rightArrow">
          <a:avLst>
            <a:gd name="adj1" fmla="val 50000"/>
            <a:gd name="adj2" fmla="val 50000"/>
          </a:avLst>
        </a:prstGeom>
        <a:gradFill rotWithShape="0">
          <a:gsLst>
            <a:gs pos="0">
              <a:schemeClr val="accent4">
                <a:hueOff val="-197200"/>
                <a:satOff val="-7022"/>
                <a:lumOff val="36864"/>
                <a:alphaOff val="0"/>
                <a:shade val="51000"/>
                <a:satMod val="130000"/>
              </a:schemeClr>
            </a:gs>
            <a:gs pos="80000">
              <a:schemeClr val="accent4">
                <a:hueOff val="-197200"/>
                <a:satOff val="-7022"/>
                <a:lumOff val="36864"/>
                <a:alphaOff val="0"/>
                <a:shade val="93000"/>
                <a:satMod val="130000"/>
              </a:schemeClr>
            </a:gs>
            <a:gs pos="100000">
              <a:schemeClr val="accent4">
                <a:hueOff val="-197200"/>
                <a:satOff val="-7022"/>
                <a:lumOff val="3686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254000" bIns="186385" numCol="1" spcCol="1270" anchor="ctr" anchorCtr="0">
          <a:noAutofit/>
        </a:bodyPr>
        <a:lstStyle/>
        <a:p>
          <a:pPr lvl="0" algn="l" defTabSz="933450">
            <a:lnSpc>
              <a:spcPct val="90000"/>
            </a:lnSpc>
            <a:spcBef>
              <a:spcPct val="0"/>
            </a:spcBef>
            <a:spcAft>
              <a:spcPct val="35000"/>
            </a:spcAft>
          </a:pPr>
          <a:r>
            <a:rPr lang="en-US" altLang="zh-CN" sz="2100" kern="1200" dirty="0" smtClean="0"/>
            <a:t>3.</a:t>
          </a:r>
          <a:r>
            <a:rPr lang="zh-CN" altLang="en-US" sz="2100" kern="1200" dirty="0" smtClean="0"/>
            <a:t>统一接线位置</a:t>
          </a:r>
          <a:endParaRPr lang="zh-CN" altLang="en-US" sz="2100" kern="1200" dirty="0"/>
        </a:p>
      </dsp:txBody>
      <dsp:txXfrm>
        <a:off x="3789938" y="1133767"/>
        <a:ext cx="4053276" cy="587039"/>
      </dsp:txXfrm>
    </dsp:sp>
    <dsp:sp modelId="{A6CA43F9-FEDD-4E8F-A8FD-AA0376FD9737}">
      <dsp:nvSpPr>
        <dsp:cNvPr id="0" name=""/>
        <dsp:cNvSpPr/>
      </dsp:nvSpPr>
      <dsp:spPr>
        <a:xfrm>
          <a:off x="3789938" y="1747546"/>
          <a:ext cx="1858880" cy="2130487"/>
        </a:xfrm>
        <a:prstGeom prst="rect">
          <a:avLst/>
        </a:prstGeom>
        <a:solidFill>
          <a:schemeClr val="lt1">
            <a:hueOff val="0"/>
            <a:satOff val="0"/>
            <a:lumOff val="0"/>
            <a:alphaOff val="0"/>
          </a:schemeClr>
        </a:solidFill>
        <a:ln w="9525" cap="flat" cmpd="sng" algn="ctr">
          <a:solidFill>
            <a:schemeClr val="accent4">
              <a:hueOff val="-197200"/>
              <a:satOff val="-7022"/>
              <a:lumOff val="3686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smtClean="0"/>
            <a:t>便于布线</a:t>
          </a:r>
          <a:endParaRPr lang="zh-CN" altLang="en-US" sz="2000" kern="1200" dirty="0"/>
        </a:p>
      </dsp:txBody>
      <dsp:txXfrm>
        <a:off x="3789938" y="1747546"/>
        <a:ext cx="1858880" cy="2130487"/>
      </dsp:txXfrm>
    </dsp:sp>
    <dsp:sp modelId="{3F2486E6-951A-45B6-85FB-273CD0BD04D3}">
      <dsp:nvSpPr>
        <dsp:cNvPr id="0" name=""/>
        <dsp:cNvSpPr/>
      </dsp:nvSpPr>
      <dsp:spPr>
        <a:xfrm>
          <a:off x="5648818" y="1231467"/>
          <a:ext cx="2487915" cy="1174078"/>
        </a:xfrm>
        <a:prstGeom prst="rightArrow">
          <a:avLst>
            <a:gd name="adj1" fmla="val 50000"/>
            <a:gd name="adj2" fmla="val 50000"/>
          </a:avLst>
        </a:prstGeom>
        <a:gradFill rotWithShape="0">
          <a:gsLst>
            <a:gs pos="0">
              <a:schemeClr val="accent4">
                <a:hueOff val="-295800"/>
                <a:satOff val="-10533"/>
                <a:lumOff val="55296"/>
                <a:alphaOff val="0"/>
                <a:shade val="51000"/>
                <a:satMod val="130000"/>
              </a:schemeClr>
            </a:gs>
            <a:gs pos="80000">
              <a:schemeClr val="accent4">
                <a:hueOff val="-295800"/>
                <a:satOff val="-10533"/>
                <a:lumOff val="55296"/>
                <a:alphaOff val="0"/>
                <a:shade val="93000"/>
                <a:satMod val="130000"/>
              </a:schemeClr>
            </a:gs>
            <a:gs pos="100000">
              <a:schemeClr val="accent4">
                <a:hueOff val="-295800"/>
                <a:satOff val="-10533"/>
                <a:lumOff val="552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254000" bIns="186385" numCol="1" spcCol="1270" anchor="ctr" anchorCtr="0">
          <a:noAutofit/>
        </a:bodyPr>
        <a:lstStyle/>
        <a:p>
          <a:pPr lvl="0" algn="l" defTabSz="622300">
            <a:lnSpc>
              <a:spcPct val="90000"/>
            </a:lnSpc>
            <a:spcBef>
              <a:spcPct val="0"/>
            </a:spcBef>
            <a:spcAft>
              <a:spcPct val="35000"/>
            </a:spcAft>
          </a:pPr>
          <a:r>
            <a:rPr lang="en-US" altLang="zh-CN" sz="1400" kern="1200" dirty="0" smtClean="0"/>
            <a:t>4.GM5-250PT</a:t>
          </a:r>
          <a:r>
            <a:rPr lang="zh-CN" altLang="en-US" sz="1400" kern="1200" dirty="0" smtClean="0"/>
            <a:t>系列塑壳断路器通用特点</a:t>
          </a:r>
          <a:endParaRPr lang="zh-CN" altLang="en-US" sz="1400" kern="1200" dirty="0"/>
        </a:p>
      </dsp:txBody>
      <dsp:txXfrm>
        <a:off x="5648818" y="1524987"/>
        <a:ext cx="2194396" cy="587039"/>
      </dsp:txXfrm>
    </dsp:sp>
    <dsp:sp modelId="{C4DB071D-EF89-4CEE-950A-A73AA0DD9B76}">
      <dsp:nvSpPr>
        <dsp:cNvPr id="0" name=""/>
        <dsp:cNvSpPr/>
      </dsp:nvSpPr>
      <dsp:spPr>
        <a:xfrm>
          <a:off x="5648818" y="2138766"/>
          <a:ext cx="1875815" cy="2155459"/>
        </a:xfrm>
        <a:prstGeom prst="rect">
          <a:avLst/>
        </a:prstGeom>
        <a:solidFill>
          <a:schemeClr val="lt1">
            <a:hueOff val="0"/>
            <a:satOff val="0"/>
            <a:lumOff val="0"/>
            <a:alphaOff val="0"/>
          </a:schemeClr>
        </a:solidFill>
        <a:ln w="9525" cap="flat" cmpd="sng" algn="ctr">
          <a:solidFill>
            <a:schemeClr val="accent4">
              <a:hueOff val="-295800"/>
              <a:satOff val="-10533"/>
              <a:lumOff val="5529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zh-CN" altLang="en-US" sz="1800" kern="1200" dirty="0" smtClean="0"/>
            <a:t>功耗低</a:t>
          </a:r>
          <a:endParaRPr lang="zh-CN" altLang="en-US" sz="1800" kern="1200" dirty="0"/>
        </a:p>
        <a:p>
          <a:pPr lvl="0" algn="l" defTabSz="800100">
            <a:lnSpc>
              <a:spcPct val="90000"/>
            </a:lnSpc>
            <a:spcBef>
              <a:spcPct val="0"/>
            </a:spcBef>
            <a:spcAft>
              <a:spcPct val="35000"/>
            </a:spcAft>
          </a:pPr>
          <a:r>
            <a:rPr lang="zh-CN" altLang="en-US" sz="1800" kern="1200" dirty="0" smtClean="0"/>
            <a:t>独特的接线端子</a:t>
          </a:r>
          <a:endParaRPr lang="zh-CN" altLang="en-US" sz="1800" kern="1200" dirty="0"/>
        </a:p>
      </dsp:txBody>
      <dsp:txXfrm>
        <a:off x="5648818" y="2138766"/>
        <a:ext cx="1875815" cy="21554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AE9C-C3E2-4E04-8EBE-CE0149B4CAC3}">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5">
            <a:hueOff val="-1605392"/>
            <a:satOff val="11906"/>
            <a:lumOff val="-5647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63C550D-988C-4AD7-9995-DE8BA103843A}">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5">
            <a:hueOff val="-1204044"/>
            <a:satOff val="8929"/>
            <a:lumOff val="-42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7997AB1-720B-4593-A7C7-2FEF3F3F8941}">
      <dsp:nvSpPr>
        <dsp:cNvPr id="0" name=""/>
        <dsp:cNvSpPr/>
      </dsp:nvSpPr>
      <dsp:spPr>
        <a:xfrm>
          <a:off x="1374925" y="501235"/>
          <a:ext cx="3346149" cy="3346149"/>
        </a:xfrm>
        <a:prstGeom prst="blockArc">
          <a:avLst>
            <a:gd name="adj1" fmla="val 3240000"/>
            <a:gd name="adj2" fmla="val 7560000"/>
            <a:gd name="adj3" fmla="val 4636"/>
          </a:avLst>
        </a:prstGeom>
        <a:solidFill>
          <a:schemeClr val="accent5">
            <a:hueOff val="-802696"/>
            <a:satOff val="5953"/>
            <a:lumOff val="-282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A51BFA7-CFB0-4FAD-9D8D-ABECA18FAC9C}">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5">
            <a:hueOff val="-401348"/>
            <a:satOff val="2976"/>
            <a:lumOff val="-1411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5D82FB-1BFE-4BDE-AE7B-5C46B5543BCB}">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37F6B33-F576-47AA-A1FB-AEFF62B05EE3}">
      <dsp:nvSpPr>
        <dsp:cNvPr id="0" name=""/>
        <dsp:cNvSpPr/>
      </dsp:nvSpPr>
      <dsp:spPr>
        <a:xfrm>
          <a:off x="2278558" y="1404868"/>
          <a:ext cx="1538882" cy="1538882"/>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GM5-250PTM</a:t>
          </a:r>
          <a:endParaRPr lang="zh-CN" altLang="en-US" sz="2000" kern="1200" dirty="0"/>
        </a:p>
      </dsp:txBody>
      <dsp:txXfrm>
        <a:off x="2503922" y="1630232"/>
        <a:ext cx="1088154" cy="1088154"/>
      </dsp:txXfrm>
    </dsp:sp>
    <dsp:sp modelId="{61CB558E-A095-4A02-AE3B-F581B494D04F}">
      <dsp:nvSpPr>
        <dsp:cNvPr id="0" name=""/>
        <dsp:cNvSpPr/>
      </dsp:nvSpPr>
      <dsp:spPr>
        <a:xfrm>
          <a:off x="2509391" y="1406"/>
          <a:ext cx="1077217" cy="1077217"/>
        </a:xfrm>
        <a:prstGeom prst="ellipse">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安全性</a:t>
          </a:r>
          <a:endParaRPr lang="zh-CN" altLang="en-US" sz="1900" kern="1200" dirty="0"/>
        </a:p>
      </dsp:txBody>
      <dsp:txXfrm>
        <a:off x="2667146" y="159161"/>
        <a:ext cx="761707" cy="761707"/>
      </dsp:txXfrm>
    </dsp:sp>
    <dsp:sp modelId="{ECB010B6-EED6-4A80-9BF0-1480B6960943}">
      <dsp:nvSpPr>
        <dsp:cNvPr id="0" name=""/>
        <dsp:cNvSpPr/>
      </dsp:nvSpPr>
      <dsp:spPr>
        <a:xfrm>
          <a:off x="4063697" y="1130676"/>
          <a:ext cx="1077217" cy="1077217"/>
        </a:xfrm>
        <a:prstGeom prst="ellipse">
          <a:avLst/>
        </a:prstGeom>
        <a:solidFill>
          <a:schemeClr val="accent5">
            <a:hueOff val="-401348"/>
            <a:satOff val="2976"/>
            <a:lumOff val="-1411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可靠性</a:t>
          </a:r>
          <a:endParaRPr lang="zh-CN" altLang="en-US" sz="1900" kern="1200" dirty="0"/>
        </a:p>
      </dsp:txBody>
      <dsp:txXfrm>
        <a:off x="4221452" y="1288431"/>
        <a:ext cx="761707" cy="761707"/>
      </dsp:txXfrm>
    </dsp:sp>
    <dsp:sp modelId="{CF2D55B0-A200-4BF6-AC2E-4F837CD5CAEE}">
      <dsp:nvSpPr>
        <dsp:cNvPr id="0" name=""/>
        <dsp:cNvSpPr/>
      </dsp:nvSpPr>
      <dsp:spPr>
        <a:xfrm>
          <a:off x="3470005" y="2957873"/>
          <a:ext cx="1077217" cy="1077217"/>
        </a:xfrm>
        <a:prstGeom prst="ellipse">
          <a:avLst/>
        </a:prstGeom>
        <a:solidFill>
          <a:schemeClr val="accent5">
            <a:hueOff val="-802696"/>
            <a:satOff val="5953"/>
            <a:lumOff val="-2823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适用性</a:t>
          </a:r>
          <a:endParaRPr lang="zh-CN" altLang="en-US" sz="1900" kern="1200" dirty="0"/>
        </a:p>
      </dsp:txBody>
      <dsp:txXfrm>
        <a:off x="3627760" y="3115628"/>
        <a:ext cx="761707" cy="761707"/>
      </dsp:txXfrm>
    </dsp:sp>
    <dsp:sp modelId="{DE1B75E9-B78C-400E-864E-EB83E96382EB}">
      <dsp:nvSpPr>
        <dsp:cNvPr id="0" name=""/>
        <dsp:cNvSpPr/>
      </dsp:nvSpPr>
      <dsp:spPr>
        <a:xfrm>
          <a:off x="1548776" y="2957873"/>
          <a:ext cx="1077217" cy="1077217"/>
        </a:xfrm>
        <a:prstGeom prst="ellipse">
          <a:avLst/>
        </a:prstGeom>
        <a:solidFill>
          <a:schemeClr val="accent5">
            <a:hueOff val="-1204044"/>
            <a:satOff val="8929"/>
            <a:lumOff val="-423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高效性</a:t>
          </a:r>
          <a:endParaRPr lang="zh-CN" altLang="en-US" sz="1900" kern="1200" dirty="0"/>
        </a:p>
      </dsp:txBody>
      <dsp:txXfrm>
        <a:off x="1706531" y="3115628"/>
        <a:ext cx="761707" cy="761707"/>
      </dsp:txXfrm>
    </dsp:sp>
    <dsp:sp modelId="{22E77249-907D-40DC-815B-4DD7535F99DF}">
      <dsp:nvSpPr>
        <dsp:cNvPr id="0" name=""/>
        <dsp:cNvSpPr/>
      </dsp:nvSpPr>
      <dsp:spPr>
        <a:xfrm>
          <a:off x="955084" y="1130676"/>
          <a:ext cx="1077217" cy="1077217"/>
        </a:xfrm>
        <a:prstGeom prst="ellipse">
          <a:avLst/>
        </a:prstGeom>
        <a:solidFill>
          <a:schemeClr val="accent5">
            <a:hueOff val="-1605392"/>
            <a:satOff val="11906"/>
            <a:lumOff val="-5647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kern="1200" dirty="0" smtClean="0"/>
            <a:t>其他</a:t>
          </a:r>
          <a:endParaRPr lang="zh-CN" altLang="en-US" sz="1900" kern="1200" dirty="0"/>
        </a:p>
      </dsp:txBody>
      <dsp:txXfrm>
        <a:off x="1112839" y="1288431"/>
        <a:ext cx="761707" cy="76170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D4EE65A-5BD4-4751-B16A-112A8E0E6A1C}" type="datetimeFigureOut">
              <a:rPr lang="zh-CN" altLang="en-US"/>
              <a:pPr>
                <a:defRPr/>
              </a:pPr>
              <a:t>2016/9/6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04C6669B-15F4-4B92-8066-3FAA39B7950A}" type="slidenum">
              <a:rPr lang="zh-CN" altLang="en-US"/>
              <a:pPr>
                <a:defRPr/>
              </a:pPr>
              <a:t>‹#›</a:t>
            </a:fld>
            <a:endParaRPr lang="zh-CN" altLang="en-US"/>
          </a:p>
        </p:txBody>
      </p:sp>
    </p:spTree>
    <p:extLst>
      <p:ext uri="{BB962C8B-B14F-4D97-AF65-F5344CB8AC3E}">
        <p14:creationId xmlns:p14="http://schemas.microsoft.com/office/powerpoint/2010/main" val="3482304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28675"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2B8760-2C33-40A5-A82F-26969E0A8F2E}" type="slidenum">
              <a:rPr lang="zh-CN" altLang="en-US"/>
              <a:pPr fontAlgn="base">
                <a:spcBef>
                  <a:spcPct val="0"/>
                </a:spcBef>
                <a:spcAft>
                  <a:spcPct val="0"/>
                </a:spcAft>
                <a:defRPr/>
              </a:pPr>
              <a:t>1</a:t>
            </a:fld>
            <a:endParaRPr lang="en-US" altLang="zh-CN"/>
          </a:p>
        </p:txBody>
      </p:sp>
    </p:spTree>
    <p:extLst>
      <p:ext uri="{BB962C8B-B14F-4D97-AF65-F5344CB8AC3E}">
        <p14:creationId xmlns:p14="http://schemas.microsoft.com/office/powerpoint/2010/main" val="12602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FA5724-AFFE-4509-9D3E-6F053A7C396B}" type="slidenum">
              <a:rPr lang="zh-CN" altLang="en-US">
                <a:solidFill>
                  <a:srgbClr val="000000"/>
                </a:solidFill>
              </a:rPr>
              <a:pPr>
                <a:defRPr/>
              </a:pPr>
              <a:t>2</a:t>
            </a:fld>
            <a:endParaRPr lang="en-US" altLang="zh-CN">
              <a:solidFill>
                <a:srgbClr val="000000"/>
              </a:solidFill>
            </a:endParaRPr>
          </a:p>
        </p:txBody>
      </p:sp>
      <p:sp>
        <p:nvSpPr>
          <p:cNvPr id="471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smtClean="0"/>
              <a:t>这是本报告的主要内容</a:t>
            </a:r>
          </a:p>
        </p:txBody>
      </p:sp>
    </p:spTree>
    <p:extLst>
      <p:ext uri="{BB962C8B-B14F-4D97-AF65-F5344CB8AC3E}">
        <p14:creationId xmlns:p14="http://schemas.microsoft.com/office/powerpoint/2010/main" val="418658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增加“系统”</a:t>
            </a:r>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7</a:t>
            </a:fld>
            <a:endParaRPr lang="zh-CN" altLang="en-US"/>
          </a:p>
        </p:txBody>
      </p:sp>
    </p:spTree>
    <p:extLst>
      <p:ext uri="{BB962C8B-B14F-4D97-AF65-F5344CB8AC3E}">
        <p14:creationId xmlns:p14="http://schemas.microsoft.com/office/powerpoint/2010/main" val="105455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10</a:t>
            </a:fld>
            <a:endParaRPr lang="zh-CN" altLang="en-US"/>
          </a:p>
        </p:txBody>
      </p:sp>
    </p:spTree>
    <p:extLst>
      <p:ext uri="{BB962C8B-B14F-4D97-AF65-F5344CB8AC3E}">
        <p14:creationId xmlns:p14="http://schemas.microsoft.com/office/powerpoint/2010/main" val="3424718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改为</a:t>
            </a:r>
            <a:r>
              <a:rPr lang="en-US" altLang="zh-CN" dirty="0" smtClean="0"/>
              <a:t>GW8</a:t>
            </a:r>
            <a:r>
              <a:rPr lang="zh-CN" altLang="en-US" dirty="0" smtClean="0"/>
              <a:t>样本的三大国际领先技术图示</a:t>
            </a:r>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11</a:t>
            </a:fld>
            <a:endParaRPr lang="zh-CN" altLang="en-US"/>
          </a:p>
        </p:txBody>
      </p:sp>
    </p:spTree>
    <p:extLst>
      <p:ext uri="{BB962C8B-B14F-4D97-AF65-F5344CB8AC3E}">
        <p14:creationId xmlns:p14="http://schemas.microsoft.com/office/powerpoint/2010/main" val="71130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改为核电系统</a:t>
            </a:r>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13</a:t>
            </a:fld>
            <a:endParaRPr lang="zh-CN" altLang="en-US"/>
          </a:p>
        </p:txBody>
      </p:sp>
    </p:spTree>
    <p:extLst>
      <p:ext uri="{BB962C8B-B14F-4D97-AF65-F5344CB8AC3E}">
        <p14:creationId xmlns:p14="http://schemas.microsoft.com/office/powerpoint/2010/main" val="72741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改为环形图示</a:t>
            </a:r>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15</a:t>
            </a:fld>
            <a:endParaRPr lang="zh-CN" altLang="en-US"/>
          </a:p>
        </p:txBody>
      </p:sp>
    </p:spTree>
    <p:extLst>
      <p:ext uri="{BB962C8B-B14F-4D97-AF65-F5344CB8AC3E}">
        <p14:creationId xmlns:p14="http://schemas.microsoft.com/office/powerpoint/2010/main" val="4122394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24</a:t>
            </a:fld>
            <a:endParaRPr lang="zh-CN" altLang="en-US"/>
          </a:p>
        </p:txBody>
      </p:sp>
    </p:spTree>
    <p:extLst>
      <p:ext uri="{BB962C8B-B14F-4D97-AF65-F5344CB8AC3E}">
        <p14:creationId xmlns:p14="http://schemas.microsoft.com/office/powerpoint/2010/main" val="107929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4C6669B-15F4-4B92-8066-3FAA39B7950A}" type="slidenum">
              <a:rPr lang="zh-CN" altLang="en-US" smtClean="0"/>
              <a:pPr>
                <a:defRPr/>
              </a:pPr>
              <a:t>55</a:t>
            </a:fld>
            <a:endParaRPr lang="zh-CN" altLang="en-US"/>
          </a:p>
        </p:txBody>
      </p:sp>
    </p:spTree>
    <p:extLst>
      <p:ext uri="{BB962C8B-B14F-4D97-AF65-F5344CB8AC3E}">
        <p14:creationId xmlns:p14="http://schemas.microsoft.com/office/powerpoint/2010/main" val="3085387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2"/>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CC3FCC9-83B4-4EF6-951E-AD5E43BA1A06}" type="datetimeFigureOut">
              <a:rPr lang="zh-CN" altLang="en-US"/>
              <a:pPr>
                <a:defRPr/>
              </a:pPr>
              <a:t>2016/9/6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C45934D-50EC-4F75-937D-84D4936D895A}"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5C1F0FA-9F6B-43D2-8F8C-BAC9AE4722AC}" type="datetimeFigureOut">
              <a:rPr lang="zh-CN" altLang="en-US"/>
              <a:pPr>
                <a:defRPr/>
              </a:pPr>
              <a:t>2016/9/6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9A725DC-EBE7-4088-BA72-4129789A7A4E}"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3FFC004-AD70-4BCD-A49E-2FC6F291CA48}" type="datetimeFigureOut">
              <a:rPr lang="zh-CN" altLang="en-US"/>
              <a:pPr>
                <a:defRPr/>
              </a:pPr>
              <a:t>2016/9/6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1BE07C-611F-494A-8C7B-BA1C9A0741C9}"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9"/>
          <p:cNvSpPr>
            <a:spLocks noChangeArrowheads="1"/>
          </p:cNvSpPr>
          <p:nvPr/>
        </p:nvSpPr>
        <p:spPr bwMode="ltGray">
          <a:xfrm>
            <a:off x="0" y="4"/>
            <a:ext cx="9144000" cy="4041775"/>
          </a:xfrm>
          <a:prstGeom prst="rect">
            <a:avLst/>
          </a:prstGeom>
          <a:gradFill rotWithShape="1">
            <a:gsLst>
              <a:gs pos="0">
                <a:schemeClr val="tx1"/>
              </a:gs>
              <a:gs pos="100000">
                <a:schemeClr val="tx1">
                  <a:gamma/>
                  <a:shade val="46275"/>
                  <a:invGamma/>
                </a:schemeClr>
              </a:gs>
            </a:gsLst>
            <a:lin ang="5400000" scaled="1"/>
          </a:gradFill>
          <a:ln w="9525">
            <a:no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sp>
        <p:nvSpPr>
          <p:cNvPr id="5" name="Rectangle 30"/>
          <p:cNvSpPr>
            <a:spLocks noChangeArrowheads="1"/>
          </p:cNvSpPr>
          <p:nvPr/>
        </p:nvSpPr>
        <p:spPr bwMode="ltGray">
          <a:xfrm>
            <a:off x="0" y="4933957"/>
            <a:ext cx="9163050" cy="1941513"/>
          </a:xfrm>
          <a:prstGeom prst="rect">
            <a:avLst/>
          </a:prstGeom>
          <a:solidFill>
            <a:schemeClr val="accent1"/>
          </a:solidFill>
          <a:ln w="9525">
            <a:noFill/>
            <a:miter lim="800000"/>
            <a:headEnd/>
            <a:tailEnd/>
          </a:ln>
        </p:spPr>
        <p:txBody>
          <a:bodyPr wrap="none" anchor="ctr"/>
          <a:lstStyle/>
          <a:p>
            <a:pPr>
              <a:defRPr/>
            </a:pPr>
            <a:endParaRPr lang="zh-CN" altLang="en-US">
              <a:solidFill>
                <a:srgbClr val="0C71E0"/>
              </a:solidFill>
              <a:ea typeface="宋体" pitchFamily="2" charset="-122"/>
            </a:endParaRPr>
          </a:p>
        </p:txBody>
      </p:sp>
      <p:sp>
        <p:nvSpPr>
          <p:cNvPr id="6" name="Rectangle 31"/>
          <p:cNvSpPr>
            <a:spLocks noChangeArrowheads="1"/>
          </p:cNvSpPr>
          <p:nvPr/>
        </p:nvSpPr>
        <p:spPr bwMode="gray">
          <a:xfrm>
            <a:off x="0" y="4826001"/>
            <a:ext cx="9156700" cy="168275"/>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sp>
        <p:nvSpPr>
          <p:cNvPr id="7" name="Freeform 32" descr="a"/>
          <p:cNvSpPr>
            <a:spLocks/>
          </p:cNvSpPr>
          <p:nvPr/>
        </p:nvSpPr>
        <p:spPr bwMode="gray">
          <a:xfrm>
            <a:off x="-11113" y="2060582"/>
            <a:ext cx="9155113" cy="2765425"/>
          </a:xfrm>
          <a:custGeom>
            <a:avLst/>
            <a:gdLst>
              <a:gd name="T0" fmla="*/ 0 w 5767"/>
              <a:gd name="T1" fmla="*/ 1610024043 h 1644"/>
              <a:gd name="T2" fmla="*/ 2147483647 w 5767"/>
              <a:gd name="T3" fmla="*/ 59421313 h 1644"/>
              <a:gd name="T4" fmla="*/ 2147483647 w 5767"/>
              <a:gd name="T5" fmla="*/ 1649638251 h 1644"/>
              <a:gd name="T6" fmla="*/ 2147483647 w 5767"/>
              <a:gd name="T7" fmla="*/ 2147483647 h 1644"/>
              <a:gd name="T8" fmla="*/ 10080626 w 5767"/>
              <a:gd name="T9" fmla="*/ 2147483647 h 1644"/>
              <a:gd name="T10" fmla="*/ 0 w 5767"/>
              <a:gd name="T11" fmla="*/ 1610024043 h 16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7" h="1644">
                <a:moveTo>
                  <a:pt x="0" y="569"/>
                </a:moveTo>
                <a:cubicBezTo>
                  <a:pt x="722" y="332"/>
                  <a:pt x="1460" y="42"/>
                  <a:pt x="2818" y="21"/>
                </a:cubicBezTo>
                <a:cubicBezTo>
                  <a:pt x="4176" y="0"/>
                  <a:pt x="5346" y="355"/>
                  <a:pt x="5767" y="583"/>
                </a:cubicBezTo>
                <a:lnTo>
                  <a:pt x="5764" y="1644"/>
                </a:lnTo>
                <a:lnTo>
                  <a:pt x="4" y="1644"/>
                </a:lnTo>
                <a:lnTo>
                  <a:pt x="0" y="569"/>
                </a:lnTo>
                <a:close/>
              </a:path>
            </a:pathLst>
          </a:custGeom>
          <a:blipFill dpi="0" rotWithShape="1">
            <a:blip r:embed="rId2"/>
            <a:srcRect/>
            <a:stretch>
              <a:fillRect/>
            </a:stretch>
          </a:blipFill>
          <a:ln w="57150" cmpd="sng">
            <a:noFill/>
            <a:round/>
            <a:headEnd/>
            <a:tailEnd/>
          </a:ln>
        </p:spPr>
        <p:txBody>
          <a:bodyPr/>
          <a:lstStyle/>
          <a:p>
            <a:pPr>
              <a:defRPr/>
            </a:pPr>
            <a:endParaRPr lang="zh-CN" altLang="en-US">
              <a:solidFill>
                <a:srgbClr val="0C71E0"/>
              </a:solidFill>
              <a:ea typeface="宋体" pitchFamily="2" charset="-122"/>
            </a:endParaRPr>
          </a:p>
        </p:txBody>
      </p:sp>
      <p:sp>
        <p:nvSpPr>
          <p:cNvPr id="8" name="Oval 33"/>
          <p:cNvSpPr>
            <a:spLocks noChangeArrowheads="1"/>
          </p:cNvSpPr>
          <p:nvPr/>
        </p:nvSpPr>
        <p:spPr bwMode="invGray">
          <a:xfrm>
            <a:off x="228602" y="228606"/>
            <a:ext cx="479425" cy="479425"/>
          </a:xfrm>
          <a:prstGeom prst="ellipse">
            <a:avLst/>
          </a:prstGeom>
          <a:solidFill>
            <a:schemeClr val="accent1"/>
          </a:solidFill>
          <a:ln w="9525">
            <a:solidFill>
              <a:schemeClr val="tx1"/>
            </a:solidFill>
            <a:round/>
            <a:headEnd/>
            <a:tailEnd/>
          </a:ln>
        </p:spPr>
        <p:txBody>
          <a:bodyPr wrap="none" anchor="ctr"/>
          <a:lstStyle/>
          <a:p>
            <a:pPr>
              <a:defRPr/>
            </a:pPr>
            <a:endParaRPr lang="zh-CN" altLang="en-US">
              <a:solidFill>
                <a:srgbClr val="0C71E0"/>
              </a:solidFill>
              <a:ea typeface="宋体" pitchFamily="2" charset="-122"/>
            </a:endParaRPr>
          </a:p>
        </p:txBody>
      </p:sp>
      <p:sp>
        <p:nvSpPr>
          <p:cNvPr id="9" name="Text Box 28"/>
          <p:cNvSpPr txBox="1">
            <a:spLocks noChangeArrowheads="1"/>
          </p:cNvSpPr>
          <p:nvPr/>
        </p:nvSpPr>
        <p:spPr bwMode="gray">
          <a:xfrm>
            <a:off x="381002" y="274639"/>
            <a:ext cx="992579" cy="400110"/>
          </a:xfrm>
          <a:prstGeom prst="rect">
            <a:avLst/>
          </a:prstGeom>
          <a:noFill/>
          <a:ln>
            <a:noFill/>
          </a:ln>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zh-CN" sz="2000" b="1" smtClean="0">
                <a:solidFill>
                  <a:srgbClr val="FFFFFF"/>
                </a:solidFill>
                <a:latin typeface="Verdana" pitchFamily="34" charset="0"/>
                <a:ea typeface="宋体" pitchFamily="2" charset="-122"/>
              </a:rPr>
              <a:t>LOGO</a:t>
            </a:r>
          </a:p>
        </p:txBody>
      </p:sp>
      <p:sp>
        <p:nvSpPr>
          <p:cNvPr id="3074" name="Rectangle 2"/>
          <p:cNvSpPr>
            <a:spLocks noGrp="1" noChangeArrowheads="1"/>
          </p:cNvSpPr>
          <p:nvPr>
            <p:ph type="ctrTitle"/>
          </p:nvPr>
        </p:nvSpPr>
        <p:spPr bwMode="black">
          <a:xfrm>
            <a:off x="1066800" y="1143000"/>
            <a:ext cx="7315200" cy="609600"/>
          </a:xfrm>
        </p:spPr>
        <p:txBody>
          <a:bodyPr/>
          <a:lstStyle>
            <a:lvl1pPr>
              <a:defRPr sz="3200" b="1"/>
            </a:lvl1pPr>
          </a:lstStyle>
          <a:p>
            <a:r>
              <a:rPr lang="zh-CN" altLang="en-US"/>
              <a:t>单击此处编辑母版标题样式</a:t>
            </a:r>
          </a:p>
        </p:txBody>
      </p:sp>
      <p:sp>
        <p:nvSpPr>
          <p:cNvPr id="3075" name="Rectangle 3"/>
          <p:cNvSpPr>
            <a:spLocks noGrp="1" noChangeArrowheads="1"/>
          </p:cNvSpPr>
          <p:nvPr>
            <p:ph type="subTitle" idx="1"/>
          </p:nvPr>
        </p:nvSpPr>
        <p:spPr bwMode="black">
          <a:xfrm>
            <a:off x="1371600" y="5257800"/>
            <a:ext cx="6629400" cy="381000"/>
          </a:xfrm>
        </p:spPr>
        <p:txBody>
          <a:bodyPr/>
          <a:lstStyle>
            <a:lvl1pPr marL="0" indent="0" algn="ctr">
              <a:buFont typeface="Wingdings" pitchFamily="2" charset="2"/>
              <a:buNone/>
              <a:defRPr sz="1800">
                <a:solidFill>
                  <a:schemeClr val="bg1"/>
                </a:solidFill>
              </a:defRPr>
            </a:lvl1pPr>
          </a:lstStyle>
          <a:p>
            <a:r>
              <a:rPr lang="zh-CN" altLang="en-US"/>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E2ECDA9F-89D5-4D4B-B9BB-F3B24293A788}" type="slidenum">
              <a:rPr lang="zh-CN" altLang="en-US"/>
              <a:pPr>
                <a:defRPr/>
              </a:pPr>
              <a:t>‹#›</a:t>
            </a:fld>
            <a:endParaRPr lang="en-US" altLang="zh-CN"/>
          </a:p>
        </p:txBody>
      </p:sp>
      <p:sp>
        <p:nvSpPr>
          <p:cNvPr id="6"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FE649010-AA43-4E7A-B53A-87E5E4A96B4F}" type="slidenum">
              <a:rPr lang="zh-CN" altLang="en-US"/>
              <a:pPr>
                <a:defRPr/>
              </a:pPr>
              <a:t>‹#›</a:t>
            </a:fld>
            <a:endParaRPr lang="en-US" altLang="zh-CN"/>
          </a:p>
        </p:txBody>
      </p:sp>
      <p:sp>
        <p:nvSpPr>
          <p:cNvPr id="6"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95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954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696CA461-55EE-43F9-8034-CE62DC71D9EB}" type="slidenum">
              <a:rPr lang="zh-CN" altLang="en-US"/>
              <a:pPr>
                <a:defRPr/>
              </a:pPr>
              <a:t>‹#›</a:t>
            </a:fld>
            <a:endParaRPr lang="en-US" altLang="zh-CN"/>
          </a:p>
        </p:txBody>
      </p:sp>
      <p:sp>
        <p:nvSpPr>
          <p:cNvPr id="7"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7"/>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8"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528D53D9-91B7-49A8-910D-672949E35F3C}" type="slidenum">
              <a:rPr lang="zh-CN" altLang="en-US"/>
              <a:pPr>
                <a:defRPr/>
              </a:pPr>
              <a:t>‹#›</a:t>
            </a:fld>
            <a:endParaRPr lang="en-US" altLang="zh-CN"/>
          </a:p>
        </p:txBody>
      </p:sp>
      <p:sp>
        <p:nvSpPr>
          <p:cNvPr id="9"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4"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D1D7B4D9-9ABF-4836-B31F-732078A3DCC3}" type="slidenum">
              <a:rPr lang="zh-CN" altLang="en-US"/>
              <a:pPr>
                <a:defRPr/>
              </a:pPr>
              <a:t>‹#›</a:t>
            </a:fld>
            <a:endParaRPr lang="en-US" altLang="zh-CN"/>
          </a:p>
        </p:txBody>
      </p:sp>
      <p:sp>
        <p:nvSpPr>
          <p:cNvPr id="5"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3"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597FACD9-1575-435E-A135-7C9B5D3A40E7}" type="slidenum">
              <a:rPr lang="zh-CN" altLang="en-US"/>
              <a:pPr>
                <a:defRPr/>
              </a:pPr>
              <a:t>‹#›</a:t>
            </a:fld>
            <a:endParaRPr lang="en-US" altLang="zh-CN"/>
          </a:p>
        </p:txBody>
      </p:sp>
      <p:sp>
        <p:nvSpPr>
          <p:cNvPr id="4"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BB4BFDFA-5C9D-4FB1-B350-D039358365F3}" type="slidenum">
              <a:rPr lang="zh-CN" altLang="en-US"/>
              <a:pPr>
                <a:defRPr/>
              </a:pPr>
              <a:t>‹#›</a:t>
            </a:fld>
            <a:endParaRPr lang="en-US" altLang="zh-CN"/>
          </a:p>
        </p:txBody>
      </p:sp>
      <p:sp>
        <p:nvSpPr>
          <p:cNvPr id="7"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52284E7-3D48-4467-A194-F6F366372D51}" type="datetimeFigureOut">
              <a:rPr lang="zh-CN" altLang="en-US"/>
              <a:pPr>
                <a:defRPr/>
              </a:pPr>
              <a:t>2016/9/6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86D6B42-947E-407E-A473-DF9189C330E0}" type="slidenum">
              <a:rPr lang="zh-CN"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E37FE7D4-8218-4ED0-B37D-DBEAD7E99F38}" type="slidenum">
              <a:rPr lang="zh-CN" altLang="en-US"/>
              <a:pPr>
                <a:defRPr/>
              </a:pPr>
              <a:t>‹#›</a:t>
            </a:fld>
            <a:endParaRPr lang="en-US" altLang="zh-CN"/>
          </a:p>
        </p:txBody>
      </p:sp>
      <p:sp>
        <p:nvSpPr>
          <p:cNvPr id="7"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1A498C38-E6E3-44DB-9866-F38156768DC2}" type="slidenum">
              <a:rPr lang="zh-CN" altLang="en-US"/>
              <a:pPr>
                <a:defRPr/>
              </a:pPr>
              <a:t>‹#›</a:t>
            </a:fld>
            <a:endParaRPr lang="en-US" altLang="zh-CN"/>
          </a:p>
        </p:txBody>
      </p:sp>
      <p:sp>
        <p:nvSpPr>
          <p:cNvPr id="6"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3700" y="304800"/>
            <a:ext cx="2095500" cy="5867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304800"/>
            <a:ext cx="6134100" cy="5867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8EE67CDF-F890-48E4-B7DA-C378537DB5F5}" type="slidenum">
              <a:rPr lang="zh-CN" altLang="en-US"/>
              <a:pPr>
                <a:defRPr/>
              </a:pPr>
              <a:t>‹#›</a:t>
            </a:fld>
            <a:endParaRPr lang="en-US" altLang="zh-CN"/>
          </a:p>
        </p:txBody>
      </p:sp>
      <p:sp>
        <p:nvSpPr>
          <p:cNvPr id="6"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8305800" cy="6096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295400"/>
            <a:ext cx="8229600" cy="4876800"/>
          </a:xfrm>
        </p:spPr>
        <p:txBody>
          <a:bodyPr/>
          <a:lstStyle/>
          <a:p>
            <a:pPr lvl="0"/>
            <a:endParaRPr lang="zh-CN" altLang="en-US" noProof="0" smtClean="0"/>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ltLang="zh-CN"/>
              <a:t>Company Logo</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8722F276-E2F3-4EA8-B930-6368ADE9659E}" type="slidenum">
              <a:rPr lang="zh-CN" altLang="en-US"/>
              <a:pPr>
                <a:defRPr/>
              </a:pPr>
              <a:t>‹#›</a:t>
            </a:fld>
            <a:endParaRPr lang="en-US" altLang="zh-CN"/>
          </a:p>
        </p:txBody>
      </p:sp>
      <p:sp>
        <p:nvSpPr>
          <p:cNvPr id="6" name="Rectangle 4"/>
          <p:cNvSpPr>
            <a:spLocks noGrp="1" noChangeArrowheads="1"/>
          </p:cNvSpPr>
          <p:nvPr>
            <p:ph type="dt" sz="half" idx="12"/>
          </p:nvPr>
        </p:nvSpPr>
        <p:spPr/>
        <p:txBody>
          <a:bodyPr/>
          <a:lstStyle>
            <a:lvl1pPr fontAlgn="auto">
              <a:spcBef>
                <a:spcPts val="0"/>
              </a:spcBef>
              <a:spcAft>
                <a:spcPts val="0"/>
              </a:spcAft>
              <a:defRPr/>
            </a:lvl1pPr>
          </a:lstStyle>
          <a:p>
            <a:pPr>
              <a:defRPr/>
            </a:pPr>
            <a:r>
              <a:rPr lang="en-US" altLang="zh-CN"/>
              <a:t>ppt.glzy8.com</a:t>
            </a:r>
            <a:r>
              <a:rPr lang="zh-CN" altLang="en-US"/>
              <a:t>海量</a:t>
            </a:r>
            <a:r>
              <a:rPr lang="en-US" altLang="zh-CN"/>
              <a:t>PPT</a:t>
            </a:r>
            <a:r>
              <a:rPr lang="zh-CN" altLang="en-US"/>
              <a:t>模板免费下载</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90"/>
            <a:ext cx="7772400" cy="1468967"/>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179531025"/>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6"/>
            <a:ext cx="8229600" cy="452543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7723640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187"/>
            <a:ext cx="7772400" cy="150071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98359386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2393669"/>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4584"/>
            <a:ext cx="4040188"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5934"/>
            <a:ext cx="4040188"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534584"/>
            <a:ext cx="4041775"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2175934"/>
            <a:ext cx="4041775"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7874776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6544141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E5E30EB-0A20-4453-9825-6ED31B43392F}" type="datetimeFigureOut">
              <a:rPr lang="zh-CN" altLang="en-US"/>
              <a:pPr>
                <a:defRPr/>
              </a:pPr>
              <a:t>2016/9/6</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C49C495-DBB9-4DE1-93CA-CD641952BA3A}" type="slidenum">
              <a:rPr lang="zh-CN"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24279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1"/>
            <a:ext cx="3008313" cy="1162049"/>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258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0"/>
            <a:ext cx="3008313" cy="46905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78682508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726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3833"/>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868"/>
            <a:ext cx="5486400" cy="8043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44140089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6"/>
            <a:ext cx="8229600" cy="452543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1227851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8"/>
            <a:ext cx="2057400" cy="585046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5168"/>
            <a:ext cx="6019800" cy="585046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094714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097045115"/>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1"/>
            <a:ext cx="8229600" cy="452543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285366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185"/>
            <a:ext cx="7772400" cy="150071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90432787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4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4572803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4584"/>
            <a:ext cx="4040188"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5934"/>
            <a:ext cx="4040188"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4584"/>
            <a:ext cx="4041775" cy="64134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5934"/>
            <a:ext cx="4041775" cy="39497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850498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8DC2206-98B0-4586-B6F5-1A860A5412E4}" type="datetimeFigureOut">
              <a:rPr lang="zh-CN" altLang="en-US"/>
              <a:pPr>
                <a:defRPr/>
              </a:pPr>
              <a:t>2016/9/6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830BFB3-7DA0-49BF-A09C-D0EBC4128668}" type="slidenum">
              <a:rPr lang="zh-CN" altLang="en-US"/>
              <a:pPr>
                <a:defRPr/>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747172669"/>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65425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1"/>
            <a:ext cx="3008313" cy="1162049"/>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0" cy="585258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0"/>
            <a:ext cx="3008313" cy="46905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31260847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3833"/>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867"/>
            <a:ext cx="5486400" cy="8043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13181006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5167"/>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1"/>
            <a:ext cx="8229600" cy="452543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4275733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4012691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61EA123A-5C71-488B-B816-4F865DA17FB8}" type="datetimeFigureOut">
              <a:rPr lang="zh-CN" altLang="en-US"/>
              <a:pPr>
                <a:defRPr/>
              </a:pPr>
              <a:t>2016/9/6</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70191BEB-E944-49EC-9150-23FB9075CC34}"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9CE33DB-798F-494E-AE44-8487EF6942FE}" type="datetimeFigureOut">
              <a:rPr lang="zh-CN" altLang="en-US"/>
              <a:pPr>
                <a:defRPr/>
              </a:pPr>
              <a:t>2016/9/6</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CC6ACB1-4442-4DD3-A2DA-BDFB73B24E37}"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60171AB-7A80-41C1-B4D1-EB54CF61C9C4}" type="datetimeFigureOut">
              <a:rPr lang="zh-CN" altLang="en-US"/>
              <a:pPr>
                <a:defRPr/>
              </a:pPr>
              <a:t>2016/9/6</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5B5C38D-44B9-4C56-98D6-FFA27C0AC3EF}"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9BE66EF-33D8-44AE-AD64-69CD098C36ED}" type="datetimeFigureOut">
              <a:rPr lang="zh-CN" altLang="en-US"/>
              <a:pPr>
                <a:defRPr/>
              </a:pPr>
              <a:t>2016/9/6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9AEBB59-7265-4E3A-8ED2-2DD68CB70016}"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7FA6FF4-4BAE-4EA1-80A7-D28F26E27B00}" type="datetimeFigureOut">
              <a:rPr lang="zh-CN" altLang="en-US"/>
              <a:pPr>
                <a:defRPr/>
              </a:pPr>
              <a:t>2016/9/6</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E7C8B63-96BD-41DF-9A92-E9C4353E3CFB}"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48CCB102-D13E-4ACF-B983-814E8FCA001F}" type="datetimeFigureOut">
              <a:rPr lang="zh-CN" altLang="en-US"/>
              <a:pPr>
                <a:defRPr/>
              </a:pPr>
              <a:t>2016/9/6</a:t>
            </a:fld>
            <a:endParaRPr lang="zh-CN" altLang="en-US"/>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B026731-F522-4E16-B6AE-C6C3CBAA1A21}"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5"/>
          <p:cNvSpPr>
            <a:spLocks noChangeArrowheads="1"/>
          </p:cNvSpPr>
          <p:nvPr/>
        </p:nvSpPr>
        <p:spPr bwMode="ltGray">
          <a:xfrm>
            <a:off x="0" y="6524631"/>
            <a:ext cx="9144000" cy="333375"/>
          </a:xfrm>
          <a:prstGeom prst="rect">
            <a:avLst/>
          </a:prstGeom>
          <a:solidFill>
            <a:schemeClr val="accent1"/>
          </a:solidFill>
          <a:ln w="9525">
            <a:noFill/>
            <a:miter lim="800000"/>
            <a:headEnd/>
            <a:tailEnd/>
          </a:ln>
        </p:spPr>
        <p:txBody>
          <a:bodyPr wrap="none" anchor="ctr"/>
          <a:lstStyle/>
          <a:p>
            <a:pPr algn="ctr">
              <a:defRPr/>
            </a:pPr>
            <a:endParaRPr lang="zh-CN" altLang="en-US">
              <a:solidFill>
                <a:srgbClr val="0C71E0"/>
              </a:solidFill>
              <a:ea typeface="宋体" pitchFamily="2" charset="-122"/>
            </a:endParaRPr>
          </a:p>
        </p:txBody>
      </p:sp>
      <p:pic>
        <p:nvPicPr>
          <p:cNvPr id="13315" name="Picture 37"/>
          <p:cNvPicPr>
            <a:picLocks noChangeAspect="1" noChangeArrowheads="1"/>
          </p:cNvPicPr>
          <p:nvPr/>
        </p:nvPicPr>
        <p:blipFill>
          <a:blip r:embed="rId14"/>
          <a:srcRect/>
          <a:stretch>
            <a:fillRect/>
          </a:stretch>
        </p:blipFill>
        <p:spPr bwMode="auto">
          <a:xfrm>
            <a:off x="0" y="261944"/>
            <a:ext cx="9144000" cy="1081087"/>
          </a:xfrm>
          <a:prstGeom prst="rect">
            <a:avLst/>
          </a:prstGeom>
          <a:noFill/>
          <a:ln w="9525">
            <a:noFill/>
            <a:miter lim="800000"/>
            <a:headEnd/>
            <a:tailEnd/>
          </a:ln>
        </p:spPr>
      </p:pic>
      <p:sp>
        <p:nvSpPr>
          <p:cNvPr id="1029" name="Rectangle 5"/>
          <p:cNvSpPr>
            <a:spLocks noGrp="1" noChangeArrowheads="1"/>
          </p:cNvSpPr>
          <p:nvPr>
            <p:ph type="ftr" sz="quarter" idx="3"/>
          </p:nvPr>
        </p:nvSpPr>
        <p:spPr bwMode="auto">
          <a:xfrm>
            <a:off x="7086600" y="6551613"/>
            <a:ext cx="1752600" cy="306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FFFFFF"/>
                </a:solidFill>
                <a:latin typeface="+mn-lt"/>
                <a:ea typeface="宋体" pitchFamily="2" charset="-122"/>
              </a:defRPr>
            </a:lvl1pPr>
          </a:lstStyle>
          <a:p>
            <a:pPr>
              <a:defRPr/>
            </a:pPr>
            <a:r>
              <a:rPr lang="en-US" altLang="zh-CN"/>
              <a:t>Company Logo</a:t>
            </a:r>
          </a:p>
        </p:txBody>
      </p:sp>
      <p:sp>
        <p:nvSpPr>
          <p:cNvPr id="1030" name="Rectangle 6"/>
          <p:cNvSpPr>
            <a:spLocks noGrp="1" noChangeArrowheads="1"/>
          </p:cNvSpPr>
          <p:nvPr>
            <p:ph type="sldNum" sz="quarter" idx="4"/>
          </p:nvPr>
        </p:nvSpPr>
        <p:spPr bwMode="auto">
          <a:xfrm>
            <a:off x="4495800" y="6545270"/>
            <a:ext cx="8382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ea typeface="宋体" pitchFamily="2" charset="-122"/>
              </a:defRPr>
            </a:lvl1pPr>
          </a:lstStyle>
          <a:p>
            <a:pPr>
              <a:defRPr/>
            </a:pPr>
            <a:fld id="{5DE6ADFD-8819-42DF-8CC6-57E3F62B0041}" type="slidenum">
              <a:rPr lang="zh-CN" altLang="en-US"/>
              <a:pPr>
                <a:defRPr/>
              </a:pPr>
              <a:t>‹#›</a:t>
            </a:fld>
            <a:endParaRPr lang="en-US" altLang="zh-CN"/>
          </a:p>
        </p:txBody>
      </p:sp>
      <p:sp>
        <p:nvSpPr>
          <p:cNvPr id="13318" name="Rectangle 2"/>
          <p:cNvSpPr>
            <a:spLocks noGrp="1" noChangeArrowheads="1"/>
          </p:cNvSpPr>
          <p:nvPr>
            <p:ph type="title"/>
          </p:nvPr>
        </p:nvSpPr>
        <p:spPr bwMode="white">
          <a:xfrm>
            <a:off x="533400" y="3048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31" name="Rectangle 36"/>
          <p:cNvSpPr>
            <a:spLocks noChangeArrowheads="1"/>
          </p:cNvSpPr>
          <p:nvPr/>
        </p:nvSpPr>
        <p:spPr bwMode="ltGray">
          <a:xfrm>
            <a:off x="0" y="2"/>
            <a:ext cx="9144000" cy="241300"/>
          </a:xfrm>
          <a:prstGeom prst="rect">
            <a:avLst/>
          </a:prstGeom>
          <a:solidFill>
            <a:schemeClr val="tx1"/>
          </a:solidFill>
          <a:ln w="9525">
            <a:noFill/>
            <a:miter lim="800000"/>
            <a:headEnd/>
            <a:tailEnd/>
          </a:ln>
        </p:spPr>
        <p:txBody>
          <a:bodyPr wrap="none" anchor="ctr"/>
          <a:lstStyle/>
          <a:p>
            <a:pPr algn="ctr">
              <a:defRPr/>
            </a:pPr>
            <a:endParaRPr lang="zh-CN" altLang="en-US">
              <a:solidFill>
                <a:srgbClr val="0C71E0"/>
              </a:solidFill>
              <a:ea typeface="宋体" pitchFamily="2" charset="-122"/>
            </a:endParaRPr>
          </a:p>
        </p:txBody>
      </p:sp>
      <p:sp>
        <p:nvSpPr>
          <p:cNvPr id="1032" name="Freeform 38"/>
          <p:cNvSpPr>
            <a:spLocks/>
          </p:cNvSpPr>
          <p:nvPr/>
        </p:nvSpPr>
        <p:spPr bwMode="white">
          <a:xfrm>
            <a:off x="3175" y="963613"/>
            <a:ext cx="9140825" cy="461963"/>
          </a:xfrm>
          <a:custGeom>
            <a:avLst/>
            <a:gdLst>
              <a:gd name="T0" fmla="*/ 0 w 5764"/>
              <a:gd name="T1" fmla="*/ 730844521 h 291"/>
              <a:gd name="T2" fmla="*/ 2515154 w 5764"/>
              <a:gd name="T3" fmla="*/ 486388836 h 291"/>
              <a:gd name="T4" fmla="*/ 2147483647 w 5764"/>
              <a:gd name="T5" fmla="*/ 63003044 h 291"/>
              <a:gd name="T6" fmla="*/ 2147483647 w 5764"/>
              <a:gd name="T7" fmla="*/ 103325501 h 291"/>
              <a:gd name="T8" fmla="*/ 2147483647 w 5764"/>
              <a:gd name="T9" fmla="*/ 463708248 h 291"/>
              <a:gd name="T10" fmla="*/ 2147483647 w 5764"/>
              <a:gd name="T11" fmla="*/ 733363881 h 291"/>
              <a:gd name="T12" fmla="*/ 0 w 5764"/>
              <a:gd name="T13" fmla="*/ 730844521 h 2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4" h="291">
                <a:moveTo>
                  <a:pt x="0" y="290"/>
                </a:moveTo>
                <a:lnTo>
                  <a:pt x="1" y="193"/>
                </a:lnTo>
                <a:cubicBezTo>
                  <a:pt x="305" y="150"/>
                  <a:pt x="1172" y="50"/>
                  <a:pt x="1833" y="25"/>
                </a:cubicBezTo>
                <a:cubicBezTo>
                  <a:pt x="2494" y="0"/>
                  <a:pt x="3312" y="15"/>
                  <a:pt x="3966" y="41"/>
                </a:cubicBezTo>
                <a:cubicBezTo>
                  <a:pt x="4620" y="68"/>
                  <a:pt x="5460" y="142"/>
                  <a:pt x="5760" y="184"/>
                </a:cubicBezTo>
                <a:lnTo>
                  <a:pt x="5764" y="291"/>
                </a:lnTo>
                <a:lnTo>
                  <a:pt x="0" y="290"/>
                </a:lnTo>
                <a:close/>
              </a:path>
            </a:pathLst>
          </a:custGeom>
          <a:solidFill>
            <a:schemeClr val="bg1"/>
          </a:solidFill>
          <a:ln w="9525">
            <a:noFill/>
            <a:round/>
            <a:headEnd/>
            <a:tailEnd/>
          </a:ln>
        </p:spPr>
        <p:txBody>
          <a:bodyPr/>
          <a:lstStyle/>
          <a:p>
            <a:pPr>
              <a:defRPr/>
            </a:pPr>
            <a:endParaRPr lang="zh-CN" altLang="en-US">
              <a:solidFill>
                <a:srgbClr val="0C71E0"/>
              </a:solidFill>
              <a:ea typeface="宋体" pitchFamily="2" charset="-122"/>
            </a:endParaRPr>
          </a:p>
        </p:txBody>
      </p:sp>
      <p:sp>
        <p:nvSpPr>
          <p:cNvPr id="13321" name="Rectangle 3"/>
          <p:cNvSpPr>
            <a:spLocks noGrp="1" noChangeArrowheads="1"/>
          </p:cNvSpPr>
          <p:nvPr>
            <p:ph type="body" idx="1"/>
          </p:nvPr>
        </p:nvSpPr>
        <p:spPr bwMode="auto">
          <a:xfrm>
            <a:off x="457200" y="12954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477000" y="0"/>
            <a:ext cx="2362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FFFFFF"/>
                </a:solidFill>
                <a:latin typeface="+mn-lt"/>
                <a:ea typeface="宋体" pitchFamily="2" charset="-122"/>
              </a:defRPr>
            </a:lvl1pPr>
          </a:lstStyle>
          <a:p>
            <a:pPr>
              <a:defRPr/>
            </a:pPr>
            <a:r>
              <a:rPr lang="en-US" altLang="zh-CN"/>
              <a:t>ppt.glzy8.com</a:t>
            </a:r>
            <a:r>
              <a:rPr lang="zh-CN" altLang="en-US"/>
              <a:t>海量</a:t>
            </a:r>
            <a:r>
              <a:rPr lang="en-US" altLang="zh-CN"/>
              <a:t>PPT</a:t>
            </a:r>
            <a:r>
              <a:rPr lang="zh-CN" altLang="en-US"/>
              <a:t>模板免费下载</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400">
          <a:solidFill>
            <a:schemeClr val="tx2"/>
          </a:solidFill>
          <a:latin typeface="Arial" charset="0"/>
        </a:defRPr>
      </a:lvl2pPr>
      <a:lvl3pPr marL="1143000" indent="-228600" algn="l" rtl="0" eaLnBrk="0" fontAlgn="base" hangingPunct="0">
        <a:spcBef>
          <a:spcPct val="20000"/>
        </a:spcBef>
        <a:spcAft>
          <a:spcPct val="0"/>
        </a:spcAft>
        <a:buClr>
          <a:schemeClr val="tx1"/>
        </a:buClr>
        <a:buChar char="•"/>
        <a:defRPr sz="2200">
          <a:solidFill>
            <a:schemeClr val="tx2"/>
          </a:solidFill>
          <a:latin typeface="Arial" charset="0"/>
        </a:defRPr>
      </a:lvl3pPr>
      <a:lvl4pPr marL="1600200" indent="-228600" algn="l" rtl="0" eaLnBrk="0" fontAlgn="base" hangingPunct="0">
        <a:spcBef>
          <a:spcPct val="20000"/>
        </a:spcBef>
        <a:spcAft>
          <a:spcPct val="0"/>
        </a:spcAft>
        <a:buChar char="–"/>
        <a:defRPr sz="2000">
          <a:solidFill>
            <a:schemeClr val="tx2"/>
          </a:solidFill>
          <a:latin typeface="Arial" charset="0"/>
        </a:defRPr>
      </a:lvl4pPr>
      <a:lvl5pPr marL="2057400" indent="-228600" algn="l" rtl="0" eaLnBrk="0" fontAlgn="base" hangingPunct="0">
        <a:spcBef>
          <a:spcPct val="20000"/>
        </a:spcBef>
        <a:spcAft>
          <a:spcPct val="0"/>
        </a:spcAft>
        <a:buChar char="»"/>
        <a:defRPr sz="2000">
          <a:solidFill>
            <a:schemeClr val="tx2"/>
          </a:solidFill>
          <a:latin typeface="Arial" charset="0"/>
        </a:defRPr>
      </a:lvl5pPr>
      <a:lvl6pPr marL="2514600" indent="-228600" algn="l" rtl="0" fontAlgn="base">
        <a:spcBef>
          <a:spcPct val="20000"/>
        </a:spcBef>
        <a:spcAft>
          <a:spcPct val="0"/>
        </a:spcAft>
        <a:buChar char="»"/>
        <a:defRPr sz="2000">
          <a:solidFill>
            <a:schemeClr val="tx2"/>
          </a:solidFill>
          <a:latin typeface="Arial" charset="0"/>
        </a:defRPr>
      </a:lvl6pPr>
      <a:lvl7pPr marL="2971800" indent="-228600" algn="l" rtl="0" fontAlgn="base">
        <a:spcBef>
          <a:spcPct val="20000"/>
        </a:spcBef>
        <a:spcAft>
          <a:spcPct val="0"/>
        </a:spcAft>
        <a:buChar char="»"/>
        <a:defRPr sz="2000">
          <a:solidFill>
            <a:schemeClr val="tx2"/>
          </a:solidFill>
          <a:latin typeface="Arial" charset="0"/>
        </a:defRPr>
      </a:lvl7pPr>
      <a:lvl8pPr marL="3429000" indent="-228600" algn="l" rtl="0" fontAlgn="base">
        <a:spcBef>
          <a:spcPct val="20000"/>
        </a:spcBef>
        <a:spcAft>
          <a:spcPct val="0"/>
        </a:spcAft>
        <a:buChar char="»"/>
        <a:defRPr sz="2000">
          <a:solidFill>
            <a:schemeClr val="tx2"/>
          </a:solidFill>
          <a:latin typeface="Arial" charset="0"/>
        </a:defRPr>
      </a:lvl8pPr>
      <a:lvl9pPr marL="3886200" indent="-228600" algn="l" rtl="0" fontAlgn="base">
        <a:spcBef>
          <a:spcPct val="20000"/>
        </a:spcBef>
        <a:spcAft>
          <a:spcPct val="0"/>
        </a:spcAft>
        <a:buChar char="»"/>
        <a:defRPr sz="2000">
          <a:solidFill>
            <a:schemeClr val="tx2"/>
          </a:solidFill>
          <a:latin typeface="Arial"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4662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iming>
    <p:tnLst>
      <p:par>
        <p:cTn id="1" dur="indefinite" restart="never" nodeType="tmRoot"/>
      </p:par>
    </p:tnLst>
  </p:timing>
  <p:txStyles>
    <p:titleStyle>
      <a:lvl1pPr marL="914400" indent="-914400" algn="ctr" rtl="0" fontAlgn="base">
        <a:spcBef>
          <a:spcPct val="0"/>
        </a:spcBef>
        <a:spcAft>
          <a:spcPct val="0"/>
        </a:spcAft>
        <a:defRPr sz="4400">
          <a:solidFill>
            <a:schemeClr val="tx1"/>
          </a:solidFill>
          <a:latin typeface="+mj-lt"/>
          <a:ea typeface="+mj-ea"/>
          <a:cs typeface="+mj-cs"/>
          <a:sym typeface="Impact" pitchFamily="34" charset="0"/>
        </a:defRPr>
      </a:lvl1pPr>
      <a:lvl2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2pPr>
      <a:lvl3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3pPr>
      <a:lvl4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4pPr>
      <a:lvl5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5pPr>
      <a:lvl6pPr marL="13716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6pPr>
      <a:lvl7pPr marL="18288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7pPr>
      <a:lvl8pPr marL="22860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8pPr>
      <a:lvl9pPr marL="27432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sym typeface="Arial" pitchFamily="34" charset="0"/>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sym typeface="Arial" pitchFamily="34" charset="0"/>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sym typeface="Arial" pitchFamily="34" charset="0"/>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0476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iming>
    <p:tnLst>
      <p:par>
        <p:cTn id="1" dur="indefinite" restart="never" nodeType="tmRoot"/>
      </p:par>
    </p:tnLst>
  </p:timing>
  <p:txStyles>
    <p:titleStyle>
      <a:lvl1pPr marL="914400" indent="-914400" algn="ctr" rtl="0" fontAlgn="base">
        <a:spcBef>
          <a:spcPct val="0"/>
        </a:spcBef>
        <a:spcAft>
          <a:spcPct val="0"/>
        </a:spcAft>
        <a:defRPr sz="4400">
          <a:solidFill>
            <a:schemeClr val="tx1"/>
          </a:solidFill>
          <a:latin typeface="+mj-lt"/>
          <a:ea typeface="+mj-ea"/>
          <a:cs typeface="+mj-cs"/>
          <a:sym typeface="Impact" pitchFamily="34" charset="0"/>
        </a:defRPr>
      </a:lvl1pPr>
      <a:lvl2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2pPr>
      <a:lvl3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3pPr>
      <a:lvl4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4pPr>
      <a:lvl5pPr marL="9144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5pPr>
      <a:lvl6pPr marL="13716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6pPr>
      <a:lvl7pPr marL="18288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7pPr>
      <a:lvl8pPr marL="22860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8pPr>
      <a:lvl9pPr marL="2743200" indent="-914400" algn="ctr" rtl="0" fontAlgn="base">
        <a:spcBef>
          <a:spcPct val="0"/>
        </a:spcBef>
        <a:spcAft>
          <a:spcPct val="0"/>
        </a:spcAft>
        <a:defRPr sz="4400">
          <a:solidFill>
            <a:schemeClr val="tx1"/>
          </a:solidFill>
          <a:latin typeface="Impact" pitchFamily="34" charset="0"/>
          <a:ea typeface="微软雅黑" pitchFamily="34" charset="-122"/>
          <a:sym typeface="Impact"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sym typeface="Arial" pitchFamily="34" charset="0"/>
        </a:defRPr>
      </a:lvl1pPr>
      <a:lvl2pPr marL="742950" indent="-285750" algn="l" rtl="0" fontAlgn="base">
        <a:spcBef>
          <a:spcPct val="20000"/>
        </a:spcBef>
        <a:spcAft>
          <a:spcPct val="0"/>
        </a:spcAft>
        <a:buFont typeface="Arial" pitchFamily="34" charset="0"/>
        <a:buChar char="–"/>
        <a:defRPr sz="2800">
          <a:solidFill>
            <a:schemeClr val="tx1"/>
          </a:solidFill>
          <a:latin typeface="+mn-lt"/>
          <a:ea typeface="+mn-ea"/>
          <a:sym typeface="Arial" pitchFamily="34" charset="0"/>
        </a:defRPr>
      </a:lvl2pPr>
      <a:lvl3pPr marL="1143000" indent="-228600" algn="l" rtl="0" fontAlgn="base">
        <a:spcBef>
          <a:spcPct val="20000"/>
        </a:spcBef>
        <a:spcAft>
          <a:spcPct val="0"/>
        </a:spcAft>
        <a:buFont typeface="Arial" pitchFamily="34" charset="0"/>
        <a:buChar char="•"/>
        <a:defRPr sz="2400">
          <a:solidFill>
            <a:schemeClr val="tx1"/>
          </a:solidFill>
          <a:latin typeface="+mn-lt"/>
          <a:ea typeface="+mn-ea"/>
          <a:sym typeface="Arial" pitchFamily="34" charset="0"/>
        </a:defRPr>
      </a:lvl3pPr>
      <a:lvl4pPr marL="16002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4pPr>
      <a:lvl5pPr marL="20574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Arial"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4.wdp"/><Relationship Id="rId7" Type="http://schemas.openxmlformats.org/officeDocument/2006/relationships/diagramColors" Target="../diagrams/colors6.xml"/><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5.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0.jpeg"/><Relationship Id="rId5" Type="http://schemas.microsoft.com/office/2007/relationships/hdphoto" Target="../media/hdphoto10.wdp"/><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1.wdp"/><Relationship Id="rId7" Type="http://schemas.openxmlformats.org/officeDocument/2006/relationships/diagramColors" Target="../diagrams/colors9.xml"/><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7.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5.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60.jpg"/><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Layout" Target="../diagrams/layout13.xml"/><Relationship Id="rId7" Type="http://schemas.openxmlformats.org/officeDocument/2006/relationships/image" Target="../media/image63.png"/><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6.png"/><Relationship Id="rId7" Type="http://schemas.openxmlformats.org/officeDocument/2006/relationships/diagramColors" Target="../diagrams/colors14.xml"/><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3.png"/><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64.png"/><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5.png"/><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63.png"/><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9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9050" y="3990976"/>
            <a:ext cx="9124950" cy="1293020"/>
          </a:xfrm>
        </p:spPr>
        <p:txBody>
          <a:bodyPr rtlCol="0">
            <a:noAutofit/>
          </a:bodyPr>
          <a:lstStyle/>
          <a:p>
            <a:pPr eaLnBrk="1" fontAlgn="auto" hangingPunct="1">
              <a:spcAft>
                <a:spcPts val="0"/>
              </a:spcAft>
              <a:defRPr/>
            </a:pPr>
            <a:r>
              <a:rPr lang="zh-CN" altLang="en-US" sz="3600" b="1" dirty="0" smtClean="0">
                <a:solidFill>
                  <a:srgbClr val="002060"/>
                </a:solidFill>
                <a:latin typeface="黑体" pitchFamily="2" charset="-122"/>
                <a:ea typeface="黑体" pitchFamily="2" charset="-122"/>
              </a:rPr>
              <a:t>安全、可靠、适用、高效的</a:t>
            </a:r>
            <a:r>
              <a:rPr lang="en-US" altLang="zh-CN" sz="3600" b="1" dirty="0" smtClean="0">
                <a:solidFill>
                  <a:srgbClr val="002060"/>
                </a:solidFill>
                <a:latin typeface="黑体" pitchFamily="2" charset="-122"/>
                <a:ea typeface="黑体" pitchFamily="2" charset="-122"/>
              </a:rPr>
              <a:t>DC1500V</a:t>
            </a:r>
            <a:r>
              <a:rPr lang="zh-CN" altLang="en-US" sz="3600" b="1" dirty="0" smtClean="0">
                <a:solidFill>
                  <a:srgbClr val="002060"/>
                </a:solidFill>
                <a:latin typeface="黑体" pitchFamily="2" charset="-122"/>
                <a:ea typeface="黑体" pitchFamily="2" charset="-122"/>
              </a:rPr>
              <a:t>断路器、熔断器式隔离器和</a:t>
            </a:r>
            <a:r>
              <a:rPr lang="en-US" altLang="zh-CN" sz="3600" b="1" dirty="0" smtClean="0">
                <a:solidFill>
                  <a:srgbClr val="002060"/>
                </a:solidFill>
                <a:latin typeface="黑体" pitchFamily="2" charset="-122"/>
                <a:ea typeface="黑体" pitchFamily="2" charset="-122"/>
              </a:rPr>
              <a:t>AC800V</a:t>
            </a:r>
            <a:r>
              <a:rPr lang="zh-CN" altLang="en-US" sz="3600" b="1" dirty="0" smtClean="0">
                <a:solidFill>
                  <a:srgbClr val="002060"/>
                </a:solidFill>
                <a:latin typeface="黑体" pitchFamily="2" charset="-122"/>
                <a:ea typeface="黑体" pitchFamily="2" charset="-122"/>
              </a:rPr>
              <a:t>断路器</a:t>
            </a:r>
            <a:endParaRPr lang="zh-CN" altLang="en-US" sz="3600" b="1" dirty="0">
              <a:solidFill>
                <a:srgbClr val="002060"/>
              </a:solidFill>
              <a:latin typeface="黑体" pitchFamily="2" charset="-122"/>
              <a:ea typeface="黑体" pitchFamily="2" charset="-122"/>
            </a:endParaRPr>
          </a:p>
        </p:txBody>
      </p:sp>
      <p:sp>
        <p:nvSpPr>
          <p:cNvPr id="27650" name="副标题 2"/>
          <p:cNvSpPr txBox="1">
            <a:spLocks/>
          </p:cNvSpPr>
          <p:nvPr/>
        </p:nvSpPr>
        <p:spPr bwMode="auto">
          <a:xfrm>
            <a:off x="3377410" y="5283996"/>
            <a:ext cx="2562741" cy="503237"/>
          </a:xfrm>
          <a:prstGeom prst="rect">
            <a:avLst/>
          </a:prstGeom>
          <a:noFill/>
          <a:ln w="9525">
            <a:noFill/>
            <a:miter lim="800000"/>
            <a:headEnd/>
            <a:tailEnd/>
          </a:ln>
        </p:spPr>
        <p:txBody>
          <a:bodyPr/>
          <a:lstStyle/>
          <a:p>
            <a:pPr algn="ctr">
              <a:spcBef>
                <a:spcPct val="20000"/>
              </a:spcBef>
              <a:buFont typeface="Arial" charset="0"/>
              <a:buNone/>
            </a:pPr>
            <a:r>
              <a:rPr lang="zh-CN" altLang="en-US" sz="2400" b="1" dirty="0" smtClean="0">
                <a:solidFill>
                  <a:srgbClr val="898989"/>
                </a:solidFill>
                <a:latin typeface="黑体" pitchFamily="2" charset="-122"/>
                <a:ea typeface="黑体" pitchFamily="2" charset="-122"/>
              </a:rPr>
              <a:t>赵志群 技术副总</a:t>
            </a:r>
            <a:endParaRPr lang="zh-CN" altLang="en-US" sz="2400" b="1" dirty="0">
              <a:solidFill>
                <a:srgbClr val="898989"/>
              </a:solidFill>
              <a:latin typeface="黑体" pitchFamily="2" charset="-122"/>
              <a:ea typeface="黑体" pitchFamily="2" charset="-122"/>
            </a:endParaRPr>
          </a:p>
        </p:txBody>
      </p:sp>
      <p:pic>
        <p:nvPicPr>
          <p:cNvPr id="27652" name="图片 6"/>
          <p:cNvPicPr>
            <a:picLocks noChangeAspect="1"/>
          </p:cNvPicPr>
          <p:nvPr/>
        </p:nvPicPr>
        <p:blipFill>
          <a:blip r:embed="rId3"/>
          <a:srcRect/>
          <a:stretch>
            <a:fillRect/>
          </a:stretch>
        </p:blipFill>
        <p:spPr bwMode="auto">
          <a:xfrm>
            <a:off x="19050" y="22224"/>
            <a:ext cx="9124950" cy="3968751"/>
          </a:xfrm>
          <a:prstGeom prst="rect">
            <a:avLst/>
          </a:prstGeom>
          <a:noFill/>
          <a:ln w="9525">
            <a:noFill/>
            <a:miter lim="800000"/>
            <a:headEnd/>
            <a:tailEnd/>
          </a:ln>
        </p:spPr>
      </p:pic>
      <p:sp>
        <p:nvSpPr>
          <p:cNvPr id="6" name="副标题 2"/>
          <p:cNvSpPr txBox="1">
            <a:spLocks/>
          </p:cNvSpPr>
          <p:nvPr/>
        </p:nvSpPr>
        <p:spPr>
          <a:xfrm>
            <a:off x="3377410" y="5838380"/>
            <a:ext cx="2335213" cy="252413"/>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zh-CN" altLang="en-US" sz="1400" b="1" dirty="0" smtClean="0">
                <a:latin typeface="黑体" pitchFamily="2" charset="-122"/>
                <a:ea typeface="黑体" pitchFamily="2" charset="-122"/>
              </a:rPr>
              <a:t>首瑞集团</a:t>
            </a:r>
            <a:endParaRPr lang="en-US" altLang="zh-CN" sz="1400" b="1" dirty="0">
              <a:latin typeface="黑体" pitchFamily="2" charset="-122"/>
              <a:ea typeface="黑体" pitchFamily="2" charset="-122"/>
            </a:endParaRPr>
          </a:p>
          <a:p>
            <a:pPr fontAlgn="auto">
              <a:spcAft>
                <a:spcPts val="0"/>
              </a:spcAft>
              <a:defRPr/>
            </a:pPr>
            <a:r>
              <a:rPr lang="zh-CN" altLang="en-US" sz="1400" b="1" dirty="0" smtClean="0">
                <a:latin typeface="黑体" pitchFamily="2" charset="-122"/>
                <a:ea typeface="黑体" pitchFamily="2" charset="-122"/>
              </a:rPr>
              <a:t>北京人民电器厂有限公司</a:t>
            </a:r>
            <a:endParaRPr lang="zh-CN" altLang="en-US" sz="1400" b="1" dirty="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图片 8" descr="article461_11905653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89" y="2594180"/>
            <a:ext cx="2743200" cy="2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图片 10" descr="图像.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413" y="2276872"/>
            <a:ext cx="3713162"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5" name="Group 9"/>
          <p:cNvGrpSpPr>
            <a:grpSpLocks noChangeAspect="1"/>
          </p:cNvGrpSpPr>
          <p:nvPr/>
        </p:nvGrpSpPr>
        <p:grpSpPr bwMode="auto">
          <a:xfrm>
            <a:off x="2919984" y="2975523"/>
            <a:ext cx="2811462" cy="1204913"/>
            <a:chOff x="0" y="0"/>
            <a:chExt cx="2600712" cy="1095390"/>
          </a:xfrm>
        </p:grpSpPr>
        <p:pic>
          <p:nvPicPr>
            <p:cNvPr id="9226" name="Picture 10" descr="线路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73" y="96983"/>
              <a:ext cx="3056358" cy="131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短路短延时脱扣器"/>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634" y="-52648"/>
              <a:ext cx="1443594" cy="78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图片 14" descr="图像.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7939" y="74816"/>
              <a:ext cx="1088334" cy="64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3"/>
          <p:cNvSpPr txBox="1">
            <a:spLocks noChangeArrowheads="1"/>
          </p:cNvSpPr>
          <p:nvPr/>
        </p:nvSpPr>
        <p:spPr bwMode="auto">
          <a:xfrm>
            <a:off x="181089" y="1340775"/>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典型案例</a:t>
            </a:r>
            <a:r>
              <a:rPr lang="en-US" altLang="zh-CN"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a:t>
            </a:r>
            <a:r>
              <a:rPr lang="zh-CN" altLang="en-US" sz="2400" dirty="0">
                <a:ln>
                  <a:solidFill>
                    <a:schemeClr val="bg1">
                      <a:alpha val="65000"/>
                    </a:schemeClr>
                  </a:solidFill>
                </a:ln>
                <a:latin typeface="微软雅黑" pitchFamily="34" charset="-122"/>
                <a:ea typeface="微软雅黑" pitchFamily="34" charset="-122"/>
                <a:cs typeface="Arial Unicode MS" pitchFamily="34" charset="-122"/>
              </a:rPr>
              <a:t>电力直流解决</a:t>
            </a:r>
            <a:r>
              <a:rPr lang="zh-CN" altLang="en-US" sz="2400" dirty="0" smtClean="0">
                <a:ln>
                  <a:solidFill>
                    <a:schemeClr val="bg1">
                      <a:alpha val="65000"/>
                    </a:schemeClr>
                  </a:solidFill>
                </a:ln>
                <a:latin typeface="微软雅黑" pitchFamily="34" charset="-122"/>
                <a:ea typeface="微软雅黑" pitchFamily="34" charset="-122"/>
                <a:cs typeface="Arial Unicode MS" pitchFamily="34" charset="-122"/>
              </a:rPr>
              <a:t>方案（可靠分断、选择性等）</a:t>
            </a:r>
            <a:endParaRPr lang="zh-CN" altLang="en-US" sz="2400" dirty="0">
              <a:ln>
                <a:solidFill>
                  <a:schemeClr val="bg1">
                    <a:alpha val="65000"/>
                  </a:schemeClr>
                </a:solidFill>
              </a:ln>
              <a:latin typeface="微软雅黑" pitchFamily="34" charset="-122"/>
              <a:ea typeface="微软雅黑" pitchFamily="34" charset="-122"/>
              <a:cs typeface="Arial Unicode MS" pitchFamily="34" charset="-122"/>
            </a:endParaRP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12"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13" name="TextBox 10"/>
          <p:cNvSpPr txBox="1">
            <a:spLocks noChangeArrowheads="1"/>
          </p:cNvSpPr>
          <p:nvPr/>
        </p:nvSpPr>
        <p:spPr bwMode="auto">
          <a:xfrm>
            <a:off x="434876" y="4713811"/>
            <a:ext cx="8007350" cy="1200329"/>
          </a:xfrm>
          <a:prstGeom prst="rect">
            <a:avLst/>
          </a:prstGeom>
          <a:noFill/>
          <a:ln w="9525">
            <a:noFill/>
            <a:miter lim="800000"/>
            <a:headEnd/>
            <a:tailEnd/>
          </a:ln>
        </p:spPr>
        <p:txBody>
          <a:bodyPr>
            <a:spAutoFit/>
          </a:bodyPr>
          <a:lstStyle/>
          <a:p>
            <a:pPr>
              <a:lnSpc>
                <a:spcPct val="150000"/>
              </a:lnSpc>
            </a:pPr>
            <a:r>
              <a:rPr lang="zh-CN" altLang="en-US" sz="1600" dirty="0">
                <a:latin typeface="幼圆" pitchFamily="49" charset="-122"/>
                <a:ea typeface="幼圆" pitchFamily="49" charset="-122"/>
              </a:rPr>
              <a:t>可靠分断</a:t>
            </a:r>
            <a:r>
              <a:rPr lang="en-US" altLang="zh-CN" sz="1600" dirty="0">
                <a:latin typeface="幼圆" pitchFamily="49" charset="-122"/>
                <a:ea typeface="幼圆" pitchFamily="49" charset="-122"/>
              </a:rPr>
              <a:t>GM/GM32-</a:t>
            </a:r>
            <a:r>
              <a:rPr lang="zh-CN" altLang="en-US" sz="1600" dirty="0">
                <a:latin typeface="幼圆" pitchFamily="49" charset="-122"/>
                <a:ea typeface="幼圆" pitchFamily="49" charset="-122"/>
              </a:rPr>
              <a:t>实现选择性（钟表机构延时，与电源有关的电子延时</a:t>
            </a:r>
            <a:r>
              <a:rPr lang="en-US" altLang="zh-CN" sz="1600" dirty="0">
                <a:latin typeface="幼圆" pitchFamily="49" charset="-122"/>
                <a:ea typeface="幼圆" pitchFamily="49" charset="-122"/>
              </a:rPr>
              <a:t>GMB</a:t>
            </a:r>
            <a:r>
              <a:rPr lang="zh-CN" altLang="en-US" sz="1600" dirty="0">
                <a:latin typeface="幼圆" pitchFamily="49" charset="-122"/>
                <a:ea typeface="幼圆" pitchFamily="49" charset="-122"/>
              </a:rPr>
              <a:t>，与电源无关的电子延时</a:t>
            </a:r>
            <a:r>
              <a:rPr lang="en-US" altLang="zh-CN" sz="1600" dirty="0">
                <a:latin typeface="幼圆" pitchFamily="49" charset="-122"/>
                <a:ea typeface="幼圆" pitchFamily="49" charset="-122"/>
              </a:rPr>
              <a:t>GM5B</a:t>
            </a:r>
            <a:r>
              <a:rPr lang="zh-CN" altLang="en-US" sz="1600" dirty="0">
                <a:latin typeface="幼圆" pitchFamily="49" charset="-122"/>
                <a:ea typeface="幼圆" pitchFamily="49" charset="-122"/>
              </a:rPr>
              <a:t>，无电子元件的熔断器特性延时</a:t>
            </a:r>
            <a:r>
              <a:rPr lang="en-US" altLang="zh-CN" sz="1600" dirty="0">
                <a:latin typeface="幼圆" pitchFamily="49" charset="-122"/>
                <a:ea typeface="幼圆" pitchFamily="49" charset="-122"/>
              </a:rPr>
              <a:t>GM5FB</a:t>
            </a:r>
            <a:r>
              <a:rPr lang="zh-CN" altLang="en-US" sz="1600" dirty="0">
                <a:latin typeface="幼圆" pitchFamily="49" charset="-122"/>
                <a:ea typeface="幼圆" pitchFamily="49" charset="-122"/>
              </a:rPr>
              <a:t>，下级超级限流</a:t>
            </a:r>
            <a:r>
              <a:rPr lang="en-US" altLang="zh-CN" sz="1600" dirty="0">
                <a:latin typeface="幼圆" pitchFamily="49" charset="-122"/>
                <a:ea typeface="幼圆" pitchFamily="49" charset="-122"/>
              </a:rPr>
              <a:t>GM5-L+</a:t>
            </a:r>
            <a:r>
              <a:rPr lang="zh-CN" altLang="en-US" sz="1600" dirty="0">
                <a:latin typeface="幼圆" pitchFamily="49" charset="-122"/>
                <a:ea typeface="幼圆" pitchFamily="49" charset="-122"/>
              </a:rPr>
              <a:t>上下级空程</a:t>
            </a:r>
            <a:r>
              <a:rPr lang="en-US" altLang="zh-CN" sz="1600" dirty="0" smtClean="0">
                <a:latin typeface="幼圆" pitchFamily="49" charset="-122"/>
                <a:ea typeface="幼圆" pitchFamily="49" charset="-122"/>
              </a:rPr>
              <a:t>GM5-H/L</a:t>
            </a:r>
            <a:r>
              <a:rPr lang="zh-CN" altLang="en-US" sz="1600" dirty="0" smtClean="0">
                <a:latin typeface="幼圆" pitchFamily="49" charset="-122"/>
                <a:ea typeface="幼圆" pitchFamily="49" charset="-122"/>
              </a:rPr>
              <a:t>配合</a:t>
            </a:r>
            <a:r>
              <a:rPr lang="zh-CN" altLang="en-US" sz="1600" dirty="0">
                <a:latin typeface="幼圆" pitchFamily="49" charset="-122"/>
                <a:ea typeface="幼圆" pitchFamily="49" charset="-122"/>
              </a:rPr>
              <a:t>经济型选择性</a:t>
            </a:r>
            <a:r>
              <a:rPr lang="zh-CN" altLang="en-US" sz="1600" dirty="0" smtClean="0">
                <a:latin typeface="幼圆" pitchFamily="49" charset="-122"/>
                <a:ea typeface="幼圆" pitchFamily="49" charset="-122"/>
              </a:rPr>
              <a:t>方案，无电子元件的纯机械式三段保护</a:t>
            </a:r>
            <a:r>
              <a:rPr lang="en-US" altLang="zh-CN" sz="1600" dirty="0" smtClean="0">
                <a:latin typeface="幼圆" pitchFamily="49" charset="-122"/>
                <a:ea typeface="幼圆" pitchFamily="49" charset="-122"/>
              </a:rPr>
              <a:t>GMB32T</a:t>
            </a:r>
            <a:r>
              <a:rPr lang="zh-CN" altLang="en-US" sz="1600" dirty="0" smtClean="0">
                <a:latin typeface="幼圆" pitchFamily="49" charset="-122"/>
                <a:ea typeface="幼圆" pitchFamily="49" charset="-122"/>
              </a:rPr>
              <a:t>等</a:t>
            </a:r>
            <a:r>
              <a:rPr lang="zh-CN" altLang="en-US" sz="1600" dirty="0">
                <a:latin typeface="幼圆" pitchFamily="49" charset="-122"/>
                <a:ea typeface="幼圆" pitchFamily="49" charset="-122"/>
              </a:rPr>
              <a:t>）  </a:t>
            </a:r>
          </a:p>
        </p:txBody>
      </p:sp>
      <p:sp>
        <p:nvSpPr>
          <p:cNvPr id="15"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dirty="0"/>
              <a:t>www.securelucky.com.cn</a:t>
            </a:r>
            <a:endParaRPr lang="zh-CN" altLang="en-US" sz="1200" dirty="0"/>
          </a:p>
        </p:txBody>
      </p:sp>
    </p:spTree>
    <p:extLst>
      <p:ext uri="{BB962C8B-B14F-4D97-AF65-F5344CB8AC3E}">
        <p14:creationId xmlns:p14="http://schemas.microsoft.com/office/powerpoint/2010/main" val="16419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结构特点</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en-US" altLang="zh-CN" smtClean="0"/>
              <a:t>ppt.glzy8.com</a:t>
            </a:r>
            <a:r>
              <a:rPr lang="zh-CN" altLang="en-US" smtClean="0"/>
              <a:t>海量</a:t>
            </a:r>
            <a:r>
              <a:rPr lang="en-US" altLang="zh-CN" smtClean="0"/>
              <a:t>PPT</a:t>
            </a:r>
            <a:r>
              <a:rPr lang="zh-CN" altLang="en-US" smtClean="0"/>
              <a:t>模板免费下载</a:t>
            </a:r>
            <a:endParaRPr lang="zh-CN" altLang="en-US"/>
          </a:p>
        </p:txBody>
      </p:sp>
      <p:sp>
        <p:nvSpPr>
          <p:cNvPr id="7" name="TextBox 1"/>
          <p:cNvSpPr txBox="1">
            <a:spLocks noChangeArrowheads="1"/>
          </p:cNvSpPr>
          <p:nvPr/>
        </p:nvSpPr>
        <p:spPr bwMode="auto">
          <a:xfrm>
            <a:off x="4644008" y="2924944"/>
            <a:ext cx="39604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latin typeface="宋体" charset="-122"/>
              </a:rPr>
              <a:t>★</a:t>
            </a:r>
            <a:r>
              <a:rPr lang="zh-CN" altLang="en-US" dirty="0" smtClean="0">
                <a:latin typeface="宋体" charset="-122"/>
              </a:rPr>
              <a:t>面板安装：安装孔处增加防水设计，防水级别可达到</a:t>
            </a:r>
            <a:r>
              <a:rPr lang="en-US" altLang="zh-CN" dirty="0" smtClean="0">
                <a:latin typeface="宋体" charset="-122"/>
              </a:rPr>
              <a:t>IP65</a:t>
            </a:r>
          </a:p>
          <a:p>
            <a:pPr eaLnBrk="1" hangingPunct="1"/>
            <a:r>
              <a:rPr lang="zh-CN" altLang="en-US" b="1" dirty="0" smtClean="0">
                <a:latin typeface="宋体" charset="-122"/>
              </a:rPr>
              <a:t>★</a:t>
            </a:r>
            <a:r>
              <a:rPr lang="zh-CN" altLang="en-US" dirty="0" smtClean="0">
                <a:latin typeface="宋体" charset="-122"/>
              </a:rPr>
              <a:t>进出线位于隔离开关两侧，接线螺钉全在隔离开关的一个侧面上，便于安装打钉。</a:t>
            </a:r>
            <a:endParaRPr lang="en-US" altLang="zh-CN" dirty="0" smtClean="0">
              <a:latin typeface="宋体" charset="-122"/>
            </a:endParaRPr>
          </a:p>
          <a:p>
            <a:pPr eaLnBrk="1" hangingPunct="1"/>
            <a:r>
              <a:rPr lang="zh-CN" altLang="en-US" b="1" dirty="0" smtClean="0">
                <a:latin typeface="宋体" charset="-122"/>
              </a:rPr>
              <a:t>★</a:t>
            </a:r>
            <a:r>
              <a:rPr lang="zh-CN" altLang="en-US" dirty="0" smtClean="0">
                <a:latin typeface="宋体" charset="-122"/>
              </a:rPr>
              <a:t>提拉端子安装，接线能力达到</a:t>
            </a:r>
            <a:r>
              <a:rPr lang="en-US" altLang="zh-CN" dirty="0" smtClean="0">
                <a:latin typeface="宋体" charset="-122"/>
              </a:rPr>
              <a:t>10mm</a:t>
            </a:r>
            <a:r>
              <a:rPr lang="en-US" altLang="zh-CN" baseline="30000" dirty="0" smtClean="0">
                <a:latin typeface="宋体" charset="-122"/>
              </a:rPr>
              <a:t>2</a:t>
            </a:r>
            <a:endParaRPr lang="en-US" altLang="zh-CN" baseline="30000" dirty="0">
              <a:latin typeface="宋体" charset="-122"/>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3453465826"/>
              </p:ext>
            </p:extLst>
          </p:nvPr>
        </p:nvGraphicFramePr>
        <p:xfrm>
          <a:off x="452912" y="2636912"/>
          <a:ext cx="3705225" cy="2562225"/>
        </p:xfrm>
        <a:graphic>
          <a:graphicData uri="http://schemas.openxmlformats.org/presentationml/2006/ole">
            <mc:AlternateContent xmlns:mc="http://schemas.openxmlformats.org/markup-compatibility/2006">
              <mc:Choice xmlns:v="urn:schemas-microsoft-com:vml" Requires="v">
                <p:oleObj spid="_x0000_s1030" name="BMP 图像" r:id="rId3" imgW="7361905" imgH="5076190" progId="Paint.Picture">
                  <p:embed/>
                </p:oleObj>
              </mc:Choice>
              <mc:Fallback>
                <p:oleObj name="BMP 图像" r:id="rId3" imgW="7361905" imgH="5076190" progId="Paint.Picture">
                  <p:embed/>
                  <p:pic>
                    <p:nvPicPr>
                      <p:cNvPr id="0" name=""/>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452912" y="2636912"/>
                        <a:ext cx="3705225" cy="2562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399191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技术优势</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en-US" altLang="zh-CN" smtClean="0"/>
              <a:t>ppt.glzy8.com</a:t>
            </a:r>
            <a:r>
              <a:rPr lang="zh-CN" altLang="en-US" smtClean="0"/>
              <a:t>海量</a:t>
            </a:r>
            <a:r>
              <a:rPr lang="en-US" altLang="zh-CN" smtClean="0"/>
              <a:t>PPT</a:t>
            </a:r>
            <a:r>
              <a:rPr lang="zh-CN" altLang="en-US" smtClean="0"/>
              <a:t>模板免费下载</a:t>
            </a:r>
            <a:endParaRPr lang="zh-CN" altLang="en-US"/>
          </a:p>
        </p:txBody>
      </p:sp>
      <p:sp>
        <p:nvSpPr>
          <p:cNvPr id="7" name="TextBox 1"/>
          <p:cNvSpPr txBox="1">
            <a:spLocks noChangeArrowheads="1"/>
          </p:cNvSpPr>
          <p:nvPr/>
        </p:nvSpPr>
        <p:spPr bwMode="auto">
          <a:xfrm>
            <a:off x="3491880" y="2852936"/>
            <a:ext cx="5112568"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smtClean="0">
                <a:latin typeface="宋体" charset="-122"/>
              </a:rPr>
              <a:t>技术特征</a:t>
            </a:r>
            <a:r>
              <a:rPr lang="zh-CN" altLang="en-US" sz="2000" b="1" dirty="0">
                <a:latin typeface="宋体" charset="-122"/>
              </a:rPr>
              <a:t>：</a:t>
            </a:r>
            <a:endParaRPr lang="en-US" altLang="zh-CN" sz="2000" b="1" dirty="0">
              <a:latin typeface="宋体" charset="-122"/>
            </a:endParaRPr>
          </a:p>
          <a:p>
            <a:pPr eaLnBrk="1" hangingPunct="1"/>
            <a:r>
              <a:rPr lang="zh-CN" altLang="en-US" b="1" dirty="0">
                <a:latin typeface="宋体" charset="-122"/>
              </a:rPr>
              <a:t>★</a:t>
            </a:r>
            <a:r>
              <a:rPr lang="zh-CN" altLang="en-US" dirty="0" smtClean="0">
                <a:latin typeface="宋体" charset="-122"/>
              </a:rPr>
              <a:t>储能快合快分机构，与人为合分操作速度无关，当手柄旋转过机构死点后，机构弹簧能量瞬间释放，实现极速合分。</a:t>
            </a:r>
            <a:endParaRPr lang="en-US" altLang="zh-CN" dirty="0" smtClean="0">
              <a:latin typeface="宋体" charset="-122"/>
            </a:endParaRPr>
          </a:p>
          <a:p>
            <a:pPr eaLnBrk="1" hangingPunct="1"/>
            <a:r>
              <a:rPr lang="zh-CN" altLang="en-US" b="1" dirty="0">
                <a:latin typeface="宋体" charset="-122"/>
              </a:rPr>
              <a:t>★</a:t>
            </a:r>
            <a:r>
              <a:rPr lang="zh-CN" altLang="en-US" dirty="0" smtClean="0">
                <a:latin typeface="宋体" charset="-122"/>
              </a:rPr>
              <a:t>磁吹专利技术，使得电弧被拉得更长、更容易灭弧，实现了</a:t>
            </a:r>
            <a:r>
              <a:rPr lang="en-US" altLang="zh-CN" dirty="0" smtClean="0">
                <a:latin typeface="宋体" charset="-122"/>
              </a:rPr>
              <a:t>2</a:t>
            </a:r>
            <a:r>
              <a:rPr lang="zh-CN" altLang="en-US" dirty="0" smtClean="0">
                <a:latin typeface="宋体" charset="-122"/>
              </a:rPr>
              <a:t>个回路可分断</a:t>
            </a:r>
            <a:r>
              <a:rPr lang="en-US" altLang="zh-CN" dirty="0" smtClean="0">
                <a:latin typeface="宋体" charset="-122"/>
              </a:rPr>
              <a:t>1500V</a:t>
            </a:r>
            <a:r>
              <a:rPr lang="zh-CN" altLang="en-US" dirty="0" smtClean="0">
                <a:latin typeface="宋体" charset="-122"/>
              </a:rPr>
              <a:t>电压</a:t>
            </a:r>
            <a:endParaRPr lang="en-US" altLang="zh-CN" dirty="0" smtClean="0">
              <a:latin typeface="宋体" charset="-122"/>
            </a:endParaRPr>
          </a:p>
        </p:txBody>
      </p:sp>
      <p:sp>
        <p:nvSpPr>
          <p:cNvPr id="8" name="矩形 7"/>
          <p:cNvSpPr>
            <a:spLocks noChangeArrowheads="1"/>
          </p:cNvSpPr>
          <p:nvPr/>
        </p:nvSpPr>
        <p:spPr bwMode="auto">
          <a:xfrm>
            <a:off x="307656" y="1259468"/>
            <a:ext cx="7700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smtClean="0">
                <a:latin typeface="宋体" charset="-122"/>
              </a:rPr>
              <a:t>1 .</a:t>
            </a:r>
            <a:r>
              <a:rPr lang="zh-CN" altLang="en-US" dirty="0" smtClean="0"/>
              <a:t>储能快合快分机构  </a:t>
            </a:r>
            <a:r>
              <a:rPr lang="en-US" altLang="zh-CN" dirty="0" smtClean="0"/>
              <a:t>2</a:t>
            </a:r>
            <a:r>
              <a:rPr lang="en-US" altLang="zh-CN" dirty="0" smtClean="0">
                <a:latin typeface="宋体" charset="-122"/>
              </a:rPr>
              <a:t> </a:t>
            </a:r>
            <a:r>
              <a:rPr lang="en-US" altLang="zh-CN" dirty="0">
                <a:latin typeface="宋体" charset="-122"/>
              </a:rPr>
              <a:t>.</a:t>
            </a:r>
            <a:r>
              <a:rPr lang="zh-CN" altLang="en-US" dirty="0" smtClean="0"/>
              <a:t>电弧磁吹技术</a:t>
            </a:r>
            <a:endParaRPr lang="zh-CN" altLang="en-US" dirty="0"/>
          </a:p>
        </p:txBody>
      </p:sp>
      <p:pic>
        <p:nvPicPr>
          <p:cNvPr id="9"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8752"/>
            <a:ext cx="2338388"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566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1109032" y="3717032"/>
            <a:ext cx="7143750" cy="3046988"/>
          </a:xfrm>
          <a:prstGeom prst="rect">
            <a:avLst/>
          </a:prstGeom>
          <a:noFill/>
          <a:ln w="9525">
            <a:noFill/>
            <a:miter lim="800000"/>
            <a:headEnd/>
            <a:tailEnd/>
          </a:ln>
          <a:effectLst/>
        </p:spPr>
        <p:txBody>
          <a:bodyPr>
            <a:spAutoFit/>
          </a:bodyPr>
          <a:lstStyle/>
          <a:p>
            <a:pPr lvl="1" algn="ctr" fontAlgn="auto">
              <a:lnSpc>
                <a:spcPct val="150000"/>
              </a:lnSpc>
              <a:spcBef>
                <a:spcPts val="0"/>
              </a:spcBef>
              <a:spcAft>
                <a:spcPts val="0"/>
              </a:spcAft>
              <a:defRPr/>
            </a:pPr>
            <a:endParaRPr kumimoji="1" lang="en-US" altLang="zh-CN" sz="3200" dirty="0" smtClean="0">
              <a:solidFill>
                <a:srgbClr val="858585"/>
              </a:solidFill>
              <a:effectLst>
                <a:outerShdw blurRad="38100" dist="38100" dir="2700000" algn="tl">
                  <a:srgbClr val="C0C0C0"/>
                </a:outerShdw>
              </a:effectLst>
              <a:latin typeface="Arial" pitchFamily="34" charset="0"/>
              <a:ea typeface="宋体" pitchFamily="2" charset="-122"/>
            </a:endParaRPr>
          </a:p>
          <a:p>
            <a:pPr lvl="1" algn="ctr" fontAlgn="auto">
              <a:lnSpc>
                <a:spcPct val="150000"/>
              </a:lnSpc>
              <a:spcBef>
                <a:spcPts val="0"/>
              </a:spcBef>
              <a:spcAft>
                <a:spcPts val="0"/>
              </a:spcAft>
              <a:defRPr/>
            </a:pPr>
            <a:r>
              <a:rPr kumimoji="1" lang="zh-CN" altLang="en-US" sz="3200" dirty="0" smtClean="0">
                <a:solidFill>
                  <a:srgbClr val="858585"/>
                </a:solidFill>
                <a:effectLst>
                  <a:outerShdw blurRad="38100" dist="38100" dir="2700000" algn="tl">
                    <a:srgbClr val="C0C0C0"/>
                  </a:outerShdw>
                </a:effectLst>
                <a:latin typeface="Arial" pitchFamily="34" charset="0"/>
                <a:ea typeface="宋体" pitchFamily="2" charset="-122"/>
              </a:rPr>
              <a:t>演讲人联系电话：</a:t>
            </a:r>
            <a:r>
              <a:rPr kumimoji="1" lang="en-US" altLang="zh-CN" sz="3200" dirty="0" smtClean="0">
                <a:solidFill>
                  <a:srgbClr val="858585"/>
                </a:solidFill>
                <a:effectLst>
                  <a:outerShdw blurRad="38100" dist="38100" dir="2700000" algn="tl">
                    <a:srgbClr val="C0C0C0"/>
                  </a:outerShdw>
                </a:effectLst>
                <a:latin typeface="Arial" pitchFamily="34" charset="0"/>
                <a:ea typeface="宋体" pitchFamily="2" charset="-122"/>
              </a:rPr>
              <a:t>13910219995</a:t>
            </a:r>
            <a:endParaRPr kumimoji="1" lang="en-US" altLang="zh-CN" sz="3200" dirty="0">
              <a:solidFill>
                <a:srgbClr val="858585"/>
              </a:solidFill>
              <a:effectLst>
                <a:outerShdw blurRad="38100" dist="38100" dir="2700000" algn="tl">
                  <a:srgbClr val="C0C0C0"/>
                </a:outerShdw>
              </a:effectLst>
              <a:latin typeface="Arial" pitchFamily="34" charset="0"/>
              <a:ea typeface="宋体" pitchFamily="2" charset="-122"/>
            </a:endParaRPr>
          </a:p>
          <a:p>
            <a:pPr lvl="1" algn="ctr" fontAlgn="auto">
              <a:lnSpc>
                <a:spcPct val="150000"/>
              </a:lnSpc>
              <a:spcBef>
                <a:spcPts val="0"/>
              </a:spcBef>
              <a:spcAft>
                <a:spcPts val="0"/>
              </a:spcAft>
              <a:defRPr/>
            </a:pPr>
            <a:r>
              <a:rPr kumimoji="1" lang="zh-CN" altLang="en-US" sz="3200" dirty="0">
                <a:solidFill>
                  <a:srgbClr val="858585"/>
                </a:solidFill>
                <a:effectLst>
                  <a:outerShdw blurRad="38100" dist="38100" dir="2700000" algn="tl">
                    <a:srgbClr val="C0C0C0"/>
                  </a:outerShdw>
                </a:effectLst>
                <a:latin typeface="Arial" pitchFamily="34" charset="0"/>
                <a:ea typeface="宋体" pitchFamily="2" charset="-122"/>
              </a:rPr>
              <a:t>祝大家身体健康，万事如意！</a:t>
            </a:r>
            <a:endParaRPr kumimoji="1" lang="en-US" altLang="zh-CN" sz="3200" dirty="0">
              <a:solidFill>
                <a:srgbClr val="858585"/>
              </a:solidFill>
              <a:effectLst>
                <a:outerShdw blurRad="38100" dist="38100" dir="2700000" algn="tl">
                  <a:srgbClr val="C0C0C0"/>
                </a:outerShdw>
              </a:effectLst>
              <a:latin typeface="Arial" pitchFamily="34" charset="0"/>
              <a:ea typeface="宋体" pitchFamily="2" charset="-122"/>
            </a:endParaRPr>
          </a:p>
          <a:p>
            <a:pPr fontAlgn="auto">
              <a:lnSpc>
                <a:spcPct val="150000"/>
              </a:lnSpc>
              <a:spcBef>
                <a:spcPts val="0"/>
              </a:spcBef>
              <a:spcAft>
                <a:spcPts val="0"/>
              </a:spcAft>
              <a:defRPr/>
            </a:pPr>
            <a:r>
              <a:rPr kumimoji="1" lang="en-US" altLang="zh-CN" sz="3200" dirty="0">
                <a:solidFill>
                  <a:srgbClr val="858585"/>
                </a:solidFill>
                <a:effectLst>
                  <a:outerShdw blurRad="38100" dist="38100" dir="2700000" algn="tl">
                    <a:srgbClr val="C0C0C0"/>
                  </a:outerShdw>
                </a:effectLst>
                <a:latin typeface="Arial" pitchFamily="34" charset="0"/>
                <a:ea typeface="宋体" pitchFamily="2" charset="-122"/>
              </a:rPr>
              <a:t>                        </a:t>
            </a:r>
            <a:endParaRPr lang="en-US" altLang="zh-CN" sz="2400" dirty="0">
              <a:solidFill>
                <a:srgbClr val="3985BD"/>
              </a:solidFill>
              <a:latin typeface="Verdana" pitchFamily="34" charset="0"/>
              <a:ea typeface="宋体" pitchFamily="2"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2204864"/>
            <a:ext cx="1657975" cy="1682357"/>
          </a:xfrm>
          <a:prstGeom prst="rect">
            <a:avLst/>
          </a:prstGeom>
        </p:spPr>
      </p:pic>
      <p:sp>
        <p:nvSpPr>
          <p:cNvPr id="4"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dirty="0" smtClean="0">
                <a:latin typeface="Verdana" pitchFamily="34" charset="0"/>
                <a:ea typeface="宋体" pitchFamily="2" charset="-122"/>
              </a:rPr>
              <a:t>www.securelucky.com.cn</a:t>
            </a:r>
            <a:endParaRPr lang="en-US" altLang="zh-CN" sz="1000" b="1" dirty="0">
              <a:latin typeface="Verdana" pitchFamily="34" charset="0"/>
              <a:ea typeface="宋体" pitchFamily="2"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81089" y="1197521"/>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典型案例</a:t>
            </a:r>
            <a:r>
              <a:rPr lang="en-US" altLang="zh-CN"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a:t>
            </a:r>
            <a:r>
              <a:rPr lang="en-US" altLang="zh-CN" sz="2400" dirty="0">
                <a:ln>
                  <a:solidFill>
                    <a:schemeClr val="bg1">
                      <a:alpha val="65000"/>
                    </a:schemeClr>
                  </a:solidFill>
                </a:ln>
                <a:latin typeface="微软雅黑" pitchFamily="34" charset="-122"/>
                <a:ea typeface="微软雅黑" pitchFamily="34" charset="-122"/>
                <a:cs typeface="Arial Unicode MS" pitchFamily="34" charset="-122"/>
              </a:rPr>
              <a:t>GW8</a:t>
            </a:r>
            <a:r>
              <a:rPr lang="zh-CN" altLang="en-US" sz="2400" dirty="0">
                <a:ln>
                  <a:solidFill>
                    <a:schemeClr val="bg1">
                      <a:alpha val="65000"/>
                    </a:schemeClr>
                  </a:solidFill>
                </a:ln>
                <a:latin typeface="微软雅黑" pitchFamily="34" charset="-122"/>
                <a:ea typeface="微软雅黑" pitchFamily="34" charset="-122"/>
                <a:cs typeface="Arial Unicode MS" pitchFamily="34" charset="-122"/>
              </a:rPr>
              <a:t>系列国际领先型万能式</a:t>
            </a:r>
            <a:r>
              <a:rPr lang="zh-CN" altLang="en-US" sz="2400" dirty="0" smtClean="0">
                <a:ln>
                  <a:solidFill>
                    <a:schemeClr val="bg1">
                      <a:alpha val="65000"/>
                    </a:schemeClr>
                  </a:solidFill>
                </a:ln>
                <a:latin typeface="微软雅黑" pitchFamily="34" charset="-122"/>
                <a:ea typeface="微软雅黑" pitchFamily="34" charset="-122"/>
                <a:cs typeface="Arial Unicode MS" pitchFamily="34" charset="-122"/>
              </a:rPr>
              <a:t>断路器（单位体积的   容量、分断、短耐等）</a:t>
            </a:r>
            <a:endParaRPr lang="zh-CN" altLang="en-US" sz="2000" dirty="0">
              <a:ln>
                <a:solidFill>
                  <a:schemeClr val="bg1">
                    <a:alpha val="65000"/>
                  </a:schemeClr>
                </a:solidFill>
              </a:ln>
              <a:latin typeface="微软雅黑" pitchFamily="34" charset="-122"/>
              <a:ea typeface="微软雅黑" pitchFamily="34" charset="-122"/>
              <a:cs typeface="Arial Unicode MS" pitchFamily="34" charset="-122"/>
            </a:endParaRP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8"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pic>
        <p:nvPicPr>
          <p:cNvPr id="11" name="Picture 4" descr="C:\Users\Administrator\Desktop\s.GW81.jpg"/>
          <p:cNvPicPr>
            <a:picLocks noChangeAspect="1" noChangeArrowheads="1"/>
          </p:cNvPicPr>
          <p:nvPr/>
        </p:nvPicPr>
        <p:blipFill>
          <a:blip r:embed="rId3" cstate="print">
            <a:extLst>
              <a:ext uri="{28A0092B-C50C-407E-A947-70E740481C1C}">
                <a14:useLocalDpi xmlns:a14="http://schemas.microsoft.com/office/drawing/2010/main" val="0"/>
              </a:ext>
            </a:extLst>
          </a:blip>
          <a:srcRect l="6171" t="17584" r="5183" b="18906"/>
          <a:stretch>
            <a:fillRect/>
          </a:stretch>
        </p:blipFill>
        <p:spPr bwMode="auto">
          <a:xfrm>
            <a:off x="5004048" y="2314549"/>
            <a:ext cx="4079620" cy="413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780928"/>
            <a:ext cx="28082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rrowheads="1"/>
          </p:cNvSpPr>
          <p:nvPr/>
        </p:nvSpPr>
        <p:spPr bwMode="auto">
          <a:xfrm>
            <a:off x="381000" y="4149080"/>
            <a:ext cx="3633068" cy="1477328"/>
          </a:xfrm>
          <a:prstGeom prst="rect">
            <a:avLst/>
          </a:prstGeom>
          <a:noFill/>
          <a:ln w="9525">
            <a:noFill/>
            <a:miter lim="800000"/>
            <a:headEnd/>
            <a:tailEnd/>
          </a:ln>
        </p:spPr>
        <p:txBody>
          <a:bodyPr wrap="square">
            <a:spAutoFit/>
          </a:bodyPr>
          <a:lstStyle/>
          <a:p>
            <a:pPr marL="285750" indent="-285750">
              <a:buFont typeface="Wingdings" pitchFamily="2" charset="2"/>
              <a:buChar char="l"/>
            </a:pPr>
            <a:r>
              <a:rPr lang="zh-CN" altLang="en-US" dirty="0" smtClean="0">
                <a:latin typeface="幼圆" pitchFamily="49" charset="-122"/>
                <a:ea typeface="幼圆" pitchFamily="49" charset="-122"/>
              </a:rPr>
              <a:t>小体积</a:t>
            </a:r>
            <a:endParaRPr lang="en-US" altLang="zh-CN" dirty="0" smtClean="0">
              <a:latin typeface="幼圆" pitchFamily="49" charset="-122"/>
              <a:ea typeface="幼圆" pitchFamily="49" charset="-122"/>
            </a:endParaRPr>
          </a:p>
          <a:p>
            <a:pPr marL="285750" indent="-285750">
              <a:buFont typeface="Wingdings" pitchFamily="2" charset="2"/>
              <a:buChar char="l"/>
            </a:pPr>
            <a:r>
              <a:rPr lang="zh-CN" altLang="en-US" dirty="0">
                <a:latin typeface="幼圆" pitchFamily="49" charset="-122"/>
                <a:ea typeface="幼圆" pitchFamily="49" charset="-122"/>
              </a:rPr>
              <a:t>大</a:t>
            </a:r>
            <a:r>
              <a:rPr lang="zh-CN" altLang="en-US" dirty="0" smtClean="0">
                <a:latin typeface="幼圆" pitchFamily="49" charset="-122"/>
                <a:ea typeface="幼圆" pitchFamily="49" charset="-122"/>
              </a:rPr>
              <a:t>容量</a:t>
            </a:r>
            <a:endParaRPr lang="en-US" altLang="zh-CN" dirty="0" smtClean="0">
              <a:latin typeface="幼圆" pitchFamily="49" charset="-122"/>
              <a:ea typeface="幼圆" pitchFamily="49" charset="-122"/>
            </a:endParaRPr>
          </a:p>
          <a:p>
            <a:pPr marL="285750" indent="-285750">
              <a:buFont typeface="Wingdings" pitchFamily="2" charset="2"/>
              <a:buChar char="l"/>
            </a:pPr>
            <a:r>
              <a:rPr lang="zh-CN" altLang="en-US" dirty="0" smtClean="0">
                <a:latin typeface="幼圆" pitchFamily="49" charset="-122"/>
                <a:ea typeface="幼圆" pitchFamily="49" charset="-122"/>
              </a:rPr>
              <a:t>高短耐</a:t>
            </a:r>
            <a:endParaRPr lang="en-US" altLang="zh-CN" dirty="0" smtClean="0">
              <a:latin typeface="幼圆" pitchFamily="49" charset="-122"/>
              <a:ea typeface="幼圆" pitchFamily="49" charset="-122"/>
            </a:endParaRPr>
          </a:p>
          <a:p>
            <a:pPr marL="285750" indent="-285750">
              <a:buFont typeface="Wingdings" pitchFamily="2" charset="2"/>
              <a:buChar char="l"/>
            </a:pPr>
            <a:r>
              <a:rPr lang="zh-CN" altLang="en-US" dirty="0" smtClean="0">
                <a:latin typeface="幼圆" pitchFamily="49" charset="-122"/>
                <a:ea typeface="幼圆" pitchFamily="49" charset="-122"/>
              </a:rPr>
              <a:t>高分断</a:t>
            </a:r>
            <a:endParaRPr lang="en-US" altLang="zh-CN" dirty="0" smtClean="0">
              <a:latin typeface="幼圆" pitchFamily="49" charset="-122"/>
              <a:ea typeface="幼圆" pitchFamily="49" charset="-122"/>
            </a:endParaRPr>
          </a:p>
          <a:p>
            <a:r>
              <a:rPr lang="zh-CN" altLang="en-US" dirty="0" smtClean="0">
                <a:solidFill>
                  <a:srgbClr val="FF0000"/>
                </a:solidFill>
                <a:latin typeface="幼圆" pitchFamily="49" charset="-122"/>
                <a:ea typeface="幼圆" pitchFamily="49" charset="-122"/>
              </a:rPr>
              <a:t>保证系统安全性、可靠性、选择性</a:t>
            </a:r>
            <a:endParaRPr lang="zh-CN" altLang="en-US" dirty="0">
              <a:solidFill>
                <a:srgbClr val="FF0000"/>
              </a:solidFill>
              <a:latin typeface="幼圆" pitchFamily="49" charset="-122"/>
              <a:ea typeface="幼圆" pitchFamily="49" charset="-122"/>
            </a:endParaRPr>
          </a:p>
        </p:txBody>
      </p:sp>
      <p:sp>
        <p:nvSpPr>
          <p:cNvPr id="14"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dirty="0"/>
              <a:t>www.securelucky.com.cn</a:t>
            </a:r>
            <a:endParaRPr lang="zh-CN" altLang="en-US" sz="1200" dirty="0"/>
          </a:p>
        </p:txBody>
      </p:sp>
    </p:spTree>
    <p:extLst>
      <p:ext uri="{BB962C8B-B14F-4D97-AF65-F5344CB8AC3E}">
        <p14:creationId xmlns:p14="http://schemas.microsoft.com/office/powerpoint/2010/main" val="16694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ext Box 8"/>
          <p:cNvSpPr txBox="1">
            <a:spLocks noChangeArrowheads="1"/>
          </p:cNvSpPr>
          <p:nvPr/>
        </p:nvSpPr>
        <p:spPr bwMode="auto">
          <a:xfrm>
            <a:off x="4038600" y="1887215"/>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pic>
        <p:nvPicPr>
          <p:cNvPr id="12"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4380" y="2146994"/>
            <a:ext cx="8677275" cy="3352800"/>
          </a:xfrm>
          <a:prstGeom prst="rect">
            <a:avLst/>
          </a:prstGeom>
          <a:noFill/>
          <a:ln w="9525">
            <a:noFill/>
            <a:miter lim="800000"/>
            <a:headEnd/>
            <a:tailEnd/>
          </a:ln>
        </p:spPr>
      </p:pic>
      <p:sp>
        <p:nvSpPr>
          <p:cNvPr id="13" name="Rectangle 3"/>
          <p:cNvSpPr txBox="1">
            <a:spLocks noChangeArrowheads="1"/>
          </p:cNvSpPr>
          <p:nvPr/>
        </p:nvSpPr>
        <p:spPr bwMode="auto">
          <a:xfrm>
            <a:off x="181089" y="1197521"/>
            <a:ext cx="8711392"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典型案例</a:t>
            </a:r>
            <a:r>
              <a:rPr lang="en-US" altLang="zh-CN"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a:t>
            </a:r>
            <a:r>
              <a:rPr lang="zh-CN" altLang="en-US" sz="2400" dirty="0">
                <a:ln>
                  <a:solidFill>
                    <a:schemeClr val="bg1">
                      <a:alpha val="65000"/>
                    </a:schemeClr>
                  </a:solidFill>
                </a:ln>
                <a:latin typeface="微软雅黑" pitchFamily="34" charset="-122"/>
                <a:ea typeface="微软雅黑" pitchFamily="34" charset="-122"/>
                <a:cs typeface="Arial Unicode MS" pitchFamily="34" charset="-122"/>
              </a:rPr>
              <a:t>光伏系统解决</a:t>
            </a:r>
            <a:r>
              <a:rPr lang="zh-CN" altLang="en-US" sz="2400" dirty="0" smtClean="0">
                <a:ln>
                  <a:solidFill>
                    <a:schemeClr val="bg1">
                      <a:alpha val="65000"/>
                    </a:schemeClr>
                  </a:solidFill>
                </a:ln>
                <a:latin typeface="微软雅黑" pitchFamily="34" charset="-122"/>
                <a:ea typeface="微软雅黑" pitchFamily="34" charset="-122"/>
                <a:cs typeface="Arial Unicode MS" pitchFamily="34" charset="-122"/>
              </a:rPr>
              <a:t>方案（高电压、临界分断、脉冲耐受、恶劣环境等）</a:t>
            </a:r>
            <a:endParaRPr lang="zh-CN" altLang="en-US" sz="2000" dirty="0">
              <a:ln>
                <a:solidFill>
                  <a:schemeClr val="bg1">
                    <a:alpha val="65000"/>
                  </a:schemeClr>
                </a:solidFill>
              </a:ln>
              <a:latin typeface="微软雅黑" pitchFamily="34" charset="-122"/>
              <a:ea typeface="微软雅黑" pitchFamily="34" charset="-122"/>
              <a:cs typeface="Arial Unicode MS" pitchFamily="34" charset="-122"/>
            </a:endParaRPr>
          </a:p>
          <a:p>
            <a:pPr marL="812800" indent="-812800">
              <a:lnSpc>
                <a:spcPct val="120000"/>
              </a:lnSpc>
              <a:spcBef>
                <a:spcPct val="20000"/>
              </a:spcBef>
              <a:defRPr/>
            </a:pPr>
            <a:endParaRPr lang="zh-CN" altLang="en-US" sz="32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endParaRP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14" name="Rectangle 3"/>
          <p:cNvSpPr txBox="1">
            <a:spLocks noChangeArrowheads="1"/>
          </p:cNvSpPr>
          <p:nvPr/>
        </p:nvSpPr>
        <p:spPr bwMode="auto">
          <a:xfrm>
            <a:off x="3491880" y="332663"/>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8"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dirty="0"/>
              <a:t>www.securelucky.com.cn</a:t>
            </a:r>
            <a:endParaRPr lang="zh-CN" altLang="en-US" sz="1200" dirty="0"/>
          </a:p>
        </p:txBody>
      </p:sp>
    </p:spTree>
    <p:extLst>
      <p:ext uri="{BB962C8B-B14F-4D97-AF65-F5344CB8AC3E}">
        <p14:creationId xmlns:p14="http://schemas.microsoft.com/office/powerpoint/2010/main" val="34358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81089" y="1197521"/>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典型案例</a:t>
            </a:r>
            <a:r>
              <a:rPr lang="en-US" altLang="zh-CN"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a:t>
            </a:r>
            <a:r>
              <a:rPr lang="zh-CN" altLang="en-US" sz="2400" dirty="0">
                <a:ln>
                  <a:solidFill>
                    <a:schemeClr val="bg1">
                      <a:alpha val="65000"/>
                    </a:schemeClr>
                  </a:solidFill>
                </a:ln>
                <a:latin typeface="微软雅黑" pitchFamily="34" charset="-122"/>
                <a:ea typeface="微软雅黑" pitchFamily="34" charset="-122"/>
                <a:cs typeface="Arial Unicode MS" pitchFamily="34" charset="-122"/>
              </a:rPr>
              <a:t>核电</a:t>
            </a:r>
            <a:r>
              <a:rPr lang="en-US" altLang="zh-CN" sz="2400" dirty="0">
                <a:ln>
                  <a:solidFill>
                    <a:schemeClr val="bg1">
                      <a:alpha val="65000"/>
                    </a:schemeClr>
                  </a:solidFill>
                </a:ln>
                <a:latin typeface="微软雅黑" pitchFamily="34" charset="-122"/>
                <a:ea typeface="微软雅黑" pitchFamily="34" charset="-122"/>
                <a:cs typeface="Arial Unicode MS" pitchFamily="34" charset="-122"/>
              </a:rPr>
              <a:t>1E</a:t>
            </a:r>
            <a:r>
              <a:rPr lang="zh-CN" altLang="en-US" sz="2400" dirty="0">
                <a:ln>
                  <a:solidFill>
                    <a:schemeClr val="bg1">
                      <a:alpha val="65000"/>
                    </a:schemeClr>
                  </a:solidFill>
                </a:ln>
                <a:latin typeface="微软雅黑" pitchFamily="34" charset="-122"/>
                <a:ea typeface="微软雅黑" pitchFamily="34" charset="-122"/>
                <a:cs typeface="Arial Unicode MS" pitchFamily="34" charset="-122"/>
              </a:rPr>
              <a:t>级直流辅助电力</a:t>
            </a:r>
            <a:r>
              <a:rPr lang="zh-CN" altLang="en-US" sz="2400" dirty="0" smtClean="0">
                <a:ln>
                  <a:solidFill>
                    <a:schemeClr val="bg1">
                      <a:alpha val="65000"/>
                    </a:schemeClr>
                  </a:solidFill>
                </a:ln>
                <a:latin typeface="微软雅黑" pitchFamily="34" charset="-122"/>
                <a:ea typeface="微软雅黑" pitchFamily="34" charset="-122"/>
                <a:cs typeface="Arial Unicode MS" pitchFamily="34" charset="-122"/>
              </a:rPr>
              <a:t>系统（</a:t>
            </a:r>
            <a:r>
              <a:rPr lang="en-US" altLang="zh-CN" sz="2400" dirty="0" smtClean="0">
                <a:ln>
                  <a:solidFill>
                    <a:schemeClr val="bg1">
                      <a:alpha val="65000"/>
                    </a:schemeClr>
                  </a:solidFill>
                </a:ln>
                <a:latin typeface="微软雅黑" pitchFamily="34" charset="-122"/>
                <a:ea typeface="微软雅黑" pitchFamily="34" charset="-122"/>
                <a:cs typeface="Arial Unicode MS" pitchFamily="34" charset="-122"/>
              </a:rPr>
              <a:t>15</a:t>
            </a:r>
            <a:r>
              <a:rPr lang="zh-CN" altLang="en-US" sz="2400" dirty="0" smtClean="0">
                <a:ln>
                  <a:solidFill>
                    <a:schemeClr val="bg1">
                      <a:alpha val="65000"/>
                    </a:schemeClr>
                  </a:solidFill>
                </a:ln>
                <a:latin typeface="微软雅黑" pitchFamily="34" charset="-122"/>
                <a:ea typeface="微软雅黑" pitchFamily="34" charset="-122"/>
                <a:cs typeface="Arial Unicode MS" pitchFamily="34" charset="-122"/>
              </a:rPr>
              <a:t>年的真寿命、抗震等）</a:t>
            </a:r>
            <a:endParaRPr lang="zh-CN" altLang="en-US" sz="2000" dirty="0">
              <a:ln>
                <a:solidFill>
                  <a:schemeClr val="bg1">
                    <a:alpha val="65000"/>
                  </a:schemeClr>
                </a:solidFill>
              </a:ln>
              <a:latin typeface="微软雅黑" pitchFamily="34" charset="-122"/>
              <a:ea typeface="微软雅黑" pitchFamily="34" charset="-122"/>
              <a:cs typeface="Arial Unicode MS" pitchFamily="34" charset="-122"/>
            </a:endParaRP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15" name="Rectangle 3"/>
          <p:cNvSpPr txBox="1">
            <a:spLocks noChangeArrowheads="1"/>
          </p:cNvSpPr>
          <p:nvPr/>
        </p:nvSpPr>
        <p:spPr bwMode="auto">
          <a:xfrm>
            <a:off x="3491880" y="332663"/>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pic>
        <p:nvPicPr>
          <p:cNvPr id="18" name="Picture 10"/>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01058" y="1988840"/>
            <a:ext cx="4953545" cy="4248472"/>
          </a:xfrm>
          <a:prstGeom prst="rect">
            <a:avLst/>
          </a:prstGeom>
          <a:noFill/>
          <a:ln w="9525">
            <a:noFill/>
            <a:miter lim="800000"/>
            <a:headEnd/>
            <a:tailEnd/>
          </a:ln>
        </p:spPr>
      </p:pic>
      <p:sp>
        <p:nvSpPr>
          <p:cNvPr id="8"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dirty="0"/>
              <a:t>www.securelucky.com.cn</a:t>
            </a:r>
            <a:endParaRPr lang="zh-CN" altLang="en-US" sz="1200" dirty="0"/>
          </a:p>
        </p:txBody>
      </p:sp>
    </p:spTree>
    <p:extLst>
      <p:ext uri="{BB962C8B-B14F-4D97-AF65-F5344CB8AC3E}">
        <p14:creationId xmlns:p14="http://schemas.microsoft.com/office/powerpoint/2010/main" val="40925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0" y="844551"/>
            <a:ext cx="9144000" cy="14288"/>
          </a:xfrm>
          <a:prstGeom prst="line">
            <a:avLst/>
          </a:prstGeom>
          <a:noFill/>
          <a:ln w="9525" cap="flat" cmpd="sng" algn="ctr">
            <a:solidFill>
              <a:schemeClr val="accent6"/>
            </a:solidFill>
            <a:prstDash val="solid"/>
          </a:ln>
          <a:effectLst/>
        </p:spPr>
      </p:cxnSp>
      <p:cxnSp>
        <p:nvCxnSpPr>
          <p:cNvPr id="13" name="直接连接符 12"/>
          <p:cNvCxnSpPr/>
          <p:nvPr/>
        </p:nvCxnSpPr>
        <p:spPr>
          <a:xfrm rot="5400000" flipH="1" flipV="1">
            <a:off x="1858174" y="2798553"/>
            <a:ext cx="549275" cy="54451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20923" y="3724865"/>
            <a:ext cx="684213" cy="1746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30426" y="4390021"/>
            <a:ext cx="684212" cy="36036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1" idx="4"/>
          </p:cNvCxnSpPr>
          <p:nvPr/>
        </p:nvCxnSpPr>
        <p:spPr>
          <a:xfrm rot="16200000" flipH="1">
            <a:off x="1315247" y="4635297"/>
            <a:ext cx="976313" cy="91757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468313" y="3345449"/>
            <a:ext cx="1752600" cy="1260475"/>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微软雅黑" pitchFamily="34" charset="-122"/>
                <a:ea typeface="微软雅黑" pitchFamily="34" charset="-122"/>
              </a:rPr>
              <a:t>核电系统，四个凡事</a:t>
            </a:r>
          </a:p>
        </p:txBody>
      </p:sp>
      <p:sp>
        <p:nvSpPr>
          <p:cNvPr id="22" name="椭圆 21"/>
          <p:cNvSpPr/>
          <p:nvPr/>
        </p:nvSpPr>
        <p:spPr>
          <a:xfrm>
            <a:off x="1976438" y="5225047"/>
            <a:ext cx="1079500" cy="1081088"/>
          </a:xfrm>
          <a:prstGeom prst="ellipse">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凡事有据可查</a:t>
            </a:r>
          </a:p>
        </p:txBody>
      </p:sp>
      <p:sp>
        <p:nvSpPr>
          <p:cNvPr id="24" name="椭圆 23"/>
          <p:cNvSpPr/>
          <p:nvPr/>
        </p:nvSpPr>
        <p:spPr>
          <a:xfrm>
            <a:off x="2814638" y="4318587"/>
            <a:ext cx="1079500" cy="1079500"/>
          </a:xfrm>
          <a:prstGeom prst="ellipse">
            <a:avLst/>
          </a:prstGeom>
          <a:solidFill>
            <a:srgbClr val="FFC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凡事有人监督</a:t>
            </a:r>
          </a:p>
        </p:txBody>
      </p:sp>
      <p:sp>
        <p:nvSpPr>
          <p:cNvPr id="25" name="椭圆 24"/>
          <p:cNvSpPr/>
          <p:nvPr/>
        </p:nvSpPr>
        <p:spPr>
          <a:xfrm>
            <a:off x="2814638" y="3145423"/>
            <a:ext cx="1079500" cy="1079500"/>
          </a:xfrm>
          <a:prstGeom prst="ellipse">
            <a:avLst/>
          </a:prstGeom>
          <a:solidFill>
            <a:schemeClr val="accent4">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凡事有章可循</a:t>
            </a:r>
          </a:p>
        </p:txBody>
      </p:sp>
      <p:sp>
        <p:nvSpPr>
          <p:cNvPr id="26" name="椭圆 25"/>
          <p:cNvSpPr/>
          <p:nvPr/>
        </p:nvSpPr>
        <p:spPr>
          <a:xfrm>
            <a:off x="2119313" y="2072271"/>
            <a:ext cx="1079500" cy="1081088"/>
          </a:xfrm>
          <a:prstGeom prst="ellipse">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凡事有人负责</a:t>
            </a:r>
          </a:p>
        </p:txBody>
      </p:sp>
      <p:cxnSp>
        <p:nvCxnSpPr>
          <p:cNvPr id="31" name="直接连接符 30"/>
          <p:cNvCxnSpPr/>
          <p:nvPr/>
        </p:nvCxnSpPr>
        <p:spPr>
          <a:xfrm rot="10800000">
            <a:off x="6923098" y="3039060"/>
            <a:ext cx="727075" cy="46672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6835776" y="4475753"/>
            <a:ext cx="914400" cy="64611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7489836" y="3274009"/>
            <a:ext cx="1260475" cy="1260475"/>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b="1">
                <a:solidFill>
                  <a:srgbClr val="FFFFFF"/>
                </a:solidFill>
                <a:latin typeface="微软雅黑"/>
                <a:ea typeface="微软雅黑"/>
                <a:cs typeface="微软雅黑"/>
              </a:rPr>
              <a:t>航天系统，问题归零</a:t>
            </a:r>
          </a:p>
        </p:txBody>
      </p:sp>
      <p:sp>
        <p:nvSpPr>
          <p:cNvPr id="37" name="椭圆 36"/>
          <p:cNvSpPr/>
          <p:nvPr/>
        </p:nvSpPr>
        <p:spPr>
          <a:xfrm>
            <a:off x="4049713" y="4610687"/>
            <a:ext cx="4533900" cy="1079500"/>
          </a:xfrm>
          <a:prstGeom prst="ellipse">
            <a:avLst/>
          </a:prstGeom>
          <a:solidFill>
            <a:srgbClr val="FFC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管理归零</a:t>
            </a:r>
            <a:endParaRPr lang="en-US" altLang="zh-CN" dirty="0">
              <a:solidFill>
                <a:schemeClr val="bg1"/>
              </a:solidFill>
              <a:latin typeface="微软雅黑" pitchFamily="34" charset="-122"/>
              <a:ea typeface="微软雅黑" pitchFamily="34" charset="-122"/>
            </a:endParaRPr>
          </a:p>
          <a:p>
            <a:pPr algn="ctr">
              <a:defRPr/>
            </a:pPr>
            <a:r>
              <a:rPr lang="zh-CN" altLang="en-US" dirty="0">
                <a:solidFill>
                  <a:schemeClr val="bg1"/>
                </a:solidFill>
                <a:latin typeface="微软雅黑" pitchFamily="34" charset="-122"/>
                <a:ea typeface="微软雅黑" pitchFamily="34" charset="-122"/>
              </a:rPr>
              <a:t>（过程清楚，责任明确，措施落实，严肃处理，完善规章）</a:t>
            </a:r>
          </a:p>
        </p:txBody>
      </p:sp>
      <p:sp>
        <p:nvSpPr>
          <p:cNvPr id="38" name="椭圆 37"/>
          <p:cNvSpPr/>
          <p:nvPr/>
        </p:nvSpPr>
        <p:spPr>
          <a:xfrm>
            <a:off x="4037013" y="1951627"/>
            <a:ext cx="4572000" cy="1516063"/>
          </a:xfrm>
          <a:prstGeom prst="ellipse">
            <a:avLst/>
          </a:prstGeom>
          <a:solidFill>
            <a:schemeClr val="accent4">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zh-CN" altLang="en-US" dirty="0">
                <a:solidFill>
                  <a:schemeClr val="bg1"/>
                </a:solidFill>
                <a:latin typeface="微软雅黑" pitchFamily="34" charset="-122"/>
                <a:ea typeface="微软雅黑" pitchFamily="34" charset="-122"/>
              </a:rPr>
              <a:t>技术归零</a:t>
            </a:r>
            <a:endParaRPr lang="en-US" altLang="zh-CN" dirty="0">
              <a:solidFill>
                <a:schemeClr val="bg1"/>
              </a:solidFill>
              <a:latin typeface="微软雅黑" pitchFamily="34" charset="-122"/>
              <a:ea typeface="微软雅黑" pitchFamily="34" charset="-122"/>
            </a:endParaRPr>
          </a:p>
          <a:p>
            <a:pPr algn="ctr">
              <a:defRPr/>
            </a:pPr>
            <a:r>
              <a:rPr lang="zh-CN" altLang="en-US" dirty="0">
                <a:solidFill>
                  <a:schemeClr val="bg1"/>
                </a:solidFill>
                <a:latin typeface="微软雅黑" pitchFamily="34" charset="-122"/>
                <a:ea typeface="微软雅黑" pitchFamily="34" charset="-122"/>
              </a:rPr>
              <a:t>（定位准确，机理清楚，问题复现，措施有效，举一反三）</a:t>
            </a:r>
          </a:p>
        </p:txBody>
      </p:sp>
      <p:sp>
        <p:nvSpPr>
          <p:cNvPr id="27" name="Rectangle 3"/>
          <p:cNvSpPr txBox="1">
            <a:spLocks noChangeArrowheads="1"/>
          </p:cNvSpPr>
          <p:nvPr/>
        </p:nvSpPr>
        <p:spPr bwMode="auto">
          <a:xfrm>
            <a:off x="3563528" y="276231"/>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28" name="Rectangle 3"/>
          <p:cNvSpPr txBox="1">
            <a:spLocks noChangeArrowheads="1"/>
          </p:cNvSpPr>
          <p:nvPr/>
        </p:nvSpPr>
        <p:spPr bwMode="auto">
          <a:xfrm>
            <a:off x="181089" y="1197521"/>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基于系统工程做可靠性</a:t>
            </a:r>
            <a:endParaRPr lang="zh-CN" altLang="en-US" sz="3200" dirty="0">
              <a:solidFill>
                <a:srgbClr val="FF0000"/>
              </a:solidFill>
              <a:latin typeface="微软雅黑" pitchFamily="34" charset="-122"/>
              <a:ea typeface="微软雅黑" pitchFamily="34" charset="-122"/>
            </a:endParaRPr>
          </a:p>
        </p:txBody>
      </p:sp>
      <p:sp>
        <p:nvSpPr>
          <p:cNvPr id="23"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dirty="0"/>
              <a:t>www.securelucky.com.cn</a:t>
            </a:r>
            <a:endParaRPr lang="zh-CN" altLang="en-US" sz="1200" dirty="0"/>
          </a:p>
        </p:txBody>
      </p:sp>
    </p:spTree>
    <p:extLst>
      <p:ext uri="{BB962C8B-B14F-4D97-AF65-F5344CB8AC3E}">
        <p14:creationId xmlns:p14="http://schemas.microsoft.com/office/powerpoint/2010/main" val="34309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35"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图示 24"/>
          <p:cNvGraphicFramePr/>
          <p:nvPr>
            <p:extLst>
              <p:ext uri="{D42A27DB-BD31-4B8C-83A1-F6EECF244321}">
                <p14:modId xmlns:p14="http://schemas.microsoft.com/office/powerpoint/2010/main" val="3709970568"/>
              </p:ext>
            </p:extLst>
          </p:nvPr>
        </p:nvGraphicFramePr>
        <p:xfrm>
          <a:off x="0" y="1556792"/>
          <a:ext cx="9144000" cy="4939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矩形 24"/>
          <p:cNvSpPr>
            <a:spLocks noChangeArrowheads="1"/>
          </p:cNvSpPr>
          <p:nvPr/>
        </p:nvSpPr>
        <p:spPr bwMode="auto">
          <a:xfrm>
            <a:off x="3352036" y="3696030"/>
            <a:ext cx="2301875" cy="769441"/>
          </a:xfrm>
          <a:prstGeom prst="rect">
            <a:avLst/>
          </a:prstGeom>
          <a:noFill/>
          <a:ln w="9525">
            <a:noFill/>
            <a:miter lim="800000"/>
            <a:headEnd/>
            <a:tailEnd/>
          </a:ln>
        </p:spPr>
        <p:txBody>
          <a:bodyPr>
            <a:spAutoFit/>
          </a:bodyPr>
          <a:lstStyle/>
          <a:p>
            <a:pPr algn="ctr"/>
            <a:r>
              <a:rPr lang="zh-CN" altLang="en-US" sz="2200" dirty="0">
                <a:solidFill>
                  <a:srgbClr val="FF0000"/>
                </a:solidFill>
                <a:latin typeface="微软雅黑"/>
                <a:ea typeface="微软雅黑"/>
                <a:cs typeface="微软雅黑"/>
              </a:rPr>
              <a:t>对可靠性工程</a:t>
            </a:r>
            <a:endParaRPr lang="en-US" altLang="zh-CN" sz="2200" dirty="0">
              <a:solidFill>
                <a:srgbClr val="FF0000"/>
              </a:solidFill>
              <a:latin typeface="微软雅黑"/>
              <a:ea typeface="微软雅黑"/>
              <a:cs typeface="微软雅黑"/>
            </a:endParaRPr>
          </a:p>
          <a:p>
            <a:pPr algn="ctr"/>
            <a:r>
              <a:rPr lang="zh-CN" altLang="en-US" sz="2200" dirty="0">
                <a:solidFill>
                  <a:srgbClr val="FF0000"/>
                </a:solidFill>
                <a:latin typeface="微软雅黑"/>
                <a:ea typeface="微软雅黑"/>
                <a:cs typeface="微软雅黑"/>
              </a:rPr>
              <a:t>的基本认识</a:t>
            </a:r>
          </a:p>
        </p:txBody>
      </p:sp>
      <p:sp>
        <p:nvSpPr>
          <p:cNvPr id="27"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dirty="0" smtClean="0">
                <a:latin typeface="Verdana" pitchFamily="34" charset="0"/>
                <a:ea typeface="宋体" pitchFamily="2" charset="-122"/>
              </a:rPr>
              <a:t>www.securelucky.com</a:t>
            </a:r>
            <a:endParaRPr lang="en-US" altLang="zh-CN" sz="1000" b="1" dirty="0">
              <a:latin typeface="Verdana" pitchFamily="34" charset="0"/>
              <a:ea typeface="宋体" pitchFamily="2" charset="-122"/>
            </a:endParaRPr>
          </a:p>
        </p:txBody>
      </p:sp>
      <p:sp>
        <p:nvSpPr>
          <p:cNvPr id="9" name="Rectangle 3"/>
          <p:cNvSpPr txBox="1">
            <a:spLocks noChangeArrowheads="1"/>
          </p:cNvSpPr>
          <p:nvPr/>
        </p:nvSpPr>
        <p:spPr bwMode="auto">
          <a:xfrm>
            <a:off x="3563528" y="276231"/>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10" name="Rectangle 3"/>
          <p:cNvSpPr txBox="1">
            <a:spLocks noChangeArrowheads="1"/>
          </p:cNvSpPr>
          <p:nvPr/>
        </p:nvSpPr>
        <p:spPr bwMode="auto">
          <a:xfrm>
            <a:off x="181089" y="1052743"/>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基于系统工程做可靠性</a:t>
            </a:r>
            <a:endParaRPr lang="zh-CN" altLang="en-US" sz="32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0506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sp>
        <p:nvSpPr>
          <p:cNvPr id="31"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dirty="0" smtClean="0">
                <a:latin typeface="Verdana" pitchFamily="34" charset="0"/>
                <a:ea typeface="宋体" pitchFamily="2" charset="-122"/>
              </a:rPr>
              <a:t>www.securelucky.com</a:t>
            </a:r>
            <a:endParaRPr lang="en-US" altLang="zh-CN" sz="1000" b="1" dirty="0">
              <a:latin typeface="Verdana" pitchFamily="34" charset="0"/>
              <a:ea typeface="宋体" pitchFamily="2" charset="-122"/>
            </a:endParaRPr>
          </a:p>
        </p:txBody>
      </p:sp>
      <p:sp>
        <p:nvSpPr>
          <p:cNvPr id="32" name="Rectangle 3"/>
          <p:cNvSpPr txBox="1">
            <a:spLocks noChangeArrowheads="1"/>
          </p:cNvSpPr>
          <p:nvPr/>
        </p:nvSpPr>
        <p:spPr bwMode="auto">
          <a:xfrm>
            <a:off x="3563528" y="276231"/>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技术业绩</a:t>
            </a:r>
            <a:endParaRPr lang="zh-CN" altLang="en-US" sz="3200" dirty="0">
              <a:solidFill>
                <a:schemeClr val="bg1"/>
              </a:solidFill>
              <a:latin typeface="微软雅黑"/>
              <a:ea typeface="微软雅黑"/>
              <a:cs typeface="微软雅黑"/>
            </a:endParaRPr>
          </a:p>
        </p:txBody>
      </p:sp>
      <p:sp>
        <p:nvSpPr>
          <p:cNvPr id="38" name="矩形 37"/>
          <p:cNvSpPr/>
          <p:nvPr/>
        </p:nvSpPr>
        <p:spPr bwMode="auto">
          <a:xfrm>
            <a:off x="1" y="6604432"/>
            <a:ext cx="9157570" cy="270933"/>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cxnSp>
        <p:nvCxnSpPr>
          <p:cNvPr id="39" name="直接连接符 38"/>
          <p:cNvCxnSpPr/>
          <p:nvPr/>
        </p:nvCxnSpPr>
        <p:spPr bwMode="auto">
          <a:xfrm>
            <a:off x="1581" y="6587499"/>
            <a:ext cx="9160727" cy="0"/>
          </a:xfrm>
          <a:prstGeom prst="line">
            <a:avLst/>
          </a:prstGeom>
          <a:ln w="31750">
            <a:solidFill>
              <a:srgbClr val="A7D75B"/>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254457" y="902627"/>
            <a:ext cx="184730" cy="456279"/>
          </a:xfrm>
          <a:prstGeom prst="rect">
            <a:avLst/>
          </a:prstGeom>
          <a:noFill/>
        </p:spPr>
        <p:txBody>
          <a:bodyPr wrap="none" rtlCol="0">
            <a:spAutoFit/>
          </a:bodyPr>
          <a:lstStyle/>
          <a:p>
            <a:pPr algn="ctr" defTabSz="488950">
              <a:lnSpc>
                <a:spcPct val="90000"/>
              </a:lnSpc>
              <a:spcAft>
                <a:spcPct val="35000"/>
              </a:spcAft>
            </a:pPr>
            <a:endParaRPr lang="en-US" altLang="zh-CN" sz="1100" dirty="0">
              <a:solidFill>
                <a:schemeClr val="lt1"/>
              </a:solidFill>
              <a:latin typeface="+mn-lt"/>
              <a:ea typeface="+mn-ea"/>
            </a:endParaRPr>
          </a:p>
          <a:p>
            <a:pPr algn="ctr" defTabSz="488950">
              <a:lnSpc>
                <a:spcPct val="90000"/>
              </a:lnSpc>
              <a:spcAft>
                <a:spcPct val="35000"/>
              </a:spcAft>
            </a:pPr>
            <a:endParaRPr lang="en-US" altLang="zh-CN" sz="1100" dirty="0">
              <a:solidFill>
                <a:schemeClr val="lt1"/>
              </a:solidFill>
              <a:latin typeface="+mn-lt"/>
              <a:ea typeface="+mn-ea"/>
            </a:endParaRPr>
          </a:p>
        </p:txBody>
      </p:sp>
      <p:sp>
        <p:nvSpPr>
          <p:cNvPr id="42" name="Text Box 8"/>
          <p:cNvSpPr txBox="1">
            <a:spLocks noChangeArrowheads="1"/>
          </p:cNvSpPr>
          <p:nvPr/>
        </p:nvSpPr>
        <p:spPr bwMode="auto">
          <a:xfrm>
            <a:off x="12794848" y="7357575"/>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zh-CN" altLang="en-US">
              <a:ea typeface="微软雅黑" pitchFamily="34" charset="-122"/>
            </a:endParaRPr>
          </a:p>
        </p:txBody>
      </p:sp>
      <p:sp>
        <p:nvSpPr>
          <p:cNvPr id="44" name="TextBox 43"/>
          <p:cNvSpPr txBox="1"/>
          <p:nvPr/>
        </p:nvSpPr>
        <p:spPr>
          <a:xfrm>
            <a:off x="476727" y="1426920"/>
            <a:ext cx="4698242" cy="3693319"/>
          </a:xfrm>
          <a:prstGeom prst="rect">
            <a:avLst/>
          </a:prstGeom>
          <a:noFill/>
        </p:spPr>
        <p:txBody>
          <a:bodyPr wrap="square">
            <a:spAutoFit/>
          </a:bodyPr>
          <a:lstStyle/>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全国</a:t>
            </a:r>
            <a:r>
              <a:rPr lang="zh-CN" altLang="en-US" sz="1200" b="1" dirty="0">
                <a:solidFill>
                  <a:schemeClr val="tx1">
                    <a:lumMod val="50000"/>
                    <a:lumOff val="50000"/>
                  </a:schemeClr>
                </a:solidFill>
                <a:latin typeface="+mn-ea"/>
                <a:ea typeface="+mn-ea"/>
              </a:rPr>
              <a:t>低压电器标准化技术委员会委员单位</a:t>
            </a:r>
          </a:p>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全国</a:t>
            </a:r>
            <a:r>
              <a:rPr lang="zh-CN" altLang="en-US" sz="1200" b="1" dirty="0">
                <a:solidFill>
                  <a:schemeClr val="tx1">
                    <a:lumMod val="50000"/>
                    <a:lumOff val="50000"/>
                  </a:schemeClr>
                </a:solidFill>
                <a:latin typeface="+mn-ea"/>
                <a:ea typeface="+mn-ea"/>
              </a:rPr>
              <a:t>低压电器标准化技术委员会家用断路器与类似设备分技  术委员会委员单位</a:t>
            </a:r>
          </a:p>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全国</a:t>
            </a:r>
            <a:r>
              <a:rPr lang="zh-CN" altLang="en-US" sz="1200" b="1" dirty="0">
                <a:solidFill>
                  <a:schemeClr val="tx1">
                    <a:lumMod val="50000"/>
                    <a:lumOff val="50000"/>
                  </a:schemeClr>
                </a:solidFill>
                <a:latin typeface="+mn-ea"/>
                <a:ea typeface="+mn-ea"/>
              </a:rPr>
              <a:t>低压设备绝缘配合标准化技术委员会副主任委员单位</a:t>
            </a:r>
            <a:endParaRPr lang="en-US" altLang="zh-CN" sz="1200" b="1" dirty="0">
              <a:solidFill>
                <a:schemeClr val="tx1">
                  <a:lumMod val="50000"/>
                  <a:lumOff val="50000"/>
                </a:schemeClr>
              </a:solidFill>
              <a:latin typeface="+mn-ea"/>
              <a:ea typeface="+mn-ea"/>
            </a:endParaRPr>
          </a:p>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船</a:t>
            </a:r>
            <a:r>
              <a:rPr lang="zh-CN" altLang="en-US" sz="1200" b="1" dirty="0">
                <a:solidFill>
                  <a:schemeClr val="tx1">
                    <a:lumMod val="50000"/>
                    <a:lumOff val="50000"/>
                  </a:schemeClr>
                </a:solidFill>
                <a:latin typeface="+mn-ea"/>
                <a:ea typeface="+mn-ea"/>
              </a:rPr>
              <a:t>用电器行业标准化技术委员会委员</a:t>
            </a:r>
            <a:r>
              <a:rPr lang="zh-CN" altLang="en-US" sz="1200" b="1" dirty="0" smtClean="0">
                <a:solidFill>
                  <a:schemeClr val="tx1">
                    <a:lumMod val="50000"/>
                    <a:lumOff val="50000"/>
                  </a:schemeClr>
                </a:solidFill>
                <a:latin typeface="+mn-ea"/>
                <a:ea typeface="+mn-ea"/>
              </a:rPr>
              <a:t>单位</a:t>
            </a:r>
            <a:endParaRPr lang="en-US" altLang="zh-CN" sz="1200" b="1" dirty="0" smtClean="0">
              <a:solidFill>
                <a:schemeClr val="tx1">
                  <a:lumMod val="50000"/>
                  <a:lumOff val="50000"/>
                </a:schemeClr>
              </a:solidFill>
              <a:latin typeface="+mn-ea"/>
              <a:ea typeface="+mn-ea"/>
            </a:endParaRPr>
          </a:p>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电力行业直流电源设备标准化技术委员会委员单位</a:t>
            </a:r>
            <a:endParaRPr lang="en-US" altLang="zh-CN" sz="1200" b="1" dirty="0" smtClean="0">
              <a:solidFill>
                <a:schemeClr val="tx1">
                  <a:lumMod val="50000"/>
                  <a:lumOff val="50000"/>
                </a:schemeClr>
              </a:solidFill>
              <a:latin typeface="+mn-ea"/>
              <a:ea typeface="+mn-ea"/>
            </a:endParaRPr>
          </a:p>
          <a:p>
            <a:pPr marL="171450" indent="-171450">
              <a:lnSpc>
                <a:spcPct val="150000"/>
              </a:lnSpc>
              <a:buFont typeface="Wingdings" pitchFamily="2" charset="2"/>
              <a:buChar char="u"/>
            </a:pPr>
            <a:r>
              <a:rPr lang="zh-CN" altLang="en-US" sz="1200" b="1" dirty="0" smtClean="0">
                <a:solidFill>
                  <a:schemeClr val="tx1">
                    <a:lumMod val="50000"/>
                    <a:lumOff val="50000"/>
                  </a:schemeClr>
                </a:solidFill>
                <a:latin typeface="+mn-ea"/>
                <a:ea typeface="+mn-ea"/>
              </a:rPr>
              <a:t>参</a:t>
            </a:r>
            <a:r>
              <a:rPr lang="zh-CN" altLang="en-US" sz="1200" b="1" dirty="0">
                <a:solidFill>
                  <a:schemeClr val="tx1">
                    <a:lumMod val="50000"/>
                    <a:lumOff val="50000"/>
                  </a:schemeClr>
                </a:solidFill>
                <a:latin typeface="+mn-ea"/>
                <a:ea typeface="+mn-ea"/>
              </a:rPr>
              <a:t>编国标</a:t>
            </a:r>
            <a:r>
              <a:rPr lang="en-US" altLang="zh-CN" sz="1200" b="1" dirty="0">
                <a:solidFill>
                  <a:schemeClr val="tx1">
                    <a:lumMod val="50000"/>
                    <a:lumOff val="50000"/>
                  </a:schemeClr>
                </a:solidFill>
                <a:latin typeface="+mn-ea"/>
                <a:ea typeface="+mn-ea"/>
              </a:rPr>
              <a:t>10</a:t>
            </a:r>
            <a:r>
              <a:rPr lang="zh-CN" altLang="en-US" sz="1200" b="1" dirty="0">
                <a:solidFill>
                  <a:schemeClr val="tx1">
                    <a:lumMod val="50000"/>
                    <a:lumOff val="50000"/>
                  </a:schemeClr>
                </a:solidFill>
                <a:latin typeface="+mn-ea"/>
                <a:ea typeface="+mn-ea"/>
              </a:rPr>
              <a:t>多项，行标</a:t>
            </a:r>
            <a:r>
              <a:rPr lang="en-US" altLang="zh-CN" sz="1200" b="1" dirty="0">
                <a:solidFill>
                  <a:schemeClr val="tx1">
                    <a:lumMod val="50000"/>
                    <a:lumOff val="50000"/>
                  </a:schemeClr>
                </a:solidFill>
                <a:latin typeface="+mn-ea"/>
                <a:ea typeface="+mn-ea"/>
              </a:rPr>
              <a:t>5</a:t>
            </a:r>
            <a:r>
              <a:rPr lang="zh-CN" altLang="en-US" sz="1200" b="1" dirty="0">
                <a:solidFill>
                  <a:schemeClr val="tx1">
                    <a:lumMod val="50000"/>
                    <a:lumOff val="50000"/>
                  </a:schemeClr>
                </a:solidFill>
                <a:latin typeface="+mn-ea"/>
                <a:ea typeface="+mn-ea"/>
              </a:rPr>
              <a:t>项</a:t>
            </a:r>
            <a:endParaRPr lang="en-US" altLang="zh-CN" sz="1200" b="1" dirty="0">
              <a:solidFill>
                <a:schemeClr val="tx1">
                  <a:lumMod val="50000"/>
                  <a:lumOff val="50000"/>
                </a:schemeClr>
              </a:solidFill>
              <a:latin typeface="+mn-ea"/>
              <a:ea typeface="+mn-ea"/>
            </a:endParaRPr>
          </a:p>
          <a:p>
            <a:pPr marL="171450" indent="-171450">
              <a:lnSpc>
                <a:spcPct val="150000"/>
              </a:lnSpc>
              <a:buFont typeface="Wingdings" pitchFamily="2" charset="2"/>
              <a:buChar char="u"/>
            </a:pPr>
            <a:r>
              <a:rPr lang="zh-CN" altLang="en-US" sz="1200" b="1" dirty="0">
                <a:solidFill>
                  <a:schemeClr val="tx1">
                    <a:lumMod val="50000"/>
                    <a:lumOff val="50000"/>
                  </a:schemeClr>
                </a:solidFill>
                <a:latin typeface="+mn-ea"/>
                <a:ea typeface="+mn-ea"/>
              </a:rPr>
              <a:t>北京市专利示范</a:t>
            </a:r>
            <a:r>
              <a:rPr lang="zh-CN" altLang="en-US" sz="1200" b="1" dirty="0" smtClean="0">
                <a:solidFill>
                  <a:schemeClr val="tx1">
                    <a:lumMod val="50000"/>
                    <a:lumOff val="50000"/>
                  </a:schemeClr>
                </a:solidFill>
                <a:latin typeface="+mn-ea"/>
                <a:ea typeface="+mn-ea"/>
              </a:rPr>
              <a:t>单位</a:t>
            </a:r>
            <a:endParaRPr lang="en-US" altLang="zh-CN" sz="1200" b="1" dirty="0" smtClean="0">
              <a:solidFill>
                <a:schemeClr val="tx1">
                  <a:lumMod val="50000"/>
                  <a:lumOff val="50000"/>
                </a:schemeClr>
              </a:solidFill>
              <a:latin typeface="+mn-ea"/>
              <a:ea typeface="+mn-ea"/>
            </a:endParaRPr>
          </a:p>
          <a:p>
            <a:pPr>
              <a:spcBef>
                <a:spcPct val="50000"/>
              </a:spcBef>
              <a:defRPr/>
            </a:pPr>
            <a:r>
              <a:rPr lang="zh-CN" altLang="en-US" sz="1200" dirty="0" smtClean="0">
                <a:solidFill>
                  <a:schemeClr val="tx1">
                    <a:lumMod val="50000"/>
                    <a:lumOff val="50000"/>
                  </a:schemeClr>
                </a:solidFill>
                <a:latin typeface="+mn-ea"/>
                <a:ea typeface="+mn-ea"/>
              </a:rPr>
              <a:t>    申报</a:t>
            </a:r>
            <a:r>
              <a:rPr lang="zh-CN" altLang="en-US" sz="1200" dirty="0">
                <a:solidFill>
                  <a:schemeClr val="tx1">
                    <a:lumMod val="50000"/>
                    <a:lumOff val="50000"/>
                  </a:schemeClr>
                </a:solidFill>
                <a:latin typeface="+mn-ea"/>
                <a:ea typeface="+mn-ea"/>
              </a:rPr>
              <a:t>专利</a:t>
            </a:r>
            <a:r>
              <a:rPr lang="en-US" altLang="zh-CN" sz="1200" dirty="0">
                <a:solidFill>
                  <a:schemeClr val="tx1">
                    <a:lumMod val="50000"/>
                    <a:lumOff val="50000"/>
                  </a:schemeClr>
                </a:solidFill>
                <a:latin typeface="+mn-ea"/>
                <a:ea typeface="+mn-ea"/>
              </a:rPr>
              <a:t>154</a:t>
            </a:r>
            <a:r>
              <a:rPr lang="zh-CN" altLang="en-US" sz="1200" dirty="0">
                <a:solidFill>
                  <a:schemeClr val="tx1">
                    <a:lumMod val="50000"/>
                    <a:lumOff val="50000"/>
                  </a:schemeClr>
                </a:solidFill>
                <a:latin typeface="+mn-ea"/>
                <a:ea typeface="+mn-ea"/>
              </a:rPr>
              <a:t>项</a:t>
            </a:r>
          </a:p>
          <a:p>
            <a:pPr marL="171450" indent="-171450">
              <a:spcBef>
                <a:spcPct val="50000"/>
              </a:spcBef>
              <a:buFont typeface="Arial" pitchFamily="34" charset="0"/>
              <a:buChar char="•"/>
              <a:defRPr/>
            </a:pPr>
            <a:r>
              <a:rPr lang="zh-CN" altLang="en-US" sz="1200" dirty="0" smtClean="0">
                <a:solidFill>
                  <a:schemeClr val="tx1">
                    <a:lumMod val="50000"/>
                    <a:lumOff val="50000"/>
                  </a:schemeClr>
                </a:solidFill>
                <a:latin typeface="+mn-ea"/>
                <a:ea typeface="+mn-ea"/>
              </a:rPr>
              <a:t>发明</a:t>
            </a:r>
            <a:r>
              <a:rPr lang="zh-CN" altLang="en-US" sz="1200" dirty="0">
                <a:solidFill>
                  <a:schemeClr val="tx1">
                    <a:lumMod val="50000"/>
                    <a:lumOff val="50000"/>
                  </a:schemeClr>
                </a:solidFill>
                <a:latin typeface="+mn-ea"/>
                <a:ea typeface="+mn-ea"/>
              </a:rPr>
              <a:t>专利</a:t>
            </a:r>
            <a:r>
              <a:rPr lang="en-US" altLang="zh-CN" sz="1200" dirty="0">
                <a:solidFill>
                  <a:schemeClr val="tx1">
                    <a:lumMod val="50000"/>
                    <a:lumOff val="50000"/>
                  </a:schemeClr>
                </a:solidFill>
                <a:latin typeface="+mn-ea"/>
                <a:ea typeface="+mn-ea"/>
              </a:rPr>
              <a:t>68</a:t>
            </a:r>
            <a:r>
              <a:rPr lang="zh-CN" altLang="en-US" sz="1200" dirty="0">
                <a:solidFill>
                  <a:schemeClr val="tx1">
                    <a:lumMod val="50000"/>
                    <a:lumOff val="50000"/>
                  </a:schemeClr>
                </a:solidFill>
                <a:latin typeface="+mn-ea"/>
                <a:ea typeface="+mn-ea"/>
              </a:rPr>
              <a:t>项</a:t>
            </a:r>
          </a:p>
          <a:p>
            <a:pPr marL="171450" indent="-171450">
              <a:spcBef>
                <a:spcPct val="50000"/>
              </a:spcBef>
              <a:buFont typeface="Arial" pitchFamily="34" charset="0"/>
              <a:buChar char="•"/>
              <a:defRPr/>
            </a:pPr>
            <a:r>
              <a:rPr lang="zh-CN" altLang="en-US" sz="1200" dirty="0" smtClean="0">
                <a:solidFill>
                  <a:schemeClr val="tx1">
                    <a:lumMod val="50000"/>
                    <a:lumOff val="50000"/>
                  </a:schemeClr>
                </a:solidFill>
                <a:latin typeface="+mn-ea"/>
                <a:ea typeface="+mn-ea"/>
              </a:rPr>
              <a:t>实用</a:t>
            </a:r>
            <a:r>
              <a:rPr lang="zh-CN" altLang="en-US" sz="1200" dirty="0">
                <a:solidFill>
                  <a:schemeClr val="tx1">
                    <a:lumMod val="50000"/>
                    <a:lumOff val="50000"/>
                  </a:schemeClr>
                </a:solidFill>
                <a:latin typeface="+mn-ea"/>
                <a:ea typeface="+mn-ea"/>
              </a:rPr>
              <a:t>新型</a:t>
            </a:r>
            <a:r>
              <a:rPr lang="en-US" altLang="zh-CN" sz="1200" dirty="0">
                <a:solidFill>
                  <a:schemeClr val="tx1">
                    <a:lumMod val="50000"/>
                    <a:lumOff val="50000"/>
                  </a:schemeClr>
                </a:solidFill>
                <a:latin typeface="+mn-ea"/>
                <a:ea typeface="+mn-ea"/>
              </a:rPr>
              <a:t>80</a:t>
            </a:r>
            <a:r>
              <a:rPr lang="zh-CN" altLang="en-US" sz="1200" dirty="0">
                <a:solidFill>
                  <a:schemeClr val="tx1">
                    <a:lumMod val="50000"/>
                    <a:lumOff val="50000"/>
                  </a:schemeClr>
                </a:solidFill>
                <a:latin typeface="+mn-ea"/>
                <a:ea typeface="+mn-ea"/>
              </a:rPr>
              <a:t>项</a:t>
            </a:r>
          </a:p>
          <a:p>
            <a:pPr marL="171450" indent="-171450">
              <a:spcBef>
                <a:spcPct val="50000"/>
              </a:spcBef>
              <a:buFont typeface="Arial" pitchFamily="34" charset="0"/>
              <a:buChar char="•"/>
              <a:defRPr/>
            </a:pPr>
            <a:r>
              <a:rPr lang="zh-CN" altLang="en-US" sz="1200" dirty="0" smtClean="0">
                <a:solidFill>
                  <a:schemeClr val="tx1">
                    <a:lumMod val="50000"/>
                    <a:lumOff val="50000"/>
                  </a:schemeClr>
                </a:solidFill>
                <a:latin typeface="+mn-ea"/>
                <a:ea typeface="+mn-ea"/>
              </a:rPr>
              <a:t>外观</a:t>
            </a:r>
            <a:r>
              <a:rPr lang="zh-CN" altLang="en-US" sz="1200" dirty="0">
                <a:solidFill>
                  <a:schemeClr val="tx1">
                    <a:lumMod val="50000"/>
                    <a:lumOff val="50000"/>
                  </a:schemeClr>
                </a:solidFill>
                <a:latin typeface="+mn-ea"/>
                <a:ea typeface="+mn-ea"/>
              </a:rPr>
              <a:t>专利</a:t>
            </a:r>
            <a:r>
              <a:rPr lang="en-US" altLang="zh-CN" sz="1200" dirty="0">
                <a:solidFill>
                  <a:schemeClr val="tx1">
                    <a:lumMod val="50000"/>
                    <a:lumOff val="50000"/>
                  </a:schemeClr>
                </a:solidFill>
                <a:latin typeface="+mn-ea"/>
                <a:ea typeface="+mn-ea"/>
              </a:rPr>
              <a:t>6</a:t>
            </a:r>
            <a:r>
              <a:rPr lang="zh-CN" altLang="en-US" sz="1200" dirty="0" smtClean="0">
                <a:solidFill>
                  <a:schemeClr val="tx1">
                    <a:lumMod val="50000"/>
                    <a:lumOff val="50000"/>
                  </a:schemeClr>
                </a:solidFill>
                <a:latin typeface="+mn-ea"/>
                <a:ea typeface="+mn-ea"/>
              </a:rPr>
              <a:t>项</a:t>
            </a:r>
            <a:endParaRPr lang="zh-CN" altLang="en-US" sz="1200" dirty="0">
              <a:solidFill>
                <a:schemeClr val="tx1">
                  <a:lumMod val="50000"/>
                  <a:lumOff val="50000"/>
                </a:schemeClr>
              </a:solidFill>
              <a:latin typeface="+mn-ea"/>
              <a:ea typeface="+mn-ea"/>
            </a:endParaRPr>
          </a:p>
          <a:p>
            <a:pPr marL="171450" indent="-171450">
              <a:lnSpc>
                <a:spcPct val="150000"/>
              </a:lnSpc>
              <a:buFont typeface="Wingdings" pitchFamily="2" charset="2"/>
              <a:buChar char="u"/>
            </a:pPr>
            <a:endParaRPr lang="en-US" altLang="zh-CN" sz="1200" dirty="0">
              <a:solidFill>
                <a:schemeClr val="tx1">
                  <a:lumMod val="50000"/>
                  <a:lumOff val="50000"/>
                </a:schemeClr>
              </a:solidFill>
              <a:latin typeface="+mn-ea"/>
              <a:ea typeface="+mn-ea"/>
            </a:endParaRPr>
          </a:p>
        </p:txBody>
      </p:sp>
      <p:sp>
        <p:nvSpPr>
          <p:cNvPr id="45" name="流程图: 联系 44"/>
          <p:cNvSpPr/>
          <p:nvPr/>
        </p:nvSpPr>
        <p:spPr>
          <a:xfrm>
            <a:off x="6017019" y="1268760"/>
            <a:ext cx="2947469" cy="2519648"/>
          </a:xfrm>
          <a:prstGeom prst="flowChartConnector">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6" name="流程图: 联系 45"/>
          <p:cNvSpPr/>
          <p:nvPr/>
        </p:nvSpPr>
        <p:spPr>
          <a:xfrm>
            <a:off x="5225751" y="3302606"/>
            <a:ext cx="2031681" cy="2706567"/>
          </a:xfrm>
          <a:prstGeom prst="flowChartConnector">
            <a:avLst/>
          </a:prstGeom>
          <a:solidFill>
            <a:srgbClr val="339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7" name="流程图: 联系 46"/>
          <p:cNvSpPr/>
          <p:nvPr/>
        </p:nvSpPr>
        <p:spPr>
          <a:xfrm>
            <a:off x="7255678" y="5155330"/>
            <a:ext cx="264925" cy="353233"/>
          </a:xfrm>
          <a:prstGeom prst="flowChartConnector">
            <a:avLst/>
          </a:prstGeom>
          <a:solidFill>
            <a:srgbClr val="33A6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8" name="流程图: 联系 47"/>
          <p:cNvSpPr/>
          <p:nvPr/>
        </p:nvSpPr>
        <p:spPr>
          <a:xfrm>
            <a:off x="7859216" y="4327218"/>
            <a:ext cx="233344" cy="311125"/>
          </a:xfrm>
          <a:prstGeom prst="flowChartConnector">
            <a:avLst/>
          </a:prstGeom>
          <a:solidFill>
            <a:srgbClr val="B1DE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49" name="流程图: 联系 48"/>
          <p:cNvSpPr/>
          <p:nvPr/>
        </p:nvSpPr>
        <p:spPr>
          <a:xfrm>
            <a:off x="4536242" y="5141293"/>
            <a:ext cx="289488" cy="385984"/>
          </a:xfrm>
          <a:prstGeom prst="flowChartConnector">
            <a:avLst/>
          </a:prstGeom>
          <a:solidFill>
            <a:srgbClr val="7BBC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0" name="流程图: 联系 49"/>
          <p:cNvSpPr/>
          <p:nvPr/>
        </p:nvSpPr>
        <p:spPr>
          <a:xfrm>
            <a:off x="4020427" y="4336575"/>
            <a:ext cx="587748" cy="783664"/>
          </a:xfrm>
          <a:prstGeom prst="flowChartConnector">
            <a:avLst/>
          </a:prstGeom>
          <a:solidFill>
            <a:srgbClr val="7BBC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1" name="流程图: 联系 50"/>
          <p:cNvSpPr/>
          <p:nvPr/>
        </p:nvSpPr>
        <p:spPr>
          <a:xfrm>
            <a:off x="4725725" y="4533076"/>
            <a:ext cx="440372" cy="587163"/>
          </a:xfrm>
          <a:prstGeom prst="flowChartConnector">
            <a:avLst/>
          </a:prstGeom>
          <a:solidFill>
            <a:srgbClr val="33A6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sp>
        <p:nvSpPr>
          <p:cNvPr id="52" name="流程图: 联系 51"/>
          <p:cNvSpPr/>
          <p:nvPr/>
        </p:nvSpPr>
        <p:spPr>
          <a:xfrm>
            <a:off x="7401298" y="4495647"/>
            <a:ext cx="463181" cy="615235"/>
          </a:xfrm>
          <a:prstGeom prst="flowChartConnector">
            <a:avLst/>
          </a:prstGeom>
          <a:solidFill>
            <a:srgbClr val="B1DE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pic>
        <p:nvPicPr>
          <p:cNvPr id="5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107" y="3788407"/>
            <a:ext cx="1105692" cy="1699871"/>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p:cNvPicPr>
            <a:picLocks noChangeAspect="1" noChangeArrowheads="1"/>
          </p:cNvPicPr>
          <p:nvPr/>
        </p:nvPicPr>
        <p:blipFill rotWithShape="1">
          <a:blip r:embed="rId3" cstate="print"/>
          <a:srcRect l="5590" t="10082" r="6552" b="9638"/>
          <a:stretch/>
        </p:blipFill>
        <p:spPr bwMode="auto">
          <a:xfrm>
            <a:off x="6587455" y="1640507"/>
            <a:ext cx="1866295" cy="1602220"/>
          </a:xfrm>
          <a:prstGeom prst="rect">
            <a:avLst/>
          </a:prstGeom>
          <a:noFill/>
          <a:ln>
            <a:noFill/>
          </a:ln>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4165122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sp>
        <p:nvSpPr>
          <p:cNvPr id="31"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dirty="0" smtClean="0">
                <a:latin typeface="Verdana" pitchFamily="34" charset="0"/>
                <a:ea typeface="宋体" pitchFamily="2" charset="-122"/>
              </a:rPr>
              <a:t>www.securelucky.com</a:t>
            </a:r>
            <a:endParaRPr lang="en-US" altLang="zh-CN" sz="1000" b="1" dirty="0">
              <a:latin typeface="Verdana" pitchFamily="34" charset="0"/>
              <a:ea typeface="宋体" pitchFamily="2" charset="-122"/>
            </a:endParaRPr>
          </a:p>
        </p:txBody>
      </p:sp>
      <p:sp>
        <p:nvSpPr>
          <p:cNvPr id="32" name="Rectangle 3"/>
          <p:cNvSpPr txBox="1">
            <a:spLocks noChangeArrowheads="1"/>
          </p:cNvSpPr>
          <p:nvPr/>
        </p:nvSpPr>
        <p:spPr bwMode="auto">
          <a:xfrm>
            <a:off x="3563528" y="276231"/>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技术业绩</a:t>
            </a:r>
            <a:endParaRPr lang="zh-CN" altLang="en-US" sz="3200" dirty="0">
              <a:solidFill>
                <a:schemeClr val="bg1"/>
              </a:solidFill>
              <a:latin typeface="微软雅黑"/>
              <a:ea typeface="微软雅黑"/>
              <a:cs typeface="微软雅黑"/>
            </a:endParaRPr>
          </a:p>
        </p:txBody>
      </p:sp>
      <p:sp>
        <p:nvSpPr>
          <p:cNvPr id="38" name="矩形 37"/>
          <p:cNvSpPr/>
          <p:nvPr/>
        </p:nvSpPr>
        <p:spPr bwMode="auto">
          <a:xfrm>
            <a:off x="1" y="6604432"/>
            <a:ext cx="9157570" cy="270933"/>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defRPr/>
            </a:pPr>
            <a:endParaRPr lang="zh-CN" altLang="en-US"/>
          </a:p>
        </p:txBody>
      </p:sp>
      <p:cxnSp>
        <p:nvCxnSpPr>
          <p:cNvPr id="39" name="直接连接符 38"/>
          <p:cNvCxnSpPr/>
          <p:nvPr/>
        </p:nvCxnSpPr>
        <p:spPr bwMode="auto">
          <a:xfrm>
            <a:off x="1581" y="6587499"/>
            <a:ext cx="9160727" cy="0"/>
          </a:xfrm>
          <a:prstGeom prst="line">
            <a:avLst/>
          </a:prstGeom>
          <a:ln w="31750">
            <a:solidFill>
              <a:srgbClr val="A7D75B"/>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254457" y="902627"/>
            <a:ext cx="184730" cy="456279"/>
          </a:xfrm>
          <a:prstGeom prst="rect">
            <a:avLst/>
          </a:prstGeom>
          <a:noFill/>
        </p:spPr>
        <p:txBody>
          <a:bodyPr wrap="none" rtlCol="0">
            <a:spAutoFit/>
          </a:bodyPr>
          <a:lstStyle/>
          <a:p>
            <a:pPr algn="ctr" defTabSz="488950">
              <a:lnSpc>
                <a:spcPct val="90000"/>
              </a:lnSpc>
              <a:spcAft>
                <a:spcPct val="35000"/>
              </a:spcAft>
            </a:pPr>
            <a:endParaRPr lang="en-US" altLang="zh-CN" sz="1100" dirty="0">
              <a:solidFill>
                <a:schemeClr val="lt1"/>
              </a:solidFill>
              <a:latin typeface="+mn-lt"/>
              <a:ea typeface="+mn-ea"/>
            </a:endParaRPr>
          </a:p>
          <a:p>
            <a:pPr algn="ctr" defTabSz="488950">
              <a:lnSpc>
                <a:spcPct val="90000"/>
              </a:lnSpc>
              <a:spcAft>
                <a:spcPct val="35000"/>
              </a:spcAft>
            </a:pPr>
            <a:endParaRPr lang="en-US" altLang="zh-CN" sz="1100" dirty="0">
              <a:solidFill>
                <a:schemeClr val="lt1"/>
              </a:solidFill>
              <a:latin typeface="+mn-lt"/>
              <a:ea typeface="+mn-ea"/>
            </a:endParaRPr>
          </a:p>
        </p:txBody>
      </p:sp>
      <p:sp>
        <p:nvSpPr>
          <p:cNvPr id="42" name="Text Box 8"/>
          <p:cNvSpPr txBox="1">
            <a:spLocks noChangeArrowheads="1"/>
          </p:cNvSpPr>
          <p:nvPr/>
        </p:nvSpPr>
        <p:spPr bwMode="auto">
          <a:xfrm>
            <a:off x="12794848" y="7357575"/>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zh-CN" altLang="en-US">
              <a:ea typeface="微软雅黑" pitchFamily="34" charset="-122"/>
            </a:endParaRPr>
          </a:p>
        </p:txBody>
      </p:sp>
      <p:grpSp>
        <p:nvGrpSpPr>
          <p:cNvPr id="20" name="组合 19"/>
          <p:cNvGrpSpPr/>
          <p:nvPr/>
        </p:nvGrpSpPr>
        <p:grpSpPr>
          <a:xfrm>
            <a:off x="1403648" y="1383314"/>
            <a:ext cx="6255605" cy="4500341"/>
            <a:chOff x="1241778" y="1319870"/>
            <a:chExt cx="6435714" cy="3472435"/>
          </a:xfrm>
        </p:grpSpPr>
        <p:pic>
          <p:nvPicPr>
            <p:cNvPr id="21" name="Picture 3" descr="北京名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2153" y="1319870"/>
              <a:ext cx="2209800" cy="141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755" y="1335745"/>
              <a:ext cx="20923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著名商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8353" y="3066783"/>
              <a:ext cx="2133600" cy="147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descr="重点新产品"/>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8495" y="3101708"/>
              <a:ext cx="2198688" cy="14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arallelogram 16"/>
            <p:cNvSpPr/>
            <p:nvPr/>
          </p:nvSpPr>
          <p:spPr>
            <a:xfrm>
              <a:off x="1241778" y="2670560"/>
              <a:ext cx="2970483" cy="317129"/>
            </a:xfrm>
            <a:prstGeom prst="parallelogram">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300">
                <a:solidFill>
                  <a:srgbClr val="FFFFFF"/>
                </a:solidFill>
              </a:endParaRPr>
            </a:p>
          </p:txBody>
        </p:sp>
        <p:sp>
          <p:nvSpPr>
            <p:cNvPr id="26" name="TextBox 25"/>
            <p:cNvSpPr txBox="1"/>
            <p:nvPr/>
          </p:nvSpPr>
          <p:spPr>
            <a:xfrm>
              <a:off x="2029093" y="2661756"/>
              <a:ext cx="1219056" cy="225605"/>
            </a:xfrm>
            <a:prstGeom prst="rect">
              <a:avLst/>
            </a:prstGeom>
            <a:noFill/>
          </p:spPr>
          <p:txBody>
            <a:bodyPr wrap="none" rtlCol="0">
              <a:spAutoFit/>
            </a:bodyPr>
            <a:lstStyle/>
            <a:p>
              <a:r>
                <a:rPr lang="zh-CN" altLang="en-US" sz="1300" b="1" dirty="0" smtClean="0">
                  <a:solidFill>
                    <a:schemeClr val="bg1"/>
                  </a:solidFill>
                  <a:latin typeface="+mn-ea"/>
                  <a:ea typeface="+mn-ea"/>
                </a:rPr>
                <a:t>北京名牌产品</a:t>
              </a:r>
              <a:endParaRPr lang="zh-CN" altLang="en-US" sz="1300" b="1" dirty="0">
                <a:solidFill>
                  <a:schemeClr val="bg1"/>
                </a:solidFill>
                <a:latin typeface="+mn-ea"/>
                <a:ea typeface="+mn-ea"/>
              </a:endParaRPr>
            </a:p>
          </p:txBody>
        </p:sp>
        <p:sp>
          <p:nvSpPr>
            <p:cNvPr id="27" name="Parallelogram 16"/>
            <p:cNvSpPr/>
            <p:nvPr/>
          </p:nvSpPr>
          <p:spPr>
            <a:xfrm>
              <a:off x="4707009" y="2670560"/>
              <a:ext cx="2970483" cy="317129"/>
            </a:xfrm>
            <a:prstGeom prst="parallelogram">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300">
                <a:solidFill>
                  <a:srgbClr val="FFFFFF"/>
                </a:solidFill>
              </a:endParaRPr>
            </a:p>
          </p:txBody>
        </p:sp>
        <p:sp>
          <p:nvSpPr>
            <p:cNvPr id="28" name="TextBox 27"/>
            <p:cNvSpPr txBox="1"/>
            <p:nvPr/>
          </p:nvSpPr>
          <p:spPr>
            <a:xfrm>
              <a:off x="5382054" y="2661756"/>
              <a:ext cx="1733593" cy="225605"/>
            </a:xfrm>
            <a:prstGeom prst="rect">
              <a:avLst/>
            </a:prstGeom>
            <a:noFill/>
          </p:spPr>
          <p:txBody>
            <a:bodyPr wrap="none" rtlCol="0">
              <a:spAutoFit/>
            </a:bodyPr>
            <a:lstStyle/>
            <a:p>
              <a:r>
                <a:rPr lang="zh-CN" altLang="en-US" sz="1300" b="1" dirty="0" smtClean="0">
                  <a:solidFill>
                    <a:schemeClr val="bg1"/>
                  </a:solidFill>
                  <a:latin typeface="+mn-ea"/>
                  <a:ea typeface="+mn-ea"/>
                </a:rPr>
                <a:t>北京市高新技术企业</a:t>
              </a:r>
              <a:endParaRPr lang="zh-CN" altLang="en-US" sz="1300" b="1" dirty="0">
                <a:solidFill>
                  <a:schemeClr val="bg1"/>
                </a:solidFill>
                <a:latin typeface="+mn-ea"/>
                <a:ea typeface="+mn-ea"/>
              </a:endParaRPr>
            </a:p>
          </p:txBody>
        </p:sp>
        <p:sp>
          <p:nvSpPr>
            <p:cNvPr id="29" name="Parallelogram 16"/>
            <p:cNvSpPr/>
            <p:nvPr/>
          </p:nvSpPr>
          <p:spPr>
            <a:xfrm>
              <a:off x="1241778" y="4475176"/>
              <a:ext cx="2970483" cy="317129"/>
            </a:xfrm>
            <a:prstGeom prst="parallelogram">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300">
                <a:solidFill>
                  <a:srgbClr val="FFFFFF"/>
                </a:solidFill>
              </a:endParaRPr>
            </a:p>
          </p:txBody>
        </p:sp>
        <p:sp>
          <p:nvSpPr>
            <p:cNvPr id="30" name="TextBox 29"/>
            <p:cNvSpPr txBox="1"/>
            <p:nvPr/>
          </p:nvSpPr>
          <p:spPr>
            <a:xfrm>
              <a:off x="2029093" y="4466373"/>
              <a:ext cx="1390568" cy="225605"/>
            </a:xfrm>
            <a:prstGeom prst="rect">
              <a:avLst/>
            </a:prstGeom>
            <a:noFill/>
          </p:spPr>
          <p:txBody>
            <a:bodyPr wrap="none" rtlCol="0">
              <a:spAutoFit/>
            </a:bodyPr>
            <a:lstStyle/>
            <a:p>
              <a:r>
                <a:rPr lang="zh-CN" altLang="en-US" sz="1300" b="1" dirty="0" smtClean="0">
                  <a:solidFill>
                    <a:schemeClr val="bg1"/>
                  </a:solidFill>
                  <a:latin typeface="+mn-ea"/>
                  <a:ea typeface="+mn-ea"/>
                </a:rPr>
                <a:t>北京市著名商标</a:t>
              </a:r>
              <a:endParaRPr lang="zh-CN" altLang="en-US" sz="1300" b="1" dirty="0">
                <a:solidFill>
                  <a:schemeClr val="bg1"/>
                </a:solidFill>
                <a:latin typeface="+mn-ea"/>
                <a:ea typeface="+mn-ea"/>
              </a:endParaRPr>
            </a:p>
          </p:txBody>
        </p:sp>
        <p:sp>
          <p:nvSpPr>
            <p:cNvPr id="33" name="Parallelogram 16"/>
            <p:cNvSpPr/>
            <p:nvPr/>
          </p:nvSpPr>
          <p:spPr>
            <a:xfrm>
              <a:off x="4707009" y="4475176"/>
              <a:ext cx="2970483" cy="317129"/>
            </a:xfrm>
            <a:prstGeom prst="parallelogram">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300">
                <a:solidFill>
                  <a:srgbClr val="FFFFFF"/>
                </a:solidFill>
              </a:endParaRPr>
            </a:p>
          </p:txBody>
        </p:sp>
        <p:sp>
          <p:nvSpPr>
            <p:cNvPr id="34" name="TextBox 33"/>
            <p:cNvSpPr txBox="1"/>
            <p:nvPr/>
          </p:nvSpPr>
          <p:spPr>
            <a:xfrm>
              <a:off x="5382054" y="4466373"/>
              <a:ext cx="1733593" cy="225605"/>
            </a:xfrm>
            <a:prstGeom prst="rect">
              <a:avLst/>
            </a:prstGeom>
            <a:noFill/>
          </p:spPr>
          <p:txBody>
            <a:bodyPr wrap="none" rtlCol="0">
              <a:spAutoFit/>
            </a:bodyPr>
            <a:lstStyle/>
            <a:p>
              <a:r>
                <a:rPr lang="zh-CN" altLang="en-US" sz="1300" b="1" dirty="0" smtClean="0">
                  <a:solidFill>
                    <a:schemeClr val="bg1"/>
                  </a:solidFill>
                  <a:latin typeface="+mn-ea"/>
                  <a:ea typeface="+mn-ea"/>
                </a:rPr>
                <a:t>国家重点新产品证书</a:t>
              </a:r>
              <a:endParaRPr lang="zh-CN" altLang="en-US" sz="1300" b="1" dirty="0">
                <a:solidFill>
                  <a:schemeClr val="bg1"/>
                </a:solidFill>
                <a:latin typeface="+mn-ea"/>
                <a:ea typeface="+mn-ea"/>
              </a:endParaRPr>
            </a:p>
          </p:txBody>
        </p:sp>
      </p:grpSp>
    </p:spTree>
    <p:extLst>
      <p:ext uri="{BB962C8B-B14F-4D97-AF65-F5344CB8AC3E}">
        <p14:creationId xmlns:p14="http://schemas.microsoft.com/office/powerpoint/2010/main" val="3785436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rgbClr val="92D050"/>
        </a:solidFill>
        <a:effectLst/>
      </p:bgPr>
    </p:bg>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3173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2</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GM5-250PT/M DC1500V</a:t>
            </a:r>
            <a:r>
              <a:rPr lang="zh-CN" altLang="en-US" sz="3200" b="1" dirty="0" smtClean="0">
                <a:solidFill>
                  <a:srgbClr val="333333"/>
                </a:solidFill>
              </a:rPr>
              <a:t>断路器</a:t>
            </a:r>
            <a:endParaRPr lang="en-US" altLang="zh-CN" sz="3200" b="1" dirty="0">
              <a:solidFill>
                <a:srgbClr val="333333"/>
              </a:solidFill>
            </a:endParaRPr>
          </a:p>
        </p:txBody>
      </p:sp>
      <p:sp>
        <p:nvSpPr>
          <p:cNvPr id="12" name="TextBox 11"/>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t>概述</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结构特点</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技术优势</a:t>
            </a:r>
            <a:endParaRPr lang="zh-CN" altLang="en-US" sz="2800" dirty="0"/>
          </a:p>
        </p:txBody>
      </p:sp>
    </p:spTree>
    <p:extLst>
      <p:ext uri="{BB962C8B-B14F-4D97-AF65-F5344CB8AC3E}">
        <p14:creationId xmlns:p14="http://schemas.microsoft.com/office/powerpoint/2010/main" val="713140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pic>
        <p:nvPicPr>
          <p:cNvPr id="5125" name="Picture 8" descr="E:\PPT\自拍照片\IMG_3846.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84" b="95397" l="4047" r="89948"/>
                    </a14:imgEffect>
                  </a14:imgLayer>
                </a14:imgProps>
              </a:ext>
              <a:ext uri="{28A0092B-C50C-407E-A947-70E740481C1C}">
                <a14:useLocalDpi xmlns:a14="http://schemas.microsoft.com/office/drawing/2010/main" val="0"/>
              </a:ext>
            </a:extLst>
          </a:blip>
          <a:srcRect/>
          <a:stretch>
            <a:fillRect/>
          </a:stretch>
        </p:blipFill>
        <p:spPr bwMode="auto">
          <a:xfrm>
            <a:off x="599682" y="1843012"/>
            <a:ext cx="2964206" cy="395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图示 1"/>
          <p:cNvGraphicFramePr/>
          <p:nvPr>
            <p:extLst>
              <p:ext uri="{D42A27DB-BD31-4B8C-83A1-F6EECF244321}">
                <p14:modId xmlns:p14="http://schemas.microsoft.com/office/powerpoint/2010/main" val="2636075204"/>
              </p:ext>
            </p:extLst>
          </p:nvPr>
        </p:nvGraphicFramePr>
        <p:xfrm>
          <a:off x="4932040" y="1588098"/>
          <a:ext cx="379174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707904" y="3356992"/>
            <a:ext cx="1656184"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altLang="zh-CN" sz="2400" dirty="0" smtClean="0"/>
              <a:t>DC1500V</a:t>
            </a:r>
            <a:endParaRPr lang="zh-CN" altLang="en-US" sz="2400" dirty="0"/>
          </a:p>
        </p:txBody>
      </p:sp>
      <p:sp>
        <p:nvSpPr>
          <p:cNvPr id="4" name="TextBox 3"/>
          <p:cNvSpPr txBox="1"/>
          <p:nvPr/>
        </p:nvSpPr>
        <p:spPr>
          <a:xfrm>
            <a:off x="3563888" y="5807398"/>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应用场所</a:t>
            </a:r>
            <a:endParaRPr lang="zh-CN" altLang="en-US" b="1" dirty="0"/>
          </a:p>
        </p:txBody>
      </p:sp>
    </p:spTree>
    <p:extLst>
      <p:ext uri="{BB962C8B-B14F-4D97-AF65-F5344CB8AC3E}">
        <p14:creationId xmlns:p14="http://schemas.microsoft.com/office/powerpoint/2010/main" val="19793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31"/>
          <p:cNvGrpSpPr>
            <a:grpSpLocks/>
          </p:cNvGrpSpPr>
          <p:nvPr/>
        </p:nvGrpSpPr>
        <p:grpSpPr bwMode="auto">
          <a:xfrm>
            <a:off x="1403648" y="1556792"/>
            <a:ext cx="5911850" cy="665163"/>
            <a:chOff x="1152" y="1104"/>
            <a:chExt cx="3724" cy="419"/>
          </a:xfrm>
        </p:grpSpPr>
        <p:grpSp>
          <p:nvGrpSpPr>
            <p:cNvPr id="46108" name="Group 3"/>
            <p:cNvGrpSpPr>
              <a:grpSpLocks/>
            </p:cNvGrpSpPr>
            <p:nvPr/>
          </p:nvGrpSpPr>
          <p:grpSpPr bwMode="auto">
            <a:xfrm>
              <a:off x="1152" y="1104"/>
              <a:ext cx="480" cy="419"/>
              <a:chOff x="1110" y="2656"/>
              <a:chExt cx="1549" cy="1351"/>
            </a:xfrm>
          </p:grpSpPr>
          <p:sp>
            <p:nvSpPr>
              <p:cNvPr id="46112"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solidFill>
                    <a:srgbClr val="0C71E0"/>
                  </a:solidFill>
                </a:endParaRPr>
              </a:p>
            </p:txBody>
          </p:sp>
          <p:sp>
            <p:nvSpPr>
              <p:cNvPr id="46113"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solidFill>
                    <a:srgbClr val="0C71E0"/>
                  </a:solidFill>
                </a:endParaRPr>
              </a:p>
            </p:txBody>
          </p:sp>
          <p:sp>
            <p:nvSpPr>
              <p:cNvPr id="62470" name="AutoShape 6"/>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2"/>
                </a:solid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grpSp>
        <p:sp>
          <p:nvSpPr>
            <p:cNvPr id="46109" name="Line 11"/>
            <p:cNvSpPr>
              <a:spLocks noChangeShapeType="1"/>
            </p:cNvSpPr>
            <p:nvPr/>
          </p:nvSpPr>
          <p:spPr bwMode="auto">
            <a:xfrm>
              <a:off x="1536" y="1488"/>
              <a:ext cx="3340" cy="0"/>
            </a:xfrm>
            <a:prstGeom prst="line">
              <a:avLst/>
            </a:prstGeom>
            <a:noFill/>
            <a:ln w="25400">
              <a:solidFill>
                <a:srgbClr val="C0C0C0"/>
              </a:solidFill>
              <a:prstDash val="sysDot"/>
              <a:round/>
              <a:headEnd/>
              <a:tailEnd type="oval" w="med" len="med"/>
            </a:ln>
          </p:spPr>
          <p:txBody>
            <a:bodyPr wrap="none" anchor="ctr"/>
            <a:lstStyle/>
            <a:p>
              <a:endParaRPr lang="zh-CN" altLang="en-US">
                <a:solidFill>
                  <a:srgbClr val="0C71E0"/>
                </a:solidFill>
              </a:endParaRPr>
            </a:p>
          </p:txBody>
        </p:sp>
        <p:sp>
          <p:nvSpPr>
            <p:cNvPr id="46110" name="Text Box 12"/>
            <p:cNvSpPr txBox="1">
              <a:spLocks noChangeArrowheads="1"/>
            </p:cNvSpPr>
            <p:nvPr/>
          </p:nvSpPr>
          <p:spPr bwMode="auto">
            <a:xfrm>
              <a:off x="1903" y="1166"/>
              <a:ext cx="1351" cy="291"/>
            </a:xfrm>
            <a:prstGeom prst="rect">
              <a:avLst/>
            </a:prstGeom>
            <a:noFill/>
            <a:ln w="9525">
              <a:noFill/>
              <a:miter lim="800000"/>
              <a:headEnd/>
              <a:tailEnd/>
            </a:ln>
          </p:spPr>
          <p:txBody>
            <a:bodyPr wrap="square">
              <a:spAutoFit/>
            </a:bodyPr>
            <a:lstStyle/>
            <a:p>
              <a:pPr eaLnBrk="0" hangingPunct="0"/>
              <a:r>
                <a:rPr lang="zh-CN" altLang="en-US" sz="2400" b="1" dirty="0" smtClean="0">
                  <a:solidFill>
                    <a:srgbClr val="333333"/>
                  </a:solidFill>
                </a:rPr>
                <a:t>企业简介</a:t>
              </a:r>
              <a:endParaRPr lang="en-US" altLang="zh-CN" sz="2400" b="1" dirty="0">
                <a:solidFill>
                  <a:srgbClr val="333333"/>
                </a:solidFill>
              </a:endParaRPr>
            </a:p>
          </p:txBody>
        </p:sp>
        <p:sp>
          <p:nvSpPr>
            <p:cNvPr id="46111" name="Text Box 13"/>
            <p:cNvSpPr txBox="1">
              <a:spLocks noChangeArrowheads="1"/>
            </p:cNvSpPr>
            <p:nvPr/>
          </p:nvSpPr>
          <p:spPr bwMode="gray">
            <a:xfrm>
              <a:off x="1275" y="1166"/>
              <a:ext cx="224" cy="291"/>
            </a:xfrm>
            <a:prstGeom prst="rect">
              <a:avLst/>
            </a:prstGeom>
            <a:noFill/>
            <a:ln w="9525">
              <a:noFill/>
              <a:miter lim="800000"/>
              <a:headEnd/>
              <a:tailEnd/>
            </a:ln>
          </p:spPr>
          <p:txBody>
            <a:bodyPr wrap="none">
              <a:spAutoFit/>
            </a:bodyPr>
            <a:lstStyle/>
            <a:p>
              <a:pPr algn="ctr" eaLnBrk="0" hangingPunct="0"/>
              <a:r>
                <a:rPr lang="en-US" altLang="zh-CN" sz="2400" b="1">
                  <a:solidFill>
                    <a:srgbClr val="FFFFFF"/>
                  </a:solidFill>
                </a:rPr>
                <a:t>1</a:t>
              </a:r>
            </a:p>
          </p:txBody>
        </p:sp>
      </p:grpSp>
      <p:grpSp>
        <p:nvGrpSpPr>
          <p:cNvPr id="46082" name="Group 32"/>
          <p:cNvGrpSpPr>
            <a:grpSpLocks/>
          </p:cNvGrpSpPr>
          <p:nvPr/>
        </p:nvGrpSpPr>
        <p:grpSpPr bwMode="auto">
          <a:xfrm>
            <a:off x="1403648" y="2471198"/>
            <a:ext cx="6559551" cy="665163"/>
            <a:chOff x="1152" y="1680"/>
            <a:chExt cx="4132" cy="419"/>
          </a:xfrm>
        </p:grpSpPr>
        <p:grpSp>
          <p:nvGrpSpPr>
            <p:cNvPr id="46101" name="Group 7"/>
            <p:cNvGrpSpPr>
              <a:grpSpLocks/>
            </p:cNvGrpSpPr>
            <p:nvPr/>
          </p:nvGrpSpPr>
          <p:grpSpPr bwMode="auto">
            <a:xfrm>
              <a:off x="1152" y="1680"/>
              <a:ext cx="480" cy="419"/>
              <a:chOff x="3174" y="2656"/>
              <a:chExt cx="1549" cy="1351"/>
            </a:xfrm>
          </p:grpSpPr>
          <p:sp>
            <p:nvSpPr>
              <p:cNvPr id="46105"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solidFill>
                    <a:srgbClr val="0C71E0"/>
                  </a:solidFill>
                </a:endParaRPr>
              </a:p>
            </p:txBody>
          </p:sp>
          <p:sp>
            <p:nvSpPr>
              <p:cNvPr id="46106"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solidFill>
                    <a:srgbClr val="0C71E0"/>
                  </a:solidFill>
                </a:endParaRPr>
              </a:p>
            </p:txBody>
          </p:sp>
          <p:sp>
            <p:nvSpPr>
              <p:cNvPr id="62474" name="AutoShape 10"/>
              <p:cNvSpPr>
                <a:spLocks noChangeArrowheads="1"/>
              </p:cNvSpPr>
              <p:nvPr/>
            </p:nvSpPr>
            <p:spPr bwMode="gray">
              <a:xfrm>
                <a:off x="3264" y="2737"/>
                <a:ext cx="1349" cy="1167"/>
              </a:xfrm>
              <a:prstGeom prst="hexagon">
                <a:avLst>
                  <a:gd name="adj" fmla="val 28896"/>
                  <a:gd name="vf" fmla="val 115470"/>
                </a:avLst>
              </a:prstGeom>
              <a:gradFill rotWithShape="1">
                <a:gsLst>
                  <a:gs pos="0">
                    <a:srgbClr val="FBEAC7"/>
                  </a:gs>
                  <a:gs pos="17999">
                    <a:srgbClr val="FEE7F2"/>
                  </a:gs>
                  <a:gs pos="36000">
                    <a:srgbClr val="FAC77D"/>
                  </a:gs>
                  <a:gs pos="61000">
                    <a:srgbClr val="FBA97D"/>
                  </a:gs>
                  <a:gs pos="82001">
                    <a:srgbClr val="FBD49C"/>
                  </a:gs>
                  <a:gs pos="100000">
                    <a:srgbClr val="FEE7F2"/>
                  </a:gs>
                </a:gsLst>
                <a:lin ang="2700000" scaled="0"/>
              </a:gradFill>
              <a:ln w="9525">
                <a:solidFill>
                  <a:schemeClr val="tx2"/>
                </a:solid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grpSp>
        <p:sp>
          <p:nvSpPr>
            <p:cNvPr id="46102" name="Line 14"/>
            <p:cNvSpPr>
              <a:spLocks noChangeShapeType="1"/>
            </p:cNvSpPr>
            <p:nvPr/>
          </p:nvSpPr>
          <p:spPr bwMode="auto">
            <a:xfrm>
              <a:off x="1536" y="2064"/>
              <a:ext cx="3340" cy="0"/>
            </a:xfrm>
            <a:prstGeom prst="line">
              <a:avLst/>
            </a:prstGeom>
            <a:noFill/>
            <a:ln w="25400">
              <a:solidFill>
                <a:srgbClr val="C0C0C0"/>
              </a:solidFill>
              <a:prstDash val="sysDot"/>
              <a:round/>
              <a:headEnd/>
              <a:tailEnd type="oval" w="med" len="med"/>
            </a:ln>
          </p:spPr>
          <p:txBody>
            <a:bodyPr wrap="none" anchor="ctr"/>
            <a:lstStyle/>
            <a:p>
              <a:endParaRPr lang="zh-CN" altLang="en-US">
                <a:solidFill>
                  <a:srgbClr val="0C71E0"/>
                </a:solidFill>
              </a:endParaRPr>
            </a:p>
          </p:txBody>
        </p:sp>
        <p:sp>
          <p:nvSpPr>
            <p:cNvPr id="46103" name="Text Box 15"/>
            <p:cNvSpPr txBox="1">
              <a:spLocks noChangeArrowheads="1"/>
            </p:cNvSpPr>
            <p:nvPr/>
          </p:nvSpPr>
          <p:spPr bwMode="auto">
            <a:xfrm>
              <a:off x="1890" y="1689"/>
              <a:ext cx="3394" cy="291"/>
            </a:xfrm>
            <a:prstGeom prst="rect">
              <a:avLst/>
            </a:prstGeom>
            <a:noFill/>
            <a:ln w="9525">
              <a:noFill/>
              <a:miter lim="800000"/>
              <a:headEnd/>
              <a:tailEnd/>
            </a:ln>
          </p:spPr>
          <p:txBody>
            <a:bodyPr wrap="square">
              <a:spAutoFit/>
            </a:bodyPr>
            <a:lstStyle/>
            <a:p>
              <a:pPr eaLnBrk="0" hangingPunct="0"/>
              <a:r>
                <a:rPr lang="en-US" altLang="zh-CN" sz="2400" b="1" dirty="0" smtClean="0">
                  <a:solidFill>
                    <a:srgbClr val="333333"/>
                  </a:solidFill>
                </a:rPr>
                <a:t>GM5-250PT/M DC1500V</a:t>
              </a:r>
              <a:r>
                <a:rPr lang="zh-CN" altLang="en-US" sz="2400" b="1" dirty="0" smtClean="0">
                  <a:solidFill>
                    <a:srgbClr val="333333"/>
                  </a:solidFill>
                </a:rPr>
                <a:t>塑壳断路器</a:t>
              </a:r>
              <a:endParaRPr lang="en-US" altLang="zh-CN" sz="2400" b="1" dirty="0">
                <a:solidFill>
                  <a:srgbClr val="333333"/>
                </a:solidFill>
              </a:endParaRPr>
            </a:p>
          </p:txBody>
        </p:sp>
        <p:sp>
          <p:nvSpPr>
            <p:cNvPr id="46104" name="Text Box 16"/>
            <p:cNvSpPr txBox="1">
              <a:spLocks noChangeArrowheads="1"/>
            </p:cNvSpPr>
            <p:nvPr/>
          </p:nvSpPr>
          <p:spPr bwMode="gray">
            <a:xfrm>
              <a:off x="1275" y="1742"/>
              <a:ext cx="224" cy="291"/>
            </a:xfrm>
            <a:prstGeom prst="rect">
              <a:avLst/>
            </a:prstGeom>
            <a:noFill/>
            <a:ln w="9525">
              <a:noFill/>
              <a:miter lim="800000"/>
              <a:headEnd/>
              <a:tailEnd/>
            </a:ln>
          </p:spPr>
          <p:txBody>
            <a:bodyPr wrap="none">
              <a:spAutoFit/>
            </a:bodyPr>
            <a:lstStyle/>
            <a:p>
              <a:pPr algn="ctr" eaLnBrk="0" hangingPunct="0"/>
              <a:r>
                <a:rPr lang="en-US" altLang="zh-CN" sz="2400" b="1" dirty="0">
                  <a:solidFill>
                    <a:srgbClr val="FFFFFF"/>
                  </a:solidFill>
                </a:rPr>
                <a:t>2</a:t>
              </a:r>
            </a:p>
          </p:txBody>
        </p:sp>
      </p:grpSp>
      <p:sp>
        <p:nvSpPr>
          <p:cNvPr id="46083" name="Rectangle 3"/>
          <p:cNvSpPr txBox="1">
            <a:spLocks noChangeArrowheads="1"/>
          </p:cNvSpPr>
          <p:nvPr/>
        </p:nvSpPr>
        <p:spPr bwMode="auto">
          <a:xfrm>
            <a:off x="3071813" y="285756"/>
            <a:ext cx="2773362" cy="500063"/>
          </a:xfrm>
          <a:prstGeom prst="rect">
            <a:avLst/>
          </a:prstGeom>
          <a:noFill/>
          <a:ln w="9525">
            <a:noFill/>
            <a:miter lim="800000"/>
            <a:headEnd/>
            <a:tailEnd/>
          </a:ln>
        </p:spPr>
        <p:txBody>
          <a:bodyPr/>
          <a:lstStyle/>
          <a:p>
            <a:pPr marL="812800" indent="-812800" algn="ctr">
              <a:lnSpc>
                <a:spcPct val="120000"/>
              </a:lnSpc>
              <a:spcBef>
                <a:spcPct val="20000"/>
              </a:spcBef>
            </a:pPr>
            <a:r>
              <a:rPr lang="zh-CN" altLang="en-US" sz="2800" dirty="0">
                <a:solidFill>
                  <a:srgbClr val="FFFFFF"/>
                </a:solidFill>
                <a:latin typeface="Verdana" pitchFamily="34" charset="0"/>
              </a:rPr>
              <a:t>目  </a:t>
            </a:r>
            <a:r>
              <a:rPr lang="zh-CN" altLang="en-US" sz="2800" dirty="0" smtClean="0">
                <a:solidFill>
                  <a:srgbClr val="FFFFFF"/>
                </a:solidFill>
                <a:latin typeface="Verdana" pitchFamily="34" charset="0"/>
              </a:rPr>
              <a:t>次</a:t>
            </a:r>
            <a:endParaRPr lang="zh-CN" altLang="en-US" sz="2800" dirty="0">
              <a:solidFill>
                <a:srgbClr val="FFFFFF"/>
              </a:solidFill>
              <a:latin typeface="Verdana" pitchFamily="34" charset="0"/>
            </a:endParaRPr>
          </a:p>
        </p:txBody>
      </p:sp>
      <p:sp>
        <p:nvSpPr>
          <p:cNvPr id="46084" name="日期占位符 5"/>
          <p:cNvSpPr>
            <a:spLocks noGrp="1"/>
          </p:cNvSpPr>
          <p:nvPr>
            <p:ph type="dt" sz="quarter" idx="12"/>
          </p:nvPr>
        </p:nvSpPr>
        <p:spPr/>
        <p:txBody>
          <a:bodyPr/>
          <a:lstStyle/>
          <a:p>
            <a:pPr fontAlgn="base">
              <a:spcBef>
                <a:spcPct val="0"/>
              </a:spcBef>
              <a:spcAft>
                <a:spcPct val="0"/>
              </a:spcAft>
              <a:defRPr/>
            </a:pPr>
            <a:r>
              <a:rPr lang="zh-CN" altLang="en-US" smtClean="0">
                <a:ea typeface="宋体" charset="-122"/>
              </a:rPr>
              <a:t>北京人民电器厂有限公司</a:t>
            </a:r>
          </a:p>
        </p:txBody>
      </p:sp>
      <p:grpSp>
        <p:nvGrpSpPr>
          <p:cNvPr id="61" name="Group 32"/>
          <p:cNvGrpSpPr>
            <a:grpSpLocks/>
          </p:cNvGrpSpPr>
          <p:nvPr/>
        </p:nvGrpSpPr>
        <p:grpSpPr bwMode="auto">
          <a:xfrm>
            <a:off x="1410842" y="4437112"/>
            <a:ext cx="6497638" cy="665163"/>
            <a:chOff x="1152" y="1680"/>
            <a:chExt cx="4093" cy="419"/>
          </a:xfrm>
        </p:grpSpPr>
        <p:grpSp>
          <p:nvGrpSpPr>
            <p:cNvPr id="46087" name="Group 7"/>
            <p:cNvGrpSpPr>
              <a:grpSpLocks/>
            </p:cNvGrpSpPr>
            <p:nvPr/>
          </p:nvGrpSpPr>
          <p:grpSpPr bwMode="auto">
            <a:xfrm>
              <a:off x="1152" y="1680"/>
              <a:ext cx="480" cy="419"/>
              <a:chOff x="3174" y="2656"/>
              <a:chExt cx="1549" cy="1351"/>
            </a:xfrm>
          </p:grpSpPr>
          <p:sp>
            <p:nvSpPr>
              <p:cNvPr id="46091"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solidFill>
                    <a:srgbClr val="0C71E0"/>
                  </a:solidFill>
                </a:endParaRPr>
              </a:p>
            </p:txBody>
          </p:sp>
          <p:sp>
            <p:nvSpPr>
              <p:cNvPr id="46092"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solidFill>
                    <a:srgbClr val="0C71E0"/>
                  </a:solidFill>
                </a:endParaRPr>
              </a:p>
            </p:txBody>
          </p:sp>
          <p:sp>
            <p:nvSpPr>
              <p:cNvPr id="69" name="AutoShape 10"/>
              <p:cNvSpPr>
                <a:spLocks noChangeArrowheads="1"/>
              </p:cNvSpPr>
              <p:nvPr/>
            </p:nvSpPr>
            <p:spPr bwMode="gray">
              <a:xfrm>
                <a:off x="3264" y="2737"/>
                <a:ext cx="1349" cy="1167"/>
              </a:xfrm>
              <a:prstGeom prst="hexagon">
                <a:avLst>
                  <a:gd name="adj" fmla="val 28896"/>
                  <a:gd name="vf" fmla="val 115470"/>
                </a:avLst>
              </a:prstGeom>
              <a:gradFill rotWithShape="1">
                <a:gsLst>
                  <a:gs pos="0">
                    <a:srgbClr val="CCCCFF"/>
                  </a:gs>
                  <a:gs pos="17999">
                    <a:srgbClr val="99CCFF"/>
                  </a:gs>
                  <a:gs pos="36000">
                    <a:srgbClr val="9966FF"/>
                  </a:gs>
                  <a:gs pos="61000">
                    <a:srgbClr val="CC99FF"/>
                  </a:gs>
                  <a:gs pos="82001">
                    <a:srgbClr val="99CCFF"/>
                  </a:gs>
                  <a:gs pos="100000">
                    <a:srgbClr val="CCCCFF"/>
                  </a:gs>
                </a:gsLst>
                <a:lin ang="2700000" scaled="0"/>
              </a:gradFill>
              <a:ln w="9525">
                <a:solidFill>
                  <a:schemeClr val="tx2"/>
                </a:solid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grpSp>
        <p:sp>
          <p:nvSpPr>
            <p:cNvPr id="46088" name="Line 14"/>
            <p:cNvSpPr>
              <a:spLocks noChangeShapeType="1"/>
            </p:cNvSpPr>
            <p:nvPr/>
          </p:nvSpPr>
          <p:spPr bwMode="auto">
            <a:xfrm>
              <a:off x="1536" y="2064"/>
              <a:ext cx="3340" cy="0"/>
            </a:xfrm>
            <a:prstGeom prst="line">
              <a:avLst/>
            </a:prstGeom>
            <a:noFill/>
            <a:ln w="25400">
              <a:solidFill>
                <a:srgbClr val="C0C0C0"/>
              </a:solidFill>
              <a:prstDash val="sysDot"/>
              <a:round/>
              <a:headEnd/>
              <a:tailEnd type="oval" w="med" len="med"/>
            </a:ln>
          </p:spPr>
          <p:txBody>
            <a:bodyPr wrap="none" anchor="ctr"/>
            <a:lstStyle/>
            <a:p>
              <a:endParaRPr lang="zh-CN" altLang="en-US">
                <a:solidFill>
                  <a:srgbClr val="0C71E0"/>
                </a:solidFill>
              </a:endParaRPr>
            </a:p>
          </p:txBody>
        </p:sp>
        <p:sp>
          <p:nvSpPr>
            <p:cNvPr id="46089" name="Text Box 15"/>
            <p:cNvSpPr txBox="1">
              <a:spLocks noChangeArrowheads="1"/>
            </p:cNvSpPr>
            <p:nvPr/>
          </p:nvSpPr>
          <p:spPr bwMode="auto">
            <a:xfrm>
              <a:off x="1890" y="1689"/>
              <a:ext cx="3355" cy="291"/>
            </a:xfrm>
            <a:prstGeom prst="rect">
              <a:avLst/>
            </a:prstGeom>
            <a:noFill/>
            <a:ln w="9525">
              <a:noFill/>
              <a:miter lim="800000"/>
              <a:headEnd/>
              <a:tailEnd/>
            </a:ln>
          </p:spPr>
          <p:txBody>
            <a:bodyPr wrap="square">
              <a:spAutoFit/>
            </a:bodyPr>
            <a:lstStyle/>
            <a:p>
              <a:pPr eaLnBrk="0" hangingPunct="0"/>
              <a:r>
                <a:rPr lang="en-US" altLang="zh-CN" sz="2400" b="1" dirty="0" smtClean="0">
                  <a:solidFill>
                    <a:srgbClr val="333333"/>
                  </a:solidFill>
                </a:rPr>
                <a:t>GM7</a:t>
              </a:r>
              <a:r>
                <a:rPr lang="zh-CN" altLang="en-US" sz="2400" b="1" dirty="0" smtClean="0">
                  <a:solidFill>
                    <a:srgbClr val="333333"/>
                  </a:solidFill>
                </a:rPr>
                <a:t>系列</a:t>
              </a:r>
              <a:r>
                <a:rPr lang="en-US" altLang="zh-CN" sz="2400" b="1" dirty="0" smtClean="0">
                  <a:solidFill>
                    <a:srgbClr val="333333"/>
                  </a:solidFill>
                </a:rPr>
                <a:t>AC800V</a:t>
              </a:r>
              <a:r>
                <a:rPr lang="zh-CN" altLang="en-US" sz="2400" b="1" dirty="0" smtClean="0">
                  <a:solidFill>
                    <a:srgbClr val="333333"/>
                  </a:solidFill>
                </a:rPr>
                <a:t>塑壳断路器</a:t>
              </a:r>
              <a:endParaRPr lang="en-US" altLang="zh-CN" sz="2400" b="1" dirty="0">
                <a:solidFill>
                  <a:srgbClr val="333333"/>
                </a:solidFill>
              </a:endParaRPr>
            </a:p>
          </p:txBody>
        </p:sp>
        <p:sp>
          <p:nvSpPr>
            <p:cNvPr id="46090" name="Text Box 16"/>
            <p:cNvSpPr txBox="1">
              <a:spLocks noChangeArrowheads="1"/>
            </p:cNvSpPr>
            <p:nvPr/>
          </p:nvSpPr>
          <p:spPr bwMode="gray">
            <a:xfrm>
              <a:off x="1275" y="1742"/>
              <a:ext cx="224" cy="291"/>
            </a:xfrm>
            <a:prstGeom prst="rect">
              <a:avLst/>
            </a:prstGeom>
            <a:noFill/>
            <a:ln w="9525">
              <a:noFill/>
              <a:miter lim="800000"/>
              <a:headEnd/>
              <a:tailEnd/>
            </a:ln>
          </p:spPr>
          <p:txBody>
            <a:bodyPr wrap="none">
              <a:spAutoFit/>
            </a:bodyPr>
            <a:lstStyle/>
            <a:p>
              <a:pPr algn="ctr" eaLnBrk="0" hangingPunct="0"/>
              <a:r>
                <a:rPr lang="en-US" altLang="zh-CN" sz="2400" b="1" dirty="0" smtClean="0">
                  <a:solidFill>
                    <a:srgbClr val="FFFFFF"/>
                  </a:solidFill>
                </a:rPr>
                <a:t>4</a:t>
              </a:r>
              <a:endParaRPr lang="en-US" altLang="zh-CN" sz="2400" b="1" dirty="0">
                <a:solidFill>
                  <a:srgbClr val="FFFFFF"/>
                </a:solidFill>
              </a:endParaRPr>
            </a:p>
          </p:txBody>
        </p:sp>
      </p:grpSp>
      <p:grpSp>
        <p:nvGrpSpPr>
          <p:cNvPr id="37" name="Group 32"/>
          <p:cNvGrpSpPr>
            <a:grpSpLocks/>
          </p:cNvGrpSpPr>
          <p:nvPr/>
        </p:nvGrpSpPr>
        <p:grpSpPr bwMode="auto">
          <a:xfrm>
            <a:off x="1410842" y="3429000"/>
            <a:ext cx="6497638" cy="665163"/>
            <a:chOff x="1152" y="1680"/>
            <a:chExt cx="4093" cy="419"/>
          </a:xfrm>
        </p:grpSpPr>
        <p:grpSp>
          <p:nvGrpSpPr>
            <p:cNvPr id="38" name="Group 7"/>
            <p:cNvGrpSpPr>
              <a:grpSpLocks/>
            </p:cNvGrpSpPr>
            <p:nvPr/>
          </p:nvGrpSpPr>
          <p:grpSpPr bwMode="auto">
            <a:xfrm>
              <a:off x="1152" y="1680"/>
              <a:ext cx="480" cy="419"/>
              <a:chOff x="3174" y="2656"/>
              <a:chExt cx="1549" cy="1351"/>
            </a:xfrm>
          </p:grpSpPr>
          <p:sp>
            <p:nvSpPr>
              <p:cNvPr id="42"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solidFill>
                    <a:srgbClr val="0C71E0"/>
                  </a:solidFill>
                </a:endParaRPr>
              </a:p>
            </p:txBody>
          </p:sp>
          <p:sp>
            <p:nvSpPr>
              <p:cNvPr id="43"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solidFill>
                    <a:srgbClr val="0C71E0"/>
                  </a:solidFill>
                </a:endParaRPr>
              </a:p>
            </p:txBody>
          </p:sp>
          <p:sp>
            <p:nvSpPr>
              <p:cNvPr id="44" name="AutoShape 10"/>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2"/>
                </a:solid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grpSp>
        <p:sp>
          <p:nvSpPr>
            <p:cNvPr id="39" name="Line 14"/>
            <p:cNvSpPr>
              <a:spLocks noChangeShapeType="1"/>
            </p:cNvSpPr>
            <p:nvPr/>
          </p:nvSpPr>
          <p:spPr bwMode="auto">
            <a:xfrm>
              <a:off x="1536" y="2064"/>
              <a:ext cx="3340" cy="0"/>
            </a:xfrm>
            <a:prstGeom prst="line">
              <a:avLst/>
            </a:prstGeom>
            <a:noFill/>
            <a:ln w="25400">
              <a:solidFill>
                <a:srgbClr val="C0C0C0"/>
              </a:solidFill>
              <a:prstDash val="sysDot"/>
              <a:round/>
              <a:headEnd/>
              <a:tailEnd type="oval" w="med" len="med"/>
            </a:ln>
          </p:spPr>
          <p:txBody>
            <a:bodyPr wrap="none" anchor="ctr"/>
            <a:lstStyle/>
            <a:p>
              <a:endParaRPr lang="zh-CN" altLang="en-US">
                <a:solidFill>
                  <a:srgbClr val="0C71E0"/>
                </a:solidFill>
              </a:endParaRPr>
            </a:p>
          </p:txBody>
        </p:sp>
        <p:sp>
          <p:nvSpPr>
            <p:cNvPr id="40" name="Text Box 15"/>
            <p:cNvSpPr txBox="1">
              <a:spLocks noChangeArrowheads="1"/>
            </p:cNvSpPr>
            <p:nvPr/>
          </p:nvSpPr>
          <p:spPr bwMode="auto">
            <a:xfrm>
              <a:off x="1890" y="1689"/>
              <a:ext cx="3355" cy="291"/>
            </a:xfrm>
            <a:prstGeom prst="rect">
              <a:avLst/>
            </a:prstGeom>
            <a:noFill/>
            <a:ln w="9525">
              <a:noFill/>
              <a:miter lim="800000"/>
              <a:headEnd/>
              <a:tailEnd/>
            </a:ln>
          </p:spPr>
          <p:txBody>
            <a:bodyPr wrap="square">
              <a:spAutoFit/>
            </a:bodyPr>
            <a:lstStyle/>
            <a:p>
              <a:pPr eaLnBrk="0" hangingPunct="0"/>
              <a:r>
                <a:rPr lang="en-US" altLang="zh-CN" sz="2400" b="1" dirty="0" smtClean="0">
                  <a:solidFill>
                    <a:srgbClr val="333333"/>
                  </a:solidFill>
                </a:rPr>
                <a:t>GHG1-20P DC1500V</a:t>
              </a:r>
              <a:r>
                <a:rPr lang="zh-CN" altLang="en-US" sz="2400" b="1" dirty="0" smtClean="0">
                  <a:solidFill>
                    <a:srgbClr val="333333"/>
                  </a:solidFill>
                </a:rPr>
                <a:t>熔断器式隔离器</a:t>
              </a:r>
              <a:endParaRPr lang="en-US" altLang="zh-CN" sz="2400" b="1" dirty="0">
                <a:solidFill>
                  <a:srgbClr val="333333"/>
                </a:solidFill>
              </a:endParaRPr>
            </a:p>
          </p:txBody>
        </p:sp>
        <p:sp>
          <p:nvSpPr>
            <p:cNvPr id="41" name="Text Box 16"/>
            <p:cNvSpPr txBox="1">
              <a:spLocks noChangeArrowheads="1"/>
            </p:cNvSpPr>
            <p:nvPr/>
          </p:nvSpPr>
          <p:spPr bwMode="gray">
            <a:xfrm>
              <a:off x="1275" y="1742"/>
              <a:ext cx="224" cy="291"/>
            </a:xfrm>
            <a:prstGeom prst="rect">
              <a:avLst/>
            </a:prstGeom>
            <a:noFill/>
            <a:ln w="9525">
              <a:noFill/>
              <a:miter lim="800000"/>
              <a:headEnd/>
              <a:tailEnd/>
            </a:ln>
          </p:spPr>
          <p:txBody>
            <a:bodyPr wrap="none">
              <a:spAutoFit/>
            </a:bodyPr>
            <a:lstStyle/>
            <a:p>
              <a:pPr algn="ctr" eaLnBrk="0" hangingPunct="0"/>
              <a:r>
                <a:rPr lang="en-US" altLang="zh-CN" sz="2400" b="1" dirty="0">
                  <a:solidFill>
                    <a:srgbClr val="FFFFFF"/>
                  </a:solidFill>
                </a:rPr>
                <a:t>3</a:t>
              </a:r>
            </a:p>
          </p:txBody>
        </p:sp>
      </p:grpSp>
      <p:grpSp>
        <p:nvGrpSpPr>
          <p:cNvPr id="36" name="Group 32"/>
          <p:cNvGrpSpPr>
            <a:grpSpLocks/>
          </p:cNvGrpSpPr>
          <p:nvPr/>
        </p:nvGrpSpPr>
        <p:grpSpPr bwMode="auto">
          <a:xfrm>
            <a:off x="1386730" y="5347867"/>
            <a:ext cx="6497638" cy="842963"/>
            <a:chOff x="1152" y="1681"/>
            <a:chExt cx="4093" cy="531"/>
          </a:xfrm>
        </p:grpSpPr>
        <p:grpSp>
          <p:nvGrpSpPr>
            <p:cNvPr id="45" name="Group 7"/>
            <p:cNvGrpSpPr>
              <a:grpSpLocks/>
            </p:cNvGrpSpPr>
            <p:nvPr/>
          </p:nvGrpSpPr>
          <p:grpSpPr bwMode="auto">
            <a:xfrm>
              <a:off x="1152" y="1681"/>
              <a:ext cx="480" cy="419"/>
              <a:chOff x="3174" y="2656"/>
              <a:chExt cx="1549" cy="1351"/>
            </a:xfrm>
          </p:grpSpPr>
          <p:sp>
            <p:nvSpPr>
              <p:cNvPr id="49"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zh-CN" altLang="en-US">
                  <a:solidFill>
                    <a:srgbClr val="0C71E0"/>
                  </a:solidFill>
                </a:endParaRPr>
              </a:p>
            </p:txBody>
          </p:sp>
          <p:sp>
            <p:nvSpPr>
              <p:cNvPr id="50"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zh-CN" altLang="en-US">
                  <a:solidFill>
                    <a:srgbClr val="0C71E0"/>
                  </a:solidFill>
                </a:endParaRPr>
              </a:p>
            </p:txBody>
          </p:sp>
          <p:sp>
            <p:nvSpPr>
              <p:cNvPr id="51" name="AutoShape 10"/>
              <p:cNvSpPr>
                <a:spLocks noChangeArrowheads="1"/>
              </p:cNvSpPr>
              <p:nvPr/>
            </p:nvSpPr>
            <p:spPr bwMode="gray">
              <a:xfrm>
                <a:off x="3264" y="2734"/>
                <a:ext cx="1349" cy="1167"/>
              </a:xfrm>
              <a:prstGeom prst="hexagon">
                <a:avLst>
                  <a:gd name="adj" fmla="val 28896"/>
                  <a:gd name="vf" fmla="val 115470"/>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0"/>
              </a:gradFill>
              <a:ln w="9525">
                <a:solidFill>
                  <a:schemeClr val="tx2"/>
                </a:solidFill>
                <a:miter lim="800000"/>
                <a:headEnd/>
                <a:tailEnd/>
              </a:ln>
              <a:effectLst/>
            </p:spPr>
            <p:txBody>
              <a:bodyPr wrap="none" anchor="ctr"/>
              <a:lstStyle/>
              <a:p>
                <a:pPr>
                  <a:defRPr/>
                </a:pPr>
                <a:endParaRPr lang="zh-CN" altLang="en-US">
                  <a:solidFill>
                    <a:srgbClr val="0C71E0"/>
                  </a:solidFill>
                  <a:latin typeface="Arial" pitchFamily="34" charset="0"/>
                  <a:ea typeface="宋体" pitchFamily="2" charset="-122"/>
                </a:endParaRPr>
              </a:p>
            </p:txBody>
          </p:sp>
        </p:grpSp>
        <p:sp>
          <p:nvSpPr>
            <p:cNvPr id="46" name="Line 14"/>
            <p:cNvSpPr>
              <a:spLocks noChangeShapeType="1"/>
            </p:cNvSpPr>
            <p:nvPr/>
          </p:nvSpPr>
          <p:spPr bwMode="auto">
            <a:xfrm>
              <a:off x="1536" y="2196"/>
              <a:ext cx="3340" cy="0"/>
            </a:xfrm>
            <a:prstGeom prst="line">
              <a:avLst/>
            </a:prstGeom>
            <a:noFill/>
            <a:ln w="25400">
              <a:solidFill>
                <a:srgbClr val="C0C0C0"/>
              </a:solidFill>
              <a:prstDash val="sysDot"/>
              <a:round/>
              <a:headEnd/>
              <a:tailEnd type="oval" w="med" len="med"/>
            </a:ln>
          </p:spPr>
          <p:txBody>
            <a:bodyPr wrap="none" anchor="ctr"/>
            <a:lstStyle/>
            <a:p>
              <a:endParaRPr lang="zh-CN" altLang="en-US">
                <a:solidFill>
                  <a:srgbClr val="0C71E0"/>
                </a:solidFill>
              </a:endParaRPr>
            </a:p>
          </p:txBody>
        </p:sp>
        <p:sp>
          <p:nvSpPr>
            <p:cNvPr id="47" name="Text Box 15"/>
            <p:cNvSpPr txBox="1">
              <a:spLocks noChangeArrowheads="1"/>
            </p:cNvSpPr>
            <p:nvPr/>
          </p:nvSpPr>
          <p:spPr bwMode="auto">
            <a:xfrm>
              <a:off x="1890" y="1689"/>
              <a:ext cx="3355" cy="523"/>
            </a:xfrm>
            <a:prstGeom prst="rect">
              <a:avLst/>
            </a:prstGeom>
            <a:noFill/>
            <a:ln w="9525">
              <a:noFill/>
              <a:miter lim="800000"/>
              <a:headEnd/>
              <a:tailEnd/>
            </a:ln>
          </p:spPr>
          <p:txBody>
            <a:bodyPr wrap="square">
              <a:spAutoFit/>
            </a:bodyPr>
            <a:lstStyle/>
            <a:p>
              <a:pPr eaLnBrk="0" hangingPunct="0"/>
              <a:r>
                <a:rPr lang="en-US" altLang="zh-CN" sz="2400" b="1" dirty="0" smtClean="0">
                  <a:solidFill>
                    <a:srgbClr val="333333"/>
                  </a:solidFill>
                </a:rPr>
                <a:t>GHX5-32P DC1000V/1500V</a:t>
              </a:r>
              <a:r>
                <a:rPr lang="zh-CN" altLang="en-US" sz="2400" b="1" dirty="0" smtClean="0">
                  <a:solidFill>
                    <a:srgbClr val="333333"/>
                  </a:solidFill>
                </a:rPr>
                <a:t>光</a:t>
              </a:r>
              <a:r>
                <a:rPr lang="zh-CN" altLang="en-US" sz="2400" b="1" dirty="0" smtClean="0">
                  <a:solidFill>
                    <a:srgbClr val="333333"/>
                  </a:solidFill>
                </a:rPr>
                <a:t>伏组串式逆变器用</a:t>
              </a:r>
              <a:r>
                <a:rPr lang="zh-CN" altLang="en-US" sz="2400" b="1" dirty="0" smtClean="0">
                  <a:solidFill>
                    <a:srgbClr val="333333"/>
                  </a:solidFill>
                </a:rPr>
                <a:t>旋转隔离开关</a:t>
              </a:r>
              <a:endParaRPr lang="en-US" altLang="zh-CN" sz="2400" b="1" dirty="0">
                <a:solidFill>
                  <a:srgbClr val="333333"/>
                </a:solidFill>
              </a:endParaRPr>
            </a:p>
          </p:txBody>
        </p:sp>
        <p:sp>
          <p:nvSpPr>
            <p:cNvPr id="48" name="Text Box 16"/>
            <p:cNvSpPr txBox="1">
              <a:spLocks noChangeArrowheads="1"/>
            </p:cNvSpPr>
            <p:nvPr/>
          </p:nvSpPr>
          <p:spPr bwMode="gray">
            <a:xfrm>
              <a:off x="1275" y="1742"/>
              <a:ext cx="224" cy="291"/>
            </a:xfrm>
            <a:prstGeom prst="rect">
              <a:avLst/>
            </a:prstGeom>
            <a:noFill/>
            <a:ln w="9525">
              <a:noFill/>
              <a:miter lim="800000"/>
              <a:headEnd/>
              <a:tailEnd/>
            </a:ln>
          </p:spPr>
          <p:txBody>
            <a:bodyPr wrap="none">
              <a:spAutoFit/>
            </a:bodyPr>
            <a:lstStyle/>
            <a:p>
              <a:pPr algn="ctr" eaLnBrk="0" hangingPunct="0"/>
              <a:r>
                <a:rPr lang="en-US" altLang="zh-CN" sz="2400" b="1" dirty="0" smtClean="0">
                  <a:solidFill>
                    <a:srgbClr val="FFFFFF"/>
                  </a:solidFill>
                </a:rPr>
                <a:t>5</a:t>
              </a:r>
              <a:endParaRPr lang="en-US" altLang="zh-CN" sz="2400" b="1" dirty="0">
                <a:solidFill>
                  <a:srgbClr val="FFFFFF"/>
                </a:solidFill>
              </a:endParaRPr>
            </a:p>
          </p:txBody>
        </p:sp>
      </p:grpSp>
    </p:spTree>
    <p:extLst>
      <p:ext uri="{BB962C8B-B14F-4D97-AF65-F5344CB8AC3E}">
        <p14:creationId xmlns:p14="http://schemas.microsoft.com/office/powerpoint/2010/main" val="41328552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pic>
        <p:nvPicPr>
          <p:cNvPr id="7" name="Picture 7" descr="E:\PPT\自拍照片\IMG_3847.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399" b="83276" l="2887" r="91917"/>
                    </a14:imgEffect>
                  </a14:imgLayer>
                </a14:imgProps>
              </a:ext>
              <a:ext uri="{28A0092B-C50C-407E-A947-70E740481C1C}">
                <a14:useLocalDpi xmlns:a14="http://schemas.microsoft.com/office/drawing/2010/main" val="0"/>
              </a:ext>
            </a:extLst>
          </a:blip>
          <a:srcRect t="8220" r="5637" b="15581"/>
          <a:stretch>
            <a:fillRect/>
          </a:stretch>
        </p:blipFill>
        <p:spPr bwMode="auto">
          <a:xfrm>
            <a:off x="611560" y="1772816"/>
            <a:ext cx="33956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图示 1"/>
          <p:cNvGraphicFramePr/>
          <p:nvPr>
            <p:extLst>
              <p:ext uri="{D42A27DB-BD31-4B8C-83A1-F6EECF244321}">
                <p14:modId xmlns:p14="http://schemas.microsoft.com/office/powerpoint/2010/main" val="1724864947"/>
              </p:ext>
            </p:extLst>
          </p:nvPr>
        </p:nvGraphicFramePr>
        <p:xfrm>
          <a:off x="3779912" y="1772816"/>
          <a:ext cx="48718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563888" y="587727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主要功能</a:t>
            </a:r>
            <a:endParaRPr lang="zh-CN" altLang="en-US" b="1" dirty="0"/>
          </a:p>
        </p:txBody>
      </p:sp>
    </p:spTree>
    <p:extLst>
      <p:ext uri="{BB962C8B-B14F-4D97-AF65-F5344CB8AC3E}">
        <p14:creationId xmlns:p14="http://schemas.microsoft.com/office/powerpoint/2010/main" val="930762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E:\PPT\自拍照片\IMG_3876.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536" b="91798" l="7401" r="65265"/>
                    </a14:imgEffect>
                  </a14:imgLayer>
                </a14:imgProps>
              </a:ext>
              <a:ext uri="{28A0092B-C50C-407E-A947-70E740481C1C}">
                <a14:useLocalDpi xmlns:a14="http://schemas.microsoft.com/office/drawing/2010/main" val="0"/>
              </a:ext>
            </a:extLst>
          </a:blip>
          <a:srcRect l="4636" t="28084" r="33151" b="6012"/>
          <a:stretch>
            <a:fillRect/>
          </a:stretch>
        </p:blipFill>
        <p:spPr bwMode="auto">
          <a:xfrm>
            <a:off x="5436096" y="1700808"/>
            <a:ext cx="3070225" cy="4337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graphicFrame>
        <p:nvGraphicFramePr>
          <p:cNvPr id="2" name="表格 1"/>
          <p:cNvGraphicFramePr>
            <a:graphicFrameLocks noGrp="1"/>
          </p:cNvGraphicFramePr>
          <p:nvPr>
            <p:extLst>
              <p:ext uri="{D42A27DB-BD31-4B8C-83A1-F6EECF244321}">
                <p14:modId xmlns:p14="http://schemas.microsoft.com/office/powerpoint/2010/main" val="4179967231"/>
              </p:ext>
            </p:extLst>
          </p:nvPr>
        </p:nvGraphicFramePr>
        <p:xfrm>
          <a:off x="589087" y="1412776"/>
          <a:ext cx="4680520" cy="4450080"/>
        </p:xfrm>
        <a:graphic>
          <a:graphicData uri="http://schemas.openxmlformats.org/drawingml/2006/table">
            <a:tbl>
              <a:tblPr firstRow="1" bandRow="1">
                <a:tableStyleId>{793D81CF-94F2-401A-BA57-92F5A7B2D0C5}</a:tableStyleId>
              </a:tblPr>
              <a:tblGrid>
                <a:gridCol w="2340260"/>
                <a:gridCol w="2340260"/>
              </a:tblGrid>
              <a:tr h="370840">
                <a:tc>
                  <a:txBody>
                    <a:bodyPr/>
                    <a:lstStyle/>
                    <a:p>
                      <a:r>
                        <a:rPr lang="zh-CN" altLang="en-US" dirty="0" smtClean="0"/>
                        <a:t>型号</a:t>
                      </a:r>
                      <a:endParaRPr lang="zh-CN" altLang="en-US" dirty="0"/>
                    </a:p>
                  </a:txBody>
                  <a:tcPr/>
                </a:tc>
                <a:tc>
                  <a:txBody>
                    <a:bodyPr/>
                    <a:lstStyle/>
                    <a:p>
                      <a:r>
                        <a:rPr lang="en-US" altLang="zh-CN" dirty="0" smtClean="0"/>
                        <a:t>GM5-250PT/M</a:t>
                      </a:r>
                      <a:endParaRPr lang="zh-CN" altLang="en-US" dirty="0"/>
                    </a:p>
                  </a:txBody>
                  <a:tcPr/>
                </a:tc>
              </a:tr>
              <a:tr h="370840">
                <a:tc>
                  <a:txBody>
                    <a:bodyPr/>
                    <a:lstStyle/>
                    <a:p>
                      <a:r>
                        <a:rPr lang="zh-CN" altLang="en-US" sz="1400" dirty="0" smtClean="0"/>
                        <a:t>壳架等级额定电流</a:t>
                      </a:r>
                      <a:r>
                        <a:rPr lang="en-US" altLang="zh-CN" sz="1400" dirty="0" smtClean="0"/>
                        <a:t>A</a:t>
                      </a:r>
                      <a:endParaRPr lang="zh-CN" altLang="en-US" sz="1400" dirty="0"/>
                    </a:p>
                  </a:txBody>
                  <a:tcPr/>
                </a:tc>
                <a:tc>
                  <a:txBody>
                    <a:bodyPr/>
                    <a:lstStyle/>
                    <a:p>
                      <a:r>
                        <a:rPr lang="en-US" altLang="zh-CN" sz="1400" dirty="0" smtClean="0"/>
                        <a:t>250</a:t>
                      </a:r>
                      <a:endParaRPr lang="zh-CN" altLang="en-US" sz="1400" dirty="0"/>
                    </a:p>
                  </a:txBody>
                  <a:tcPr/>
                </a:tc>
              </a:tr>
              <a:tr h="370840">
                <a:tc>
                  <a:txBody>
                    <a:bodyPr/>
                    <a:lstStyle/>
                    <a:p>
                      <a:r>
                        <a:rPr lang="zh-CN" altLang="en-US" sz="1400" dirty="0" smtClean="0"/>
                        <a:t>额定电流</a:t>
                      </a:r>
                      <a:r>
                        <a:rPr lang="en-US" altLang="zh-CN" sz="1400" dirty="0" smtClean="0"/>
                        <a:t>A</a:t>
                      </a:r>
                      <a:endParaRPr lang="zh-CN" altLang="en-US" sz="1400" dirty="0"/>
                    </a:p>
                  </a:txBody>
                  <a:tcPr/>
                </a:tc>
                <a:tc>
                  <a:txBody>
                    <a:bodyPr/>
                    <a:lstStyle/>
                    <a:p>
                      <a:r>
                        <a:rPr lang="en-US" altLang="zh-CN" sz="1400" dirty="0" smtClean="0"/>
                        <a:t>63-250</a:t>
                      </a:r>
                      <a:endParaRPr lang="zh-CN" altLang="en-US" sz="1400" dirty="0"/>
                    </a:p>
                  </a:txBody>
                  <a:tcPr/>
                </a:tc>
              </a:tr>
              <a:tr h="370840">
                <a:tc>
                  <a:txBody>
                    <a:bodyPr/>
                    <a:lstStyle/>
                    <a:p>
                      <a:r>
                        <a:rPr lang="zh-CN" altLang="en-US" sz="1400" dirty="0" smtClean="0"/>
                        <a:t>额定工作电压</a:t>
                      </a:r>
                      <a:r>
                        <a:rPr lang="en-US" altLang="zh-CN" sz="1400" dirty="0" smtClean="0"/>
                        <a:t>DCV</a:t>
                      </a:r>
                      <a:endParaRPr lang="zh-CN" altLang="en-US" sz="1400" dirty="0"/>
                    </a:p>
                  </a:txBody>
                  <a:tcPr/>
                </a:tc>
                <a:tc>
                  <a:txBody>
                    <a:bodyPr/>
                    <a:lstStyle/>
                    <a:p>
                      <a:r>
                        <a:rPr lang="en-US" altLang="zh-CN" sz="1400" dirty="0" smtClean="0"/>
                        <a:t>1500</a:t>
                      </a:r>
                      <a:endParaRPr lang="zh-CN" altLang="en-US" sz="1400" dirty="0"/>
                    </a:p>
                  </a:txBody>
                  <a:tcPr/>
                </a:tc>
              </a:tr>
              <a:tr h="370840">
                <a:tc>
                  <a:txBody>
                    <a:bodyPr/>
                    <a:lstStyle/>
                    <a:p>
                      <a:r>
                        <a:rPr lang="zh-CN" altLang="en-US" sz="1400" dirty="0" smtClean="0"/>
                        <a:t>额定绝缘电压</a:t>
                      </a:r>
                      <a:r>
                        <a:rPr lang="en-US" altLang="zh-CN" sz="1400" dirty="0" smtClean="0"/>
                        <a:t>V</a:t>
                      </a:r>
                      <a:endParaRPr lang="zh-CN" altLang="en-US" sz="1400" dirty="0"/>
                    </a:p>
                  </a:txBody>
                  <a:tcPr/>
                </a:tc>
                <a:tc>
                  <a:txBody>
                    <a:bodyPr/>
                    <a:lstStyle/>
                    <a:p>
                      <a:r>
                        <a:rPr lang="en-US" altLang="zh-CN" sz="1400" dirty="0" smtClean="0"/>
                        <a:t>1500</a:t>
                      </a:r>
                      <a:endParaRPr lang="zh-CN" altLang="en-US" sz="1400" dirty="0"/>
                    </a:p>
                  </a:txBody>
                  <a:tcPr/>
                </a:tc>
              </a:tr>
              <a:tr h="370840">
                <a:tc>
                  <a:txBody>
                    <a:bodyPr/>
                    <a:lstStyle/>
                    <a:p>
                      <a:r>
                        <a:rPr lang="zh-CN" altLang="en-US" sz="1400" dirty="0" smtClean="0"/>
                        <a:t>额定冲击耐受电压</a:t>
                      </a:r>
                      <a:r>
                        <a:rPr lang="en-US" altLang="zh-CN" sz="1400" dirty="0" smtClean="0"/>
                        <a:t>kV</a:t>
                      </a:r>
                      <a:endParaRPr lang="zh-CN" altLang="en-US" sz="1400" dirty="0"/>
                    </a:p>
                  </a:txBody>
                  <a:tcPr/>
                </a:tc>
                <a:tc>
                  <a:txBody>
                    <a:bodyPr/>
                    <a:lstStyle/>
                    <a:p>
                      <a:r>
                        <a:rPr lang="en-US" altLang="zh-CN" sz="1400" dirty="0" smtClean="0"/>
                        <a:t>12</a:t>
                      </a:r>
                      <a:endParaRPr lang="zh-CN" altLang="en-US" sz="1400" dirty="0"/>
                    </a:p>
                  </a:txBody>
                  <a:tcPr/>
                </a:tc>
              </a:tr>
              <a:tr h="370840">
                <a:tc>
                  <a:txBody>
                    <a:bodyPr/>
                    <a:lstStyle/>
                    <a:p>
                      <a:r>
                        <a:rPr lang="zh-CN" altLang="en-US" sz="1400" dirty="0" smtClean="0"/>
                        <a:t>极限短路分断能力</a:t>
                      </a:r>
                      <a:r>
                        <a:rPr lang="en-US" altLang="zh-CN" sz="1400" dirty="0" err="1" smtClean="0"/>
                        <a:t>Icu</a:t>
                      </a:r>
                      <a:r>
                        <a:rPr lang="en-US" altLang="zh-CN" sz="1400" dirty="0" smtClean="0"/>
                        <a:t> kA</a:t>
                      </a:r>
                      <a:endParaRPr lang="zh-CN" altLang="en-US" sz="1400" dirty="0"/>
                    </a:p>
                  </a:txBody>
                  <a:tcPr/>
                </a:tc>
                <a:tc>
                  <a:txBody>
                    <a:bodyPr/>
                    <a:lstStyle/>
                    <a:p>
                      <a:r>
                        <a:rPr lang="en-US" altLang="zh-CN" sz="1400" dirty="0" smtClean="0"/>
                        <a:t>15</a:t>
                      </a:r>
                      <a:endParaRPr lang="zh-CN" altLang="en-US"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运行短路分断能力</a:t>
                      </a:r>
                      <a:r>
                        <a:rPr lang="en-US" altLang="zh-CN" sz="1400" dirty="0" err="1" smtClean="0"/>
                        <a:t>Ics</a:t>
                      </a:r>
                      <a:r>
                        <a:rPr lang="en-US" altLang="zh-CN" sz="1400" dirty="0" smtClean="0"/>
                        <a:t> kA</a:t>
                      </a:r>
                      <a:endParaRPr lang="zh-CN" altLang="en-US" sz="1400" dirty="0" smtClean="0"/>
                    </a:p>
                  </a:txBody>
                  <a:tcPr/>
                </a:tc>
                <a:tc>
                  <a:txBody>
                    <a:bodyPr/>
                    <a:lstStyle/>
                    <a:p>
                      <a:r>
                        <a:rPr lang="en-US" altLang="zh-CN" sz="1400" dirty="0" smtClean="0"/>
                        <a:t>15</a:t>
                      </a:r>
                      <a:endParaRPr lang="zh-CN" altLang="en-US"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smtClean="0"/>
                        <a:t>是否具有隔离特性</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smtClean="0"/>
                        <a:t>是</a:t>
                      </a:r>
                    </a:p>
                  </a:txBody>
                  <a:tcPr/>
                </a:tc>
              </a:tr>
              <a:tr h="370840">
                <a:tc>
                  <a:txBody>
                    <a:bodyPr/>
                    <a:lstStyle/>
                    <a:p>
                      <a:r>
                        <a:rPr lang="zh-CN" altLang="en-US" sz="1400" dirty="0" smtClean="0"/>
                        <a:t>瞬时动作值</a:t>
                      </a:r>
                      <a:endParaRPr lang="zh-CN" altLang="en-US" sz="1400" dirty="0"/>
                    </a:p>
                  </a:txBody>
                  <a:tcPr/>
                </a:tc>
                <a:tc>
                  <a:txBody>
                    <a:bodyPr/>
                    <a:lstStyle/>
                    <a:p>
                      <a:r>
                        <a:rPr lang="en-US" altLang="zh-CN" sz="1400" dirty="0" smtClean="0"/>
                        <a:t>6In</a:t>
                      </a:r>
                      <a:r>
                        <a:rPr lang="zh-CN" altLang="en-US" sz="1400" dirty="0" smtClean="0"/>
                        <a:t>（</a:t>
                      </a:r>
                      <a:r>
                        <a:rPr lang="en-US" altLang="zh-CN" sz="1400" dirty="0" smtClean="0"/>
                        <a:t>63A</a:t>
                      </a:r>
                      <a:r>
                        <a:rPr lang="zh-CN" altLang="en-US" sz="1400" dirty="0" smtClean="0"/>
                        <a:t>、</a:t>
                      </a:r>
                      <a:r>
                        <a:rPr lang="en-US" altLang="zh-CN" sz="1400" dirty="0" smtClean="0"/>
                        <a:t>80A</a:t>
                      </a:r>
                      <a:r>
                        <a:rPr lang="zh-CN" altLang="en-US" sz="1400" dirty="0" smtClean="0"/>
                        <a:t>为</a:t>
                      </a:r>
                      <a:r>
                        <a:rPr lang="en-US" altLang="zh-CN" sz="1400" dirty="0" smtClean="0"/>
                        <a:t>600A</a:t>
                      </a:r>
                      <a:r>
                        <a:rPr lang="zh-CN" altLang="en-US" sz="1400" dirty="0" smtClean="0"/>
                        <a:t>）</a:t>
                      </a:r>
                      <a:endParaRPr lang="zh-CN" altLang="en-US" sz="1400" dirty="0"/>
                    </a:p>
                  </a:txBody>
                  <a:tcPr/>
                </a:tc>
              </a:tr>
              <a:tr h="370840">
                <a:tc>
                  <a:txBody>
                    <a:bodyPr/>
                    <a:lstStyle/>
                    <a:p>
                      <a:r>
                        <a:rPr lang="zh-CN" altLang="en-US" sz="1400" dirty="0" smtClean="0"/>
                        <a:t>机械寿命次数</a:t>
                      </a:r>
                      <a:endParaRPr lang="zh-CN" altLang="en-US" sz="1400" dirty="0"/>
                    </a:p>
                  </a:txBody>
                  <a:tcPr/>
                </a:tc>
                <a:tc>
                  <a:txBody>
                    <a:bodyPr/>
                    <a:lstStyle/>
                    <a:p>
                      <a:r>
                        <a:rPr lang="en-US" altLang="zh-CN" sz="1400" dirty="0" smtClean="0"/>
                        <a:t>7000</a:t>
                      </a:r>
                      <a:endParaRPr lang="zh-CN" altLang="en-US" sz="1400" dirty="0"/>
                    </a:p>
                  </a:txBody>
                  <a:tcPr/>
                </a:tc>
              </a:tr>
              <a:tr h="370840">
                <a:tc>
                  <a:txBody>
                    <a:bodyPr/>
                    <a:lstStyle/>
                    <a:p>
                      <a:r>
                        <a:rPr lang="zh-CN" altLang="en-US" sz="1400" dirty="0" smtClean="0"/>
                        <a:t>电气寿命次数</a:t>
                      </a:r>
                      <a:endParaRPr lang="zh-CN" altLang="en-US" sz="1400" dirty="0"/>
                    </a:p>
                  </a:txBody>
                  <a:tcPr/>
                </a:tc>
                <a:tc>
                  <a:txBody>
                    <a:bodyPr/>
                    <a:lstStyle/>
                    <a:p>
                      <a:r>
                        <a:rPr lang="en-US" altLang="zh-CN" sz="1400" dirty="0" smtClean="0"/>
                        <a:t>2000</a:t>
                      </a:r>
                      <a:endParaRPr lang="zh-CN" altLang="en-US" sz="1400" dirty="0"/>
                    </a:p>
                  </a:txBody>
                  <a:tcPr/>
                </a:tc>
              </a:tr>
            </a:tbl>
          </a:graphicData>
        </a:graphic>
      </p:graphicFrame>
      <p:sp>
        <p:nvSpPr>
          <p:cNvPr id="8" name="TextBox 7"/>
          <p:cNvSpPr txBox="1"/>
          <p:nvPr/>
        </p:nvSpPr>
        <p:spPr>
          <a:xfrm>
            <a:off x="3995936" y="6028180"/>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主要性能</a:t>
            </a:r>
            <a:endParaRPr lang="zh-CN" altLang="en-US" b="1" dirty="0"/>
          </a:p>
        </p:txBody>
      </p:sp>
    </p:spTree>
    <p:extLst>
      <p:ext uri="{BB962C8B-B14F-4D97-AF65-F5344CB8AC3E}">
        <p14:creationId xmlns:p14="http://schemas.microsoft.com/office/powerpoint/2010/main" val="2395212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94" b="97661" l="45168" r="97269"/>
                    </a14:imgEffect>
                  </a14:imgLayer>
                </a14:imgProps>
              </a:ext>
              <a:ext uri="{28A0092B-C50C-407E-A947-70E740481C1C}">
                <a14:useLocalDpi xmlns:a14="http://schemas.microsoft.com/office/drawing/2010/main" val="0"/>
              </a:ext>
            </a:extLst>
          </a:blip>
          <a:srcRect l="43932" t="5460" b="2223"/>
          <a:stretch>
            <a:fillRect/>
          </a:stretch>
        </p:blipFill>
        <p:spPr bwMode="auto">
          <a:xfrm>
            <a:off x="6660232" y="2096096"/>
            <a:ext cx="1749425"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图示 3"/>
          <p:cNvGraphicFramePr/>
          <p:nvPr>
            <p:extLst>
              <p:ext uri="{D42A27DB-BD31-4B8C-83A1-F6EECF244321}">
                <p14:modId xmlns:p14="http://schemas.microsoft.com/office/powerpoint/2010/main" val="3736236580"/>
              </p:ext>
            </p:extLst>
          </p:nvPr>
        </p:nvGraphicFramePr>
        <p:xfrm>
          <a:off x="827584" y="141277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75556" y="5415736"/>
            <a:ext cx="33483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H*W*D/mm</a:t>
            </a:r>
            <a:r>
              <a:rPr lang="zh-CN" altLang="en-US" dirty="0" smtClean="0"/>
              <a:t>：</a:t>
            </a:r>
            <a:r>
              <a:rPr lang="en-US" altLang="zh-CN" dirty="0" smtClean="0"/>
              <a:t>200</a:t>
            </a:r>
            <a:r>
              <a:rPr lang="zh-CN" altLang="en-US" dirty="0" smtClean="0"/>
              <a:t>*</a:t>
            </a:r>
            <a:r>
              <a:rPr lang="en-US" altLang="zh-CN" dirty="0" smtClean="0"/>
              <a:t>135</a:t>
            </a:r>
            <a:r>
              <a:rPr lang="zh-CN" altLang="en-US" dirty="0" smtClean="0"/>
              <a:t>*</a:t>
            </a:r>
            <a:r>
              <a:rPr lang="en-US" altLang="zh-CN" dirty="0" smtClean="0"/>
              <a:t>86</a:t>
            </a:r>
            <a:endParaRPr lang="zh-CN" altLang="en-US" dirty="0"/>
          </a:p>
        </p:txBody>
      </p:sp>
      <p:sp>
        <p:nvSpPr>
          <p:cNvPr id="10" name="TextBox 9"/>
          <p:cNvSpPr txBox="1"/>
          <p:nvPr/>
        </p:nvSpPr>
        <p:spPr>
          <a:xfrm>
            <a:off x="4572000" y="5420955"/>
            <a:ext cx="331236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分励</a:t>
            </a:r>
            <a:r>
              <a:rPr lang="en-US" altLang="zh-CN" dirty="0" smtClean="0"/>
              <a:t>SHT</a:t>
            </a:r>
            <a:r>
              <a:rPr lang="zh-CN" altLang="en-US" dirty="0" smtClean="0"/>
              <a:t>、辅助</a:t>
            </a:r>
            <a:r>
              <a:rPr lang="en-US" altLang="zh-CN" dirty="0" smtClean="0"/>
              <a:t>AX</a:t>
            </a:r>
            <a:r>
              <a:rPr lang="zh-CN" altLang="en-US" dirty="0" smtClean="0"/>
              <a:t>、报警</a:t>
            </a:r>
            <a:r>
              <a:rPr lang="en-US" altLang="zh-CN" dirty="0" smtClean="0"/>
              <a:t>AL</a:t>
            </a:r>
            <a:endParaRPr lang="zh-CN" altLang="en-US" dirty="0"/>
          </a:p>
        </p:txBody>
      </p:sp>
      <p:sp>
        <p:nvSpPr>
          <p:cNvPr id="11" name="TextBox 10"/>
          <p:cNvSpPr txBox="1"/>
          <p:nvPr/>
        </p:nvSpPr>
        <p:spPr>
          <a:xfrm>
            <a:off x="2123728" y="2096096"/>
            <a:ext cx="9361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2</a:t>
            </a:r>
            <a:r>
              <a:rPr lang="zh-CN" altLang="en-US" dirty="0" smtClean="0"/>
              <a:t>进</a:t>
            </a:r>
            <a:r>
              <a:rPr lang="en-US" altLang="zh-CN" dirty="0" smtClean="0"/>
              <a:t>2</a:t>
            </a:r>
            <a:r>
              <a:rPr lang="zh-CN" altLang="en-US" dirty="0" smtClean="0"/>
              <a:t>出</a:t>
            </a:r>
            <a:endParaRPr lang="zh-CN" altLang="en-US" dirty="0"/>
          </a:p>
        </p:txBody>
      </p:sp>
    </p:spTree>
    <p:extLst>
      <p:ext uri="{BB962C8B-B14F-4D97-AF65-F5344CB8AC3E}">
        <p14:creationId xmlns:p14="http://schemas.microsoft.com/office/powerpoint/2010/main" val="215555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graphicFrame>
        <p:nvGraphicFramePr>
          <p:cNvPr id="2" name="图示 1"/>
          <p:cNvGraphicFramePr/>
          <p:nvPr>
            <p:extLst>
              <p:ext uri="{D42A27DB-BD31-4B8C-83A1-F6EECF244321}">
                <p14:modId xmlns:p14="http://schemas.microsoft.com/office/powerpoint/2010/main" val="271540891"/>
              </p:ext>
            </p:extLst>
          </p:nvPr>
        </p:nvGraphicFramePr>
        <p:xfrm>
          <a:off x="737574" y="1700808"/>
          <a:ext cx="4644516" cy="332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275856" y="532922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环境特性</a:t>
            </a:r>
            <a:endParaRPr lang="zh-CN" altLang="en-US" b="1" dirty="0"/>
          </a:p>
        </p:txBody>
      </p:sp>
      <p:pic>
        <p:nvPicPr>
          <p:cNvPr id="13" name="Picture 24"/>
          <p:cNvPicPr>
            <a:picLocks noChangeAspect="1" noChangeArrowheads="1"/>
          </p:cNvPicPr>
          <p:nvPr/>
        </p:nvPicPr>
        <p:blipFill>
          <a:blip r:embed="rId7"/>
          <a:srcRect/>
          <a:stretch>
            <a:fillRect/>
          </a:stretch>
        </p:blipFill>
        <p:spPr bwMode="auto">
          <a:xfrm>
            <a:off x="5508104" y="2132856"/>
            <a:ext cx="3145301"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926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sp>
        <p:nvSpPr>
          <p:cNvPr id="9" name="TextBox 8"/>
          <p:cNvSpPr txBox="1"/>
          <p:nvPr/>
        </p:nvSpPr>
        <p:spPr>
          <a:xfrm>
            <a:off x="3498957" y="6117796"/>
            <a:ext cx="144016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标准、认证</a:t>
            </a:r>
            <a:endParaRPr lang="zh-CN" altLang="en-US" b="1" dirty="0"/>
          </a:p>
        </p:txBody>
      </p:sp>
      <p:sp>
        <p:nvSpPr>
          <p:cNvPr id="3" name="TextBox 2"/>
          <p:cNvSpPr txBox="1"/>
          <p:nvPr/>
        </p:nvSpPr>
        <p:spPr>
          <a:xfrm>
            <a:off x="899592" y="1196752"/>
            <a:ext cx="698477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smtClean="0"/>
              <a:t>依据标准：</a:t>
            </a:r>
            <a:r>
              <a:rPr lang="en-US" altLang="zh-CN" dirty="0" smtClean="0"/>
              <a:t>IEC 60947-2</a:t>
            </a:r>
            <a:r>
              <a:rPr lang="zh-CN" altLang="en-US" dirty="0" smtClean="0"/>
              <a:t>、</a:t>
            </a:r>
            <a:r>
              <a:rPr lang="en-US" altLang="zh-CN" dirty="0" smtClean="0"/>
              <a:t>GB14048.2</a:t>
            </a:r>
            <a:r>
              <a:rPr lang="zh-CN" altLang="en-US" dirty="0" smtClean="0"/>
              <a:t>、</a:t>
            </a:r>
            <a:r>
              <a:rPr lang="en-US" altLang="zh-CN" dirty="0" smtClean="0"/>
              <a:t>UL489B</a:t>
            </a:r>
            <a:endParaRPr lang="zh-CN" altLang="en-US" dirty="0"/>
          </a:p>
        </p:txBody>
      </p:sp>
      <p:sp>
        <p:nvSpPr>
          <p:cNvPr id="8" name="TextBox 7"/>
          <p:cNvSpPr txBox="1"/>
          <p:nvPr/>
        </p:nvSpPr>
        <p:spPr>
          <a:xfrm>
            <a:off x="899592" y="1750702"/>
            <a:ext cx="698477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smtClean="0"/>
              <a:t>通过认证：</a:t>
            </a:r>
            <a:r>
              <a:rPr lang="en-US" altLang="zh-CN" dirty="0" smtClean="0"/>
              <a:t>CQC/CCC</a:t>
            </a:r>
            <a:r>
              <a:rPr lang="zh-CN" altLang="en-US" dirty="0" smtClean="0"/>
              <a:t>、</a:t>
            </a:r>
            <a:r>
              <a:rPr lang="en-US" altLang="zh-CN" dirty="0" smtClean="0"/>
              <a:t>CB</a:t>
            </a:r>
            <a:r>
              <a:rPr lang="zh-CN" altLang="en-US" dirty="0" smtClean="0"/>
              <a:t>，</a:t>
            </a:r>
            <a:r>
              <a:rPr lang="en-US" altLang="zh-CN" dirty="0" smtClean="0"/>
              <a:t>TUV</a:t>
            </a:r>
            <a:r>
              <a:rPr lang="zh-CN" altLang="en-US" dirty="0" smtClean="0"/>
              <a:t>莱茵</a:t>
            </a:r>
            <a:r>
              <a:rPr lang="en-US" altLang="zh-CN" dirty="0" smtClean="0"/>
              <a:t>/CE</a:t>
            </a:r>
            <a:endParaRPr lang="zh-CN" altLang="en-US" dirty="0"/>
          </a:p>
        </p:txBody>
      </p:sp>
      <p:grpSp>
        <p:nvGrpSpPr>
          <p:cNvPr id="4" name="组合 3"/>
          <p:cNvGrpSpPr/>
          <p:nvPr/>
        </p:nvGrpSpPr>
        <p:grpSpPr>
          <a:xfrm>
            <a:off x="790651" y="2132856"/>
            <a:ext cx="7165725" cy="4036840"/>
            <a:chOff x="790651" y="2132856"/>
            <a:chExt cx="7165725" cy="403684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869" t="10937" r="25000" b="3027"/>
            <a:stretch/>
          </p:blipFill>
          <p:spPr bwMode="auto">
            <a:xfrm>
              <a:off x="790651" y="2132856"/>
              <a:ext cx="2822938" cy="403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869" t="10448" r="25000" b="3418"/>
            <a:stretch/>
          </p:blipFill>
          <p:spPr bwMode="auto">
            <a:xfrm>
              <a:off x="2288061" y="2298152"/>
              <a:ext cx="2651056" cy="37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869" t="11035" r="25000" b="3320"/>
            <a:stretch/>
          </p:blipFill>
          <p:spPr bwMode="auto">
            <a:xfrm>
              <a:off x="3589221" y="2322932"/>
              <a:ext cx="2699792" cy="384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6869" t="10449" r="25000" b="3321"/>
            <a:stretch/>
          </p:blipFill>
          <p:spPr bwMode="auto">
            <a:xfrm>
              <a:off x="5308321" y="2355668"/>
              <a:ext cx="2648055" cy="37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828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rgbClr val="92D050"/>
        </a:solidFill>
        <a:effectLst/>
      </p:bgPr>
    </p:bg>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3173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2</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GM5-250PT/M DC1500V</a:t>
            </a:r>
            <a:r>
              <a:rPr lang="zh-CN" altLang="en-US" sz="3200" b="1" dirty="0" smtClean="0">
                <a:solidFill>
                  <a:srgbClr val="333333"/>
                </a:solidFill>
              </a:rPr>
              <a:t>断路器</a:t>
            </a:r>
            <a:endParaRPr lang="en-US" altLang="zh-CN" sz="3200" b="1" dirty="0">
              <a:solidFill>
                <a:srgbClr val="333333"/>
              </a:solidFill>
            </a:endParaRPr>
          </a:p>
        </p:txBody>
      </p:sp>
      <p:sp>
        <p:nvSpPr>
          <p:cNvPr id="12" name="TextBox 11"/>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zh-CN" altLang="en-US" sz="2800" dirty="0">
              <a:solidFill>
                <a:srgbClr val="000000"/>
              </a:solidFill>
            </a:endParaRPr>
          </a:p>
        </p:txBody>
      </p:sp>
    </p:spTree>
    <p:extLst>
      <p:ext uri="{BB962C8B-B14F-4D97-AF65-F5344CB8AC3E}">
        <p14:creationId xmlns:p14="http://schemas.microsoft.com/office/powerpoint/2010/main" val="395934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4"/>
          <p:cNvSpPr>
            <a:spLocks noGrp="1"/>
          </p:cNvSpPr>
          <p:nvPr>
            <p:ph type="dt" sz="half" idx="12"/>
          </p:nvPr>
        </p:nvSpPr>
        <p:spPr/>
        <p:txBody>
          <a:bodyPr/>
          <a:lstStyle/>
          <a:p>
            <a:pPr>
              <a:defRPr/>
            </a:pPr>
            <a:r>
              <a:rPr lang="en-US" altLang="zh-CN" smtClean="0"/>
              <a:t>ppt.glzy8.com</a:t>
            </a:r>
            <a:r>
              <a:rPr lang="zh-CN" altLang="en-US" smtClean="0"/>
              <a:t>海量</a:t>
            </a:r>
            <a:r>
              <a:rPr lang="en-US" altLang="zh-CN" smtClean="0"/>
              <a:t>PPT</a:t>
            </a:r>
            <a:r>
              <a:rPr lang="zh-CN" altLang="en-US" smtClean="0"/>
              <a:t>模板免费下载</a:t>
            </a:r>
            <a:endParaRPr lang="zh-CN" altLang="en-US"/>
          </a:p>
        </p:txBody>
      </p:sp>
      <p:sp>
        <p:nvSpPr>
          <p:cNvPr id="6"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graphicFrame>
        <p:nvGraphicFramePr>
          <p:cNvPr id="7" name="图示 6"/>
          <p:cNvGraphicFramePr/>
          <p:nvPr>
            <p:extLst>
              <p:ext uri="{D42A27DB-BD31-4B8C-83A1-F6EECF244321}">
                <p14:modId xmlns:p14="http://schemas.microsoft.com/office/powerpoint/2010/main" val="1795932124"/>
              </p:ext>
            </p:extLst>
          </p:nvPr>
        </p:nvGraphicFramePr>
        <p:xfrm>
          <a:off x="611560" y="1597248"/>
          <a:ext cx="8208912"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46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2"/>
          <p:cNvPicPr>
            <a:picLocks noChangeAspect="1" noChangeArrowheads="1"/>
          </p:cNvPicPr>
          <p:nvPr/>
        </p:nvPicPr>
        <p:blipFill>
          <a:blip r:embed="rId2">
            <a:extLst>
              <a:ext uri="{28A0092B-C50C-407E-A947-70E740481C1C}">
                <a14:useLocalDpi xmlns:a14="http://schemas.microsoft.com/office/drawing/2010/main" val="0"/>
              </a:ext>
            </a:extLst>
          </a:blip>
          <a:srcRect l="30794" r="1569"/>
          <a:stretch>
            <a:fillRect/>
          </a:stretch>
        </p:blipFill>
        <p:spPr bwMode="auto">
          <a:xfrm>
            <a:off x="4211641" y="1728790"/>
            <a:ext cx="419417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r="78905"/>
          <a:stretch>
            <a:fillRect/>
          </a:stretch>
        </p:blipFill>
        <p:spPr bwMode="auto">
          <a:xfrm>
            <a:off x="2366967" y="1724209"/>
            <a:ext cx="1349375" cy="223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78" b="97466" l="1261" r="37815"/>
                    </a14:imgEffect>
                  </a14:imgLayer>
                </a14:imgProps>
              </a:ext>
              <a:ext uri="{28A0092B-C50C-407E-A947-70E740481C1C}">
                <a14:useLocalDpi xmlns:a14="http://schemas.microsoft.com/office/drawing/2010/main" val="0"/>
              </a:ext>
            </a:extLst>
          </a:blip>
          <a:srcRect r="57297" b="3999"/>
          <a:stretch>
            <a:fillRect/>
          </a:stretch>
        </p:blipFill>
        <p:spPr bwMode="auto">
          <a:xfrm>
            <a:off x="490538" y="899762"/>
            <a:ext cx="1295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3" name="TextBox 11"/>
          <p:cNvSpPr txBox="1">
            <a:spLocks noChangeArrowheads="1"/>
          </p:cNvSpPr>
          <p:nvPr/>
        </p:nvSpPr>
        <p:spPr bwMode="auto">
          <a:xfrm>
            <a:off x="677077" y="5013176"/>
            <a:ext cx="6552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dirty="0">
                <a:latin typeface="宋体" charset="-122"/>
              </a:rPr>
              <a:t>★ </a:t>
            </a:r>
            <a:r>
              <a:rPr lang="zh-CN" altLang="en-US" sz="1600" dirty="0"/>
              <a:t>对于核心部件“机构”和“内部附件”</a:t>
            </a:r>
            <a:r>
              <a:rPr lang="zh-CN" altLang="en-US" sz="1600" dirty="0" smtClean="0"/>
              <a:t>：在</a:t>
            </a:r>
            <a:r>
              <a:rPr lang="zh-CN" altLang="en-US" sz="1600" dirty="0"/>
              <a:t>设计原理相同、加工工艺类似的情况下，仅需对少数零件做修改就能够达到不同的技术参数，适用于同</a:t>
            </a:r>
            <a:r>
              <a:rPr lang="zh-CN" altLang="en-US" sz="1600" dirty="0" smtClean="0"/>
              <a:t>系列、不同品种的</a:t>
            </a:r>
            <a:r>
              <a:rPr lang="zh-CN" altLang="en-US" sz="1600" dirty="0"/>
              <a:t>产品，实现产品改型。</a:t>
            </a:r>
            <a:endParaRPr lang="en-US" altLang="zh-CN" sz="1600" dirty="0"/>
          </a:p>
        </p:txBody>
      </p:sp>
      <p:sp>
        <p:nvSpPr>
          <p:cNvPr id="8204" name="TextBox 4"/>
          <p:cNvSpPr txBox="1">
            <a:spLocks noChangeArrowheads="1"/>
          </p:cNvSpPr>
          <p:nvPr/>
        </p:nvSpPr>
        <p:spPr bwMode="auto">
          <a:xfrm>
            <a:off x="6213476" y="1728790"/>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7"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
        <p:nvSpPr>
          <p:cNvPr id="5" name="右箭头 4"/>
          <p:cNvSpPr/>
          <p:nvPr/>
        </p:nvSpPr>
        <p:spPr>
          <a:xfrm>
            <a:off x="605884" y="3875375"/>
            <a:ext cx="6990451" cy="52534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ltLang="zh-CN" sz="1400" dirty="0" smtClean="0"/>
              <a:t>GM5-250PT          GM5-250P 2P                              GM5-250P 4P</a:t>
            </a:r>
            <a:r>
              <a:rPr lang="en-US" altLang="zh-CN" dirty="0" smtClean="0"/>
              <a:t> </a:t>
            </a:r>
            <a:endParaRPr lang="zh-CN" altLang="en-US" dirty="0"/>
          </a:p>
        </p:txBody>
      </p:sp>
      <p:sp>
        <p:nvSpPr>
          <p:cNvPr id="6" name="TextBox 5"/>
          <p:cNvSpPr txBox="1"/>
          <p:nvPr/>
        </p:nvSpPr>
        <p:spPr>
          <a:xfrm>
            <a:off x="3201009" y="4378531"/>
            <a:ext cx="18002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a:t>平台</a:t>
            </a:r>
            <a:r>
              <a:rPr lang="zh-CN" altLang="en-US" dirty="0" smtClean="0"/>
              <a:t>化开发理念</a:t>
            </a:r>
            <a:endParaRPr lang="zh-CN" altLang="en-US" dirty="0"/>
          </a:p>
        </p:txBody>
      </p:sp>
    </p:spTree>
    <p:extLst>
      <p:ext uri="{BB962C8B-B14F-4D97-AF65-F5344CB8AC3E}">
        <p14:creationId xmlns:p14="http://schemas.microsoft.com/office/powerpoint/2010/main" val="4962531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2267744" y="1196752"/>
            <a:ext cx="5256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a:t>⑴  “动静触头和灭弧室</a:t>
            </a:r>
            <a:r>
              <a:rPr lang="zh-CN" altLang="en-US" sz="2000" dirty="0" smtClean="0"/>
              <a:t>”核心技术</a:t>
            </a:r>
            <a:endParaRPr lang="en-US" altLang="zh-CN" sz="2000" dirty="0"/>
          </a:p>
        </p:txBody>
      </p:sp>
      <p:pic>
        <p:nvPicPr>
          <p:cNvPr id="10246" name="Picture 2"/>
          <p:cNvPicPr>
            <a:picLocks noChangeAspect="1" noChangeArrowheads="1"/>
          </p:cNvPicPr>
          <p:nvPr/>
        </p:nvPicPr>
        <p:blipFill>
          <a:blip r:embed="rId2">
            <a:extLst>
              <a:ext uri="{28A0092B-C50C-407E-A947-70E740481C1C}">
                <a14:useLocalDpi xmlns:a14="http://schemas.microsoft.com/office/drawing/2010/main" val="0"/>
              </a:ext>
            </a:extLst>
          </a:blip>
          <a:srcRect l="6847" t="5475" r="2400" b="327"/>
          <a:stretch>
            <a:fillRect/>
          </a:stretch>
        </p:blipFill>
        <p:spPr bwMode="auto">
          <a:xfrm>
            <a:off x="539552" y="1919928"/>
            <a:ext cx="40227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8" name="矩形 7"/>
          <p:cNvSpPr>
            <a:spLocks noChangeArrowheads="1"/>
          </p:cNvSpPr>
          <p:nvPr/>
        </p:nvSpPr>
        <p:spPr bwMode="auto">
          <a:xfrm>
            <a:off x="4644008" y="4869160"/>
            <a:ext cx="3960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强吹弧设计</a:t>
            </a:r>
            <a:r>
              <a:rPr lang="en-US" altLang="zh-CN" dirty="0"/>
              <a:t>(</a:t>
            </a:r>
            <a:r>
              <a:rPr lang="zh-CN" altLang="en-US" dirty="0"/>
              <a:t>动、静触头绝缘件采用产气材料，栅片数量增加至</a:t>
            </a:r>
            <a:r>
              <a:rPr lang="en-US" altLang="zh-CN" dirty="0"/>
              <a:t>18</a:t>
            </a:r>
            <a:r>
              <a:rPr lang="zh-CN" altLang="en-US" dirty="0"/>
              <a:t>片</a:t>
            </a:r>
            <a:r>
              <a:rPr lang="en-US" altLang="zh-CN" dirty="0"/>
              <a:t>)</a:t>
            </a:r>
            <a:r>
              <a:rPr lang="zh-CN" altLang="en-US" dirty="0"/>
              <a:t>。</a:t>
            </a:r>
          </a:p>
        </p:txBody>
      </p:sp>
      <p:pic>
        <p:nvPicPr>
          <p:cNvPr id="102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211" y="1988840"/>
            <a:ext cx="2017429" cy="262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
        <p:nvSpPr>
          <p:cNvPr id="13" name="矩形 7"/>
          <p:cNvSpPr>
            <a:spLocks noChangeArrowheads="1"/>
          </p:cNvSpPr>
          <p:nvPr/>
        </p:nvSpPr>
        <p:spPr bwMode="auto">
          <a:xfrm>
            <a:off x="579728" y="4824561"/>
            <a:ext cx="3456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大开距设计</a:t>
            </a:r>
            <a:r>
              <a:rPr lang="en-US" altLang="zh-CN" dirty="0"/>
              <a:t>(</a:t>
            </a:r>
            <a:r>
              <a:rPr lang="zh-CN" altLang="en-US" dirty="0"/>
              <a:t>触头开距为≥</a:t>
            </a:r>
            <a:r>
              <a:rPr lang="en-US" altLang="zh-CN" dirty="0"/>
              <a:t>35mm</a:t>
            </a:r>
            <a:r>
              <a:rPr lang="zh-CN" altLang="en-US" dirty="0"/>
              <a:t>，引弧开距为≥</a:t>
            </a:r>
            <a:r>
              <a:rPr lang="en-US" altLang="zh-CN" dirty="0"/>
              <a:t>56mm)</a:t>
            </a:r>
            <a:r>
              <a:rPr lang="zh-CN" altLang="en-US" dirty="0" smtClean="0"/>
              <a:t>；</a:t>
            </a:r>
            <a:endParaRPr lang="en-US" altLang="zh-CN" dirty="0"/>
          </a:p>
        </p:txBody>
      </p:sp>
    </p:spTree>
    <p:extLst>
      <p:ext uri="{BB962C8B-B14F-4D97-AF65-F5344CB8AC3E}">
        <p14:creationId xmlns:p14="http://schemas.microsoft.com/office/powerpoint/2010/main" val="597488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3" descr="E:\PPT\自拍照片\IMG_386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393" r="92047"/>
                    </a14:imgEffect>
                  </a14:imgLayer>
                </a14:imgProps>
              </a:ext>
              <a:ext uri="{28A0092B-C50C-407E-A947-70E740481C1C}">
                <a14:useLocalDpi xmlns:a14="http://schemas.microsoft.com/office/drawing/2010/main" val="0"/>
              </a:ext>
            </a:extLst>
          </a:blip>
          <a:srcRect l="2548" r="5859"/>
          <a:stretch>
            <a:fillRect/>
          </a:stretch>
        </p:blipFill>
        <p:spPr bwMode="auto">
          <a:xfrm>
            <a:off x="5131645" y="1412776"/>
            <a:ext cx="3594782" cy="294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descr="E:\PPT\自拍照片\IMG_385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81281" l="0" r="98803"/>
                    </a14:imgEffect>
                  </a14:imgLayer>
                </a14:imgProps>
              </a:ext>
              <a:ext uri="{28A0092B-C50C-407E-A947-70E740481C1C}">
                <a14:useLocalDpi xmlns:a14="http://schemas.microsoft.com/office/drawing/2010/main" val="0"/>
              </a:ext>
            </a:extLst>
          </a:blip>
          <a:srcRect b="17262"/>
          <a:stretch>
            <a:fillRect/>
          </a:stretch>
        </p:blipFill>
        <p:spPr bwMode="auto">
          <a:xfrm>
            <a:off x="611563" y="1412776"/>
            <a:ext cx="4506491" cy="279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
        <p:nvSpPr>
          <p:cNvPr id="9" name="TextBox 1"/>
          <p:cNvSpPr txBox="1">
            <a:spLocks noChangeArrowheads="1"/>
          </p:cNvSpPr>
          <p:nvPr/>
        </p:nvSpPr>
        <p:spPr bwMode="auto">
          <a:xfrm>
            <a:off x="611563" y="4509120"/>
            <a:ext cx="7920877" cy="1862048"/>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pPr eaLnBrk="1" hangingPunct="1"/>
            <a:r>
              <a:rPr lang="zh-CN" altLang="en-US" dirty="0">
                <a:latin typeface="宋体" charset="-122"/>
              </a:rPr>
              <a:t>① 静触头电触点与动触头电触点的接触面与基座底平面的夹角为锐角且位于第一象限。</a:t>
            </a:r>
            <a:endParaRPr lang="en-US" altLang="zh-CN" dirty="0">
              <a:latin typeface="宋体" charset="-122"/>
            </a:endParaRPr>
          </a:p>
          <a:p>
            <a:pPr eaLnBrk="1" hangingPunct="1"/>
            <a:r>
              <a:rPr lang="zh-CN" altLang="en-US" dirty="0">
                <a:latin typeface="宋体" charset="-122"/>
              </a:rPr>
              <a:t>② 栅片灭弧室，其底部和顶部各设置有一片引弧栅片，灭弧室底部引弧栅片低于静触头电触点，灭弧室顶部引弧栅片高于动触头打开时的动触头电触点最大位置。</a:t>
            </a:r>
            <a:endParaRPr lang="en-US" altLang="zh-CN" dirty="0">
              <a:latin typeface="宋体" charset="-122"/>
            </a:endParaRPr>
          </a:p>
        </p:txBody>
      </p:sp>
    </p:spTree>
    <p:extLst>
      <p:ext uri="{BB962C8B-B14F-4D97-AF65-F5344CB8AC3E}">
        <p14:creationId xmlns:p14="http://schemas.microsoft.com/office/powerpoint/2010/main" val="1611770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rgbClr val="1A7BAE"/>
        </a:solidFill>
        <a:effectLst/>
      </p:bgPr>
    </p:bg>
    <p:spTree>
      <p:nvGrpSpPr>
        <p:cNvPr id="1" name=""/>
        <p:cNvGrpSpPr/>
        <p:nvPr/>
      </p:nvGrpSpPr>
      <p:grpSpPr>
        <a:xfrm>
          <a:off x="0" y="0"/>
          <a:ext cx="0" cy="0"/>
          <a:chOff x="0" y="0"/>
          <a:chExt cx="0" cy="0"/>
        </a:xfrm>
      </p:grpSpPr>
      <p:sp>
        <p:nvSpPr>
          <p:cNvPr id="23" name="矩形 22"/>
          <p:cNvSpPr/>
          <p:nvPr/>
        </p:nvSpPr>
        <p:spPr>
          <a:xfrm>
            <a:off x="0" y="0"/>
            <a:ext cx="9144000" cy="6858000"/>
          </a:xfrm>
          <a:prstGeom prst="rect">
            <a:avLst/>
          </a:prstGeom>
          <a:solidFill>
            <a:srgbClr val="1966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buFont typeface="Arial" pitchFamily="34" charset="0"/>
              <a:buNone/>
              <a:defRPr/>
            </a:pPr>
            <a:endParaRPr lang="zh-CN" altLang="en-US">
              <a:solidFill>
                <a:srgbClr val="FFFFFF"/>
              </a:solidFill>
            </a:endParaRPr>
          </a:p>
        </p:txBody>
      </p:sp>
      <p:sp>
        <p:nvSpPr>
          <p:cNvPr id="5122" name="矩形 5"/>
          <p:cNvSpPr>
            <a:spLocks noChangeArrowheads="1"/>
          </p:cNvSpPr>
          <p:nvPr/>
        </p:nvSpPr>
        <p:spPr bwMode="auto">
          <a:xfrm>
            <a:off x="0" y="2889251"/>
            <a:ext cx="9144000" cy="599016"/>
          </a:xfrm>
          <a:prstGeom prst="rect">
            <a:avLst/>
          </a:prstGeom>
          <a:solidFill>
            <a:srgbClr val="33A6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21349" fontAlgn="auto">
              <a:spcBef>
                <a:spcPts val="0"/>
              </a:spcBef>
              <a:spcAft>
                <a:spcPts val="0"/>
              </a:spcAft>
              <a:buFont typeface="Arial" pitchFamily="34" charset="0"/>
              <a:buNone/>
            </a:pPr>
            <a:endParaRPr lang="zh-CN" altLang="zh-CN">
              <a:solidFill>
                <a:srgbClr val="FFFFFF"/>
              </a:solidFill>
            </a:endParaRPr>
          </a:p>
        </p:txBody>
      </p:sp>
      <p:sp>
        <p:nvSpPr>
          <p:cNvPr id="5123" name="TextBox 3"/>
          <p:cNvSpPr>
            <a:spLocks noChangeArrowheads="1"/>
          </p:cNvSpPr>
          <p:nvPr/>
        </p:nvSpPr>
        <p:spPr bwMode="auto">
          <a:xfrm>
            <a:off x="26989" y="-1353156"/>
            <a:ext cx="2723823"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1</a:t>
            </a:r>
            <a:endParaRPr lang="zh-CN" altLang="en-US" sz="52000" dirty="0">
              <a:solidFill>
                <a:srgbClr val="FFFFFF"/>
              </a:solidFill>
              <a:latin typeface="Impact" pitchFamily="34" charset="0"/>
              <a:ea typeface="宋体" pitchFamily="2" charset="-122"/>
              <a:sym typeface="Impact" pitchFamily="34" charset="0"/>
            </a:endParaRPr>
          </a:p>
        </p:txBody>
      </p:sp>
      <p:sp>
        <p:nvSpPr>
          <p:cNvPr id="5125" name="矩形 2"/>
          <p:cNvSpPr>
            <a:spLocks noChangeArrowheads="1"/>
          </p:cNvSpPr>
          <p:nvPr/>
        </p:nvSpPr>
        <p:spPr bwMode="auto">
          <a:xfrm>
            <a:off x="4788024" y="1924668"/>
            <a:ext cx="24416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buFont typeface="Arial" pitchFamily="34" charset="0"/>
              <a:buNone/>
            </a:pPr>
            <a:r>
              <a:rPr lang="zh-CN" altLang="en-US" sz="4400" dirty="0">
                <a:solidFill>
                  <a:srgbClr val="FFFFFF"/>
                </a:solidFill>
                <a:latin typeface="汉仪大黑简" pitchFamily="49" charset="-122"/>
                <a:ea typeface="汉仪大黑简" pitchFamily="49" charset="-122"/>
              </a:rPr>
              <a:t>企业</a:t>
            </a:r>
            <a:r>
              <a:rPr lang="zh-CN" altLang="en-US" sz="4400" dirty="0" smtClean="0">
                <a:solidFill>
                  <a:srgbClr val="FFFFFF"/>
                </a:solidFill>
                <a:latin typeface="汉仪大黑简" pitchFamily="49" charset="-122"/>
                <a:ea typeface="汉仪大黑简" pitchFamily="49" charset="-122"/>
              </a:rPr>
              <a:t>简介</a:t>
            </a:r>
            <a:endParaRPr lang="zh-CN" altLang="en-US" sz="4400" dirty="0">
              <a:solidFill>
                <a:srgbClr val="FFFFFF"/>
              </a:solidFill>
              <a:latin typeface="汉仪大黑简" pitchFamily="49" charset="-122"/>
              <a:ea typeface="汉仪大黑简" pitchFamily="49" charset="-122"/>
              <a:sym typeface="Impact" pitchFamily="34" charset="0"/>
            </a:endParaRPr>
          </a:p>
        </p:txBody>
      </p:sp>
      <p:sp>
        <p:nvSpPr>
          <p:cNvPr id="3" name="TextBox 2"/>
          <p:cNvSpPr txBox="1"/>
          <p:nvPr/>
        </p:nvSpPr>
        <p:spPr>
          <a:xfrm>
            <a:off x="4788024" y="3861051"/>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t>企业定位</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企业战略</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技术业绩</a:t>
            </a:r>
            <a:endParaRPr lang="zh-CN" altLang="en-US" sz="2800" dirty="0"/>
          </a:p>
        </p:txBody>
      </p:sp>
    </p:spTree>
    <p:extLst>
      <p:ext uri="{BB962C8B-B14F-4D97-AF65-F5344CB8AC3E}">
        <p14:creationId xmlns:p14="http://schemas.microsoft.com/office/powerpoint/2010/main" val="484167913"/>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3" descr="E:\PPT\自拍照片\IMG_3870.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639" b="95984" l="4317" r="98996"/>
                    </a14:imgEffect>
                  </a14:imgLayer>
                </a14:imgProps>
              </a:ext>
              <a:ext uri="{28A0092B-C50C-407E-A947-70E740481C1C}">
                <a14:useLocalDpi xmlns:a14="http://schemas.microsoft.com/office/drawing/2010/main" val="0"/>
              </a:ext>
            </a:extLst>
          </a:blip>
          <a:srcRect l="3214"/>
          <a:stretch>
            <a:fillRect/>
          </a:stretch>
        </p:blipFill>
        <p:spPr bwMode="auto">
          <a:xfrm>
            <a:off x="4808538" y="1164489"/>
            <a:ext cx="4005461" cy="310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E:\PPT\自拍照片\IMG_386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787" b="92952" l="1994" r="96710"/>
                    </a14:imgEffect>
                  </a14:imgLayer>
                </a14:imgProps>
              </a:ext>
              <a:ext uri="{28A0092B-C50C-407E-A947-70E740481C1C}">
                <a14:useLocalDpi xmlns:a14="http://schemas.microsoft.com/office/drawing/2010/main" val="0"/>
              </a:ext>
            </a:extLst>
          </a:blip>
          <a:srcRect b="4733"/>
          <a:stretch>
            <a:fillRect/>
          </a:stretch>
        </p:blipFill>
        <p:spPr bwMode="auto">
          <a:xfrm>
            <a:off x="578061" y="1270468"/>
            <a:ext cx="4177109" cy="29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
        <p:nvSpPr>
          <p:cNvPr id="9" name="矩形 4"/>
          <p:cNvSpPr>
            <a:spLocks noChangeArrowheads="1"/>
          </p:cNvSpPr>
          <p:nvPr/>
        </p:nvSpPr>
        <p:spPr bwMode="auto">
          <a:xfrm>
            <a:off x="578061" y="4709323"/>
            <a:ext cx="8213352"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zh-CN" altLang="en-US" sz="2000" b="1" dirty="0" smtClean="0">
                <a:latin typeface="宋体" charset="-122"/>
              </a:rPr>
              <a:t>★核心技术优势</a:t>
            </a:r>
            <a:r>
              <a:rPr lang="zh-CN" altLang="en-US" sz="2000" b="1" dirty="0">
                <a:latin typeface="宋体" charset="-122"/>
              </a:rPr>
              <a:t>：</a:t>
            </a:r>
            <a:endParaRPr lang="en-US" altLang="zh-CN" sz="2000" b="1" dirty="0">
              <a:latin typeface="宋体" charset="-122"/>
            </a:endParaRPr>
          </a:p>
          <a:p>
            <a:r>
              <a:rPr lang="zh-CN" altLang="en-US" dirty="0" smtClean="0">
                <a:latin typeface="宋体" charset="-122"/>
              </a:rPr>
              <a:t>采用</a:t>
            </a:r>
            <a:r>
              <a:rPr lang="zh-CN" altLang="en-US" dirty="0">
                <a:latin typeface="宋体" charset="-122"/>
              </a:rPr>
              <a:t>具有引弧结构的动静触头，配合具有引弧栅片和产气隔弧罩的灭弧室来增加动触头打开后的电弧的移动速度和拉长速度，可以</a:t>
            </a:r>
            <a:r>
              <a:rPr lang="zh-CN" altLang="en-US" dirty="0"/>
              <a:t>实现</a:t>
            </a:r>
            <a:r>
              <a:rPr lang="en-US" altLang="zh-CN" dirty="0"/>
              <a:t>3P</a:t>
            </a:r>
            <a:r>
              <a:rPr lang="zh-CN" altLang="en-US" dirty="0"/>
              <a:t>断路器</a:t>
            </a:r>
            <a:r>
              <a:rPr lang="en-US" altLang="zh-CN" dirty="0"/>
              <a:t>DC1500V</a:t>
            </a:r>
            <a:r>
              <a:rPr lang="zh-CN" altLang="en-US" dirty="0"/>
              <a:t>分断，</a:t>
            </a:r>
            <a:r>
              <a:rPr lang="zh-CN" altLang="en-US" dirty="0">
                <a:latin typeface="宋体" charset="-122"/>
              </a:rPr>
              <a:t>满足光伏系统的高电压要求。</a:t>
            </a:r>
            <a:endParaRPr lang="en-US" altLang="zh-CN" dirty="0">
              <a:latin typeface="宋体" charset="-122"/>
            </a:endParaRPr>
          </a:p>
        </p:txBody>
      </p:sp>
    </p:spTree>
    <p:extLst>
      <p:ext uri="{BB962C8B-B14F-4D97-AF65-F5344CB8AC3E}">
        <p14:creationId xmlns:p14="http://schemas.microsoft.com/office/powerpoint/2010/main" val="2253171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3"/>
          <p:cNvSpPr txBox="1">
            <a:spLocks noChangeArrowheads="1"/>
          </p:cNvSpPr>
          <p:nvPr/>
        </p:nvSpPr>
        <p:spPr bwMode="auto">
          <a:xfrm>
            <a:off x="2189853" y="980728"/>
            <a:ext cx="525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smtClean="0"/>
              <a:t>（</a:t>
            </a:r>
            <a:r>
              <a:rPr lang="en-US" altLang="zh-CN" sz="2000" dirty="0" smtClean="0"/>
              <a:t>2</a:t>
            </a:r>
            <a:r>
              <a:rPr lang="zh-CN" altLang="en-US" sz="2000" dirty="0" smtClean="0"/>
              <a:t>）“双层</a:t>
            </a:r>
            <a:r>
              <a:rPr lang="zh-CN" altLang="en-US" sz="2000" dirty="0"/>
              <a:t>极联结构”</a:t>
            </a:r>
            <a:r>
              <a:rPr lang="zh-CN" altLang="en-US" sz="2000" dirty="0" smtClean="0"/>
              <a:t>的核心技术</a:t>
            </a:r>
            <a:endParaRPr lang="en-US" altLang="zh-CN" sz="2000" dirty="0"/>
          </a:p>
          <a:p>
            <a:pPr eaLnBrk="1" hangingPunct="1"/>
            <a:endParaRPr lang="en-US" altLang="zh-CN" sz="2000" dirty="0"/>
          </a:p>
        </p:txBody>
      </p:sp>
      <p:sp>
        <p:nvSpPr>
          <p:cNvPr id="13317" name="TextBox 1"/>
          <p:cNvSpPr txBox="1">
            <a:spLocks noChangeArrowheads="1"/>
          </p:cNvSpPr>
          <p:nvPr/>
        </p:nvSpPr>
        <p:spPr bwMode="auto">
          <a:xfrm>
            <a:off x="4067944" y="4531999"/>
            <a:ext cx="4320480" cy="1585049"/>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pPr eaLnBrk="1" hangingPunct="1"/>
            <a:r>
              <a:rPr lang="zh-CN" altLang="en-US" dirty="0" smtClean="0"/>
              <a:t>其中</a:t>
            </a:r>
            <a:r>
              <a:rPr lang="zh-CN" altLang="en-US" dirty="0"/>
              <a:t>一个静触头由“触头部”和“极联部”组成，该静触头固定安装在基座上，触头部处于基座的上侧，</a:t>
            </a:r>
            <a:r>
              <a:rPr lang="zh-CN" altLang="en-US" dirty="0" smtClean="0"/>
              <a:t>极联部</a:t>
            </a:r>
            <a:r>
              <a:rPr lang="zh-CN" altLang="en-US" dirty="0"/>
              <a:t>处于基座的下侧，从而实现双层结构。</a:t>
            </a:r>
            <a:endParaRPr lang="en-US" altLang="zh-CN" dirty="0"/>
          </a:p>
        </p:txBody>
      </p:sp>
      <p:pic>
        <p:nvPicPr>
          <p:cNvPr id="13320"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16" b="95489" l="7143" r="93168"/>
                    </a14:imgEffect>
                  </a14:imgLayer>
                </a14:imgProps>
              </a:ext>
              <a:ext uri="{28A0092B-C50C-407E-A947-70E740481C1C}">
                <a14:useLocalDpi xmlns:a14="http://schemas.microsoft.com/office/drawing/2010/main" val="0"/>
              </a:ext>
            </a:extLst>
          </a:blip>
          <a:srcRect/>
          <a:stretch>
            <a:fillRect/>
          </a:stretch>
        </p:blipFill>
        <p:spPr bwMode="auto">
          <a:xfrm>
            <a:off x="4572000" y="1688614"/>
            <a:ext cx="1936750" cy="239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557" b="96107" l="9813" r="86449"/>
                    </a14:imgEffect>
                  </a14:imgLayer>
                </a14:imgProps>
              </a:ext>
              <a:ext uri="{28A0092B-C50C-407E-A947-70E740481C1C}">
                <a14:useLocalDpi xmlns:a14="http://schemas.microsoft.com/office/drawing/2010/main" val="0"/>
              </a:ext>
            </a:extLst>
          </a:blip>
          <a:srcRect l="6886" t="4288" r="11804" b="2678"/>
          <a:stretch>
            <a:fillRect/>
          </a:stretch>
        </p:blipFill>
        <p:spPr bwMode="auto">
          <a:xfrm>
            <a:off x="838334" y="1478687"/>
            <a:ext cx="2166938" cy="282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descr="E:\PPT\自拍照片\IMG_3875.JPG"/>
          <p:cNvPicPr>
            <a:picLocks noChangeAspect="1" noChangeArrowheads="1"/>
          </p:cNvPicPr>
          <p:nvPr/>
        </p:nvPicPr>
        <p:blipFill>
          <a:blip r:embed="rId6">
            <a:extLst>
              <a:ext uri="{28A0092B-C50C-407E-A947-70E740481C1C}">
                <a14:useLocalDpi xmlns:a14="http://schemas.microsoft.com/office/drawing/2010/main" val="0"/>
              </a:ext>
            </a:extLst>
          </a:blip>
          <a:srcRect l="22923" t="60590" r="34052" b="11023"/>
          <a:stretch>
            <a:fillRect/>
          </a:stretch>
        </p:blipFill>
        <p:spPr bwMode="auto">
          <a:xfrm>
            <a:off x="971600" y="4437112"/>
            <a:ext cx="20161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Tree>
    <p:extLst>
      <p:ext uri="{BB962C8B-B14F-4D97-AF65-F5344CB8AC3E}">
        <p14:creationId xmlns:p14="http://schemas.microsoft.com/office/powerpoint/2010/main" val="2282262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2" descr="E:\PPT\自拍照片\IMG_3852.JPG"/>
          <p:cNvPicPr>
            <a:picLocks noChangeAspect="1" noChangeArrowheads="1"/>
          </p:cNvPicPr>
          <p:nvPr/>
        </p:nvPicPr>
        <p:blipFill>
          <a:blip r:embed="rId2">
            <a:extLst>
              <a:ext uri="{28A0092B-C50C-407E-A947-70E740481C1C}">
                <a14:useLocalDpi xmlns:a14="http://schemas.microsoft.com/office/drawing/2010/main" val="0"/>
              </a:ext>
            </a:extLst>
          </a:blip>
          <a:srcRect r="12312"/>
          <a:stretch>
            <a:fillRect/>
          </a:stretch>
        </p:blipFill>
        <p:spPr bwMode="auto">
          <a:xfrm>
            <a:off x="802126" y="1847693"/>
            <a:ext cx="2940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descr="E:\PPT\自拍照片\IMG_3854.JPG"/>
          <p:cNvPicPr>
            <a:picLocks noChangeAspect="1" noChangeArrowheads="1"/>
          </p:cNvPicPr>
          <p:nvPr/>
        </p:nvPicPr>
        <p:blipFill>
          <a:blip r:embed="rId3" cstate="print">
            <a:extLst>
              <a:ext uri="{28A0092B-C50C-407E-A947-70E740481C1C}">
                <a14:useLocalDpi xmlns:a14="http://schemas.microsoft.com/office/drawing/2010/main" val="0"/>
              </a:ext>
            </a:extLst>
          </a:blip>
          <a:srcRect l="4910"/>
          <a:stretch>
            <a:fillRect/>
          </a:stretch>
        </p:blipFill>
        <p:spPr bwMode="auto">
          <a:xfrm>
            <a:off x="4499992" y="1556851"/>
            <a:ext cx="3925839" cy="309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
        <p:nvSpPr>
          <p:cNvPr id="9" name="矩形 4"/>
          <p:cNvSpPr>
            <a:spLocks noChangeArrowheads="1"/>
          </p:cNvSpPr>
          <p:nvPr/>
        </p:nvSpPr>
        <p:spPr bwMode="auto">
          <a:xfrm>
            <a:off x="575766" y="4869160"/>
            <a:ext cx="7740650" cy="1585049"/>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技术优势</a:t>
            </a:r>
            <a:r>
              <a:rPr lang="zh-CN" altLang="en-US" sz="2000" b="1" dirty="0">
                <a:latin typeface="宋体" charset="-122"/>
              </a:rPr>
              <a:t>：</a:t>
            </a:r>
            <a:endParaRPr lang="en-US" altLang="zh-CN" sz="2000" b="1" dirty="0">
              <a:latin typeface="宋体" charset="-122"/>
            </a:endParaRPr>
          </a:p>
          <a:p>
            <a:r>
              <a:rPr lang="zh-CN" altLang="en-US" dirty="0"/>
              <a:t>① </a:t>
            </a:r>
            <a:r>
              <a:rPr lang="zh-CN" altLang="zh-CN" dirty="0"/>
              <a:t>减小接触电阻，可自由选择最有利于导电回路的极</a:t>
            </a:r>
            <a:r>
              <a:rPr lang="zh-CN" altLang="en-US" dirty="0"/>
              <a:t>联</a:t>
            </a:r>
            <a:r>
              <a:rPr lang="zh-CN" altLang="zh-CN" dirty="0"/>
              <a:t>点</a:t>
            </a:r>
            <a:r>
              <a:rPr lang="zh-CN" altLang="en-US" dirty="0"/>
              <a:t>。</a:t>
            </a:r>
            <a:endParaRPr lang="en-US" altLang="zh-CN" dirty="0"/>
          </a:p>
          <a:p>
            <a:r>
              <a:rPr lang="zh-CN" altLang="en-US" dirty="0"/>
              <a:t>② </a:t>
            </a:r>
            <a:r>
              <a:rPr lang="zh-CN" altLang="zh-CN" dirty="0"/>
              <a:t>极联部与弧区隔离，实现即使在短路条件下也能确保设计的极联功能，不会发生因飞弧喷溅导致的异常回路情况</a:t>
            </a:r>
            <a:r>
              <a:rPr lang="zh-CN" altLang="en-US" dirty="0"/>
              <a:t>。</a:t>
            </a:r>
            <a:endParaRPr lang="en-US" altLang="zh-CN" dirty="0"/>
          </a:p>
          <a:p>
            <a:r>
              <a:rPr lang="zh-CN" altLang="en-US" dirty="0"/>
              <a:t>③ </a:t>
            </a:r>
            <a:r>
              <a:rPr lang="zh-CN" altLang="zh-CN" dirty="0"/>
              <a:t>提高</a:t>
            </a:r>
            <a:r>
              <a:rPr lang="zh-CN" altLang="en-US" dirty="0"/>
              <a:t>了</a:t>
            </a:r>
            <a:r>
              <a:rPr lang="zh-CN" altLang="zh-CN" dirty="0"/>
              <a:t>绝缘水平，使断路器的外形尺寸更小。</a:t>
            </a:r>
            <a:endParaRPr lang="zh-CN" altLang="zh-CN" i="1" dirty="0"/>
          </a:p>
        </p:txBody>
      </p:sp>
    </p:spTree>
    <p:extLst>
      <p:ext uri="{BB962C8B-B14F-4D97-AF65-F5344CB8AC3E}">
        <p14:creationId xmlns:p14="http://schemas.microsoft.com/office/powerpoint/2010/main" val="873618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3"/>
          <p:cNvSpPr txBox="1">
            <a:spLocks noChangeArrowheads="1"/>
          </p:cNvSpPr>
          <p:nvPr/>
        </p:nvSpPr>
        <p:spPr bwMode="auto">
          <a:xfrm>
            <a:off x="582613" y="1339326"/>
            <a:ext cx="2462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3.  </a:t>
            </a:r>
            <a:r>
              <a:rPr lang="zh-CN" altLang="en-US" sz="2000" dirty="0"/>
              <a:t>统一的接线位置</a:t>
            </a:r>
            <a:endParaRPr lang="en-US" altLang="zh-CN" sz="2000" dirty="0"/>
          </a:p>
        </p:txBody>
      </p:sp>
      <p:sp>
        <p:nvSpPr>
          <p:cNvPr id="16390" name="TextBox 15"/>
          <p:cNvSpPr txBox="1">
            <a:spLocks noChangeArrowheads="1"/>
          </p:cNvSpPr>
          <p:nvPr/>
        </p:nvSpPr>
        <p:spPr bwMode="auto">
          <a:xfrm>
            <a:off x="582613" y="1989139"/>
            <a:ext cx="4918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dirty="0">
                <a:latin typeface="宋体" charset="-122"/>
              </a:rPr>
              <a:t>★ </a:t>
            </a:r>
            <a:r>
              <a:rPr lang="zh-CN" altLang="en-US" dirty="0"/>
              <a:t>便于</a:t>
            </a:r>
            <a:r>
              <a:rPr lang="zh-CN" altLang="en-US" dirty="0" smtClean="0"/>
              <a:t>布线</a:t>
            </a:r>
            <a:endParaRPr lang="en-US" altLang="zh-CN" dirty="0"/>
          </a:p>
        </p:txBody>
      </p:sp>
      <p:sp>
        <p:nvSpPr>
          <p:cNvPr id="16391" name="TextBox 16"/>
          <p:cNvSpPr txBox="1">
            <a:spLocks noChangeArrowheads="1"/>
          </p:cNvSpPr>
          <p:nvPr/>
        </p:nvSpPr>
        <p:spPr bwMode="auto">
          <a:xfrm>
            <a:off x="6246817" y="1733553"/>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6392"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pic>
        <p:nvPicPr>
          <p:cNvPr id="16393" name="Picture 21"/>
          <p:cNvPicPr>
            <a:picLocks noChangeAspect="1" noChangeArrowheads="1"/>
          </p:cNvPicPr>
          <p:nvPr/>
        </p:nvPicPr>
        <p:blipFill>
          <a:blip r:embed="rId2">
            <a:extLst>
              <a:ext uri="{28A0092B-C50C-407E-A947-70E740481C1C}">
                <a14:useLocalDpi xmlns:a14="http://schemas.microsoft.com/office/drawing/2010/main" val="0"/>
              </a:ext>
            </a:extLst>
          </a:blip>
          <a:srcRect l="7463" r="7758"/>
          <a:stretch>
            <a:fillRect/>
          </a:stretch>
        </p:blipFill>
        <p:spPr bwMode="auto">
          <a:xfrm>
            <a:off x="6759579" y="1217340"/>
            <a:ext cx="1381125"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517" y="1139430"/>
            <a:ext cx="1908175"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081" y="3494710"/>
            <a:ext cx="1550987"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737" y="4487419"/>
            <a:ext cx="39338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Tree>
    <p:extLst>
      <p:ext uri="{BB962C8B-B14F-4D97-AF65-F5344CB8AC3E}">
        <p14:creationId xmlns:p14="http://schemas.microsoft.com/office/powerpoint/2010/main" val="1208058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23850" y="1300757"/>
            <a:ext cx="6840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4.  GM5-250PT</a:t>
            </a:r>
            <a:r>
              <a:rPr lang="zh-CN" altLang="en-US" sz="2000" dirty="0"/>
              <a:t>系列塑壳断路器通用特点</a:t>
            </a:r>
            <a:endParaRPr lang="en-US" altLang="zh-CN" sz="2000" dirty="0"/>
          </a:p>
        </p:txBody>
      </p:sp>
      <p:sp>
        <p:nvSpPr>
          <p:cNvPr id="17414"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sp>
        <p:nvSpPr>
          <p:cNvPr id="17415" name="矩形 1"/>
          <p:cNvSpPr>
            <a:spLocks noChangeArrowheads="1"/>
          </p:cNvSpPr>
          <p:nvPr/>
        </p:nvSpPr>
        <p:spPr bwMode="auto">
          <a:xfrm>
            <a:off x="2123728" y="5733256"/>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t>独特</a:t>
            </a:r>
            <a:r>
              <a:rPr lang="zh-CN" altLang="en-US" dirty="0"/>
              <a:t>的接线端子，宽度为</a:t>
            </a:r>
            <a:r>
              <a:rPr lang="en-US" altLang="zh-CN" dirty="0"/>
              <a:t>31mm</a:t>
            </a:r>
            <a:r>
              <a:rPr lang="zh-CN" altLang="en-US" dirty="0"/>
              <a:t>，更便于接线。</a:t>
            </a:r>
          </a:p>
        </p:txBody>
      </p:sp>
      <p:pic>
        <p:nvPicPr>
          <p:cNvPr id="17416" name="Picture 9" descr="E:\PPT\自拍照片\IMG_385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34" t="31210" r="7491" b="26474"/>
          <a:stretch/>
        </p:blipFill>
        <p:spPr bwMode="auto">
          <a:xfrm>
            <a:off x="2187575" y="2492896"/>
            <a:ext cx="4572000" cy="2961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Tree>
    <p:extLst>
      <p:ext uri="{BB962C8B-B14F-4D97-AF65-F5344CB8AC3E}">
        <p14:creationId xmlns:p14="http://schemas.microsoft.com/office/powerpoint/2010/main" val="3391134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bwMode="auto">
      <p:bgPr>
        <a:solidFill>
          <a:srgbClr val="92D050"/>
        </a:solidFill>
        <a:effectLst/>
      </p:bgPr>
    </p:bg>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3173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2</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GM5-250PT/M DC1500V</a:t>
            </a:r>
            <a:r>
              <a:rPr lang="zh-CN" altLang="en-US" sz="3200" b="1" dirty="0" smtClean="0">
                <a:solidFill>
                  <a:srgbClr val="333333"/>
                </a:solidFill>
              </a:rPr>
              <a:t>断路器</a:t>
            </a:r>
            <a:endParaRPr lang="en-US" altLang="zh-CN" sz="3200" b="1" dirty="0">
              <a:solidFill>
                <a:srgbClr val="333333"/>
              </a:solidFill>
            </a:endParaRPr>
          </a:p>
        </p:txBody>
      </p:sp>
      <p:sp>
        <p:nvSpPr>
          <p:cNvPr id="12" name="TextBox 11"/>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zh-CN" altLang="en-US" sz="2800" dirty="0">
              <a:solidFill>
                <a:srgbClr val="000000"/>
              </a:solidFill>
            </a:endParaRPr>
          </a:p>
        </p:txBody>
      </p:sp>
    </p:spTree>
    <p:extLst>
      <p:ext uri="{BB962C8B-B14F-4D97-AF65-F5344CB8AC3E}">
        <p14:creationId xmlns:p14="http://schemas.microsoft.com/office/powerpoint/2010/main" val="255162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E:\PPT\自拍照片\IMG_3877.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21376" r="84868"/>
                    </a14:imgEffect>
                  </a14:imgLayer>
                </a14:imgProps>
              </a:ext>
              <a:ext uri="{28A0092B-C50C-407E-A947-70E740481C1C}">
                <a14:useLocalDpi xmlns:a14="http://schemas.microsoft.com/office/drawing/2010/main" val="0"/>
              </a:ext>
            </a:extLst>
          </a:blip>
          <a:srcRect l="13490" r="7143"/>
          <a:stretch>
            <a:fillRect/>
          </a:stretch>
        </p:blipFill>
        <p:spPr bwMode="auto">
          <a:xfrm>
            <a:off x="6156176" y="1700808"/>
            <a:ext cx="2252166" cy="37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graphicFrame>
        <p:nvGraphicFramePr>
          <p:cNvPr id="2" name="图示 1"/>
          <p:cNvGraphicFramePr/>
          <p:nvPr>
            <p:extLst>
              <p:ext uri="{D42A27DB-BD31-4B8C-83A1-F6EECF244321}">
                <p14:modId xmlns:p14="http://schemas.microsoft.com/office/powerpoint/2010/main" val="2251231846"/>
              </p:ext>
            </p:extLst>
          </p:nvPr>
        </p:nvGraphicFramePr>
        <p:xfrm>
          <a:off x="611560" y="141625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1623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
        <p:nvSpPr>
          <p:cNvPr id="5" name="TextBox 1"/>
          <p:cNvSpPr txBox="1">
            <a:spLocks noChangeArrowheads="1"/>
          </p:cNvSpPr>
          <p:nvPr/>
        </p:nvSpPr>
        <p:spPr bwMode="auto">
          <a:xfrm>
            <a:off x="333375" y="1340768"/>
            <a:ext cx="464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1200"/>
              </a:spcAft>
            </a:pPr>
            <a:r>
              <a:rPr lang="zh-CN" altLang="en-US" sz="2000" dirty="0">
                <a:latin typeface="宋体" charset="-122"/>
              </a:rPr>
              <a:t>★ </a:t>
            </a:r>
            <a:r>
              <a:rPr lang="zh-CN" altLang="en-US" sz="2000" dirty="0"/>
              <a:t>国内外同类产品技术参数比对：</a:t>
            </a:r>
            <a:endParaRPr lang="en-US" altLang="zh-CN" sz="2000"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8"/>
            <a:ext cx="8653239" cy="26892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3708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24944"/>
            <a:ext cx="7864475" cy="1677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0485" name="TextBox 10"/>
          <p:cNvSpPr txBox="1">
            <a:spLocks noChangeArrowheads="1"/>
          </p:cNvSpPr>
          <p:nvPr/>
        </p:nvSpPr>
        <p:spPr bwMode="auto">
          <a:xfrm>
            <a:off x="468314" y="1340768"/>
            <a:ext cx="820737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1.  </a:t>
            </a:r>
            <a:r>
              <a:rPr lang="zh-CN" altLang="en-US" sz="2400" b="1" dirty="0" smtClean="0">
                <a:effectLst>
                  <a:outerShdw blurRad="38100" dist="38100" dir="2700000" algn="tl">
                    <a:srgbClr val="000000">
                      <a:alpha val="43137"/>
                    </a:srgbClr>
                  </a:outerShdw>
                </a:effectLst>
              </a:rPr>
              <a:t>安全性（不出事故）</a:t>
            </a:r>
            <a:endParaRPr lang="en-US" altLang="zh-CN" sz="2400" b="1" dirty="0">
              <a:effectLst>
                <a:outerShdw blurRad="38100" dist="38100" dir="2700000" algn="tl">
                  <a:srgbClr val="000000">
                    <a:alpha val="43137"/>
                  </a:srgbClr>
                </a:outerShdw>
              </a:effectLst>
            </a:endParaRPr>
          </a:p>
          <a:p>
            <a:pPr eaLnBrk="1" hangingPunct="1"/>
            <a:r>
              <a:rPr lang="zh-CN" altLang="en-US" dirty="0"/>
              <a:t>        更高的安全指标：高于</a:t>
            </a:r>
            <a:r>
              <a:rPr lang="en-US" altLang="zh-CN" dirty="0"/>
              <a:t>GB 14048.1.2</a:t>
            </a:r>
            <a:r>
              <a:rPr lang="zh-CN" altLang="en-US" dirty="0"/>
              <a:t>和</a:t>
            </a:r>
            <a:r>
              <a:rPr lang="en-US" altLang="zh-CN" dirty="0"/>
              <a:t>UL489B</a:t>
            </a:r>
            <a:r>
              <a:rPr lang="zh-CN" altLang="en-US" dirty="0"/>
              <a:t>标准规定的</a:t>
            </a:r>
            <a:r>
              <a:rPr lang="zh-CN" altLang="en-US" b="1" dirty="0"/>
              <a:t>电气间隙</a:t>
            </a:r>
            <a:r>
              <a:rPr lang="zh-CN" altLang="en-US" dirty="0"/>
              <a:t>和</a:t>
            </a:r>
            <a:r>
              <a:rPr lang="zh-CN" altLang="en-US" b="1" dirty="0"/>
              <a:t>爬电距离</a:t>
            </a:r>
            <a:r>
              <a:rPr lang="zh-CN" altLang="en-US" dirty="0"/>
              <a:t>，产品的电气绝缘性更好，更安全！</a:t>
            </a:r>
            <a:endParaRPr lang="en-US" altLang="zh-CN" dirty="0"/>
          </a:p>
        </p:txBody>
      </p:sp>
      <p:sp>
        <p:nvSpPr>
          <p:cNvPr id="7"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Tree>
    <p:extLst>
      <p:ext uri="{BB962C8B-B14F-4D97-AF65-F5344CB8AC3E}">
        <p14:creationId xmlns:p14="http://schemas.microsoft.com/office/powerpoint/2010/main" val="1629016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pic>
        <p:nvPicPr>
          <p:cNvPr id="7" name="图片 6"/>
          <p:cNvPicPr>
            <a:picLocks noChangeAspect="1" noChangeArrowheads="1"/>
          </p:cNvPicPr>
          <p:nvPr/>
        </p:nvPicPr>
        <p:blipFill>
          <a:blip r:embed="rId2">
            <a:extLst>
              <a:ext uri="{28A0092B-C50C-407E-A947-70E740481C1C}">
                <a14:useLocalDpi xmlns:a14="http://schemas.microsoft.com/office/drawing/2010/main" val="0"/>
              </a:ext>
            </a:extLst>
          </a:blip>
          <a:srcRect l="1979" r="2229" b="4657"/>
          <a:stretch>
            <a:fillRect/>
          </a:stretch>
        </p:blipFill>
        <p:spPr bwMode="auto">
          <a:xfrm>
            <a:off x="5153025" y="1123950"/>
            <a:ext cx="3724275" cy="367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412875"/>
            <a:ext cx="4608512"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7"/>
          <p:cNvPicPr>
            <a:picLocks noChangeAspect="1" noChangeArrowheads="1"/>
          </p:cNvPicPr>
          <p:nvPr/>
        </p:nvPicPr>
        <p:blipFill>
          <a:blip r:embed="rId4">
            <a:extLst>
              <a:ext uri="{28A0092B-C50C-407E-A947-70E740481C1C}">
                <a14:useLocalDpi xmlns:a14="http://schemas.microsoft.com/office/drawing/2010/main" val="0"/>
              </a:ext>
            </a:extLst>
          </a:blip>
          <a:srcRect l="1549" r="2211" b="45924"/>
          <a:stretch>
            <a:fillRect/>
          </a:stretch>
        </p:blipFill>
        <p:spPr bwMode="auto">
          <a:xfrm>
            <a:off x="274638" y="4016375"/>
            <a:ext cx="4802187" cy="2149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3850" y="3429000"/>
            <a:ext cx="45593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5292725" y="4016375"/>
            <a:ext cx="3455988" cy="133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323850" y="5876925"/>
            <a:ext cx="4752975"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888972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2053"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2056"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sp>
        <p:nvSpPr>
          <p:cNvPr id="29" name="Rectangle 3"/>
          <p:cNvSpPr txBox="1">
            <a:spLocks noChangeArrowheads="1"/>
          </p:cNvSpPr>
          <p:nvPr/>
        </p:nvSpPr>
        <p:spPr bwMode="auto">
          <a:xfrm>
            <a:off x="371237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a:solidFill>
                  <a:schemeClr val="bg1"/>
                </a:solidFill>
                <a:latin typeface="微软雅黑"/>
                <a:ea typeface="微软雅黑"/>
                <a:cs typeface="微软雅黑"/>
              </a:rPr>
              <a:t>企业</a:t>
            </a:r>
            <a:r>
              <a:rPr lang="zh-CN" altLang="en-US" sz="3200" dirty="0" smtClean="0">
                <a:solidFill>
                  <a:schemeClr val="bg1"/>
                </a:solidFill>
                <a:latin typeface="微软雅黑"/>
                <a:ea typeface="微软雅黑"/>
                <a:cs typeface="微软雅黑"/>
              </a:rPr>
              <a:t>定位</a:t>
            </a:r>
            <a:endParaRPr lang="zh-CN" altLang="en-US" sz="3200" dirty="0">
              <a:solidFill>
                <a:schemeClr val="bg1"/>
              </a:solidFill>
              <a:latin typeface="微软雅黑"/>
              <a:ea typeface="微软雅黑"/>
              <a:cs typeface="微软雅黑"/>
            </a:endParaRPr>
          </a:p>
        </p:txBody>
      </p:sp>
      <p:grpSp>
        <p:nvGrpSpPr>
          <p:cNvPr id="30" name="Group 63"/>
          <p:cNvGrpSpPr>
            <a:grpSpLocks/>
          </p:cNvGrpSpPr>
          <p:nvPr/>
        </p:nvGrpSpPr>
        <p:grpSpPr bwMode="auto">
          <a:xfrm>
            <a:off x="728663" y="2166937"/>
            <a:ext cx="7772400" cy="3448051"/>
            <a:chOff x="462" y="1657"/>
            <a:chExt cx="4896" cy="2172"/>
          </a:xfrm>
        </p:grpSpPr>
        <p:sp>
          <p:nvSpPr>
            <p:cNvPr id="31" name="Freeform 64"/>
            <p:cNvSpPr>
              <a:spLocks/>
            </p:cNvSpPr>
            <p:nvPr/>
          </p:nvSpPr>
          <p:spPr bwMode="auto">
            <a:xfrm>
              <a:off x="577" y="1657"/>
              <a:ext cx="2842" cy="1250"/>
            </a:xfrm>
            <a:custGeom>
              <a:avLst/>
              <a:gdLst>
                <a:gd name="T0" fmla="*/ 348 w 2842"/>
                <a:gd name="T1" fmla="*/ 356 h 1250"/>
                <a:gd name="T2" fmla="*/ 379 w 2842"/>
                <a:gd name="T3" fmla="*/ 272 h 1250"/>
                <a:gd name="T4" fmla="*/ 483 w 2842"/>
                <a:gd name="T5" fmla="*/ 306 h 1250"/>
                <a:gd name="T6" fmla="*/ 415 w 2842"/>
                <a:gd name="T7" fmla="*/ 384 h 1250"/>
                <a:gd name="T8" fmla="*/ 250 w 2842"/>
                <a:gd name="T9" fmla="*/ 348 h 1250"/>
                <a:gd name="T10" fmla="*/ 117 w 2842"/>
                <a:gd name="T11" fmla="*/ 524 h 1250"/>
                <a:gd name="T12" fmla="*/ 13 w 2842"/>
                <a:gd name="T13" fmla="*/ 659 h 1250"/>
                <a:gd name="T14" fmla="*/ 160 w 2842"/>
                <a:gd name="T15" fmla="*/ 602 h 1250"/>
                <a:gd name="T16" fmla="*/ 286 w 2842"/>
                <a:gd name="T17" fmla="*/ 558 h 1250"/>
                <a:gd name="T18" fmla="*/ 385 w 2842"/>
                <a:gd name="T19" fmla="*/ 632 h 1250"/>
                <a:gd name="T20" fmla="*/ 353 w 2842"/>
                <a:gd name="T21" fmla="*/ 540 h 1250"/>
                <a:gd name="T22" fmla="*/ 453 w 2842"/>
                <a:gd name="T23" fmla="*/ 654 h 1250"/>
                <a:gd name="T24" fmla="*/ 513 w 2842"/>
                <a:gd name="T25" fmla="*/ 614 h 1250"/>
                <a:gd name="T26" fmla="*/ 601 w 2842"/>
                <a:gd name="T27" fmla="*/ 687 h 1250"/>
                <a:gd name="T28" fmla="*/ 622 w 2842"/>
                <a:gd name="T29" fmla="*/ 759 h 1250"/>
                <a:gd name="T30" fmla="*/ 696 w 2842"/>
                <a:gd name="T31" fmla="*/ 890 h 1250"/>
                <a:gd name="T32" fmla="*/ 821 w 2842"/>
                <a:gd name="T33" fmla="*/ 1044 h 1250"/>
                <a:gd name="T34" fmla="*/ 967 w 2842"/>
                <a:gd name="T35" fmla="*/ 879 h 1250"/>
                <a:gd name="T36" fmla="*/ 849 w 2842"/>
                <a:gd name="T37" fmla="*/ 836 h 1250"/>
                <a:gd name="T38" fmla="*/ 957 w 2842"/>
                <a:gd name="T39" fmla="*/ 848 h 1250"/>
                <a:gd name="T40" fmla="*/ 1174 w 2842"/>
                <a:gd name="T41" fmla="*/ 939 h 1250"/>
                <a:gd name="T42" fmla="*/ 1266 w 2842"/>
                <a:gd name="T43" fmla="*/ 1136 h 1250"/>
                <a:gd name="T44" fmla="*/ 1309 w 2842"/>
                <a:gd name="T45" fmla="*/ 999 h 1250"/>
                <a:gd name="T46" fmla="*/ 1485 w 2842"/>
                <a:gd name="T47" fmla="*/ 972 h 1250"/>
                <a:gd name="T48" fmla="*/ 1557 w 2842"/>
                <a:gd name="T49" fmla="*/ 1156 h 1250"/>
                <a:gd name="T50" fmla="*/ 1624 w 2842"/>
                <a:gd name="T51" fmla="*/ 1103 h 1250"/>
                <a:gd name="T52" fmla="*/ 1668 w 2842"/>
                <a:gd name="T53" fmla="*/ 920 h 1250"/>
                <a:gd name="T54" fmla="*/ 1737 w 2842"/>
                <a:gd name="T55" fmla="*/ 908 h 1250"/>
                <a:gd name="T56" fmla="*/ 1861 w 2842"/>
                <a:gd name="T57" fmla="*/ 794 h 1250"/>
                <a:gd name="T58" fmla="*/ 1882 w 2842"/>
                <a:gd name="T59" fmla="*/ 662 h 1250"/>
                <a:gd name="T60" fmla="*/ 1867 w 2842"/>
                <a:gd name="T61" fmla="*/ 602 h 1250"/>
                <a:gd name="T62" fmla="*/ 1911 w 2842"/>
                <a:gd name="T63" fmla="*/ 653 h 1250"/>
                <a:gd name="T64" fmla="*/ 1959 w 2842"/>
                <a:gd name="T65" fmla="*/ 624 h 1250"/>
                <a:gd name="T66" fmla="*/ 2125 w 2842"/>
                <a:gd name="T67" fmla="*/ 480 h 1250"/>
                <a:gd name="T68" fmla="*/ 2116 w 2842"/>
                <a:gd name="T69" fmla="*/ 335 h 1250"/>
                <a:gd name="T70" fmla="*/ 2350 w 2842"/>
                <a:gd name="T71" fmla="*/ 282 h 1250"/>
                <a:gd name="T72" fmla="*/ 2421 w 2842"/>
                <a:gd name="T73" fmla="*/ 300 h 1250"/>
                <a:gd name="T74" fmla="*/ 2424 w 2842"/>
                <a:gd name="T75" fmla="*/ 386 h 1250"/>
                <a:gd name="T76" fmla="*/ 2569 w 2842"/>
                <a:gd name="T77" fmla="*/ 300 h 1250"/>
                <a:gd name="T78" fmla="*/ 2730 w 2842"/>
                <a:gd name="T79" fmla="*/ 210 h 1250"/>
                <a:gd name="T80" fmla="*/ 2788 w 2842"/>
                <a:gd name="T81" fmla="*/ 185 h 1250"/>
                <a:gd name="T82" fmla="*/ 2581 w 2842"/>
                <a:gd name="T83" fmla="*/ 123 h 1250"/>
                <a:gd name="T84" fmla="*/ 2412 w 2842"/>
                <a:gd name="T85" fmla="*/ 119 h 1250"/>
                <a:gd name="T86" fmla="*/ 2167 w 2842"/>
                <a:gd name="T87" fmla="*/ 35 h 1250"/>
                <a:gd name="T88" fmla="*/ 2094 w 2842"/>
                <a:gd name="T89" fmla="*/ 101 h 1250"/>
                <a:gd name="T90" fmla="*/ 1848 w 2842"/>
                <a:gd name="T91" fmla="*/ 78 h 1250"/>
                <a:gd name="T92" fmla="*/ 1660 w 2842"/>
                <a:gd name="T93" fmla="*/ 29 h 1250"/>
                <a:gd name="T94" fmla="*/ 1366 w 2842"/>
                <a:gd name="T95" fmla="*/ 65 h 1250"/>
                <a:gd name="T96" fmla="*/ 1203 w 2842"/>
                <a:gd name="T97" fmla="*/ 93 h 1250"/>
                <a:gd name="T98" fmla="*/ 1090 w 2842"/>
                <a:gd name="T99" fmla="*/ 111 h 1250"/>
                <a:gd name="T100" fmla="*/ 1044 w 2842"/>
                <a:gd name="T101" fmla="*/ 113 h 1250"/>
                <a:gd name="T102" fmla="*/ 913 w 2842"/>
                <a:gd name="T103" fmla="*/ 156 h 1250"/>
                <a:gd name="T104" fmla="*/ 720 w 2842"/>
                <a:gd name="T105" fmla="*/ 194 h 1250"/>
                <a:gd name="T106" fmla="*/ 669 w 2842"/>
                <a:gd name="T107" fmla="*/ 188 h 1250"/>
                <a:gd name="T108" fmla="*/ 501 w 2842"/>
                <a:gd name="T109" fmla="*/ 105 h 1250"/>
                <a:gd name="T110" fmla="*/ 289 w 2842"/>
                <a:gd name="T111" fmla="*/ 198 h 1250"/>
                <a:gd name="T112" fmla="*/ 222 w 2842"/>
                <a:gd name="T113" fmla="*/ 248 h 12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2"/>
                <a:gd name="T172" fmla="*/ 0 h 1250"/>
                <a:gd name="T173" fmla="*/ 2842 w 2842"/>
                <a:gd name="T174" fmla="*/ 1250 h 12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2" h="1250">
                  <a:moveTo>
                    <a:pt x="208" y="275"/>
                  </a:moveTo>
                  <a:cubicBezTo>
                    <a:pt x="213" y="291"/>
                    <a:pt x="212" y="310"/>
                    <a:pt x="228" y="315"/>
                  </a:cubicBezTo>
                  <a:cubicBezTo>
                    <a:pt x="235" y="336"/>
                    <a:pt x="253" y="320"/>
                    <a:pt x="273" y="316"/>
                  </a:cubicBezTo>
                  <a:cubicBezTo>
                    <a:pt x="284" y="300"/>
                    <a:pt x="284" y="301"/>
                    <a:pt x="301" y="312"/>
                  </a:cubicBezTo>
                  <a:cubicBezTo>
                    <a:pt x="308" y="315"/>
                    <a:pt x="301" y="331"/>
                    <a:pt x="304" y="336"/>
                  </a:cubicBezTo>
                  <a:cubicBezTo>
                    <a:pt x="307" y="341"/>
                    <a:pt x="319" y="340"/>
                    <a:pt x="322" y="345"/>
                  </a:cubicBezTo>
                  <a:cubicBezTo>
                    <a:pt x="325" y="350"/>
                    <a:pt x="321" y="366"/>
                    <a:pt x="325" y="368"/>
                  </a:cubicBezTo>
                  <a:cubicBezTo>
                    <a:pt x="336" y="367"/>
                    <a:pt x="339" y="362"/>
                    <a:pt x="348" y="356"/>
                  </a:cubicBezTo>
                  <a:cubicBezTo>
                    <a:pt x="354" y="353"/>
                    <a:pt x="362" y="360"/>
                    <a:pt x="366" y="359"/>
                  </a:cubicBezTo>
                  <a:cubicBezTo>
                    <a:pt x="370" y="358"/>
                    <a:pt x="367" y="352"/>
                    <a:pt x="370" y="347"/>
                  </a:cubicBezTo>
                  <a:cubicBezTo>
                    <a:pt x="376" y="339"/>
                    <a:pt x="385" y="328"/>
                    <a:pt x="385" y="328"/>
                  </a:cubicBezTo>
                  <a:cubicBezTo>
                    <a:pt x="390" y="324"/>
                    <a:pt x="381" y="318"/>
                    <a:pt x="384" y="314"/>
                  </a:cubicBezTo>
                  <a:cubicBezTo>
                    <a:pt x="387" y="310"/>
                    <a:pt x="402" y="308"/>
                    <a:pt x="405" y="303"/>
                  </a:cubicBezTo>
                  <a:cubicBezTo>
                    <a:pt x="408" y="298"/>
                    <a:pt x="408" y="288"/>
                    <a:pt x="405" y="285"/>
                  </a:cubicBezTo>
                  <a:cubicBezTo>
                    <a:pt x="402" y="282"/>
                    <a:pt x="391" y="290"/>
                    <a:pt x="387" y="288"/>
                  </a:cubicBezTo>
                  <a:cubicBezTo>
                    <a:pt x="383" y="281"/>
                    <a:pt x="379" y="272"/>
                    <a:pt x="379" y="272"/>
                  </a:cubicBezTo>
                  <a:cubicBezTo>
                    <a:pt x="389" y="257"/>
                    <a:pt x="388" y="260"/>
                    <a:pt x="401" y="248"/>
                  </a:cubicBezTo>
                  <a:cubicBezTo>
                    <a:pt x="434" y="219"/>
                    <a:pt x="412" y="227"/>
                    <a:pt x="441" y="220"/>
                  </a:cubicBezTo>
                  <a:cubicBezTo>
                    <a:pt x="468" y="193"/>
                    <a:pt x="441" y="194"/>
                    <a:pt x="497" y="200"/>
                  </a:cubicBezTo>
                  <a:cubicBezTo>
                    <a:pt x="492" y="208"/>
                    <a:pt x="486" y="216"/>
                    <a:pt x="481" y="224"/>
                  </a:cubicBezTo>
                  <a:cubicBezTo>
                    <a:pt x="476" y="232"/>
                    <a:pt x="450" y="242"/>
                    <a:pt x="450" y="242"/>
                  </a:cubicBezTo>
                  <a:cubicBezTo>
                    <a:pt x="441" y="268"/>
                    <a:pt x="434" y="282"/>
                    <a:pt x="473" y="292"/>
                  </a:cubicBezTo>
                  <a:cubicBezTo>
                    <a:pt x="506" y="287"/>
                    <a:pt x="532" y="284"/>
                    <a:pt x="565" y="288"/>
                  </a:cubicBezTo>
                  <a:cubicBezTo>
                    <a:pt x="556" y="322"/>
                    <a:pt x="520" y="304"/>
                    <a:pt x="483" y="306"/>
                  </a:cubicBezTo>
                  <a:cubicBezTo>
                    <a:pt x="468" y="312"/>
                    <a:pt x="487" y="320"/>
                    <a:pt x="487" y="327"/>
                  </a:cubicBezTo>
                  <a:cubicBezTo>
                    <a:pt x="487" y="334"/>
                    <a:pt x="487" y="347"/>
                    <a:pt x="484" y="348"/>
                  </a:cubicBezTo>
                  <a:cubicBezTo>
                    <a:pt x="481" y="349"/>
                    <a:pt x="476" y="338"/>
                    <a:pt x="471" y="333"/>
                  </a:cubicBezTo>
                  <a:cubicBezTo>
                    <a:pt x="466" y="328"/>
                    <a:pt x="460" y="316"/>
                    <a:pt x="456" y="315"/>
                  </a:cubicBezTo>
                  <a:cubicBezTo>
                    <a:pt x="452" y="314"/>
                    <a:pt x="451" y="324"/>
                    <a:pt x="448" y="329"/>
                  </a:cubicBezTo>
                  <a:cubicBezTo>
                    <a:pt x="442" y="336"/>
                    <a:pt x="437" y="338"/>
                    <a:pt x="436" y="345"/>
                  </a:cubicBezTo>
                  <a:cubicBezTo>
                    <a:pt x="435" y="352"/>
                    <a:pt x="445" y="365"/>
                    <a:pt x="442" y="371"/>
                  </a:cubicBezTo>
                  <a:cubicBezTo>
                    <a:pt x="439" y="377"/>
                    <a:pt x="422" y="383"/>
                    <a:pt x="415" y="384"/>
                  </a:cubicBezTo>
                  <a:cubicBezTo>
                    <a:pt x="408" y="385"/>
                    <a:pt x="406" y="381"/>
                    <a:pt x="401" y="380"/>
                  </a:cubicBezTo>
                  <a:cubicBezTo>
                    <a:pt x="389" y="388"/>
                    <a:pt x="397" y="376"/>
                    <a:pt x="384" y="377"/>
                  </a:cubicBezTo>
                  <a:cubicBezTo>
                    <a:pt x="376" y="378"/>
                    <a:pt x="365" y="388"/>
                    <a:pt x="355" y="389"/>
                  </a:cubicBezTo>
                  <a:cubicBezTo>
                    <a:pt x="345" y="390"/>
                    <a:pt x="334" y="384"/>
                    <a:pt x="324" y="384"/>
                  </a:cubicBezTo>
                  <a:cubicBezTo>
                    <a:pt x="312" y="383"/>
                    <a:pt x="303" y="394"/>
                    <a:pt x="292" y="390"/>
                  </a:cubicBezTo>
                  <a:cubicBezTo>
                    <a:pt x="286" y="382"/>
                    <a:pt x="281" y="378"/>
                    <a:pt x="280" y="368"/>
                  </a:cubicBezTo>
                  <a:cubicBezTo>
                    <a:pt x="279" y="358"/>
                    <a:pt x="293" y="333"/>
                    <a:pt x="288" y="330"/>
                  </a:cubicBezTo>
                  <a:cubicBezTo>
                    <a:pt x="283" y="327"/>
                    <a:pt x="254" y="338"/>
                    <a:pt x="250" y="348"/>
                  </a:cubicBezTo>
                  <a:cubicBezTo>
                    <a:pt x="244" y="356"/>
                    <a:pt x="266" y="380"/>
                    <a:pt x="262" y="388"/>
                  </a:cubicBezTo>
                  <a:cubicBezTo>
                    <a:pt x="258" y="396"/>
                    <a:pt x="236" y="392"/>
                    <a:pt x="224" y="398"/>
                  </a:cubicBezTo>
                  <a:cubicBezTo>
                    <a:pt x="196" y="416"/>
                    <a:pt x="214" y="417"/>
                    <a:pt x="193" y="424"/>
                  </a:cubicBezTo>
                  <a:cubicBezTo>
                    <a:pt x="177" y="440"/>
                    <a:pt x="144" y="462"/>
                    <a:pt x="123" y="455"/>
                  </a:cubicBezTo>
                  <a:cubicBezTo>
                    <a:pt x="109" y="463"/>
                    <a:pt x="121" y="474"/>
                    <a:pt x="114" y="477"/>
                  </a:cubicBezTo>
                  <a:cubicBezTo>
                    <a:pt x="107" y="480"/>
                    <a:pt x="87" y="468"/>
                    <a:pt x="81" y="470"/>
                  </a:cubicBezTo>
                  <a:cubicBezTo>
                    <a:pt x="75" y="472"/>
                    <a:pt x="71" y="479"/>
                    <a:pt x="77" y="488"/>
                  </a:cubicBezTo>
                  <a:cubicBezTo>
                    <a:pt x="97" y="501"/>
                    <a:pt x="109" y="499"/>
                    <a:pt x="117" y="524"/>
                  </a:cubicBezTo>
                  <a:cubicBezTo>
                    <a:pt x="122" y="533"/>
                    <a:pt x="118" y="553"/>
                    <a:pt x="114" y="558"/>
                  </a:cubicBezTo>
                  <a:cubicBezTo>
                    <a:pt x="110" y="563"/>
                    <a:pt x="101" y="555"/>
                    <a:pt x="94" y="555"/>
                  </a:cubicBezTo>
                  <a:cubicBezTo>
                    <a:pt x="87" y="555"/>
                    <a:pt x="82" y="555"/>
                    <a:pt x="69" y="555"/>
                  </a:cubicBezTo>
                  <a:cubicBezTo>
                    <a:pt x="53" y="561"/>
                    <a:pt x="24" y="548"/>
                    <a:pt x="15" y="554"/>
                  </a:cubicBezTo>
                  <a:cubicBezTo>
                    <a:pt x="6" y="560"/>
                    <a:pt x="13" y="582"/>
                    <a:pt x="13" y="590"/>
                  </a:cubicBezTo>
                  <a:cubicBezTo>
                    <a:pt x="12" y="598"/>
                    <a:pt x="16" y="592"/>
                    <a:pt x="18" y="605"/>
                  </a:cubicBezTo>
                  <a:cubicBezTo>
                    <a:pt x="16" y="611"/>
                    <a:pt x="2" y="615"/>
                    <a:pt x="1" y="624"/>
                  </a:cubicBezTo>
                  <a:cubicBezTo>
                    <a:pt x="0" y="633"/>
                    <a:pt x="9" y="651"/>
                    <a:pt x="13" y="659"/>
                  </a:cubicBezTo>
                  <a:cubicBezTo>
                    <a:pt x="17" y="667"/>
                    <a:pt x="20" y="671"/>
                    <a:pt x="24" y="672"/>
                  </a:cubicBezTo>
                  <a:cubicBezTo>
                    <a:pt x="28" y="675"/>
                    <a:pt x="28" y="665"/>
                    <a:pt x="37" y="665"/>
                  </a:cubicBezTo>
                  <a:cubicBezTo>
                    <a:pt x="41" y="665"/>
                    <a:pt x="42" y="671"/>
                    <a:pt x="49" y="672"/>
                  </a:cubicBezTo>
                  <a:cubicBezTo>
                    <a:pt x="56" y="673"/>
                    <a:pt x="65" y="674"/>
                    <a:pt x="78" y="671"/>
                  </a:cubicBezTo>
                  <a:cubicBezTo>
                    <a:pt x="91" y="668"/>
                    <a:pt x="120" y="664"/>
                    <a:pt x="130" y="656"/>
                  </a:cubicBezTo>
                  <a:cubicBezTo>
                    <a:pt x="142" y="641"/>
                    <a:pt x="137" y="633"/>
                    <a:pt x="139" y="624"/>
                  </a:cubicBezTo>
                  <a:cubicBezTo>
                    <a:pt x="141" y="615"/>
                    <a:pt x="141" y="607"/>
                    <a:pt x="144" y="603"/>
                  </a:cubicBezTo>
                  <a:cubicBezTo>
                    <a:pt x="147" y="599"/>
                    <a:pt x="153" y="605"/>
                    <a:pt x="160" y="602"/>
                  </a:cubicBezTo>
                  <a:cubicBezTo>
                    <a:pt x="167" y="599"/>
                    <a:pt x="183" y="589"/>
                    <a:pt x="187" y="582"/>
                  </a:cubicBezTo>
                  <a:cubicBezTo>
                    <a:pt x="193" y="578"/>
                    <a:pt x="180" y="567"/>
                    <a:pt x="183" y="563"/>
                  </a:cubicBezTo>
                  <a:cubicBezTo>
                    <a:pt x="186" y="559"/>
                    <a:pt x="200" y="556"/>
                    <a:pt x="205" y="557"/>
                  </a:cubicBezTo>
                  <a:cubicBezTo>
                    <a:pt x="210" y="558"/>
                    <a:pt x="210" y="566"/>
                    <a:pt x="213" y="568"/>
                  </a:cubicBezTo>
                  <a:cubicBezTo>
                    <a:pt x="216" y="569"/>
                    <a:pt x="220" y="573"/>
                    <a:pt x="226" y="570"/>
                  </a:cubicBezTo>
                  <a:cubicBezTo>
                    <a:pt x="232" y="567"/>
                    <a:pt x="243" y="557"/>
                    <a:pt x="250" y="552"/>
                  </a:cubicBezTo>
                  <a:cubicBezTo>
                    <a:pt x="259" y="552"/>
                    <a:pt x="262" y="538"/>
                    <a:pt x="270" y="542"/>
                  </a:cubicBezTo>
                  <a:cubicBezTo>
                    <a:pt x="276" y="543"/>
                    <a:pt x="282" y="553"/>
                    <a:pt x="286" y="558"/>
                  </a:cubicBezTo>
                  <a:cubicBezTo>
                    <a:pt x="290" y="563"/>
                    <a:pt x="283" y="567"/>
                    <a:pt x="295" y="575"/>
                  </a:cubicBezTo>
                  <a:cubicBezTo>
                    <a:pt x="315" y="596"/>
                    <a:pt x="324" y="597"/>
                    <a:pt x="357" y="604"/>
                  </a:cubicBezTo>
                  <a:cubicBezTo>
                    <a:pt x="371" y="625"/>
                    <a:pt x="379" y="633"/>
                    <a:pt x="354" y="639"/>
                  </a:cubicBezTo>
                  <a:cubicBezTo>
                    <a:pt x="351" y="646"/>
                    <a:pt x="332" y="636"/>
                    <a:pt x="327" y="639"/>
                  </a:cubicBezTo>
                  <a:cubicBezTo>
                    <a:pt x="322" y="642"/>
                    <a:pt x="321" y="654"/>
                    <a:pt x="325" y="659"/>
                  </a:cubicBezTo>
                  <a:cubicBezTo>
                    <a:pt x="329" y="664"/>
                    <a:pt x="347" y="672"/>
                    <a:pt x="354" y="671"/>
                  </a:cubicBezTo>
                  <a:cubicBezTo>
                    <a:pt x="361" y="670"/>
                    <a:pt x="364" y="662"/>
                    <a:pt x="369" y="656"/>
                  </a:cubicBezTo>
                  <a:cubicBezTo>
                    <a:pt x="376" y="649"/>
                    <a:pt x="380" y="640"/>
                    <a:pt x="385" y="632"/>
                  </a:cubicBezTo>
                  <a:cubicBezTo>
                    <a:pt x="389" y="626"/>
                    <a:pt x="384" y="623"/>
                    <a:pt x="387" y="620"/>
                  </a:cubicBezTo>
                  <a:cubicBezTo>
                    <a:pt x="390" y="617"/>
                    <a:pt x="411" y="620"/>
                    <a:pt x="405" y="614"/>
                  </a:cubicBezTo>
                  <a:cubicBezTo>
                    <a:pt x="398" y="592"/>
                    <a:pt x="371" y="596"/>
                    <a:pt x="353" y="584"/>
                  </a:cubicBezTo>
                  <a:cubicBezTo>
                    <a:pt x="350" y="580"/>
                    <a:pt x="348" y="575"/>
                    <a:pt x="345" y="572"/>
                  </a:cubicBezTo>
                  <a:cubicBezTo>
                    <a:pt x="342" y="569"/>
                    <a:pt x="336" y="568"/>
                    <a:pt x="333" y="564"/>
                  </a:cubicBezTo>
                  <a:cubicBezTo>
                    <a:pt x="327" y="557"/>
                    <a:pt x="317" y="540"/>
                    <a:pt x="317" y="540"/>
                  </a:cubicBezTo>
                  <a:cubicBezTo>
                    <a:pt x="318" y="535"/>
                    <a:pt x="328" y="524"/>
                    <a:pt x="334" y="524"/>
                  </a:cubicBezTo>
                  <a:cubicBezTo>
                    <a:pt x="340" y="524"/>
                    <a:pt x="349" y="535"/>
                    <a:pt x="353" y="540"/>
                  </a:cubicBezTo>
                  <a:cubicBezTo>
                    <a:pt x="357" y="542"/>
                    <a:pt x="354" y="549"/>
                    <a:pt x="357" y="552"/>
                  </a:cubicBezTo>
                  <a:cubicBezTo>
                    <a:pt x="363" y="555"/>
                    <a:pt x="383" y="571"/>
                    <a:pt x="390" y="572"/>
                  </a:cubicBezTo>
                  <a:cubicBezTo>
                    <a:pt x="397" y="573"/>
                    <a:pt x="398" y="558"/>
                    <a:pt x="401" y="560"/>
                  </a:cubicBezTo>
                  <a:cubicBezTo>
                    <a:pt x="404" y="568"/>
                    <a:pt x="401" y="581"/>
                    <a:pt x="409" y="584"/>
                  </a:cubicBezTo>
                  <a:cubicBezTo>
                    <a:pt x="417" y="587"/>
                    <a:pt x="433" y="592"/>
                    <a:pt x="433" y="592"/>
                  </a:cubicBezTo>
                  <a:cubicBezTo>
                    <a:pt x="437" y="597"/>
                    <a:pt x="416" y="601"/>
                    <a:pt x="415" y="608"/>
                  </a:cubicBezTo>
                  <a:cubicBezTo>
                    <a:pt x="414" y="615"/>
                    <a:pt x="423" y="628"/>
                    <a:pt x="429" y="636"/>
                  </a:cubicBezTo>
                  <a:cubicBezTo>
                    <a:pt x="433" y="644"/>
                    <a:pt x="450" y="649"/>
                    <a:pt x="453" y="654"/>
                  </a:cubicBezTo>
                  <a:cubicBezTo>
                    <a:pt x="456" y="659"/>
                    <a:pt x="447" y="667"/>
                    <a:pt x="450" y="669"/>
                  </a:cubicBezTo>
                  <a:cubicBezTo>
                    <a:pt x="453" y="671"/>
                    <a:pt x="471" y="671"/>
                    <a:pt x="474" y="669"/>
                  </a:cubicBezTo>
                  <a:cubicBezTo>
                    <a:pt x="479" y="667"/>
                    <a:pt x="466" y="660"/>
                    <a:pt x="466" y="656"/>
                  </a:cubicBezTo>
                  <a:cubicBezTo>
                    <a:pt x="468" y="652"/>
                    <a:pt x="484" y="647"/>
                    <a:pt x="484" y="642"/>
                  </a:cubicBezTo>
                  <a:cubicBezTo>
                    <a:pt x="484" y="637"/>
                    <a:pt x="471" y="631"/>
                    <a:pt x="469" y="626"/>
                  </a:cubicBezTo>
                  <a:cubicBezTo>
                    <a:pt x="467" y="621"/>
                    <a:pt x="466" y="618"/>
                    <a:pt x="472" y="614"/>
                  </a:cubicBezTo>
                  <a:cubicBezTo>
                    <a:pt x="478" y="610"/>
                    <a:pt x="497" y="603"/>
                    <a:pt x="504" y="603"/>
                  </a:cubicBezTo>
                  <a:cubicBezTo>
                    <a:pt x="510" y="603"/>
                    <a:pt x="512" y="610"/>
                    <a:pt x="513" y="614"/>
                  </a:cubicBezTo>
                  <a:cubicBezTo>
                    <a:pt x="514" y="618"/>
                    <a:pt x="507" y="625"/>
                    <a:pt x="510" y="629"/>
                  </a:cubicBezTo>
                  <a:cubicBezTo>
                    <a:pt x="513" y="633"/>
                    <a:pt x="528" y="635"/>
                    <a:pt x="529" y="638"/>
                  </a:cubicBezTo>
                  <a:cubicBezTo>
                    <a:pt x="532" y="642"/>
                    <a:pt x="517" y="645"/>
                    <a:pt x="517" y="650"/>
                  </a:cubicBezTo>
                  <a:cubicBezTo>
                    <a:pt x="518" y="655"/>
                    <a:pt x="525" y="661"/>
                    <a:pt x="532" y="666"/>
                  </a:cubicBezTo>
                  <a:cubicBezTo>
                    <a:pt x="542" y="669"/>
                    <a:pt x="547" y="679"/>
                    <a:pt x="558" y="680"/>
                  </a:cubicBezTo>
                  <a:cubicBezTo>
                    <a:pt x="567" y="683"/>
                    <a:pt x="567" y="668"/>
                    <a:pt x="582" y="666"/>
                  </a:cubicBezTo>
                  <a:cubicBezTo>
                    <a:pt x="589" y="666"/>
                    <a:pt x="597" y="674"/>
                    <a:pt x="600" y="678"/>
                  </a:cubicBezTo>
                  <a:cubicBezTo>
                    <a:pt x="603" y="682"/>
                    <a:pt x="602" y="683"/>
                    <a:pt x="601" y="687"/>
                  </a:cubicBezTo>
                  <a:cubicBezTo>
                    <a:pt x="600" y="691"/>
                    <a:pt x="590" y="698"/>
                    <a:pt x="592" y="701"/>
                  </a:cubicBezTo>
                  <a:cubicBezTo>
                    <a:pt x="594" y="704"/>
                    <a:pt x="608" y="708"/>
                    <a:pt x="613" y="707"/>
                  </a:cubicBezTo>
                  <a:cubicBezTo>
                    <a:pt x="618" y="706"/>
                    <a:pt x="621" y="699"/>
                    <a:pt x="621" y="695"/>
                  </a:cubicBezTo>
                  <a:cubicBezTo>
                    <a:pt x="621" y="691"/>
                    <a:pt x="612" y="688"/>
                    <a:pt x="613" y="684"/>
                  </a:cubicBezTo>
                  <a:cubicBezTo>
                    <a:pt x="614" y="680"/>
                    <a:pt x="622" y="674"/>
                    <a:pt x="628" y="672"/>
                  </a:cubicBezTo>
                  <a:cubicBezTo>
                    <a:pt x="634" y="670"/>
                    <a:pt x="647" y="664"/>
                    <a:pt x="648" y="674"/>
                  </a:cubicBezTo>
                  <a:cubicBezTo>
                    <a:pt x="647" y="695"/>
                    <a:pt x="651" y="705"/>
                    <a:pt x="637" y="731"/>
                  </a:cubicBezTo>
                  <a:cubicBezTo>
                    <a:pt x="634" y="745"/>
                    <a:pt x="630" y="747"/>
                    <a:pt x="622" y="759"/>
                  </a:cubicBezTo>
                  <a:cubicBezTo>
                    <a:pt x="619" y="763"/>
                    <a:pt x="613" y="780"/>
                    <a:pt x="613" y="780"/>
                  </a:cubicBezTo>
                  <a:cubicBezTo>
                    <a:pt x="615" y="789"/>
                    <a:pt x="623" y="812"/>
                    <a:pt x="628" y="813"/>
                  </a:cubicBezTo>
                  <a:cubicBezTo>
                    <a:pt x="633" y="814"/>
                    <a:pt x="638" y="786"/>
                    <a:pt x="642" y="789"/>
                  </a:cubicBezTo>
                  <a:cubicBezTo>
                    <a:pt x="646" y="792"/>
                    <a:pt x="649" y="823"/>
                    <a:pt x="651" y="833"/>
                  </a:cubicBezTo>
                  <a:cubicBezTo>
                    <a:pt x="653" y="843"/>
                    <a:pt x="650" y="845"/>
                    <a:pt x="653" y="848"/>
                  </a:cubicBezTo>
                  <a:cubicBezTo>
                    <a:pt x="655" y="855"/>
                    <a:pt x="660" y="847"/>
                    <a:pt x="667" y="851"/>
                  </a:cubicBezTo>
                  <a:cubicBezTo>
                    <a:pt x="674" y="855"/>
                    <a:pt x="668" y="873"/>
                    <a:pt x="676" y="876"/>
                  </a:cubicBezTo>
                  <a:cubicBezTo>
                    <a:pt x="680" y="877"/>
                    <a:pt x="696" y="890"/>
                    <a:pt x="696" y="890"/>
                  </a:cubicBezTo>
                  <a:cubicBezTo>
                    <a:pt x="702" y="898"/>
                    <a:pt x="684" y="904"/>
                    <a:pt x="691" y="917"/>
                  </a:cubicBezTo>
                  <a:cubicBezTo>
                    <a:pt x="696" y="929"/>
                    <a:pt x="721" y="950"/>
                    <a:pt x="727" y="960"/>
                  </a:cubicBezTo>
                  <a:cubicBezTo>
                    <a:pt x="735" y="970"/>
                    <a:pt x="721" y="969"/>
                    <a:pt x="727" y="978"/>
                  </a:cubicBezTo>
                  <a:cubicBezTo>
                    <a:pt x="731" y="981"/>
                    <a:pt x="746" y="977"/>
                    <a:pt x="751" y="981"/>
                  </a:cubicBezTo>
                  <a:cubicBezTo>
                    <a:pt x="756" y="985"/>
                    <a:pt x="757" y="993"/>
                    <a:pt x="759" y="1005"/>
                  </a:cubicBezTo>
                  <a:cubicBezTo>
                    <a:pt x="739" y="1019"/>
                    <a:pt x="755" y="1045"/>
                    <a:pt x="765" y="1056"/>
                  </a:cubicBezTo>
                  <a:cubicBezTo>
                    <a:pt x="771" y="1064"/>
                    <a:pt x="787" y="1046"/>
                    <a:pt x="796" y="1044"/>
                  </a:cubicBezTo>
                  <a:cubicBezTo>
                    <a:pt x="805" y="1042"/>
                    <a:pt x="811" y="1047"/>
                    <a:pt x="821" y="1044"/>
                  </a:cubicBezTo>
                  <a:cubicBezTo>
                    <a:pt x="840" y="1031"/>
                    <a:pt x="828" y="1038"/>
                    <a:pt x="857" y="1028"/>
                  </a:cubicBezTo>
                  <a:cubicBezTo>
                    <a:pt x="907" y="1011"/>
                    <a:pt x="862" y="1017"/>
                    <a:pt x="893" y="1000"/>
                  </a:cubicBezTo>
                  <a:cubicBezTo>
                    <a:pt x="902" y="993"/>
                    <a:pt x="901" y="1001"/>
                    <a:pt x="913" y="993"/>
                  </a:cubicBezTo>
                  <a:cubicBezTo>
                    <a:pt x="919" y="988"/>
                    <a:pt x="922" y="979"/>
                    <a:pt x="930" y="972"/>
                  </a:cubicBezTo>
                  <a:cubicBezTo>
                    <a:pt x="938" y="965"/>
                    <a:pt x="958" y="960"/>
                    <a:pt x="964" y="953"/>
                  </a:cubicBezTo>
                  <a:cubicBezTo>
                    <a:pt x="970" y="946"/>
                    <a:pt x="962" y="940"/>
                    <a:pt x="967" y="932"/>
                  </a:cubicBezTo>
                  <a:cubicBezTo>
                    <a:pt x="979" y="919"/>
                    <a:pt x="996" y="910"/>
                    <a:pt x="993" y="903"/>
                  </a:cubicBezTo>
                  <a:cubicBezTo>
                    <a:pt x="993" y="894"/>
                    <a:pt x="975" y="884"/>
                    <a:pt x="967" y="879"/>
                  </a:cubicBezTo>
                  <a:cubicBezTo>
                    <a:pt x="960" y="872"/>
                    <a:pt x="952" y="877"/>
                    <a:pt x="946" y="872"/>
                  </a:cubicBezTo>
                  <a:cubicBezTo>
                    <a:pt x="940" y="867"/>
                    <a:pt x="938" y="849"/>
                    <a:pt x="933" y="848"/>
                  </a:cubicBezTo>
                  <a:cubicBezTo>
                    <a:pt x="928" y="847"/>
                    <a:pt x="926" y="861"/>
                    <a:pt x="917" y="864"/>
                  </a:cubicBezTo>
                  <a:cubicBezTo>
                    <a:pt x="907" y="867"/>
                    <a:pt x="887" y="869"/>
                    <a:pt x="876" y="864"/>
                  </a:cubicBezTo>
                  <a:cubicBezTo>
                    <a:pt x="870" y="862"/>
                    <a:pt x="884" y="855"/>
                    <a:pt x="883" y="851"/>
                  </a:cubicBezTo>
                  <a:cubicBezTo>
                    <a:pt x="882" y="847"/>
                    <a:pt x="874" y="840"/>
                    <a:pt x="870" y="840"/>
                  </a:cubicBezTo>
                  <a:cubicBezTo>
                    <a:pt x="866" y="840"/>
                    <a:pt x="864" y="852"/>
                    <a:pt x="861" y="851"/>
                  </a:cubicBezTo>
                  <a:cubicBezTo>
                    <a:pt x="858" y="850"/>
                    <a:pt x="854" y="842"/>
                    <a:pt x="849" y="836"/>
                  </a:cubicBezTo>
                  <a:cubicBezTo>
                    <a:pt x="844" y="828"/>
                    <a:pt x="834" y="824"/>
                    <a:pt x="829" y="816"/>
                  </a:cubicBezTo>
                  <a:cubicBezTo>
                    <a:pt x="825" y="809"/>
                    <a:pt x="821" y="792"/>
                    <a:pt x="821" y="792"/>
                  </a:cubicBezTo>
                  <a:cubicBezTo>
                    <a:pt x="832" y="776"/>
                    <a:pt x="836" y="773"/>
                    <a:pt x="853" y="784"/>
                  </a:cubicBezTo>
                  <a:cubicBezTo>
                    <a:pt x="862" y="798"/>
                    <a:pt x="867" y="811"/>
                    <a:pt x="883" y="816"/>
                  </a:cubicBezTo>
                  <a:cubicBezTo>
                    <a:pt x="891" y="819"/>
                    <a:pt x="907" y="836"/>
                    <a:pt x="919" y="837"/>
                  </a:cubicBezTo>
                  <a:cubicBezTo>
                    <a:pt x="928" y="838"/>
                    <a:pt x="931" y="823"/>
                    <a:pt x="937" y="821"/>
                  </a:cubicBezTo>
                  <a:cubicBezTo>
                    <a:pt x="943" y="819"/>
                    <a:pt x="950" y="820"/>
                    <a:pt x="953" y="824"/>
                  </a:cubicBezTo>
                  <a:cubicBezTo>
                    <a:pt x="960" y="827"/>
                    <a:pt x="949" y="846"/>
                    <a:pt x="957" y="848"/>
                  </a:cubicBezTo>
                  <a:cubicBezTo>
                    <a:pt x="966" y="853"/>
                    <a:pt x="995" y="859"/>
                    <a:pt x="1012" y="860"/>
                  </a:cubicBezTo>
                  <a:cubicBezTo>
                    <a:pt x="1029" y="861"/>
                    <a:pt x="1046" y="853"/>
                    <a:pt x="1057" y="852"/>
                  </a:cubicBezTo>
                  <a:cubicBezTo>
                    <a:pt x="1064" y="853"/>
                    <a:pt x="1071" y="853"/>
                    <a:pt x="1077" y="856"/>
                  </a:cubicBezTo>
                  <a:cubicBezTo>
                    <a:pt x="1082" y="859"/>
                    <a:pt x="1081" y="836"/>
                    <a:pt x="1086" y="843"/>
                  </a:cubicBezTo>
                  <a:cubicBezTo>
                    <a:pt x="1090" y="848"/>
                    <a:pt x="1092" y="873"/>
                    <a:pt x="1102" y="888"/>
                  </a:cubicBezTo>
                  <a:cubicBezTo>
                    <a:pt x="1113" y="904"/>
                    <a:pt x="1128" y="927"/>
                    <a:pt x="1146" y="932"/>
                  </a:cubicBezTo>
                  <a:cubicBezTo>
                    <a:pt x="1157" y="939"/>
                    <a:pt x="1163" y="913"/>
                    <a:pt x="1168" y="914"/>
                  </a:cubicBezTo>
                  <a:cubicBezTo>
                    <a:pt x="1173" y="915"/>
                    <a:pt x="1172" y="924"/>
                    <a:pt x="1174" y="939"/>
                  </a:cubicBezTo>
                  <a:cubicBezTo>
                    <a:pt x="1176" y="954"/>
                    <a:pt x="1175" y="983"/>
                    <a:pt x="1181" y="1004"/>
                  </a:cubicBezTo>
                  <a:cubicBezTo>
                    <a:pt x="1187" y="1023"/>
                    <a:pt x="1202" y="1053"/>
                    <a:pt x="1209" y="1067"/>
                  </a:cubicBezTo>
                  <a:cubicBezTo>
                    <a:pt x="1216" y="1083"/>
                    <a:pt x="1218" y="1092"/>
                    <a:pt x="1221" y="1100"/>
                  </a:cubicBezTo>
                  <a:cubicBezTo>
                    <a:pt x="1234" y="1140"/>
                    <a:pt x="1212" y="1068"/>
                    <a:pt x="1227" y="1118"/>
                  </a:cubicBezTo>
                  <a:cubicBezTo>
                    <a:pt x="1229" y="1126"/>
                    <a:pt x="1241" y="1140"/>
                    <a:pt x="1241" y="1140"/>
                  </a:cubicBezTo>
                  <a:cubicBezTo>
                    <a:pt x="1249" y="1132"/>
                    <a:pt x="1244" y="1124"/>
                    <a:pt x="1252" y="1116"/>
                  </a:cubicBezTo>
                  <a:cubicBezTo>
                    <a:pt x="1256" y="1115"/>
                    <a:pt x="1268" y="1094"/>
                    <a:pt x="1270" y="1097"/>
                  </a:cubicBezTo>
                  <a:cubicBezTo>
                    <a:pt x="1272" y="1100"/>
                    <a:pt x="1265" y="1124"/>
                    <a:pt x="1266" y="1136"/>
                  </a:cubicBezTo>
                  <a:cubicBezTo>
                    <a:pt x="1267" y="1148"/>
                    <a:pt x="1269" y="1166"/>
                    <a:pt x="1276" y="1170"/>
                  </a:cubicBezTo>
                  <a:cubicBezTo>
                    <a:pt x="1283" y="1174"/>
                    <a:pt x="1302" y="1170"/>
                    <a:pt x="1306" y="1161"/>
                  </a:cubicBezTo>
                  <a:cubicBezTo>
                    <a:pt x="1308" y="1151"/>
                    <a:pt x="1304" y="1126"/>
                    <a:pt x="1299" y="1113"/>
                  </a:cubicBezTo>
                  <a:cubicBezTo>
                    <a:pt x="1295" y="1104"/>
                    <a:pt x="1286" y="1108"/>
                    <a:pt x="1282" y="1103"/>
                  </a:cubicBezTo>
                  <a:cubicBezTo>
                    <a:pt x="1278" y="1098"/>
                    <a:pt x="1277" y="1088"/>
                    <a:pt x="1277" y="1080"/>
                  </a:cubicBezTo>
                  <a:cubicBezTo>
                    <a:pt x="1272" y="1063"/>
                    <a:pt x="1284" y="1063"/>
                    <a:pt x="1285" y="1056"/>
                  </a:cubicBezTo>
                  <a:cubicBezTo>
                    <a:pt x="1285" y="1046"/>
                    <a:pt x="1275" y="1028"/>
                    <a:pt x="1279" y="1019"/>
                  </a:cubicBezTo>
                  <a:cubicBezTo>
                    <a:pt x="1281" y="1010"/>
                    <a:pt x="1304" y="1005"/>
                    <a:pt x="1309" y="999"/>
                  </a:cubicBezTo>
                  <a:cubicBezTo>
                    <a:pt x="1323" y="981"/>
                    <a:pt x="1319" y="984"/>
                    <a:pt x="1337" y="972"/>
                  </a:cubicBezTo>
                  <a:cubicBezTo>
                    <a:pt x="1356" y="944"/>
                    <a:pt x="1345" y="953"/>
                    <a:pt x="1365" y="940"/>
                  </a:cubicBezTo>
                  <a:cubicBezTo>
                    <a:pt x="1374" y="931"/>
                    <a:pt x="1376" y="922"/>
                    <a:pt x="1383" y="917"/>
                  </a:cubicBezTo>
                  <a:cubicBezTo>
                    <a:pt x="1391" y="913"/>
                    <a:pt x="1401" y="918"/>
                    <a:pt x="1411" y="917"/>
                  </a:cubicBezTo>
                  <a:cubicBezTo>
                    <a:pt x="1421" y="916"/>
                    <a:pt x="1436" y="904"/>
                    <a:pt x="1443" y="909"/>
                  </a:cubicBezTo>
                  <a:cubicBezTo>
                    <a:pt x="1449" y="914"/>
                    <a:pt x="1454" y="939"/>
                    <a:pt x="1455" y="947"/>
                  </a:cubicBezTo>
                  <a:cubicBezTo>
                    <a:pt x="1459" y="955"/>
                    <a:pt x="1460" y="955"/>
                    <a:pt x="1465" y="959"/>
                  </a:cubicBezTo>
                  <a:cubicBezTo>
                    <a:pt x="1469" y="971"/>
                    <a:pt x="1485" y="972"/>
                    <a:pt x="1485" y="972"/>
                  </a:cubicBezTo>
                  <a:cubicBezTo>
                    <a:pt x="1488" y="979"/>
                    <a:pt x="1470" y="998"/>
                    <a:pt x="1473" y="1007"/>
                  </a:cubicBezTo>
                  <a:cubicBezTo>
                    <a:pt x="1474" y="1015"/>
                    <a:pt x="1484" y="1022"/>
                    <a:pt x="1491" y="1020"/>
                  </a:cubicBezTo>
                  <a:cubicBezTo>
                    <a:pt x="1498" y="1020"/>
                    <a:pt x="1507" y="997"/>
                    <a:pt x="1515" y="996"/>
                  </a:cubicBezTo>
                  <a:cubicBezTo>
                    <a:pt x="1522" y="996"/>
                    <a:pt x="1527" y="1012"/>
                    <a:pt x="1531" y="1023"/>
                  </a:cubicBezTo>
                  <a:cubicBezTo>
                    <a:pt x="1533" y="1034"/>
                    <a:pt x="1538" y="1046"/>
                    <a:pt x="1539" y="1062"/>
                  </a:cubicBezTo>
                  <a:cubicBezTo>
                    <a:pt x="1539" y="1075"/>
                    <a:pt x="1532" y="1093"/>
                    <a:pt x="1531" y="1104"/>
                  </a:cubicBezTo>
                  <a:cubicBezTo>
                    <a:pt x="1530" y="1115"/>
                    <a:pt x="1530" y="1121"/>
                    <a:pt x="1534" y="1130"/>
                  </a:cubicBezTo>
                  <a:cubicBezTo>
                    <a:pt x="1537" y="1143"/>
                    <a:pt x="1557" y="1156"/>
                    <a:pt x="1557" y="1156"/>
                  </a:cubicBezTo>
                  <a:cubicBezTo>
                    <a:pt x="1563" y="1165"/>
                    <a:pt x="1564" y="1198"/>
                    <a:pt x="1573" y="1209"/>
                  </a:cubicBezTo>
                  <a:cubicBezTo>
                    <a:pt x="1584" y="1225"/>
                    <a:pt x="1615" y="1250"/>
                    <a:pt x="1621" y="1250"/>
                  </a:cubicBezTo>
                  <a:cubicBezTo>
                    <a:pt x="1627" y="1250"/>
                    <a:pt x="1617" y="1230"/>
                    <a:pt x="1608" y="1212"/>
                  </a:cubicBezTo>
                  <a:cubicBezTo>
                    <a:pt x="1614" y="1184"/>
                    <a:pt x="1588" y="1155"/>
                    <a:pt x="1565" y="1140"/>
                  </a:cubicBezTo>
                  <a:cubicBezTo>
                    <a:pt x="1550" y="1117"/>
                    <a:pt x="1548" y="1074"/>
                    <a:pt x="1575" y="1056"/>
                  </a:cubicBezTo>
                  <a:cubicBezTo>
                    <a:pt x="1582" y="1043"/>
                    <a:pt x="1593" y="1060"/>
                    <a:pt x="1602" y="1070"/>
                  </a:cubicBezTo>
                  <a:cubicBezTo>
                    <a:pt x="1606" y="1076"/>
                    <a:pt x="1598" y="1087"/>
                    <a:pt x="1602" y="1092"/>
                  </a:cubicBezTo>
                  <a:cubicBezTo>
                    <a:pt x="1606" y="1097"/>
                    <a:pt x="1620" y="1098"/>
                    <a:pt x="1624" y="1103"/>
                  </a:cubicBezTo>
                  <a:cubicBezTo>
                    <a:pt x="1628" y="1108"/>
                    <a:pt x="1620" y="1124"/>
                    <a:pt x="1626" y="1124"/>
                  </a:cubicBezTo>
                  <a:cubicBezTo>
                    <a:pt x="1649" y="1119"/>
                    <a:pt x="1652" y="1124"/>
                    <a:pt x="1659" y="1103"/>
                  </a:cubicBezTo>
                  <a:cubicBezTo>
                    <a:pt x="1665" y="1094"/>
                    <a:pt x="1682" y="1083"/>
                    <a:pt x="1687" y="1073"/>
                  </a:cubicBezTo>
                  <a:cubicBezTo>
                    <a:pt x="1692" y="1063"/>
                    <a:pt x="1692" y="1050"/>
                    <a:pt x="1692" y="1040"/>
                  </a:cubicBezTo>
                  <a:cubicBezTo>
                    <a:pt x="1692" y="1030"/>
                    <a:pt x="1691" y="1025"/>
                    <a:pt x="1684" y="1014"/>
                  </a:cubicBezTo>
                  <a:cubicBezTo>
                    <a:pt x="1677" y="1003"/>
                    <a:pt x="1656" y="982"/>
                    <a:pt x="1649" y="972"/>
                  </a:cubicBezTo>
                  <a:cubicBezTo>
                    <a:pt x="1644" y="962"/>
                    <a:pt x="1638" y="964"/>
                    <a:pt x="1642" y="954"/>
                  </a:cubicBezTo>
                  <a:cubicBezTo>
                    <a:pt x="1645" y="945"/>
                    <a:pt x="1658" y="927"/>
                    <a:pt x="1668" y="920"/>
                  </a:cubicBezTo>
                  <a:cubicBezTo>
                    <a:pt x="1668" y="910"/>
                    <a:pt x="1699" y="900"/>
                    <a:pt x="1701" y="909"/>
                  </a:cubicBezTo>
                  <a:cubicBezTo>
                    <a:pt x="1705" y="911"/>
                    <a:pt x="1710" y="921"/>
                    <a:pt x="1708" y="929"/>
                  </a:cubicBezTo>
                  <a:cubicBezTo>
                    <a:pt x="1708" y="936"/>
                    <a:pt x="1699" y="946"/>
                    <a:pt x="1698" y="951"/>
                  </a:cubicBezTo>
                  <a:cubicBezTo>
                    <a:pt x="1698" y="956"/>
                    <a:pt x="1699" y="959"/>
                    <a:pt x="1702" y="959"/>
                  </a:cubicBezTo>
                  <a:cubicBezTo>
                    <a:pt x="1705" y="959"/>
                    <a:pt x="1716" y="953"/>
                    <a:pt x="1716" y="950"/>
                  </a:cubicBezTo>
                  <a:cubicBezTo>
                    <a:pt x="1716" y="947"/>
                    <a:pt x="1705" y="948"/>
                    <a:pt x="1705" y="942"/>
                  </a:cubicBezTo>
                  <a:cubicBezTo>
                    <a:pt x="1705" y="936"/>
                    <a:pt x="1714" y="917"/>
                    <a:pt x="1719" y="911"/>
                  </a:cubicBezTo>
                  <a:cubicBezTo>
                    <a:pt x="1724" y="905"/>
                    <a:pt x="1732" y="909"/>
                    <a:pt x="1737" y="908"/>
                  </a:cubicBezTo>
                  <a:cubicBezTo>
                    <a:pt x="1741" y="907"/>
                    <a:pt x="1746" y="907"/>
                    <a:pt x="1750" y="906"/>
                  </a:cubicBezTo>
                  <a:cubicBezTo>
                    <a:pt x="1754" y="903"/>
                    <a:pt x="1758" y="893"/>
                    <a:pt x="1764" y="891"/>
                  </a:cubicBezTo>
                  <a:cubicBezTo>
                    <a:pt x="1770" y="889"/>
                    <a:pt x="1779" y="896"/>
                    <a:pt x="1788" y="893"/>
                  </a:cubicBezTo>
                  <a:cubicBezTo>
                    <a:pt x="1797" y="890"/>
                    <a:pt x="1811" y="879"/>
                    <a:pt x="1816" y="873"/>
                  </a:cubicBezTo>
                  <a:cubicBezTo>
                    <a:pt x="1822" y="868"/>
                    <a:pt x="1816" y="862"/>
                    <a:pt x="1818" y="859"/>
                  </a:cubicBezTo>
                  <a:cubicBezTo>
                    <a:pt x="1820" y="856"/>
                    <a:pt x="1827" y="860"/>
                    <a:pt x="1830" y="855"/>
                  </a:cubicBezTo>
                  <a:cubicBezTo>
                    <a:pt x="1833" y="850"/>
                    <a:pt x="1832" y="840"/>
                    <a:pt x="1837" y="830"/>
                  </a:cubicBezTo>
                  <a:cubicBezTo>
                    <a:pt x="1842" y="820"/>
                    <a:pt x="1859" y="803"/>
                    <a:pt x="1861" y="794"/>
                  </a:cubicBezTo>
                  <a:cubicBezTo>
                    <a:pt x="1866" y="784"/>
                    <a:pt x="1849" y="781"/>
                    <a:pt x="1849" y="776"/>
                  </a:cubicBezTo>
                  <a:cubicBezTo>
                    <a:pt x="1847" y="768"/>
                    <a:pt x="1845" y="751"/>
                    <a:pt x="1846" y="745"/>
                  </a:cubicBezTo>
                  <a:cubicBezTo>
                    <a:pt x="1847" y="739"/>
                    <a:pt x="1857" y="741"/>
                    <a:pt x="1858" y="741"/>
                  </a:cubicBezTo>
                  <a:cubicBezTo>
                    <a:pt x="1859" y="741"/>
                    <a:pt x="1853" y="748"/>
                    <a:pt x="1851" y="744"/>
                  </a:cubicBezTo>
                  <a:cubicBezTo>
                    <a:pt x="1849" y="740"/>
                    <a:pt x="1846" y="726"/>
                    <a:pt x="1843" y="719"/>
                  </a:cubicBezTo>
                  <a:cubicBezTo>
                    <a:pt x="1841" y="713"/>
                    <a:pt x="1832" y="706"/>
                    <a:pt x="1834" y="699"/>
                  </a:cubicBezTo>
                  <a:cubicBezTo>
                    <a:pt x="1835" y="692"/>
                    <a:pt x="1843" y="681"/>
                    <a:pt x="1851" y="675"/>
                  </a:cubicBezTo>
                  <a:cubicBezTo>
                    <a:pt x="1859" y="669"/>
                    <a:pt x="1881" y="664"/>
                    <a:pt x="1882" y="662"/>
                  </a:cubicBezTo>
                  <a:cubicBezTo>
                    <a:pt x="1882" y="658"/>
                    <a:pt x="1866" y="660"/>
                    <a:pt x="1858" y="660"/>
                  </a:cubicBezTo>
                  <a:cubicBezTo>
                    <a:pt x="1851" y="661"/>
                    <a:pt x="1845" y="666"/>
                    <a:pt x="1840" y="667"/>
                  </a:cubicBezTo>
                  <a:cubicBezTo>
                    <a:pt x="1835" y="668"/>
                    <a:pt x="1833" y="667"/>
                    <a:pt x="1828" y="663"/>
                  </a:cubicBezTo>
                  <a:cubicBezTo>
                    <a:pt x="1823" y="659"/>
                    <a:pt x="1811" y="650"/>
                    <a:pt x="1809" y="644"/>
                  </a:cubicBezTo>
                  <a:cubicBezTo>
                    <a:pt x="1810" y="640"/>
                    <a:pt x="1813" y="628"/>
                    <a:pt x="1816" y="626"/>
                  </a:cubicBezTo>
                  <a:cubicBezTo>
                    <a:pt x="1820" y="623"/>
                    <a:pt x="1828" y="628"/>
                    <a:pt x="1833" y="626"/>
                  </a:cubicBezTo>
                  <a:cubicBezTo>
                    <a:pt x="1838" y="624"/>
                    <a:pt x="1840" y="616"/>
                    <a:pt x="1846" y="612"/>
                  </a:cubicBezTo>
                  <a:cubicBezTo>
                    <a:pt x="1852" y="608"/>
                    <a:pt x="1862" y="602"/>
                    <a:pt x="1867" y="602"/>
                  </a:cubicBezTo>
                  <a:cubicBezTo>
                    <a:pt x="1870" y="602"/>
                    <a:pt x="1876" y="608"/>
                    <a:pt x="1875" y="612"/>
                  </a:cubicBezTo>
                  <a:cubicBezTo>
                    <a:pt x="1875" y="616"/>
                    <a:pt x="1866" y="625"/>
                    <a:pt x="1866" y="627"/>
                  </a:cubicBezTo>
                  <a:cubicBezTo>
                    <a:pt x="1866" y="629"/>
                    <a:pt x="1872" y="624"/>
                    <a:pt x="1875" y="622"/>
                  </a:cubicBezTo>
                  <a:cubicBezTo>
                    <a:pt x="1878" y="620"/>
                    <a:pt x="1880" y="617"/>
                    <a:pt x="1884" y="617"/>
                  </a:cubicBezTo>
                  <a:cubicBezTo>
                    <a:pt x="1888" y="617"/>
                    <a:pt x="1896" y="618"/>
                    <a:pt x="1902" y="620"/>
                  </a:cubicBezTo>
                  <a:cubicBezTo>
                    <a:pt x="1908" y="622"/>
                    <a:pt x="1920" y="624"/>
                    <a:pt x="1921" y="627"/>
                  </a:cubicBezTo>
                  <a:cubicBezTo>
                    <a:pt x="1923" y="631"/>
                    <a:pt x="1911" y="637"/>
                    <a:pt x="1909" y="641"/>
                  </a:cubicBezTo>
                  <a:cubicBezTo>
                    <a:pt x="1907" y="645"/>
                    <a:pt x="1906" y="650"/>
                    <a:pt x="1911" y="653"/>
                  </a:cubicBezTo>
                  <a:cubicBezTo>
                    <a:pt x="1916" y="656"/>
                    <a:pt x="1935" y="649"/>
                    <a:pt x="1938" y="659"/>
                  </a:cubicBezTo>
                  <a:cubicBezTo>
                    <a:pt x="1943" y="669"/>
                    <a:pt x="1921" y="707"/>
                    <a:pt x="1927" y="714"/>
                  </a:cubicBezTo>
                  <a:cubicBezTo>
                    <a:pt x="1928" y="725"/>
                    <a:pt x="1940" y="727"/>
                    <a:pt x="1944" y="726"/>
                  </a:cubicBezTo>
                  <a:cubicBezTo>
                    <a:pt x="1948" y="725"/>
                    <a:pt x="1945" y="712"/>
                    <a:pt x="1951" y="707"/>
                  </a:cubicBezTo>
                  <a:cubicBezTo>
                    <a:pt x="1957" y="702"/>
                    <a:pt x="1975" y="704"/>
                    <a:pt x="1981" y="698"/>
                  </a:cubicBezTo>
                  <a:cubicBezTo>
                    <a:pt x="1986" y="692"/>
                    <a:pt x="1991" y="680"/>
                    <a:pt x="1987" y="671"/>
                  </a:cubicBezTo>
                  <a:cubicBezTo>
                    <a:pt x="1987" y="665"/>
                    <a:pt x="1985" y="667"/>
                    <a:pt x="1980" y="659"/>
                  </a:cubicBezTo>
                  <a:cubicBezTo>
                    <a:pt x="1975" y="651"/>
                    <a:pt x="1959" y="632"/>
                    <a:pt x="1959" y="624"/>
                  </a:cubicBezTo>
                  <a:cubicBezTo>
                    <a:pt x="1958" y="613"/>
                    <a:pt x="1967" y="616"/>
                    <a:pt x="1981" y="608"/>
                  </a:cubicBezTo>
                  <a:cubicBezTo>
                    <a:pt x="1987" y="601"/>
                    <a:pt x="1989" y="589"/>
                    <a:pt x="1995" y="582"/>
                  </a:cubicBezTo>
                  <a:cubicBezTo>
                    <a:pt x="2001" y="575"/>
                    <a:pt x="2011" y="567"/>
                    <a:pt x="2017" y="567"/>
                  </a:cubicBezTo>
                  <a:cubicBezTo>
                    <a:pt x="2023" y="567"/>
                    <a:pt x="2026" y="580"/>
                    <a:pt x="2032" y="581"/>
                  </a:cubicBezTo>
                  <a:cubicBezTo>
                    <a:pt x="2038" y="582"/>
                    <a:pt x="2043" y="584"/>
                    <a:pt x="2052" y="576"/>
                  </a:cubicBezTo>
                  <a:cubicBezTo>
                    <a:pt x="2067" y="561"/>
                    <a:pt x="2067" y="544"/>
                    <a:pt x="2085" y="532"/>
                  </a:cubicBezTo>
                  <a:cubicBezTo>
                    <a:pt x="2091" y="524"/>
                    <a:pt x="2103" y="514"/>
                    <a:pt x="2109" y="506"/>
                  </a:cubicBezTo>
                  <a:cubicBezTo>
                    <a:pt x="2115" y="497"/>
                    <a:pt x="2117" y="488"/>
                    <a:pt x="2125" y="480"/>
                  </a:cubicBezTo>
                  <a:cubicBezTo>
                    <a:pt x="2128" y="477"/>
                    <a:pt x="2137" y="462"/>
                    <a:pt x="2140" y="458"/>
                  </a:cubicBezTo>
                  <a:cubicBezTo>
                    <a:pt x="2142" y="446"/>
                    <a:pt x="2137" y="444"/>
                    <a:pt x="2137" y="432"/>
                  </a:cubicBezTo>
                  <a:cubicBezTo>
                    <a:pt x="2136" y="426"/>
                    <a:pt x="2165" y="420"/>
                    <a:pt x="2155" y="411"/>
                  </a:cubicBezTo>
                  <a:cubicBezTo>
                    <a:pt x="2153" y="403"/>
                    <a:pt x="2136" y="386"/>
                    <a:pt x="2127" y="383"/>
                  </a:cubicBezTo>
                  <a:cubicBezTo>
                    <a:pt x="2118" y="380"/>
                    <a:pt x="2109" y="396"/>
                    <a:pt x="2101" y="395"/>
                  </a:cubicBezTo>
                  <a:cubicBezTo>
                    <a:pt x="2093" y="394"/>
                    <a:pt x="2078" y="386"/>
                    <a:pt x="2077" y="380"/>
                  </a:cubicBezTo>
                  <a:cubicBezTo>
                    <a:pt x="2083" y="371"/>
                    <a:pt x="2092" y="365"/>
                    <a:pt x="2097" y="356"/>
                  </a:cubicBezTo>
                  <a:cubicBezTo>
                    <a:pt x="2100" y="350"/>
                    <a:pt x="2112" y="341"/>
                    <a:pt x="2116" y="335"/>
                  </a:cubicBezTo>
                  <a:cubicBezTo>
                    <a:pt x="2122" y="327"/>
                    <a:pt x="2136" y="328"/>
                    <a:pt x="2145" y="323"/>
                  </a:cubicBezTo>
                  <a:cubicBezTo>
                    <a:pt x="2155" y="320"/>
                    <a:pt x="2156" y="304"/>
                    <a:pt x="2172" y="302"/>
                  </a:cubicBezTo>
                  <a:cubicBezTo>
                    <a:pt x="2188" y="300"/>
                    <a:pt x="2222" y="309"/>
                    <a:pt x="2239" y="308"/>
                  </a:cubicBezTo>
                  <a:cubicBezTo>
                    <a:pt x="2256" y="307"/>
                    <a:pt x="2265" y="296"/>
                    <a:pt x="2275" y="297"/>
                  </a:cubicBezTo>
                  <a:cubicBezTo>
                    <a:pt x="2285" y="298"/>
                    <a:pt x="2293" y="312"/>
                    <a:pt x="2302" y="314"/>
                  </a:cubicBezTo>
                  <a:cubicBezTo>
                    <a:pt x="2311" y="316"/>
                    <a:pt x="2322" y="308"/>
                    <a:pt x="2328" y="306"/>
                  </a:cubicBezTo>
                  <a:cubicBezTo>
                    <a:pt x="2334" y="304"/>
                    <a:pt x="2336" y="307"/>
                    <a:pt x="2340" y="303"/>
                  </a:cubicBezTo>
                  <a:cubicBezTo>
                    <a:pt x="2344" y="299"/>
                    <a:pt x="2345" y="288"/>
                    <a:pt x="2350" y="282"/>
                  </a:cubicBezTo>
                  <a:cubicBezTo>
                    <a:pt x="2354" y="277"/>
                    <a:pt x="2361" y="272"/>
                    <a:pt x="2370" y="269"/>
                  </a:cubicBezTo>
                  <a:cubicBezTo>
                    <a:pt x="2379" y="266"/>
                    <a:pt x="2399" y="261"/>
                    <a:pt x="2406" y="263"/>
                  </a:cubicBezTo>
                  <a:cubicBezTo>
                    <a:pt x="2413" y="265"/>
                    <a:pt x="2407" y="276"/>
                    <a:pt x="2410" y="279"/>
                  </a:cubicBezTo>
                  <a:cubicBezTo>
                    <a:pt x="2413" y="282"/>
                    <a:pt x="2421" y="283"/>
                    <a:pt x="2425" y="281"/>
                  </a:cubicBezTo>
                  <a:cubicBezTo>
                    <a:pt x="2429" y="279"/>
                    <a:pt x="2431" y="272"/>
                    <a:pt x="2437" y="268"/>
                  </a:cubicBezTo>
                  <a:cubicBezTo>
                    <a:pt x="2445" y="265"/>
                    <a:pt x="2453" y="252"/>
                    <a:pt x="2461" y="256"/>
                  </a:cubicBezTo>
                  <a:cubicBezTo>
                    <a:pt x="2473" y="262"/>
                    <a:pt x="2452" y="270"/>
                    <a:pt x="2445" y="276"/>
                  </a:cubicBezTo>
                  <a:cubicBezTo>
                    <a:pt x="2437" y="284"/>
                    <a:pt x="2429" y="292"/>
                    <a:pt x="2421" y="300"/>
                  </a:cubicBezTo>
                  <a:cubicBezTo>
                    <a:pt x="2412" y="309"/>
                    <a:pt x="2396" y="316"/>
                    <a:pt x="2388" y="320"/>
                  </a:cubicBezTo>
                  <a:cubicBezTo>
                    <a:pt x="2380" y="324"/>
                    <a:pt x="2377" y="323"/>
                    <a:pt x="2373" y="326"/>
                  </a:cubicBezTo>
                  <a:cubicBezTo>
                    <a:pt x="2369" y="329"/>
                    <a:pt x="2369" y="335"/>
                    <a:pt x="2365" y="341"/>
                  </a:cubicBezTo>
                  <a:cubicBezTo>
                    <a:pt x="2361" y="347"/>
                    <a:pt x="2349" y="350"/>
                    <a:pt x="2347" y="359"/>
                  </a:cubicBezTo>
                  <a:cubicBezTo>
                    <a:pt x="2345" y="368"/>
                    <a:pt x="2352" y="383"/>
                    <a:pt x="2355" y="396"/>
                  </a:cubicBezTo>
                  <a:cubicBezTo>
                    <a:pt x="2360" y="404"/>
                    <a:pt x="2360" y="435"/>
                    <a:pt x="2368" y="437"/>
                  </a:cubicBezTo>
                  <a:cubicBezTo>
                    <a:pt x="2376" y="439"/>
                    <a:pt x="2396" y="416"/>
                    <a:pt x="2405" y="408"/>
                  </a:cubicBezTo>
                  <a:cubicBezTo>
                    <a:pt x="2413" y="398"/>
                    <a:pt x="2417" y="397"/>
                    <a:pt x="2424" y="386"/>
                  </a:cubicBezTo>
                  <a:cubicBezTo>
                    <a:pt x="2431" y="382"/>
                    <a:pt x="2443" y="387"/>
                    <a:pt x="2446" y="381"/>
                  </a:cubicBezTo>
                  <a:cubicBezTo>
                    <a:pt x="2449" y="375"/>
                    <a:pt x="2440" y="356"/>
                    <a:pt x="2443" y="351"/>
                  </a:cubicBezTo>
                  <a:cubicBezTo>
                    <a:pt x="2443" y="343"/>
                    <a:pt x="2460" y="355"/>
                    <a:pt x="2463" y="351"/>
                  </a:cubicBezTo>
                  <a:cubicBezTo>
                    <a:pt x="2466" y="347"/>
                    <a:pt x="2457" y="334"/>
                    <a:pt x="2461" y="326"/>
                  </a:cubicBezTo>
                  <a:cubicBezTo>
                    <a:pt x="2465" y="318"/>
                    <a:pt x="2474" y="310"/>
                    <a:pt x="2487" y="303"/>
                  </a:cubicBezTo>
                  <a:cubicBezTo>
                    <a:pt x="2500" y="296"/>
                    <a:pt x="2530" y="284"/>
                    <a:pt x="2541" y="282"/>
                  </a:cubicBezTo>
                  <a:cubicBezTo>
                    <a:pt x="2552" y="280"/>
                    <a:pt x="2548" y="290"/>
                    <a:pt x="2553" y="293"/>
                  </a:cubicBezTo>
                  <a:cubicBezTo>
                    <a:pt x="2558" y="296"/>
                    <a:pt x="2564" y="302"/>
                    <a:pt x="2569" y="300"/>
                  </a:cubicBezTo>
                  <a:cubicBezTo>
                    <a:pt x="2574" y="300"/>
                    <a:pt x="2574" y="287"/>
                    <a:pt x="2581" y="282"/>
                  </a:cubicBezTo>
                  <a:cubicBezTo>
                    <a:pt x="2588" y="277"/>
                    <a:pt x="2604" y="270"/>
                    <a:pt x="2613" y="267"/>
                  </a:cubicBezTo>
                  <a:cubicBezTo>
                    <a:pt x="2622" y="264"/>
                    <a:pt x="2624" y="266"/>
                    <a:pt x="2637" y="263"/>
                  </a:cubicBezTo>
                  <a:cubicBezTo>
                    <a:pt x="2650" y="260"/>
                    <a:pt x="2685" y="257"/>
                    <a:pt x="2693" y="248"/>
                  </a:cubicBezTo>
                  <a:cubicBezTo>
                    <a:pt x="2683" y="234"/>
                    <a:pt x="2679" y="229"/>
                    <a:pt x="2685" y="212"/>
                  </a:cubicBezTo>
                  <a:cubicBezTo>
                    <a:pt x="2687" y="204"/>
                    <a:pt x="2697" y="219"/>
                    <a:pt x="2704" y="216"/>
                  </a:cubicBezTo>
                  <a:cubicBezTo>
                    <a:pt x="2709" y="213"/>
                    <a:pt x="2711" y="196"/>
                    <a:pt x="2715" y="195"/>
                  </a:cubicBezTo>
                  <a:cubicBezTo>
                    <a:pt x="2719" y="194"/>
                    <a:pt x="2724" y="209"/>
                    <a:pt x="2730" y="210"/>
                  </a:cubicBezTo>
                  <a:cubicBezTo>
                    <a:pt x="2736" y="211"/>
                    <a:pt x="2746" y="201"/>
                    <a:pt x="2752" y="203"/>
                  </a:cubicBezTo>
                  <a:cubicBezTo>
                    <a:pt x="2758" y="205"/>
                    <a:pt x="2758" y="219"/>
                    <a:pt x="2766" y="222"/>
                  </a:cubicBezTo>
                  <a:cubicBezTo>
                    <a:pt x="2774" y="225"/>
                    <a:pt x="2793" y="223"/>
                    <a:pt x="2801" y="220"/>
                  </a:cubicBezTo>
                  <a:cubicBezTo>
                    <a:pt x="2810" y="218"/>
                    <a:pt x="2807" y="211"/>
                    <a:pt x="2814" y="206"/>
                  </a:cubicBezTo>
                  <a:cubicBezTo>
                    <a:pt x="2821" y="201"/>
                    <a:pt x="2842" y="197"/>
                    <a:pt x="2842" y="192"/>
                  </a:cubicBezTo>
                  <a:cubicBezTo>
                    <a:pt x="2842" y="189"/>
                    <a:pt x="2828" y="175"/>
                    <a:pt x="2815" y="174"/>
                  </a:cubicBezTo>
                  <a:cubicBezTo>
                    <a:pt x="2808" y="170"/>
                    <a:pt x="2801" y="166"/>
                    <a:pt x="2797" y="168"/>
                  </a:cubicBezTo>
                  <a:cubicBezTo>
                    <a:pt x="2793" y="170"/>
                    <a:pt x="2791" y="184"/>
                    <a:pt x="2788" y="185"/>
                  </a:cubicBezTo>
                  <a:cubicBezTo>
                    <a:pt x="2785" y="186"/>
                    <a:pt x="2781" y="181"/>
                    <a:pt x="2776" y="177"/>
                  </a:cubicBezTo>
                  <a:cubicBezTo>
                    <a:pt x="2771" y="174"/>
                    <a:pt x="2766" y="164"/>
                    <a:pt x="2761" y="161"/>
                  </a:cubicBezTo>
                  <a:cubicBezTo>
                    <a:pt x="2756" y="158"/>
                    <a:pt x="2741" y="159"/>
                    <a:pt x="2736" y="156"/>
                  </a:cubicBezTo>
                  <a:cubicBezTo>
                    <a:pt x="2728" y="155"/>
                    <a:pt x="2720" y="144"/>
                    <a:pt x="2716" y="144"/>
                  </a:cubicBezTo>
                  <a:cubicBezTo>
                    <a:pt x="2707" y="140"/>
                    <a:pt x="2694" y="135"/>
                    <a:pt x="2682" y="132"/>
                  </a:cubicBezTo>
                  <a:cubicBezTo>
                    <a:pt x="2671" y="130"/>
                    <a:pt x="2676" y="123"/>
                    <a:pt x="2641" y="125"/>
                  </a:cubicBezTo>
                  <a:cubicBezTo>
                    <a:pt x="2632" y="125"/>
                    <a:pt x="2635" y="132"/>
                    <a:pt x="2625" y="132"/>
                  </a:cubicBezTo>
                  <a:cubicBezTo>
                    <a:pt x="2615" y="132"/>
                    <a:pt x="2591" y="123"/>
                    <a:pt x="2581" y="123"/>
                  </a:cubicBezTo>
                  <a:cubicBezTo>
                    <a:pt x="2571" y="123"/>
                    <a:pt x="2568" y="127"/>
                    <a:pt x="2566" y="131"/>
                  </a:cubicBezTo>
                  <a:cubicBezTo>
                    <a:pt x="2564" y="135"/>
                    <a:pt x="2569" y="144"/>
                    <a:pt x="2566" y="146"/>
                  </a:cubicBezTo>
                  <a:cubicBezTo>
                    <a:pt x="2563" y="148"/>
                    <a:pt x="2553" y="144"/>
                    <a:pt x="2548" y="141"/>
                  </a:cubicBezTo>
                  <a:cubicBezTo>
                    <a:pt x="2543" y="138"/>
                    <a:pt x="2546" y="127"/>
                    <a:pt x="2536" y="126"/>
                  </a:cubicBezTo>
                  <a:cubicBezTo>
                    <a:pt x="2526" y="125"/>
                    <a:pt x="2499" y="135"/>
                    <a:pt x="2488" y="135"/>
                  </a:cubicBezTo>
                  <a:cubicBezTo>
                    <a:pt x="2477" y="135"/>
                    <a:pt x="2479" y="128"/>
                    <a:pt x="2469" y="128"/>
                  </a:cubicBezTo>
                  <a:cubicBezTo>
                    <a:pt x="2460" y="126"/>
                    <a:pt x="2434" y="138"/>
                    <a:pt x="2425" y="137"/>
                  </a:cubicBezTo>
                  <a:cubicBezTo>
                    <a:pt x="2416" y="136"/>
                    <a:pt x="2419" y="124"/>
                    <a:pt x="2412" y="119"/>
                  </a:cubicBezTo>
                  <a:cubicBezTo>
                    <a:pt x="2405" y="114"/>
                    <a:pt x="2402" y="106"/>
                    <a:pt x="2383" y="105"/>
                  </a:cubicBezTo>
                  <a:cubicBezTo>
                    <a:pt x="2335" y="109"/>
                    <a:pt x="2340" y="117"/>
                    <a:pt x="2296" y="110"/>
                  </a:cubicBezTo>
                  <a:cubicBezTo>
                    <a:pt x="2279" y="107"/>
                    <a:pt x="2278" y="97"/>
                    <a:pt x="2262" y="90"/>
                  </a:cubicBezTo>
                  <a:cubicBezTo>
                    <a:pt x="2236" y="78"/>
                    <a:pt x="2232" y="89"/>
                    <a:pt x="2200" y="86"/>
                  </a:cubicBezTo>
                  <a:cubicBezTo>
                    <a:pt x="2188" y="84"/>
                    <a:pt x="2175" y="81"/>
                    <a:pt x="2172" y="78"/>
                  </a:cubicBezTo>
                  <a:cubicBezTo>
                    <a:pt x="2169" y="75"/>
                    <a:pt x="2183" y="72"/>
                    <a:pt x="2182" y="68"/>
                  </a:cubicBezTo>
                  <a:cubicBezTo>
                    <a:pt x="2181" y="64"/>
                    <a:pt x="2165" y="58"/>
                    <a:pt x="2163" y="53"/>
                  </a:cubicBezTo>
                  <a:cubicBezTo>
                    <a:pt x="2161" y="48"/>
                    <a:pt x="2175" y="38"/>
                    <a:pt x="2167" y="35"/>
                  </a:cubicBezTo>
                  <a:cubicBezTo>
                    <a:pt x="2159" y="32"/>
                    <a:pt x="2122" y="32"/>
                    <a:pt x="2112" y="36"/>
                  </a:cubicBezTo>
                  <a:cubicBezTo>
                    <a:pt x="2102" y="40"/>
                    <a:pt x="2104" y="53"/>
                    <a:pt x="2109" y="57"/>
                  </a:cubicBezTo>
                  <a:cubicBezTo>
                    <a:pt x="2114" y="61"/>
                    <a:pt x="2133" y="57"/>
                    <a:pt x="2139" y="59"/>
                  </a:cubicBezTo>
                  <a:cubicBezTo>
                    <a:pt x="2145" y="61"/>
                    <a:pt x="2146" y="68"/>
                    <a:pt x="2148" y="72"/>
                  </a:cubicBezTo>
                  <a:cubicBezTo>
                    <a:pt x="2150" y="76"/>
                    <a:pt x="2156" y="82"/>
                    <a:pt x="2152" y="84"/>
                  </a:cubicBezTo>
                  <a:cubicBezTo>
                    <a:pt x="2148" y="86"/>
                    <a:pt x="2132" y="83"/>
                    <a:pt x="2127" y="86"/>
                  </a:cubicBezTo>
                  <a:cubicBezTo>
                    <a:pt x="2122" y="89"/>
                    <a:pt x="2129" y="100"/>
                    <a:pt x="2124" y="102"/>
                  </a:cubicBezTo>
                  <a:cubicBezTo>
                    <a:pt x="2119" y="104"/>
                    <a:pt x="2106" y="101"/>
                    <a:pt x="2094" y="101"/>
                  </a:cubicBezTo>
                  <a:cubicBezTo>
                    <a:pt x="2081" y="101"/>
                    <a:pt x="2077" y="106"/>
                    <a:pt x="2053" y="104"/>
                  </a:cubicBezTo>
                  <a:cubicBezTo>
                    <a:pt x="2043" y="102"/>
                    <a:pt x="2040" y="90"/>
                    <a:pt x="2032" y="92"/>
                  </a:cubicBezTo>
                  <a:cubicBezTo>
                    <a:pt x="2024" y="94"/>
                    <a:pt x="2015" y="112"/>
                    <a:pt x="2007" y="114"/>
                  </a:cubicBezTo>
                  <a:cubicBezTo>
                    <a:pt x="1999" y="116"/>
                    <a:pt x="1988" y="111"/>
                    <a:pt x="1984" y="104"/>
                  </a:cubicBezTo>
                  <a:cubicBezTo>
                    <a:pt x="1980" y="97"/>
                    <a:pt x="1989" y="76"/>
                    <a:pt x="1983" y="72"/>
                  </a:cubicBezTo>
                  <a:cubicBezTo>
                    <a:pt x="1977" y="68"/>
                    <a:pt x="1961" y="76"/>
                    <a:pt x="1950" y="77"/>
                  </a:cubicBezTo>
                  <a:cubicBezTo>
                    <a:pt x="1942" y="72"/>
                    <a:pt x="1926" y="75"/>
                    <a:pt x="1917" y="75"/>
                  </a:cubicBezTo>
                  <a:cubicBezTo>
                    <a:pt x="1905" y="73"/>
                    <a:pt x="1859" y="80"/>
                    <a:pt x="1848" y="78"/>
                  </a:cubicBezTo>
                  <a:cubicBezTo>
                    <a:pt x="1834" y="76"/>
                    <a:pt x="1846" y="66"/>
                    <a:pt x="1831" y="65"/>
                  </a:cubicBezTo>
                  <a:cubicBezTo>
                    <a:pt x="1816" y="64"/>
                    <a:pt x="1769" y="73"/>
                    <a:pt x="1755" y="71"/>
                  </a:cubicBezTo>
                  <a:cubicBezTo>
                    <a:pt x="1743" y="68"/>
                    <a:pt x="1747" y="61"/>
                    <a:pt x="1747" y="54"/>
                  </a:cubicBezTo>
                  <a:cubicBezTo>
                    <a:pt x="1747" y="47"/>
                    <a:pt x="1753" y="36"/>
                    <a:pt x="1753" y="29"/>
                  </a:cubicBezTo>
                  <a:cubicBezTo>
                    <a:pt x="1753" y="22"/>
                    <a:pt x="1755" y="13"/>
                    <a:pt x="1750" y="11"/>
                  </a:cubicBezTo>
                  <a:cubicBezTo>
                    <a:pt x="1745" y="0"/>
                    <a:pt x="1729" y="18"/>
                    <a:pt x="1720" y="18"/>
                  </a:cubicBezTo>
                  <a:cubicBezTo>
                    <a:pt x="1711" y="18"/>
                    <a:pt x="1705" y="9"/>
                    <a:pt x="1695" y="11"/>
                  </a:cubicBezTo>
                  <a:cubicBezTo>
                    <a:pt x="1685" y="13"/>
                    <a:pt x="1665" y="28"/>
                    <a:pt x="1660" y="29"/>
                  </a:cubicBezTo>
                  <a:cubicBezTo>
                    <a:pt x="1655" y="30"/>
                    <a:pt x="1682" y="16"/>
                    <a:pt x="1663" y="14"/>
                  </a:cubicBezTo>
                  <a:cubicBezTo>
                    <a:pt x="1644" y="12"/>
                    <a:pt x="1571" y="15"/>
                    <a:pt x="1548" y="18"/>
                  </a:cubicBezTo>
                  <a:cubicBezTo>
                    <a:pt x="1525" y="21"/>
                    <a:pt x="1530" y="31"/>
                    <a:pt x="1522" y="32"/>
                  </a:cubicBezTo>
                  <a:cubicBezTo>
                    <a:pt x="1514" y="33"/>
                    <a:pt x="1506" y="26"/>
                    <a:pt x="1498" y="26"/>
                  </a:cubicBezTo>
                  <a:cubicBezTo>
                    <a:pt x="1490" y="26"/>
                    <a:pt x="1488" y="31"/>
                    <a:pt x="1474" y="33"/>
                  </a:cubicBezTo>
                  <a:cubicBezTo>
                    <a:pt x="1460" y="35"/>
                    <a:pt x="1433" y="33"/>
                    <a:pt x="1414" y="36"/>
                  </a:cubicBezTo>
                  <a:cubicBezTo>
                    <a:pt x="1389" y="53"/>
                    <a:pt x="1397" y="47"/>
                    <a:pt x="1362" y="50"/>
                  </a:cubicBezTo>
                  <a:cubicBezTo>
                    <a:pt x="1350" y="54"/>
                    <a:pt x="1372" y="62"/>
                    <a:pt x="1366" y="65"/>
                  </a:cubicBezTo>
                  <a:cubicBezTo>
                    <a:pt x="1360" y="68"/>
                    <a:pt x="1337" y="68"/>
                    <a:pt x="1324" y="69"/>
                  </a:cubicBezTo>
                  <a:cubicBezTo>
                    <a:pt x="1311" y="70"/>
                    <a:pt x="1293" y="63"/>
                    <a:pt x="1290" y="68"/>
                  </a:cubicBezTo>
                  <a:cubicBezTo>
                    <a:pt x="1280" y="73"/>
                    <a:pt x="1308" y="99"/>
                    <a:pt x="1305" y="101"/>
                  </a:cubicBezTo>
                  <a:cubicBezTo>
                    <a:pt x="1302" y="103"/>
                    <a:pt x="1280" y="84"/>
                    <a:pt x="1269" y="83"/>
                  </a:cubicBezTo>
                  <a:cubicBezTo>
                    <a:pt x="1258" y="82"/>
                    <a:pt x="1246" y="91"/>
                    <a:pt x="1237" y="96"/>
                  </a:cubicBezTo>
                  <a:cubicBezTo>
                    <a:pt x="1228" y="99"/>
                    <a:pt x="1213" y="112"/>
                    <a:pt x="1213" y="112"/>
                  </a:cubicBezTo>
                  <a:cubicBezTo>
                    <a:pt x="1206" y="112"/>
                    <a:pt x="1222" y="84"/>
                    <a:pt x="1216" y="80"/>
                  </a:cubicBezTo>
                  <a:cubicBezTo>
                    <a:pt x="1214" y="77"/>
                    <a:pt x="1208" y="88"/>
                    <a:pt x="1203" y="93"/>
                  </a:cubicBezTo>
                  <a:cubicBezTo>
                    <a:pt x="1198" y="98"/>
                    <a:pt x="1191" y="103"/>
                    <a:pt x="1188" y="108"/>
                  </a:cubicBezTo>
                  <a:cubicBezTo>
                    <a:pt x="1185" y="113"/>
                    <a:pt x="1183" y="117"/>
                    <a:pt x="1183" y="125"/>
                  </a:cubicBezTo>
                  <a:cubicBezTo>
                    <a:pt x="1183" y="133"/>
                    <a:pt x="1188" y="160"/>
                    <a:pt x="1186" y="159"/>
                  </a:cubicBezTo>
                  <a:cubicBezTo>
                    <a:pt x="1184" y="158"/>
                    <a:pt x="1171" y="131"/>
                    <a:pt x="1170" y="120"/>
                  </a:cubicBezTo>
                  <a:cubicBezTo>
                    <a:pt x="1169" y="109"/>
                    <a:pt x="1183" y="97"/>
                    <a:pt x="1177" y="90"/>
                  </a:cubicBezTo>
                  <a:cubicBezTo>
                    <a:pt x="1167" y="93"/>
                    <a:pt x="1153" y="75"/>
                    <a:pt x="1134" y="78"/>
                  </a:cubicBezTo>
                  <a:cubicBezTo>
                    <a:pt x="1123" y="78"/>
                    <a:pt x="1118" y="97"/>
                    <a:pt x="1111" y="102"/>
                  </a:cubicBezTo>
                  <a:cubicBezTo>
                    <a:pt x="1104" y="107"/>
                    <a:pt x="1088" y="101"/>
                    <a:pt x="1090" y="111"/>
                  </a:cubicBezTo>
                  <a:cubicBezTo>
                    <a:pt x="1091" y="123"/>
                    <a:pt x="1124" y="150"/>
                    <a:pt x="1122" y="162"/>
                  </a:cubicBezTo>
                  <a:cubicBezTo>
                    <a:pt x="1120" y="172"/>
                    <a:pt x="1098" y="152"/>
                    <a:pt x="1096" y="152"/>
                  </a:cubicBezTo>
                  <a:cubicBezTo>
                    <a:pt x="1090" y="150"/>
                    <a:pt x="1088" y="147"/>
                    <a:pt x="1080" y="143"/>
                  </a:cubicBezTo>
                  <a:cubicBezTo>
                    <a:pt x="1072" y="139"/>
                    <a:pt x="1059" y="129"/>
                    <a:pt x="1047" y="128"/>
                  </a:cubicBezTo>
                  <a:cubicBezTo>
                    <a:pt x="1035" y="127"/>
                    <a:pt x="1016" y="136"/>
                    <a:pt x="1009" y="134"/>
                  </a:cubicBezTo>
                  <a:cubicBezTo>
                    <a:pt x="1001" y="132"/>
                    <a:pt x="1001" y="122"/>
                    <a:pt x="1003" y="117"/>
                  </a:cubicBezTo>
                  <a:cubicBezTo>
                    <a:pt x="1004" y="113"/>
                    <a:pt x="1011" y="109"/>
                    <a:pt x="1018" y="108"/>
                  </a:cubicBezTo>
                  <a:cubicBezTo>
                    <a:pt x="1025" y="107"/>
                    <a:pt x="1044" y="115"/>
                    <a:pt x="1044" y="113"/>
                  </a:cubicBezTo>
                  <a:cubicBezTo>
                    <a:pt x="1044" y="111"/>
                    <a:pt x="1030" y="100"/>
                    <a:pt x="1021" y="98"/>
                  </a:cubicBezTo>
                  <a:cubicBezTo>
                    <a:pt x="1012" y="96"/>
                    <a:pt x="999" y="93"/>
                    <a:pt x="991" y="98"/>
                  </a:cubicBezTo>
                  <a:cubicBezTo>
                    <a:pt x="983" y="103"/>
                    <a:pt x="974" y="118"/>
                    <a:pt x="975" y="126"/>
                  </a:cubicBezTo>
                  <a:cubicBezTo>
                    <a:pt x="976" y="134"/>
                    <a:pt x="992" y="142"/>
                    <a:pt x="994" y="146"/>
                  </a:cubicBezTo>
                  <a:cubicBezTo>
                    <a:pt x="996" y="150"/>
                    <a:pt x="991" y="150"/>
                    <a:pt x="985" y="150"/>
                  </a:cubicBezTo>
                  <a:cubicBezTo>
                    <a:pt x="979" y="150"/>
                    <a:pt x="968" y="144"/>
                    <a:pt x="960" y="143"/>
                  </a:cubicBezTo>
                  <a:cubicBezTo>
                    <a:pt x="952" y="142"/>
                    <a:pt x="944" y="141"/>
                    <a:pt x="936" y="143"/>
                  </a:cubicBezTo>
                  <a:cubicBezTo>
                    <a:pt x="928" y="145"/>
                    <a:pt x="920" y="156"/>
                    <a:pt x="913" y="156"/>
                  </a:cubicBezTo>
                  <a:cubicBezTo>
                    <a:pt x="906" y="156"/>
                    <a:pt x="903" y="143"/>
                    <a:pt x="892" y="144"/>
                  </a:cubicBezTo>
                  <a:cubicBezTo>
                    <a:pt x="881" y="145"/>
                    <a:pt x="865" y="157"/>
                    <a:pt x="849" y="162"/>
                  </a:cubicBezTo>
                  <a:cubicBezTo>
                    <a:pt x="815" y="162"/>
                    <a:pt x="808" y="177"/>
                    <a:pt x="798" y="174"/>
                  </a:cubicBezTo>
                  <a:cubicBezTo>
                    <a:pt x="788" y="171"/>
                    <a:pt x="792" y="149"/>
                    <a:pt x="786" y="144"/>
                  </a:cubicBezTo>
                  <a:cubicBezTo>
                    <a:pt x="780" y="139"/>
                    <a:pt x="766" y="136"/>
                    <a:pt x="763" y="143"/>
                  </a:cubicBezTo>
                  <a:cubicBezTo>
                    <a:pt x="760" y="150"/>
                    <a:pt x="768" y="179"/>
                    <a:pt x="765" y="185"/>
                  </a:cubicBezTo>
                  <a:cubicBezTo>
                    <a:pt x="749" y="188"/>
                    <a:pt x="752" y="181"/>
                    <a:pt x="745" y="182"/>
                  </a:cubicBezTo>
                  <a:cubicBezTo>
                    <a:pt x="738" y="183"/>
                    <a:pt x="726" y="188"/>
                    <a:pt x="720" y="194"/>
                  </a:cubicBezTo>
                  <a:cubicBezTo>
                    <a:pt x="714" y="200"/>
                    <a:pt x="719" y="216"/>
                    <a:pt x="711" y="218"/>
                  </a:cubicBezTo>
                  <a:cubicBezTo>
                    <a:pt x="699" y="225"/>
                    <a:pt x="680" y="204"/>
                    <a:pt x="672" y="204"/>
                  </a:cubicBezTo>
                  <a:cubicBezTo>
                    <a:pt x="664" y="204"/>
                    <a:pt x="662" y="210"/>
                    <a:pt x="663" y="215"/>
                  </a:cubicBezTo>
                  <a:cubicBezTo>
                    <a:pt x="664" y="220"/>
                    <a:pt x="682" y="230"/>
                    <a:pt x="681" y="232"/>
                  </a:cubicBezTo>
                  <a:cubicBezTo>
                    <a:pt x="673" y="235"/>
                    <a:pt x="655" y="230"/>
                    <a:pt x="655" y="230"/>
                  </a:cubicBezTo>
                  <a:cubicBezTo>
                    <a:pt x="622" y="208"/>
                    <a:pt x="658" y="229"/>
                    <a:pt x="627" y="198"/>
                  </a:cubicBezTo>
                  <a:cubicBezTo>
                    <a:pt x="623" y="194"/>
                    <a:pt x="606" y="185"/>
                    <a:pt x="606" y="185"/>
                  </a:cubicBezTo>
                  <a:cubicBezTo>
                    <a:pt x="629" y="170"/>
                    <a:pt x="644" y="180"/>
                    <a:pt x="669" y="188"/>
                  </a:cubicBezTo>
                  <a:cubicBezTo>
                    <a:pt x="682" y="187"/>
                    <a:pt x="696" y="187"/>
                    <a:pt x="709" y="184"/>
                  </a:cubicBezTo>
                  <a:cubicBezTo>
                    <a:pt x="720" y="182"/>
                    <a:pt x="739" y="175"/>
                    <a:pt x="729" y="165"/>
                  </a:cubicBezTo>
                  <a:cubicBezTo>
                    <a:pt x="711" y="147"/>
                    <a:pt x="662" y="137"/>
                    <a:pt x="637" y="135"/>
                  </a:cubicBezTo>
                  <a:cubicBezTo>
                    <a:pt x="615" y="128"/>
                    <a:pt x="592" y="132"/>
                    <a:pt x="580" y="129"/>
                  </a:cubicBezTo>
                  <a:cubicBezTo>
                    <a:pt x="568" y="126"/>
                    <a:pt x="573" y="115"/>
                    <a:pt x="567" y="114"/>
                  </a:cubicBezTo>
                  <a:cubicBezTo>
                    <a:pt x="559" y="111"/>
                    <a:pt x="545" y="120"/>
                    <a:pt x="545" y="120"/>
                  </a:cubicBezTo>
                  <a:cubicBezTo>
                    <a:pt x="536" y="118"/>
                    <a:pt x="531" y="114"/>
                    <a:pt x="519" y="114"/>
                  </a:cubicBezTo>
                  <a:cubicBezTo>
                    <a:pt x="512" y="112"/>
                    <a:pt x="508" y="104"/>
                    <a:pt x="501" y="105"/>
                  </a:cubicBezTo>
                  <a:cubicBezTo>
                    <a:pt x="494" y="106"/>
                    <a:pt x="486" y="115"/>
                    <a:pt x="475" y="119"/>
                  </a:cubicBezTo>
                  <a:cubicBezTo>
                    <a:pt x="464" y="123"/>
                    <a:pt x="446" y="132"/>
                    <a:pt x="435" y="132"/>
                  </a:cubicBezTo>
                  <a:cubicBezTo>
                    <a:pt x="415" y="136"/>
                    <a:pt x="417" y="111"/>
                    <a:pt x="411" y="116"/>
                  </a:cubicBezTo>
                  <a:cubicBezTo>
                    <a:pt x="406" y="116"/>
                    <a:pt x="404" y="124"/>
                    <a:pt x="402" y="131"/>
                  </a:cubicBezTo>
                  <a:cubicBezTo>
                    <a:pt x="400" y="138"/>
                    <a:pt x="406" y="153"/>
                    <a:pt x="400" y="156"/>
                  </a:cubicBezTo>
                  <a:cubicBezTo>
                    <a:pt x="395" y="162"/>
                    <a:pt x="376" y="142"/>
                    <a:pt x="366" y="147"/>
                  </a:cubicBezTo>
                  <a:cubicBezTo>
                    <a:pt x="351" y="148"/>
                    <a:pt x="322" y="156"/>
                    <a:pt x="309" y="165"/>
                  </a:cubicBezTo>
                  <a:cubicBezTo>
                    <a:pt x="296" y="174"/>
                    <a:pt x="286" y="196"/>
                    <a:pt x="289" y="198"/>
                  </a:cubicBezTo>
                  <a:cubicBezTo>
                    <a:pt x="292" y="200"/>
                    <a:pt x="316" y="182"/>
                    <a:pt x="325" y="177"/>
                  </a:cubicBezTo>
                  <a:cubicBezTo>
                    <a:pt x="334" y="172"/>
                    <a:pt x="343" y="167"/>
                    <a:pt x="346" y="168"/>
                  </a:cubicBezTo>
                  <a:cubicBezTo>
                    <a:pt x="349" y="169"/>
                    <a:pt x="345" y="180"/>
                    <a:pt x="341" y="184"/>
                  </a:cubicBezTo>
                  <a:cubicBezTo>
                    <a:pt x="337" y="189"/>
                    <a:pt x="327" y="190"/>
                    <a:pt x="321" y="194"/>
                  </a:cubicBezTo>
                  <a:cubicBezTo>
                    <a:pt x="315" y="198"/>
                    <a:pt x="312" y="205"/>
                    <a:pt x="304" y="210"/>
                  </a:cubicBezTo>
                  <a:cubicBezTo>
                    <a:pt x="297" y="214"/>
                    <a:pt x="274" y="222"/>
                    <a:pt x="274" y="222"/>
                  </a:cubicBezTo>
                  <a:cubicBezTo>
                    <a:pt x="265" y="227"/>
                    <a:pt x="247" y="233"/>
                    <a:pt x="238" y="237"/>
                  </a:cubicBezTo>
                  <a:cubicBezTo>
                    <a:pt x="229" y="241"/>
                    <a:pt x="227" y="242"/>
                    <a:pt x="222" y="248"/>
                  </a:cubicBezTo>
                  <a:cubicBezTo>
                    <a:pt x="208" y="255"/>
                    <a:pt x="214" y="263"/>
                    <a:pt x="208" y="275"/>
                  </a:cubicBezTo>
                  <a:close/>
                </a:path>
              </a:pathLst>
            </a:custGeom>
            <a:solidFill>
              <a:srgbClr val="C0C0C0"/>
            </a:solidFill>
            <a:ln w="3175">
              <a:solidFill>
                <a:schemeClr val="bg1"/>
              </a:solidFill>
              <a:round/>
              <a:headEnd/>
              <a:tailEnd/>
            </a:ln>
          </p:spPr>
          <p:txBody>
            <a:bodyPr/>
            <a:lstStyle/>
            <a:p>
              <a:endParaRPr lang="zh-CN" altLang="en-US"/>
            </a:p>
          </p:txBody>
        </p:sp>
        <p:sp>
          <p:nvSpPr>
            <p:cNvPr id="32" name="Freeform 65"/>
            <p:cNvSpPr>
              <a:spLocks/>
            </p:cNvSpPr>
            <p:nvPr/>
          </p:nvSpPr>
          <p:spPr bwMode="auto">
            <a:xfrm>
              <a:off x="2557" y="2041"/>
              <a:ext cx="328" cy="383"/>
            </a:xfrm>
            <a:custGeom>
              <a:avLst/>
              <a:gdLst>
                <a:gd name="T0" fmla="*/ 15 w 328"/>
                <a:gd name="T1" fmla="*/ 380 h 383"/>
                <a:gd name="T2" fmla="*/ 28 w 328"/>
                <a:gd name="T3" fmla="*/ 377 h 383"/>
                <a:gd name="T4" fmla="*/ 36 w 328"/>
                <a:gd name="T5" fmla="*/ 350 h 383"/>
                <a:gd name="T6" fmla="*/ 46 w 328"/>
                <a:gd name="T7" fmla="*/ 356 h 383"/>
                <a:gd name="T8" fmla="*/ 61 w 328"/>
                <a:gd name="T9" fmla="*/ 351 h 383"/>
                <a:gd name="T10" fmla="*/ 66 w 328"/>
                <a:gd name="T11" fmla="*/ 332 h 383"/>
                <a:gd name="T12" fmla="*/ 76 w 328"/>
                <a:gd name="T13" fmla="*/ 323 h 383"/>
                <a:gd name="T14" fmla="*/ 84 w 328"/>
                <a:gd name="T15" fmla="*/ 342 h 383"/>
                <a:gd name="T16" fmla="*/ 96 w 328"/>
                <a:gd name="T17" fmla="*/ 344 h 383"/>
                <a:gd name="T18" fmla="*/ 103 w 328"/>
                <a:gd name="T19" fmla="*/ 314 h 383"/>
                <a:gd name="T20" fmla="*/ 121 w 328"/>
                <a:gd name="T21" fmla="*/ 326 h 383"/>
                <a:gd name="T22" fmla="*/ 145 w 328"/>
                <a:gd name="T23" fmla="*/ 312 h 383"/>
                <a:gd name="T24" fmla="*/ 168 w 328"/>
                <a:gd name="T25" fmla="*/ 321 h 383"/>
                <a:gd name="T26" fmla="*/ 162 w 328"/>
                <a:gd name="T27" fmla="*/ 281 h 383"/>
                <a:gd name="T28" fmla="*/ 171 w 328"/>
                <a:gd name="T29" fmla="*/ 260 h 383"/>
                <a:gd name="T30" fmla="*/ 187 w 328"/>
                <a:gd name="T31" fmla="*/ 239 h 383"/>
                <a:gd name="T32" fmla="*/ 163 w 328"/>
                <a:gd name="T33" fmla="*/ 204 h 383"/>
                <a:gd name="T34" fmla="*/ 171 w 328"/>
                <a:gd name="T35" fmla="*/ 194 h 383"/>
                <a:gd name="T36" fmla="*/ 187 w 328"/>
                <a:gd name="T37" fmla="*/ 189 h 383"/>
                <a:gd name="T38" fmla="*/ 199 w 328"/>
                <a:gd name="T39" fmla="*/ 207 h 383"/>
                <a:gd name="T40" fmla="*/ 205 w 328"/>
                <a:gd name="T41" fmla="*/ 192 h 383"/>
                <a:gd name="T42" fmla="*/ 229 w 328"/>
                <a:gd name="T43" fmla="*/ 188 h 383"/>
                <a:gd name="T44" fmla="*/ 234 w 328"/>
                <a:gd name="T45" fmla="*/ 174 h 383"/>
                <a:gd name="T46" fmla="*/ 256 w 328"/>
                <a:gd name="T47" fmla="*/ 165 h 383"/>
                <a:gd name="T48" fmla="*/ 261 w 328"/>
                <a:gd name="T49" fmla="*/ 159 h 383"/>
                <a:gd name="T50" fmla="*/ 288 w 328"/>
                <a:gd name="T51" fmla="*/ 155 h 383"/>
                <a:gd name="T52" fmla="*/ 303 w 328"/>
                <a:gd name="T53" fmla="*/ 141 h 383"/>
                <a:gd name="T54" fmla="*/ 300 w 328"/>
                <a:gd name="T55" fmla="*/ 125 h 383"/>
                <a:gd name="T56" fmla="*/ 297 w 328"/>
                <a:gd name="T57" fmla="*/ 141 h 383"/>
                <a:gd name="T58" fmla="*/ 280 w 328"/>
                <a:gd name="T59" fmla="*/ 131 h 383"/>
                <a:gd name="T60" fmla="*/ 268 w 328"/>
                <a:gd name="T61" fmla="*/ 153 h 383"/>
                <a:gd name="T62" fmla="*/ 258 w 328"/>
                <a:gd name="T63" fmla="*/ 143 h 383"/>
                <a:gd name="T64" fmla="*/ 237 w 328"/>
                <a:gd name="T65" fmla="*/ 165 h 383"/>
                <a:gd name="T66" fmla="*/ 210 w 328"/>
                <a:gd name="T67" fmla="*/ 159 h 383"/>
                <a:gd name="T68" fmla="*/ 189 w 328"/>
                <a:gd name="T69" fmla="*/ 136 h 383"/>
                <a:gd name="T70" fmla="*/ 198 w 328"/>
                <a:gd name="T71" fmla="*/ 128 h 383"/>
                <a:gd name="T72" fmla="*/ 198 w 328"/>
                <a:gd name="T73" fmla="*/ 98 h 383"/>
                <a:gd name="T74" fmla="*/ 213 w 328"/>
                <a:gd name="T75" fmla="*/ 76 h 383"/>
                <a:gd name="T76" fmla="*/ 204 w 328"/>
                <a:gd name="T77" fmla="*/ 57 h 383"/>
                <a:gd name="T78" fmla="*/ 198 w 328"/>
                <a:gd name="T79" fmla="*/ 12 h 383"/>
                <a:gd name="T80" fmla="*/ 186 w 328"/>
                <a:gd name="T81" fmla="*/ 6 h 383"/>
                <a:gd name="T82" fmla="*/ 183 w 328"/>
                <a:gd name="T83" fmla="*/ 33 h 383"/>
                <a:gd name="T84" fmla="*/ 185 w 328"/>
                <a:gd name="T85" fmla="*/ 76 h 383"/>
                <a:gd name="T86" fmla="*/ 173 w 328"/>
                <a:gd name="T87" fmla="*/ 100 h 383"/>
                <a:gd name="T88" fmla="*/ 173 w 328"/>
                <a:gd name="T89" fmla="*/ 144 h 383"/>
                <a:gd name="T90" fmla="*/ 157 w 328"/>
                <a:gd name="T91" fmla="*/ 168 h 383"/>
                <a:gd name="T92" fmla="*/ 149 w 328"/>
                <a:gd name="T93" fmla="*/ 180 h 383"/>
                <a:gd name="T94" fmla="*/ 141 w 328"/>
                <a:gd name="T95" fmla="*/ 210 h 383"/>
                <a:gd name="T96" fmla="*/ 145 w 328"/>
                <a:gd name="T97" fmla="*/ 219 h 383"/>
                <a:gd name="T98" fmla="*/ 151 w 328"/>
                <a:gd name="T99" fmla="*/ 236 h 383"/>
                <a:gd name="T100" fmla="*/ 138 w 328"/>
                <a:gd name="T101" fmla="*/ 254 h 383"/>
                <a:gd name="T102" fmla="*/ 124 w 328"/>
                <a:gd name="T103" fmla="*/ 279 h 383"/>
                <a:gd name="T104" fmla="*/ 99 w 328"/>
                <a:gd name="T105" fmla="*/ 278 h 383"/>
                <a:gd name="T106" fmla="*/ 85 w 328"/>
                <a:gd name="T107" fmla="*/ 299 h 383"/>
                <a:gd name="T108" fmla="*/ 61 w 328"/>
                <a:gd name="T109" fmla="*/ 296 h 383"/>
                <a:gd name="T110" fmla="*/ 37 w 328"/>
                <a:gd name="T111" fmla="*/ 306 h 383"/>
                <a:gd name="T112" fmla="*/ 27 w 328"/>
                <a:gd name="T113" fmla="*/ 326 h 383"/>
                <a:gd name="T114" fmla="*/ 10 w 328"/>
                <a:gd name="T115" fmla="*/ 330 h 383"/>
                <a:gd name="T116" fmla="*/ 3 w 328"/>
                <a:gd name="T117" fmla="*/ 348 h 383"/>
                <a:gd name="T118" fmla="*/ 15 w 328"/>
                <a:gd name="T119" fmla="*/ 380 h 3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8"/>
                <a:gd name="T181" fmla="*/ 0 h 383"/>
                <a:gd name="T182" fmla="*/ 328 w 328"/>
                <a:gd name="T183" fmla="*/ 383 h 3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8" h="383">
                  <a:moveTo>
                    <a:pt x="15" y="380"/>
                  </a:moveTo>
                  <a:cubicBezTo>
                    <a:pt x="18" y="383"/>
                    <a:pt x="23" y="381"/>
                    <a:pt x="28" y="377"/>
                  </a:cubicBezTo>
                  <a:cubicBezTo>
                    <a:pt x="31" y="372"/>
                    <a:pt x="33" y="354"/>
                    <a:pt x="36" y="350"/>
                  </a:cubicBezTo>
                  <a:cubicBezTo>
                    <a:pt x="39" y="346"/>
                    <a:pt x="42" y="356"/>
                    <a:pt x="46" y="356"/>
                  </a:cubicBezTo>
                  <a:cubicBezTo>
                    <a:pt x="50" y="353"/>
                    <a:pt x="58" y="355"/>
                    <a:pt x="61" y="351"/>
                  </a:cubicBezTo>
                  <a:cubicBezTo>
                    <a:pt x="64" y="347"/>
                    <a:pt x="64" y="337"/>
                    <a:pt x="66" y="332"/>
                  </a:cubicBezTo>
                  <a:cubicBezTo>
                    <a:pt x="68" y="327"/>
                    <a:pt x="73" y="321"/>
                    <a:pt x="76" y="323"/>
                  </a:cubicBezTo>
                  <a:cubicBezTo>
                    <a:pt x="79" y="325"/>
                    <a:pt x="81" y="339"/>
                    <a:pt x="84" y="342"/>
                  </a:cubicBezTo>
                  <a:cubicBezTo>
                    <a:pt x="87" y="345"/>
                    <a:pt x="93" y="349"/>
                    <a:pt x="96" y="344"/>
                  </a:cubicBezTo>
                  <a:cubicBezTo>
                    <a:pt x="116" y="331"/>
                    <a:pt x="90" y="344"/>
                    <a:pt x="103" y="314"/>
                  </a:cubicBezTo>
                  <a:cubicBezTo>
                    <a:pt x="109" y="305"/>
                    <a:pt x="110" y="328"/>
                    <a:pt x="121" y="326"/>
                  </a:cubicBezTo>
                  <a:cubicBezTo>
                    <a:pt x="128" y="326"/>
                    <a:pt x="137" y="313"/>
                    <a:pt x="145" y="312"/>
                  </a:cubicBezTo>
                  <a:cubicBezTo>
                    <a:pt x="153" y="311"/>
                    <a:pt x="165" y="326"/>
                    <a:pt x="168" y="321"/>
                  </a:cubicBezTo>
                  <a:cubicBezTo>
                    <a:pt x="171" y="316"/>
                    <a:pt x="162" y="291"/>
                    <a:pt x="162" y="281"/>
                  </a:cubicBezTo>
                  <a:cubicBezTo>
                    <a:pt x="166" y="273"/>
                    <a:pt x="167" y="267"/>
                    <a:pt x="171" y="260"/>
                  </a:cubicBezTo>
                  <a:cubicBezTo>
                    <a:pt x="175" y="253"/>
                    <a:pt x="188" y="248"/>
                    <a:pt x="187" y="239"/>
                  </a:cubicBezTo>
                  <a:cubicBezTo>
                    <a:pt x="186" y="230"/>
                    <a:pt x="166" y="211"/>
                    <a:pt x="163" y="204"/>
                  </a:cubicBezTo>
                  <a:cubicBezTo>
                    <a:pt x="164" y="191"/>
                    <a:pt x="167" y="196"/>
                    <a:pt x="171" y="194"/>
                  </a:cubicBezTo>
                  <a:cubicBezTo>
                    <a:pt x="175" y="192"/>
                    <a:pt x="183" y="187"/>
                    <a:pt x="187" y="189"/>
                  </a:cubicBezTo>
                  <a:cubicBezTo>
                    <a:pt x="191" y="191"/>
                    <a:pt x="196" y="206"/>
                    <a:pt x="199" y="207"/>
                  </a:cubicBezTo>
                  <a:cubicBezTo>
                    <a:pt x="202" y="208"/>
                    <a:pt x="200" y="195"/>
                    <a:pt x="205" y="192"/>
                  </a:cubicBezTo>
                  <a:cubicBezTo>
                    <a:pt x="210" y="189"/>
                    <a:pt x="224" y="191"/>
                    <a:pt x="229" y="188"/>
                  </a:cubicBezTo>
                  <a:cubicBezTo>
                    <a:pt x="234" y="185"/>
                    <a:pt x="230" y="178"/>
                    <a:pt x="234" y="174"/>
                  </a:cubicBezTo>
                  <a:cubicBezTo>
                    <a:pt x="238" y="170"/>
                    <a:pt x="252" y="167"/>
                    <a:pt x="256" y="165"/>
                  </a:cubicBezTo>
                  <a:cubicBezTo>
                    <a:pt x="260" y="163"/>
                    <a:pt x="256" y="161"/>
                    <a:pt x="261" y="159"/>
                  </a:cubicBezTo>
                  <a:cubicBezTo>
                    <a:pt x="266" y="157"/>
                    <a:pt x="281" y="158"/>
                    <a:pt x="288" y="155"/>
                  </a:cubicBezTo>
                  <a:cubicBezTo>
                    <a:pt x="295" y="152"/>
                    <a:pt x="301" y="146"/>
                    <a:pt x="303" y="141"/>
                  </a:cubicBezTo>
                  <a:cubicBezTo>
                    <a:pt x="328" y="131"/>
                    <a:pt x="299" y="125"/>
                    <a:pt x="300" y="125"/>
                  </a:cubicBezTo>
                  <a:cubicBezTo>
                    <a:pt x="301" y="125"/>
                    <a:pt x="300" y="140"/>
                    <a:pt x="297" y="141"/>
                  </a:cubicBezTo>
                  <a:cubicBezTo>
                    <a:pt x="294" y="142"/>
                    <a:pt x="285" y="129"/>
                    <a:pt x="280" y="131"/>
                  </a:cubicBezTo>
                  <a:cubicBezTo>
                    <a:pt x="275" y="133"/>
                    <a:pt x="272" y="151"/>
                    <a:pt x="268" y="153"/>
                  </a:cubicBezTo>
                  <a:cubicBezTo>
                    <a:pt x="264" y="155"/>
                    <a:pt x="263" y="141"/>
                    <a:pt x="258" y="143"/>
                  </a:cubicBezTo>
                  <a:cubicBezTo>
                    <a:pt x="253" y="145"/>
                    <a:pt x="245" y="162"/>
                    <a:pt x="237" y="165"/>
                  </a:cubicBezTo>
                  <a:cubicBezTo>
                    <a:pt x="229" y="168"/>
                    <a:pt x="218" y="164"/>
                    <a:pt x="210" y="159"/>
                  </a:cubicBezTo>
                  <a:cubicBezTo>
                    <a:pt x="202" y="154"/>
                    <a:pt x="191" y="141"/>
                    <a:pt x="189" y="136"/>
                  </a:cubicBezTo>
                  <a:cubicBezTo>
                    <a:pt x="184" y="130"/>
                    <a:pt x="194" y="138"/>
                    <a:pt x="198" y="128"/>
                  </a:cubicBezTo>
                  <a:cubicBezTo>
                    <a:pt x="199" y="122"/>
                    <a:pt x="196" y="107"/>
                    <a:pt x="198" y="98"/>
                  </a:cubicBezTo>
                  <a:cubicBezTo>
                    <a:pt x="200" y="89"/>
                    <a:pt x="212" y="83"/>
                    <a:pt x="213" y="76"/>
                  </a:cubicBezTo>
                  <a:cubicBezTo>
                    <a:pt x="216" y="62"/>
                    <a:pt x="206" y="68"/>
                    <a:pt x="204" y="57"/>
                  </a:cubicBezTo>
                  <a:cubicBezTo>
                    <a:pt x="202" y="46"/>
                    <a:pt x="201" y="20"/>
                    <a:pt x="198" y="12"/>
                  </a:cubicBezTo>
                  <a:cubicBezTo>
                    <a:pt x="195" y="4"/>
                    <a:pt x="188" y="3"/>
                    <a:pt x="186" y="6"/>
                  </a:cubicBezTo>
                  <a:cubicBezTo>
                    <a:pt x="182" y="0"/>
                    <a:pt x="183" y="21"/>
                    <a:pt x="183" y="33"/>
                  </a:cubicBezTo>
                  <a:cubicBezTo>
                    <a:pt x="183" y="45"/>
                    <a:pt x="187" y="65"/>
                    <a:pt x="185" y="76"/>
                  </a:cubicBezTo>
                  <a:cubicBezTo>
                    <a:pt x="183" y="85"/>
                    <a:pt x="176" y="92"/>
                    <a:pt x="173" y="100"/>
                  </a:cubicBezTo>
                  <a:cubicBezTo>
                    <a:pt x="179" y="117"/>
                    <a:pt x="182" y="120"/>
                    <a:pt x="173" y="144"/>
                  </a:cubicBezTo>
                  <a:cubicBezTo>
                    <a:pt x="170" y="153"/>
                    <a:pt x="162" y="160"/>
                    <a:pt x="157" y="168"/>
                  </a:cubicBezTo>
                  <a:cubicBezTo>
                    <a:pt x="154" y="172"/>
                    <a:pt x="149" y="180"/>
                    <a:pt x="149" y="180"/>
                  </a:cubicBezTo>
                  <a:cubicBezTo>
                    <a:pt x="144" y="199"/>
                    <a:pt x="157" y="199"/>
                    <a:pt x="141" y="210"/>
                  </a:cubicBezTo>
                  <a:cubicBezTo>
                    <a:pt x="139" y="216"/>
                    <a:pt x="143" y="215"/>
                    <a:pt x="145" y="219"/>
                  </a:cubicBezTo>
                  <a:cubicBezTo>
                    <a:pt x="147" y="223"/>
                    <a:pt x="152" y="230"/>
                    <a:pt x="151" y="236"/>
                  </a:cubicBezTo>
                  <a:cubicBezTo>
                    <a:pt x="150" y="242"/>
                    <a:pt x="142" y="247"/>
                    <a:pt x="138" y="254"/>
                  </a:cubicBezTo>
                  <a:cubicBezTo>
                    <a:pt x="133" y="258"/>
                    <a:pt x="130" y="276"/>
                    <a:pt x="124" y="279"/>
                  </a:cubicBezTo>
                  <a:cubicBezTo>
                    <a:pt x="118" y="283"/>
                    <a:pt x="105" y="275"/>
                    <a:pt x="99" y="278"/>
                  </a:cubicBezTo>
                  <a:cubicBezTo>
                    <a:pt x="92" y="281"/>
                    <a:pt x="91" y="296"/>
                    <a:pt x="85" y="299"/>
                  </a:cubicBezTo>
                  <a:cubicBezTo>
                    <a:pt x="79" y="302"/>
                    <a:pt x="69" y="295"/>
                    <a:pt x="61" y="296"/>
                  </a:cubicBezTo>
                  <a:cubicBezTo>
                    <a:pt x="51" y="306"/>
                    <a:pt x="43" y="301"/>
                    <a:pt x="37" y="306"/>
                  </a:cubicBezTo>
                  <a:cubicBezTo>
                    <a:pt x="31" y="311"/>
                    <a:pt x="32" y="322"/>
                    <a:pt x="27" y="326"/>
                  </a:cubicBezTo>
                  <a:cubicBezTo>
                    <a:pt x="22" y="330"/>
                    <a:pt x="14" y="326"/>
                    <a:pt x="10" y="330"/>
                  </a:cubicBezTo>
                  <a:cubicBezTo>
                    <a:pt x="7" y="334"/>
                    <a:pt x="0" y="345"/>
                    <a:pt x="3" y="348"/>
                  </a:cubicBezTo>
                  <a:cubicBezTo>
                    <a:pt x="5" y="351"/>
                    <a:pt x="9" y="379"/>
                    <a:pt x="15" y="380"/>
                  </a:cubicBezTo>
                  <a:close/>
                </a:path>
              </a:pathLst>
            </a:custGeom>
            <a:solidFill>
              <a:srgbClr val="C0C0C0"/>
            </a:solidFill>
            <a:ln w="3175">
              <a:solidFill>
                <a:schemeClr val="bg1"/>
              </a:solidFill>
              <a:round/>
              <a:headEnd/>
              <a:tailEnd/>
            </a:ln>
          </p:spPr>
          <p:txBody>
            <a:bodyPr/>
            <a:lstStyle/>
            <a:p>
              <a:endParaRPr lang="zh-CN" altLang="en-US"/>
            </a:p>
          </p:txBody>
        </p:sp>
        <p:sp>
          <p:nvSpPr>
            <p:cNvPr id="33" name="Freeform 66"/>
            <p:cNvSpPr>
              <a:spLocks/>
            </p:cNvSpPr>
            <p:nvPr/>
          </p:nvSpPr>
          <p:spPr bwMode="auto">
            <a:xfrm>
              <a:off x="462" y="2319"/>
              <a:ext cx="987" cy="1183"/>
            </a:xfrm>
            <a:custGeom>
              <a:avLst/>
              <a:gdLst>
                <a:gd name="T0" fmla="*/ 380 w 987"/>
                <a:gd name="T1" fmla="*/ 4 h 1183"/>
                <a:gd name="T2" fmla="*/ 305 w 987"/>
                <a:gd name="T3" fmla="*/ 4 h 1183"/>
                <a:gd name="T4" fmla="*/ 229 w 987"/>
                <a:gd name="T5" fmla="*/ 28 h 1183"/>
                <a:gd name="T6" fmla="*/ 173 w 987"/>
                <a:gd name="T7" fmla="*/ 20 h 1183"/>
                <a:gd name="T8" fmla="*/ 136 w 987"/>
                <a:gd name="T9" fmla="*/ 58 h 1183"/>
                <a:gd name="T10" fmla="*/ 95 w 987"/>
                <a:gd name="T11" fmla="*/ 141 h 1183"/>
                <a:gd name="T12" fmla="*/ 47 w 987"/>
                <a:gd name="T13" fmla="*/ 177 h 1183"/>
                <a:gd name="T14" fmla="*/ 10 w 987"/>
                <a:gd name="T15" fmla="*/ 252 h 1183"/>
                <a:gd name="T16" fmla="*/ 11 w 987"/>
                <a:gd name="T17" fmla="*/ 346 h 1183"/>
                <a:gd name="T18" fmla="*/ 58 w 987"/>
                <a:gd name="T19" fmla="*/ 453 h 1183"/>
                <a:gd name="T20" fmla="*/ 115 w 987"/>
                <a:gd name="T21" fmla="*/ 513 h 1183"/>
                <a:gd name="T22" fmla="*/ 188 w 987"/>
                <a:gd name="T23" fmla="*/ 514 h 1183"/>
                <a:gd name="T24" fmla="*/ 238 w 987"/>
                <a:gd name="T25" fmla="*/ 519 h 1183"/>
                <a:gd name="T26" fmla="*/ 321 w 987"/>
                <a:gd name="T27" fmla="*/ 496 h 1183"/>
                <a:gd name="T28" fmla="*/ 374 w 987"/>
                <a:gd name="T29" fmla="*/ 531 h 1183"/>
                <a:gd name="T30" fmla="*/ 388 w 987"/>
                <a:gd name="T31" fmla="*/ 574 h 1183"/>
                <a:gd name="T32" fmla="*/ 403 w 987"/>
                <a:gd name="T33" fmla="*/ 657 h 1183"/>
                <a:gd name="T34" fmla="*/ 425 w 987"/>
                <a:gd name="T35" fmla="*/ 704 h 1183"/>
                <a:gd name="T36" fmla="*/ 436 w 987"/>
                <a:gd name="T37" fmla="*/ 753 h 1183"/>
                <a:gd name="T38" fmla="*/ 425 w 987"/>
                <a:gd name="T39" fmla="*/ 832 h 1183"/>
                <a:gd name="T40" fmla="*/ 449 w 987"/>
                <a:gd name="T41" fmla="*/ 936 h 1183"/>
                <a:gd name="T42" fmla="*/ 455 w 987"/>
                <a:gd name="T43" fmla="*/ 988 h 1183"/>
                <a:gd name="T44" fmla="*/ 497 w 987"/>
                <a:gd name="T45" fmla="*/ 1092 h 1183"/>
                <a:gd name="T46" fmla="*/ 514 w 987"/>
                <a:gd name="T47" fmla="*/ 1123 h 1183"/>
                <a:gd name="T48" fmla="*/ 529 w 987"/>
                <a:gd name="T49" fmla="*/ 1172 h 1183"/>
                <a:gd name="T50" fmla="*/ 607 w 987"/>
                <a:gd name="T51" fmla="*/ 1161 h 1183"/>
                <a:gd name="T52" fmla="*/ 688 w 987"/>
                <a:gd name="T53" fmla="*/ 1101 h 1183"/>
                <a:gd name="T54" fmla="*/ 718 w 987"/>
                <a:gd name="T55" fmla="*/ 1023 h 1183"/>
                <a:gd name="T56" fmla="*/ 758 w 987"/>
                <a:gd name="T57" fmla="*/ 966 h 1183"/>
                <a:gd name="T58" fmla="*/ 758 w 987"/>
                <a:gd name="T59" fmla="*/ 921 h 1183"/>
                <a:gd name="T60" fmla="*/ 805 w 987"/>
                <a:gd name="T61" fmla="*/ 882 h 1183"/>
                <a:gd name="T62" fmla="*/ 832 w 987"/>
                <a:gd name="T63" fmla="*/ 844 h 1183"/>
                <a:gd name="T64" fmla="*/ 811 w 987"/>
                <a:gd name="T65" fmla="*/ 750 h 1183"/>
                <a:gd name="T66" fmla="*/ 802 w 987"/>
                <a:gd name="T67" fmla="*/ 706 h 1183"/>
                <a:gd name="T68" fmla="*/ 835 w 987"/>
                <a:gd name="T69" fmla="*/ 642 h 1183"/>
                <a:gd name="T70" fmla="*/ 899 w 987"/>
                <a:gd name="T71" fmla="*/ 568 h 1183"/>
                <a:gd name="T72" fmla="*/ 947 w 987"/>
                <a:gd name="T73" fmla="*/ 513 h 1183"/>
                <a:gd name="T74" fmla="*/ 973 w 987"/>
                <a:gd name="T75" fmla="*/ 459 h 1183"/>
                <a:gd name="T76" fmla="*/ 979 w 987"/>
                <a:gd name="T77" fmla="*/ 406 h 1183"/>
                <a:gd name="T78" fmla="*/ 947 w 987"/>
                <a:gd name="T79" fmla="*/ 418 h 1183"/>
                <a:gd name="T80" fmla="*/ 887 w 987"/>
                <a:gd name="T81" fmla="*/ 435 h 1183"/>
                <a:gd name="T82" fmla="*/ 883 w 987"/>
                <a:gd name="T83" fmla="*/ 418 h 1183"/>
                <a:gd name="T84" fmla="*/ 842 w 987"/>
                <a:gd name="T85" fmla="*/ 372 h 1183"/>
                <a:gd name="T86" fmla="*/ 814 w 987"/>
                <a:gd name="T87" fmla="*/ 315 h 1183"/>
                <a:gd name="T88" fmla="*/ 779 w 987"/>
                <a:gd name="T89" fmla="*/ 286 h 1183"/>
                <a:gd name="T90" fmla="*/ 751 w 987"/>
                <a:gd name="T91" fmla="*/ 202 h 1183"/>
                <a:gd name="T92" fmla="*/ 721 w 987"/>
                <a:gd name="T93" fmla="*/ 108 h 1183"/>
                <a:gd name="T94" fmla="*/ 668 w 987"/>
                <a:gd name="T95" fmla="*/ 97 h 1183"/>
                <a:gd name="T96" fmla="*/ 614 w 987"/>
                <a:gd name="T97" fmla="*/ 85 h 1183"/>
                <a:gd name="T98" fmla="*/ 561 w 987"/>
                <a:gd name="T99" fmla="*/ 64 h 1183"/>
                <a:gd name="T100" fmla="*/ 539 w 987"/>
                <a:gd name="T101" fmla="*/ 88 h 1183"/>
                <a:gd name="T102" fmla="*/ 508 w 987"/>
                <a:gd name="T103" fmla="*/ 96 h 1183"/>
                <a:gd name="T104" fmla="*/ 454 w 987"/>
                <a:gd name="T105" fmla="*/ 64 h 1183"/>
                <a:gd name="T106" fmla="*/ 410 w 987"/>
                <a:gd name="T107" fmla="*/ 31 h 11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7"/>
                <a:gd name="T163" fmla="*/ 0 h 1183"/>
                <a:gd name="T164" fmla="*/ 987 w 987"/>
                <a:gd name="T165" fmla="*/ 1183 h 11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7" h="1183">
                  <a:moveTo>
                    <a:pt x="401" y="3"/>
                  </a:moveTo>
                  <a:cubicBezTo>
                    <a:pt x="393" y="0"/>
                    <a:pt x="388" y="7"/>
                    <a:pt x="380" y="4"/>
                  </a:cubicBezTo>
                  <a:cubicBezTo>
                    <a:pt x="376" y="3"/>
                    <a:pt x="361" y="0"/>
                    <a:pt x="361" y="0"/>
                  </a:cubicBezTo>
                  <a:cubicBezTo>
                    <a:pt x="342" y="1"/>
                    <a:pt x="324" y="2"/>
                    <a:pt x="305" y="4"/>
                  </a:cubicBezTo>
                  <a:cubicBezTo>
                    <a:pt x="296" y="5"/>
                    <a:pt x="284" y="6"/>
                    <a:pt x="275" y="7"/>
                  </a:cubicBezTo>
                  <a:cubicBezTo>
                    <a:pt x="262" y="9"/>
                    <a:pt x="241" y="26"/>
                    <a:pt x="229" y="28"/>
                  </a:cubicBezTo>
                  <a:cubicBezTo>
                    <a:pt x="217" y="30"/>
                    <a:pt x="214" y="20"/>
                    <a:pt x="205" y="19"/>
                  </a:cubicBezTo>
                  <a:cubicBezTo>
                    <a:pt x="196" y="18"/>
                    <a:pt x="180" y="16"/>
                    <a:pt x="173" y="20"/>
                  </a:cubicBezTo>
                  <a:cubicBezTo>
                    <a:pt x="171" y="32"/>
                    <a:pt x="171" y="37"/>
                    <a:pt x="161" y="46"/>
                  </a:cubicBezTo>
                  <a:cubicBezTo>
                    <a:pt x="154" y="52"/>
                    <a:pt x="136" y="58"/>
                    <a:pt x="136" y="58"/>
                  </a:cubicBezTo>
                  <a:cubicBezTo>
                    <a:pt x="125" y="75"/>
                    <a:pt x="115" y="98"/>
                    <a:pt x="109" y="116"/>
                  </a:cubicBezTo>
                  <a:cubicBezTo>
                    <a:pt x="108" y="129"/>
                    <a:pt x="99" y="128"/>
                    <a:pt x="95" y="141"/>
                  </a:cubicBezTo>
                  <a:cubicBezTo>
                    <a:pt x="89" y="148"/>
                    <a:pt x="79" y="144"/>
                    <a:pt x="71" y="150"/>
                  </a:cubicBezTo>
                  <a:cubicBezTo>
                    <a:pt x="63" y="156"/>
                    <a:pt x="54" y="164"/>
                    <a:pt x="47" y="177"/>
                  </a:cubicBezTo>
                  <a:cubicBezTo>
                    <a:pt x="47" y="177"/>
                    <a:pt x="32" y="220"/>
                    <a:pt x="28" y="226"/>
                  </a:cubicBezTo>
                  <a:cubicBezTo>
                    <a:pt x="23" y="233"/>
                    <a:pt x="0" y="253"/>
                    <a:pt x="10" y="252"/>
                  </a:cubicBezTo>
                  <a:cubicBezTo>
                    <a:pt x="7" y="267"/>
                    <a:pt x="25" y="303"/>
                    <a:pt x="25" y="319"/>
                  </a:cubicBezTo>
                  <a:cubicBezTo>
                    <a:pt x="25" y="335"/>
                    <a:pt x="13" y="333"/>
                    <a:pt x="11" y="346"/>
                  </a:cubicBezTo>
                  <a:cubicBezTo>
                    <a:pt x="9" y="359"/>
                    <a:pt x="5" y="378"/>
                    <a:pt x="13" y="396"/>
                  </a:cubicBezTo>
                  <a:cubicBezTo>
                    <a:pt x="34" y="426"/>
                    <a:pt x="44" y="436"/>
                    <a:pt x="58" y="453"/>
                  </a:cubicBezTo>
                  <a:cubicBezTo>
                    <a:pt x="72" y="470"/>
                    <a:pt x="88" y="489"/>
                    <a:pt x="97" y="499"/>
                  </a:cubicBezTo>
                  <a:cubicBezTo>
                    <a:pt x="105" y="504"/>
                    <a:pt x="115" y="513"/>
                    <a:pt x="115" y="513"/>
                  </a:cubicBezTo>
                  <a:cubicBezTo>
                    <a:pt x="123" y="516"/>
                    <a:pt x="136" y="531"/>
                    <a:pt x="148" y="531"/>
                  </a:cubicBezTo>
                  <a:cubicBezTo>
                    <a:pt x="160" y="531"/>
                    <a:pt x="176" y="514"/>
                    <a:pt x="188" y="514"/>
                  </a:cubicBezTo>
                  <a:cubicBezTo>
                    <a:pt x="200" y="514"/>
                    <a:pt x="213" y="530"/>
                    <a:pt x="221" y="531"/>
                  </a:cubicBezTo>
                  <a:cubicBezTo>
                    <a:pt x="229" y="532"/>
                    <a:pt x="229" y="524"/>
                    <a:pt x="238" y="519"/>
                  </a:cubicBezTo>
                  <a:cubicBezTo>
                    <a:pt x="251" y="510"/>
                    <a:pt x="260" y="507"/>
                    <a:pt x="275" y="502"/>
                  </a:cubicBezTo>
                  <a:cubicBezTo>
                    <a:pt x="291" y="504"/>
                    <a:pt x="308" y="486"/>
                    <a:pt x="321" y="496"/>
                  </a:cubicBezTo>
                  <a:cubicBezTo>
                    <a:pt x="330" y="503"/>
                    <a:pt x="332" y="533"/>
                    <a:pt x="343" y="537"/>
                  </a:cubicBezTo>
                  <a:cubicBezTo>
                    <a:pt x="354" y="541"/>
                    <a:pt x="362" y="530"/>
                    <a:pt x="374" y="531"/>
                  </a:cubicBezTo>
                  <a:cubicBezTo>
                    <a:pt x="381" y="533"/>
                    <a:pt x="395" y="542"/>
                    <a:pt x="397" y="549"/>
                  </a:cubicBezTo>
                  <a:cubicBezTo>
                    <a:pt x="399" y="556"/>
                    <a:pt x="391" y="563"/>
                    <a:pt x="388" y="574"/>
                  </a:cubicBezTo>
                  <a:cubicBezTo>
                    <a:pt x="385" y="585"/>
                    <a:pt x="377" y="604"/>
                    <a:pt x="379" y="618"/>
                  </a:cubicBezTo>
                  <a:cubicBezTo>
                    <a:pt x="384" y="644"/>
                    <a:pt x="383" y="630"/>
                    <a:pt x="403" y="657"/>
                  </a:cubicBezTo>
                  <a:cubicBezTo>
                    <a:pt x="410" y="669"/>
                    <a:pt x="423" y="673"/>
                    <a:pt x="427" y="681"/>
                  </a:cubicBezTo>
                  <a:cubicBezTo>
                    <a:pt x="431" y="689"/>
                    <a:pt x="423" y="696"/>
                    <a:pt x="425" y="704"/>
                  </a:cubicBezTo>
                  <a:cubicBezTo>
                    <a:pt x="428" y="712"/>
                    <a:pt x="440" y="722"/>
                    <a:pt x="442" y="730"/>
                  </a:cubicBezTo>
                  <a:cubicBezTo>
                    <a:pt x="444" y="738"/>
                    <a:pt x="434" y="744"/>
                    <a:pt x="436" y="753"/>
                  </a:cubicBezTo>
                  <a:cubicBezTo>
                    <a:pt x="436" y="768"/>
                    <a:pt x="456" y="774"/>
                    <a:pt x="454" y="787"/>
                  </a:cubicBezTo>
                  <a:cubicBezTo>
                    <a:pt x="452" y="800"/>
                    <a:pt x="431" y="820"/>
                    <a:pt x="425" y="832"/>
                  </a:cubicBezTo>
                  <a:cubicBezTo>
                    <a:pt x="424" y="840"/>
                    <a:pt x="417" y="856"/>
                    <a:pt x="417" y="856"/>
                  </a:cubicBezTo>
                  <a:cubicBezTo>
                    <a:pt x="420" y="894"/>
                    <a:pt x="418" y="915"/>
                    <a:pt x="449" y="936"/>
                  </a:cubicBezTo>
                  <a:cubicBezTo>
                    <a:pt x="455" y="955"/>
                    <a:pt x="459" y="951"/>
                    <a:pt x="463" y="970"/>
                  </a:cubicBezTo>
                  <a:cubicBezTo>
                    <a:pt x="464" y="979"/>
                    <a:pt x="453" y="975"/>
                    <a:pt x="455" y="988"/>
                  </a:cubicBezTo>
                  <a:cubicBezTo>
                    <a:pt x="457" y="1001"/>
                    <a:pt x="466" y="1034"/>
                    <a:pt x="473" y="1051"/>
                  </a:cubicBezTo>
                  <a:cubicBezTo>
                    <a:pt x="482" y="1067"/>
                    <a:pt x="490" y="1072"/>
                    <a:pt x="497" y="1092"/>
                  </a:cubicBezTo>
                  <a:cubicBezTo>
                    <a:pt x="498" y="1096"/>
                    <a:pt x="501" y="1104"/>
                    <a:pt x="501" y="1104"/>
                  </a:cubicBezTo>
                  <a:cubicBezTo>
                    <a:pt x="502" y="1109"/>
                    <a:pt x="512" y="1117"/>
                    <a:pt x="514" y="1123"/>
                  </a:cubicBezTo>
                  <a:cubicBezTo>
                    <a:pt x="516" y="1129"/>
                    <a:pt x="509" y="1135"/>
                    <a:pt x="511" y="1143"/>
                  </a:cubicBezTo>
                  <a:cubicBezTo>
                    <a:pt x="513" y="1151"/>
                    <a:pt x="522" y="1169"/>
                    <a:pt x="529" y="1172"/>
                  </a:cubicBezTo>
                  <a:cubicBezTo>
                    <a:pt x="538" y="1183"/>
                    <a:pt x="538" y="1164"/>
                    <a:pt x="551" y="1162"/>
                  </a:cubicBezTo>
                  <a:cubicBezTo>
                    <a:pt x="564" y="1160"/>
                    <a:pt x="591" y="1164"/>
                    <a:pt x="607" y="1161"/>
                  </a:cubicBezTo>
                  <a:cubicBezTo>
                    <a:pt x="615" y="1157"/>
                    <a:pt x="636" y="1149"/>
                    <a:pt x="646" y="1146"/>
                  </a:cubicBezTo>
                  <a:cubicBezTo>
                    <a:pt x="665" y="1133"/>
                    <a:pt x="668" y="1120"/>
                    <a:pt x="688" y="1101"/>
                  </a:cubicBezTo>
                  <a:cubicBezTo>
                    <a:pt x="698" y="1089"/>
                    <a:pt x="717" y="1057"/>
                    <a:pt x="722" y="1044"/>
                  </a:cubicBezTo>
                  <a:cubicBezTo>
                    <a:pt x="727" y="1031"/>
                    <a:pt x="713" y="1030"/>
                    <a:pt x="718" y="1023"/>
                  </a:cubicBezTo>
                  <a:cubicBezTo>
                    <a:pt x="725" y="1006"/>
                    <a:pt x="747" y="1012"/>
                    <a:pt x="754" y="1003"/>
                  </a:cubicBezTo>
                  <a:cubicBezTo>
                    <a:pt x="761" y="994"/>
                    <a:pt x="760" y="977"/>
                    <a:pt x="758" y="966"/>
                  </a:cubicBezTo>
                  <a:cubicBezTo>
                    <a:pt x="756" y="955"/>
                    <a:pt x="740" y="946"/>
                    <a:pt x="740" y="939"/>
                  </a:cubicBezTo>
                  <a:cubicBezTo>
                    <a:pt x="740" y="932"/>
                    <a:pt x="751" y="928"/>
                    <a:pt x="758" y="921"/>
                  </a:cubicBezTo>
                  <a:cubicBezTo>
                    <a:pt x="762" y="907"/>
                    <a:pt x="774" y="905"/>
                    <a:pt x="784" y="894"/>
                  </a:cubicBezTo>
                  <a:cubicBezTo>
                    <a:pt x="792" y="886"/>
                    <a:pt x="805" y="882"/>
                    <a:pt x="805" y="882"/>
                  </a:cubicBezTo>
                  <a:cubicBezTo>
                    <a:pt x="810" y="877"/>
                    <a:pt x="815" y="870"/>
                    <a:pt x="820" y="864"/>
                  </a:cubicBezTo>
                  <a:cubicBezTo>
                    <a:pt x="825" y="858"/>
                    <a:pt x="831" y="858"/>
                    <a:pt x="832" y="844"/>
                  </a:cubicBezTo>
                  <a:cubicBezTo>
                    <a:pt x="833" y="830"/>
                    <a:pt x="829" y="796"/>
                    <a:pt x="826" y="780"/>
                  </a:cubicBezTo>
                  <a:cubicBezTo>
                    <a:pt x="823" y="764"/>
                    <a:pt x="812" y="760"/>
                    <a:pt x="811" y="750"/>
                  </a:cubicBezTo>
                  <a:cubicBezTo>
                    <a:pt x="810" y="740"/>
                    <a:pt x="819" y="728"/>
                    <a:pt x="818" y="721"/>
                  </a:cubicBezTo>
                  <a:cubicBezTo>
                    <a:pt x="817" y="714"/>
                    <a:pt x="802" y="714"/>
                    <a:pt x="802" y="706"/>
                  </a:cubicBezTo>
                  <a:cubicBezTo>
                    <a:pt x="803" y="675"/>
                    <a:pt x="810" y="683"/>
                    <a:pt x="815" y="672"/>
                  </a:cubicBezTo>
                  <a:cubicBezTo>
                    <a:pt x="820" y="661"/>
                    <a:pt x="827" y="654"/>
                    <a:pt x="835" y="642"/>
                  </a:cubicBezTo>
                  <a:cubicBezTo>
                    <a:pt x="846" y="626"/>
                    <a:pt x="860" y="616"/>
                    <a:pt x="866" y="597"/>
                  </a:cubicBezTo>
                  <a:cubicBezTo>
                    <a:pt x="875" y="584"/>
                    <a:pt x="888" y="578"/>
                    <a:pt x="899" y="568"/>
                  </a:cubicBezTo>
                  <a:cubicBezTo>
                    <a:pt x="910" y="558"/>
                    <a:pt x="926" y="546"/>
                    <a:pt x="934" y="537"/>
                  </a:cubicBezTo>
                  <a:cubicBezTo>
                    <a:pt x="944" y="524"/>
                    <a:pt x="943" y="522"/>
                    <a:pt x="947" y="513"/>
                  </a:cubicBezTo>
                  <a:cubicBezTo>
                    <a:pt x="951" y="504"/>
                    <a:pt x="955" y="492"/>
                    <a:pt x="959" y="483"/>
                  </a:cubicBezTo>
                  <a:cubicBezTo>
                    <a:pt x="963" y="480"/>
                    <a:pt x="973" y="459"/>
                    <a:pt x="973" y="459"/>
                  </a:cubicBezTo>
                  <a:cubicBezTo>
                    <a:pt x="976" y="453"/>
                    <a:pt x="985" y="435"/>
                    <a:pt x="986" y="426"/>
                  </a:cubicBezTo>
                  <a:cubicBezTo>
                    <a:pt x="987" y="417"/>
                    <a:pt x="983" y="406"/>
                    <a:pt x="979" y="406"/>
                  </a:cubicBezTo>
                  <a:cubicBezTo>
                    <a:pt x="975" y="406"/>
                    <a:pt x="969" y="422"/>
                    <a:pt x="964" y="424"/>
                  </a:cubicBezTo>
                  <a:cubicBezTo>
                    <a:pt x="959" y="426"/>
                    <a:pt x="955" y="417"/>
                    <a:pt x="947" y="418"/>
                  </a:cubicBezTo>
                  <a:cubicBezTo>
                    <a:pt x="939" y="419"/>
                    <a:pt x="927" y="426"/>
                    <a:pt x="917" y="429"/>
                  </a:cubicBezTo>
                  <a:cubicBezTo>
                    <a:pt x="907" y="432"/>
                    <a:pt x="893" y="437"/>
                    <a:pt x="887" y="435"/>
                  </a:cubicBezTo>
                  <a:cubicBezTo>
                    <a:pt x="881" y="433"/>
                    <a:pt x="881" y="420"/>
                    <a:pt x="880" y="417"/>
                  </a:cubicBezTo>
                  <a:cubicBezTo>
                    <a:pt x="879" y="414"/>
                    <a:pt x="886" y="423"/>
                    <a:pt x="883" y="418"/>
                  </a:cubicBezTo>
                  <a:cubicBezTo>
                    <a:pt x="863" y="407"/>
                    <a:pt x="867" y="396"/>
                    <a:pt x="860" y="388"/>
                  </a:cubicBezTo>
                  <a:cubicBezTo>
                    <a:pt x="853" y="380"/>
                    <a:pt x="850" y="379"/>
                    <a:pt x="842" y="372"/>
                  </a:cubicBezTo>
                  <a:cubicBezTo>
                    <a:pt x="836" y="359"/>
                    <a:pt x="817" y="352"/>
                    <a:pt x="812" y="343"/>
                  </a:cubicBezTo>
                  <a:cubicBezTo>
                    <a:pt x="807" y="334"/>
                    <a:pt x="817" y="321"/>
                    <a:pt x="814" y="315"/>
                  </a:cubicBezTo>
                  <a:cubicBezTo>
                    <a:pt x="811" y="309"/>
                    <a:pt x="799" y="309"/>
                    <a:pt x="793" y="304"/>
                  </a:cubicBezTo>
                  <a:cubicBezTo>
                    <a:pt x="785" y="296"/>
                    <a:pt x="779" y="286"/>
                    <a:pt x="779" y="286"/>
                  </a:cubicBezTo>
                  <a:cubicBezTo>
                    <a:pt x="775" y="277"/>
                    <a:pt x="784" y="267"/>
                    <a:pt x="779" y="253"/>
                  </a:cubicBezTo>
                  <a:cubicBezTo>
                    <a:pt x="774" y="239"/>
                    <a:pt x="762" y="224"/>
                    <a:pt x="751" y="202"/>
                  </a:cubicBezTo>
                  <a:cubicBezTo>
                    <a:pt x="752" y="174"/>
                    <a:pt x="710" y="148"/>
                    <a:pt x="713" y="120"/>
                  </a:cubicBezTo>
                  <a:cubicBezTo>
                    <a:pt x="714" y="115"/>
                    <a:pt x="722" y="113"/>
                    <a:pt x="721" y="108"/>
                  </a:cubicBezTo>
                  <a:cubicBezTo>
                    <a:pt x="719" y="100"/>
                    <a:pt x="696" y="88"/>
                    <a:pt x="694" y="88"/>
                  </a:cubicBezTo>
                  <a:cubicBezTo>
                    <a:pt x="684" y="85"/>
                    <a:pt x="680" y="96"/>
                    <a:pt x="668" y="97"/>
                  </a:cubicBezTo>
                  <a:cubicBezTo>
                    <a:pt x="658" y="97"/>
                    <a:pt x="641" y="89"/>
                    <a:pt x="632" y="87"/>
                  </a:cubicBezTo>
                  <a:cubicBezTo>
                    <a:pt x="623" y="85"/>
                    <a:pt x="622" y="87"/>
                    <a:pt x="614" y="85"/>
                  </a:cubicBezTo>
                  <a:cubicBezTo>
                    <a:pt x="596" y="82"/>
                    <a:pt x="592" y="75"/>
                    <a:pt x="583" y="72"/>
                  </a:cubicBezTo>
                  <a:cubicBezTo>
                    <a:pt x="574" y="69"/>
                    <a:pt x="568" y="64"/>
                    <a:pt x="561" y="64"/>
                  </a:cubicBezTo>
                  <a:cubicBezTo>
                    <a:pt x="547" y="61"/>
                    <a:pt x="546" y="71"/>
                    <a:pt x="542" y="75"/>
                  </a:cubicBezTo>
                  <a:cubicBezTo>
                    <a:pt x="540" y="77"/>
                    <a:pt x="541" y="82"/>
                    <a:pt x="539" y="88"/>
                  </a:cubicBezTo>
                  <a:cubicBezTo>
                    <a:pt x="537" y="94"/>
                    <a:pt x="535" y="108"/>
                    <a:pt x="530" y="109"/>
                  </a:cubicBezTo>
                  <a:cubicBezTo>
                    <a:pt x="525" y="110"/>
                    <a:pt x="514" y="99"/>
                    <a:pt x="508" y="96"/>
                  </a:cubicBezTo>
                  <a:cubicBezTo>
                    <a:pt x="502" y="93"/>
                    <a:pt x="500" y="98"/>
                    <a:pt x="491" y="93"/>
                  </a:cubicBezTo>
                  <a:cubicBezTo>
                    <a:pt x="477" y="94"/>
                    <a:pt x="468" y="69"/>
                    <a:pt x="454" y="64"/>
                  </a:cubicBezTo>
                  <a:cubicBezTo>
                    <a:pt x="440" y="59"/>
                    <a:pt x="416" y="66"/>
                    <a:pt x="409" y="61"/>
                  </a:cubicBezTo>
                  <a:cubicBezTo>
                    <a:pt x="390" y="51"/>
                    <a:pt x="411" y="41"/>
                    <a:pt x="410" y="31"/>
                  </a:cubicBezTo>
                  <a:cubicBezTo>
                    <a:pt x="409" y="21"/>
                    <a:pt x="403" y="9"/>
                    <a:pt x="401" y="3"/>
                  </a:cubicBezTo>
                  <a:close/>
                </a:path>
              </a:pathLst>
            </a:custGeom>
            <a:solidFill>
              <a:srgbClr val="C0C0C0"/>
            </a:solidFill>
            <a:ln w="3175">
              <a:solidFill>
                <a:schemeClr val="bg1"/>
              </a:solidFill>
              <a:round/>
              <a:headEnd/>
              <a:tailEnd/>
            </a:ln>
          </p:spPr>
          <p:txBody>
            <a:bodyPr/>
            <a:lstStyle/>
            <a:p>
              <a:endParaRPr lang="zh-CN" altLang="en-US"/>
            </a:p>
          </p:txBody>
        </p:sp>
        <p:sp>
          <p:nvSpPr>
            <p:cNvPr id="34" name="Freeform 67"/>
            <p:cNvSpPr>
              <a:spLocks/>
            </p:cNvSpPr>
            <p:nvPr/>
          </p:nvSpPr>
          <p:spPr bwMode="auto">
            <a:xfrm>
              <a:off x="2309" y="3091"/>
              <a:ext cx="594" cy="466"/>
            </a:xfrm>
            <a:custGeom>
              <a:avLst/>
              <a:gdLst>
                <a:gd name="T0" fmla="*/ 327 w 594"/>
                <a:gd name="T1" fmla="*/ 30 h 466"/>
                <a:gd name="T2" fmla="*/ 294 w 594"/>
                <a:gd name="T3" fmla="*/ 33 h 466"/>
                <a:gd name="T4" fmla="*/ 272 w 594"/>
                <a:gd name="T5" fmla="*/ 27 h 466"/>
                <a:gd name="T6" fmla="*/ 258 w 594"/>
                <a:gd name="T7" fmla="*/ 5 h 466"/>
                <a:gd name="T8" fmla="*/ 249 w 594"/>
                <a:gd name="T9" fmla="*/ 44 h 466"/>
                <a:gd name="T10" fmla="*/ 213 w 594"/>
                <a:gd name="T11" fmla="*/ 51 h 466"/>
                <a:gd name="T12" fmla="*/ 173 w 594"/>
                <a:gd name="T13" fmla="*/ 93 h 466"/>
                <a:gd name="T14" fmla="*/ 150 w 594"/>
                <a:gd name="T15" fmla="*/ 102 h 466"/>
                <a:gd name="T16" fmla="*/ 143 w 594"/>
                <a:gd name="T17" fmla="*/ 129 h 466"/>
                <a:gd name="T18" fmla="*/ 89 w 594"/>
                <a:gd name="T19" fmla="*/ 161 h 466"/>
                <a:gd name="T20" fmla="*/ 48 w 594"/>
                <a:gd name="T21" fmla="*/ 179 h 466"/>
                <a:gd name="T22" fmla="*/ 33 w 594"/>
                <a:gd name="T23" fmla="*/ 258 h 466"/>
                <a:gd name="T24" fmla="*/ 38 w 594"/>
                <a:gd name="T25" fmla="*/ 302 h 466"/>
                <a:gd name="T26" fmla="*/ 56 w 594"/>
                <a:gd name="T27" fmla="*/ 359 h 466"/>
                <a:gd name="T28" fmla="*/ 72 w 594"/>
                <a:gd name="T29" fmla="*/ 406 h 466"/>
                <a:gd name="T30" fmla="*/ 155 w 594"/>
                <a:gd name="T31" fmla="*/ 392 h 466"/>
                <a:gd name="T32" fmla="*/ 179 w 594"/>
                <a:gd name="T33" fmla="*/ 369 h 466"/>
                <a:gd name="T34" fmla="*/ 222 w 594"/>
                <a:gd name="T35" fmla="*/ 362 h 466"/>
                <a:gd name="T36" fmla="*/ 270 w 594"/>
                <a:gd name="T37" fmla="*/ 344 h 466"/>
                <a:gd name="T38" fmla="*/ 326 w 594"/>
                <a:gd name="T39" fmla="*/ 398 h 466"/>
                <a:gd name="T40" fmla="*/ 350 w 594"/>
                <a:gd name="T41" fmla="*/ 387 h 466"/>
                <a:gd name="T42" fmla="*/ 372 w 594"/>
                <a:gd name="T43" fmla="*/ 369 h 466"/>
                <a:gd name="T44" fmla="*/ 348 w 594"/>
                <a:gd name="T45" fmla="*/ 413 h 466"/>
                <a:gd name="T46" fmla="*/ 368 w 594"/>
                <a:gd name="T47" fmla="*/ 417 h 466"/>
                <a:gd name="T48" fmla="*/ 378 w 594"/>
                <a:gd name="T49" fmla="*/ 414 h 466"/>
                <a:gd name="T50" fmla="*/ 407 w 594"/>
                <a:gd name="T51" fmla="*/ 455 h 466"/>
                <a:gd name="T52" fmla="*/ 464 w 594"/>
                <a:gd name="T53" fmla="*/ 449 h 466"/>
                <a:gd name="T54" fmla="*/ 507 w 594"/>
                <a:gd name="T55" fmla="*/ 447 h 466"/>
                <a:gd name="T56" fmla="*/ 545 w 594"/>
                <a:gd name="T57" fmla="*/ 440 h 466"/>
                <a:gd name="T58" fmla="*/ 552 w 594"/>
                <a:gd name="T59" fmla="*/ 394 h 466"/>
                <a:gd name="T60" fmla="*/ 575 w 594"/>
                <a:gd name="T61" fmla="*/ 356 h 466"/>
                <a:gd name="T62" fmla="*/ 588 w 594"/>
                <a:gd name="T63" fmla="*/ 306 h 466"/>
                <a:gd name="T64" fmla="*/ 585 w 594"/>
                <a:gd name="T65" fmla="*/ 249 h 466"/>
                <a:gd name="T66" fmla="*/ 546 w 594"/>
                <a:gd name="T67" fmla="*/ 197 h 466"/>
                <a:gd name="T68" fmla="*/ 524 w 594"/>
                <a:gd name="T69" fmla="*/ 174 h 466"/>
                <a:gd name="T70" fmla="*/ 479 w 594"/>
                <a:gd name="T71" fmla="*/ 107 h 466"/>
                <a:gd name="T72" fmla="*/ 450 w 594"/>
                <a:gd name="T73" fmla="*/ 62 h 466"/>
                <a:gd name="T74" fmla="*/ 404 w 594"/>
                <a:gd name="T75" fmla="*/ 118 h 466"/>
                <a:gd name="T76" fmla="*/ 368 w 594"/>
                <a:gd name="T77" fmla="*/ 99 h 466"/>
                <a:gd name="T78" fmla="*/ 336 w 594"/>
                <a:gd name="T79" fmla="*/ 68 h 4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4"/>
                <a:gd name="T121" fmla="*/ 0 h 466"/>
                <a:gd name="T122" fmla="*/ 594 w 594"/>
                <a:gd name="T123" fmla="*/ 466 h 46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4" h="466">
                  <a:moveTo>
                    <a:pt x="353" y="30"/>
                  </a:moveTo>
                  <a:cubicBezTo>
                    <a:pt x="352" y="25"/>
                    <a:pt x="337" y="27"/>
                    <a:pt x="327" y="30"/>
                  </a:cubicBezTo>
                  <a:cubicBezTo>
                    <a:pt x="318" y="26"/>
                    <a:pt x="301" y="9"/>
                    <a:pt x="296" y="9"/>
                  </a:cubicBezTo>
                  <a:cubicBezTo>
                    <a:pt x="291" y="9"/>
                    <a:pt x="296" y="30"/>
                    <a:pt x="294" y="33"/>
                  </a:cubicBezTo>
                  <a:cubicBezTo>
                    <a:pt x="291" y="40"/>
                    <a:pt x="289" y="21"/>
                    <a:pt x="281" y="29"/>
                  </a:cubicBezTo>
                  <a:cubicBezTo>
                    <a:pt x="277" y="28"/>
                    <a:pt x="273" y="30"/>
                    <a:pt x="272" y="27"/>
                  </a:cubicBezTo>
                  <a:cubicBezTo>
                    <a:pt x="271" y="24"/>
                    <a:pt x="278" y="13"/>
                    <a:pt x="276" y="9"/>
                  </a:cubicBezTo>
                  <a:cubicBezTo>
                    <a:pt x="274" y="5"/>
                    <a:pt x="260" y="0"/>
                    <a:pt x="258" y="5"/>
                  </a:cubicBezTo>
                  <a:cubicBezTo>
                    <a:pt x="256" y="10"/>
                    <a:pt x="267" y="32"/>
                    <a:pt x="266" y="38"/>
                  </a:cubicBezTo>
                  <a:cubicBezTo>
                    <a:pt x="265" y="44"/>
                    <a:pt x="252" y="38"/>
                    <a:pt x="249" y="44"/>
                  </a:cubicBezTo>
                  <a:cubicBezTo>
                    <a:pt x="246" y="50"/>
                    <a:pt x="251" y="74"/>
                    <a:pt x="245" y="75"/>
                  </a:cubicBezTo>
                  <a:cubicBezTo>
                    <a:pt x="240" y="80"/>
                    <a:pt x="219" y="50"/>
                    <a:pt x="213" y="51"/>
                  </a:cubicBezTo>
                  <a:cubicBezTo>
                    <a:pt x="204" y="50"/>
                    <a:pt x="196" y="61"/>
                    <a:pt x="189" y="68"/>
                  </a:cubicBezTo>
                  <a:cubicBezTo>
                    <a:pt x="182" y="78"/>
                    <a:pt x="182" y="85"/>
                    <a:pt x="173" y="93"/>
                  </a:cubicBezTo>
                  <a:cubicBezTo>
                    <a:pt x="169" y="100"/>
                    <a:pt x="171" y="118"/>
                    <a:pt x="167" y="120"/>
                  </a:cubicBezTo>
                  <a:cubicBezTo>
                    <a:pt x="163" y="122"/>
                    <a:pt x="154" y="103"/>
                    <a:pt x="150" y="102"/>
                  </a:cubicBezTo>
                  <a:cubicBezTo>
                    <a:pt x="146" y="101"/>
                    <a:pt x="141" y="107"/>
                    <a:pt x="140" y="111"/>
                  </a:cubicBezTo>
                  <a:cubicBezTo>
                    <a:pt x="139" y="115"/>
                    <a:pt x="145" y="123"/>
                    <a:pt x="143" y="129"/>
                  </a:cubicBezTo>
                  <a:cubicBezTo>
                    <a:pt x="133" y="132"/>
                    <a:pt x="134" y="144"/>
                    <a:pt x="126" y="150"/>
                  </a:cubicBezTo>
                  <a:cubicBezTo>
                    <a:pt x="117" y="155"/>
                    <a:pt x="100" y="159"/>
                    <a:pt x="89" y="161"/>
                  </a:cubicBezTo>
                  <a:cubicBezTo>
                    <a:pt x="79" y="164"/>
                    <a:pt x="67" y="161"/>
                    <a:pt x="60" y="164"/>
                  </a:cubicBezTo>
                  <a:cubicBezTo>
                    <a:pt x="53" y="167"/>
                    <a:pt x="53" y="174"/>
                    <a:pt x="48" y="179"/>
                  </a:cubicBezTo>
                  <a:cubicBezTo>
                    <a:pt x="43" y="184"/>
                    <a:pt x="31" y="179"/>
                    <a:pt x="29" y="192"/>
                  </a:cubicBezTo>
                  <a:cubicBezTo>
                    <a:pt x="0" y="212"/>
                    <a:pt x="15" y="231"/>
                    <a:pt x="33" y="258"/>
                  </a:cubicBezTo>
                  <a:cubicBezTo>
                    <a:pt x="38" y="266"/>
                    <a:pt x="18" y="266"/>
                    <a:pt x="18" y="266"/>
                  </a:cubicBezTo>
                  <a:cubicBezTo>
                    <a:pt x="18" y="274"/>
                    <a:pt x="34" y="292"/>
                    <a:pt x="38" y="302"/>
                  </a:cubicBezTo>
                  <a:cubicBezTo>
                    <a:pt x="42" y="312"/>
                    <a:pt x="38" y="317"/>
                    <a:pt x="41" y="326"/>
                  </a:cubicBezTo>
                  <a:cubicBezTo>
                    <a:pt x="44" y="335"/>
                    <a:pt x="56" y="349"/>
                    <a:pt x="56" y="359"/>
                  </a:cubicBezTo>
                  <a:cubicBezTo>
                    <a:pt x="56" y="369"/>
                    <a:pt x="38" y="378"/>
                    <a:pt x="41" y="386"/>
                  </a:cubicBezTo>
                  <a:cubicBezTo>
                    <a:pt x="44" y="394"/>
                    <a:pt x="59" y="406"/>
                    <a:pt x="72" y="406"/>
                  </a:cubicBezTo>
                  <a:cubicBezTo>
                    <a:pt x="86" y="405"/>
                    <a:pt x="102" y="389"/>
                    <a:pt x="117" y="384"/>
                  </a:cubicBezTo>
                  <a:cubicBezTo>
                    <a:pt x="131" y="382"/>
                    <a:pt x="146" y="392"/>
                    <a:pt x="155" y="392"/>
                  </a:cubicBezTo>
                  <a:cubicBezTo>
                    <a:pt x="164" y="392"/>
                    <a:pt x="167" y="388"/>
                    <a:pt x="171" y="384"/>
                  </a:cubicBezTo>
                  <a:cubicBezTo>
                    <a:pt x="175" y="380"/>
                    <a:pt x="174" y="374"/>
                    <a:pt x="179" y="369"/>
                  </a:cubicBezTo>
                  <a:cubicBezTo>
                    <a:pt x="184" y="366"/>
                    <a:pt x="185" y="356"/>
                    <a:pt x="201" y="356"/>
                  </a:cubicBezTo>
                  <a:cubicBezTo>
                    <a:pt x="208" y="355"/>
                    <a:pt x="216" y="363"/>
                    <a:pt x="222" y="362"/>
                  </a:cubicBezTo>
                  <a:cubicBezTo>
                    <a:pt x="228" y="361"/>
                    <a:pt x="228" y="351"/>
                    <a:pt x="236" y="348"/>
                  </a:cubicBezTo>
                  <a:cubicBezTo>
                    <a:pt x="244" y="345"/>
                    <a:pt x="256" y="340"/>
                    <a:pt x="270" y="344"/>
                  </a:cubicBezTo>
                  <a:cubicBezTo>
                    <a:pt x="311" y="356"/>
                    <a:pt x="295" y="356"/>
                    <a:pt x="318" y="374"/>
                  </a:cubicBezTo>
                  <a:cubicBezTo>
                    <a:pt x="328" y="381"/>
                    <a:pt x="323" y="394"/>
                    <a:pt x="326" y="398"/>
                  </a:cubicBezTo>
                  <a:cubicBezTo>
                    <a:pt x="330" y="402"/>
                    <a:pt x="338" y="400"/>
                    <a:pt x="342" y="398"/>
                  </a:cubicBezTo>
                  <a:cubicBezTo>
                    <a:pt x="345" y="396"/>
                    <a:pt x="346" y="393"/>
                    <a:pt x="350" y="387"/>
                  </a:cubicBezTo>
                  <a:cubicBezTo>
                    <a:pt x="354" y="381"/>
                    <a:pt x="362" y="365"/>
                    <a:pt x="366" y="362"/>
                  </a:cubicBezTo>
                  <a:cubicBezTo>
                    <a:pt x="370" y="359"/>
                    <a:pt x="373" y="364"/>
                    <a:pt x="372" y="369"/>
                  </a:cubicBezTo>
                  <a:cubicBezTo>
                    <a:pt x="371" y="374"/>
                    <a:pt x="366" y="386"/>
                    <a:pt x="362" y="393"/>
                  </a:cubicBezTo>
                  <a:cubicBezTo>
                    <a:pt x="358" y="400"/>
                    <a:pt x="349" y="408"/>
                    <a:pt x="348" y="413"/>
                  </a:cubicBezTo>
                  <a:cubicBezTo>
                    <a:pt x="347" y="418"/>
                    <a:pt x="354" y="424"/>
                    <a:pt x="357" y="425"/>
                  </a:cubicBezTo>
                  <a:cubicBezTo>
                    <a:pt x="360" y="426"/>
                    <a:pt x="366" y="422"/>
                    <a:pt x="368" y="417"/>
                  </a:cubicBezTo>
                  <a:cubicBezTo>
                    <a:pt x="370" y="412"/>
                    <a:pt x="369" y="394"/>
                    <a:pt x="371" y="393"/>
                  </a:cubicBezTo>
                  <a:cubicBezTo>
                    <a:pt x="373" y="392"/>
                    <a:pt x="374" y="407"/>
                    <a:pt x="378" y="414"/>
                  </a:cubicBezTo>
                  <a:cubicBezTo>
                    <a:pt x="382" y="426"/>
                    <a:pt x="390" y="414"/>
                    <a:pt x="393" y="435"/>
                  </a:cubicBezTo>
                  <a:cubicBezTo>
                    <a:pt x="397" y="443"/>
                    <a:pt x="400" y="450"/>
                    <a:pt x="407" y="455"/>
                  </a:cubicBezTo>
                  <a:cubicBezTo>
                    <a:pt x="418" y="461"/>
                    <a:pt x="438" y="466"/>
                    <a:pt x="447" y="465"/>
                  </a:cubicBezTo>
                  <a:cubicBezTo>
                    <a:pt x="456" y="464"/>
                    <a:pt x="457" y="449"/>
                    <a:pt x="464" y="449"/>
                  </a:cubicBezTo>
                  <a:cubicBezTo>
                    <a:pt x="471" y="449"/>
                    <a:pt x="482" y="465"/>
                    <a:pt x="489" y="465"/>
                  </a:cubicBezTo>
                  <a:cubicBezTo>
                    <a:pt x="496" y="465"/>
                    <a:pt x="500" y="450"/>
                    <a:pt x="507" y="447"/>
                  </a:cubicBezTo>
                  <a:cubicBezTo>
                    <a:pt x="514" y="444"/>
                    <a:pt x="527" y="450"/>
                    <a:pt x="533" y="449"/>
                  </a:cubicBezTo>
                  <a:cubicBezTo>
                    <a:pt x="538" y="447"/>
                    <a:pt x="544" y="445"/>
                    <a:pt x="545" y="440"/>
                  </a:cubicBezTo>
                  <a:cubicBezTo>
                    <a:pt x="546" y="435"/>
                    <a:pt x="541" y="427"/>
                    <a:pt x="542" y="419"/>
                  </a:cubicBezTo>
                  <a:cubicBezTo>
                    <a:pt x="543" y="411"/>
                    <a:pt x="549" y="402"/>
                    <a:pt x="552" y="394"/>
                  </a:cubicBezTo>
                  <a:cubicBezTo>
                    <a:pt x="555" y="386"/>
                    <a:pt x="556" y="374"/>
                    <a:pt x="560" y="368"/>
                  </a:cubicBezTo>
                  <a:cubicBezTo>
                    <a:pt x="564" y="362"/>
                    <a:pt x="571" y="361"/>
                    <a:pt x="575" y="356"/>
                  </a:cubicBezTo>
                  <a:cubicBezTo>
                    <a:pt x="578" y="350"/>
                    <a:pt x="585" y="343"/>
                    <a:pt x="587" y="335"/>
                  </a:cubicBezTo>
                  <a:cubicBezTo>
                    <a:pt x="589" y="327"/>
                    <a:pt x="587" y="312"/>
                    <a:pt x="588" y="306"/>
                  </a:cubicBezTo>
                  <a:cubicBezTo>
                    <a:pt x="588" y="299"/>
                    <a:pt x="594" y="304"/>
                    <a:pt x="593" y="296"/>
                  </a:cubicBezTo>
                  <a:cubicBezTo>
                    <a:pt x="593" y="287"/>
                    <a:pt x="590" y="260"/>
                    <a:pt x="585" y="249"/>
                  </a:cubicBezTo>
                  <a:cubicBezTo>
                    <a:pt x="578" y="242"/>
                    <a:pt x="563" y="228"/>
                    <a:pt x="563" y="228"/>
                  </a:cubicBezTo>
                  <a:cubicBezTo>
                    <a:pt x="556" y="222"/>
                    <a:pt x="556" y="204"/>
                    <a:pt x="546" y="197"/>
                  </a:cubicBezTo>
                  <a:cubicBezTo>
                    <a:pt x="542" y="192"/>
                    <a:pt x="541" y="204"/>
                    <a:pt x="537" y="200"/>
                  </a:cubicBezTo>
                  <a:cubicBezTo>
                    <a:pt x="533" y="196"/>
                    <a:pt x="532" y="184"/>
                    <a:pt x="524" y="174"/>
                  </a:cubicBezTo>
                  <a:cubicBezTo>
                    <a:pt x="505" y="146"/>
                    <a:pt x="521" y="156"/>
                    <a:pt x="491" y="143"/>
                  </a:cubicBezTo>
                  <a:cubicBezTo>
                    <a:pt x="482" y="129"/>
                    <a:pt x="491" y="119"/>
                    <a:pt x="479" y="107"/>
                  </a:cubicBezTo>
                  <a:cubicBezTo>
                    <a:pt x="475" y="97"/>
                    <a:pt x="479" y="76"/>
                    <a:pt x="474" y="69"/>
                  </a:cubicBezTo>
                  <a:cubicBezTo>
                    <a:pt x="469" y="62"/>
                    <a:pt x="456" y="72"/>
                    <a:pt x="450" y="62"/>
                  </a:cubicBezTo>
                  <a:cubicBezTo>
                    <a:pt x="444" y="52"/>
                    <a:pt x="446" y="0"/>
                    <a:pt x="438" y="9"/>
                  </a:cubicBezTo>
                  <a:cubicBezTo>
                    <a:pt x="404" y="20"/>
                    <a:pt x="433" y="89"/>
                    <a:pt x="404" y="118"/>
                  </a:cubicBezTo>
                  <a:cubicBezTo>
                    <a:pt x="394" y="134"/>
                    <a:pt x="392" y="104"/>
                    <a:pt x="383" y="98"/>
                  </a:cubicBezTo>
                  <a:cubicBezTo>
                    <a:pt x="377" y="95"/>
                    <a:pt x="374" y="102"/>
                    <a:pt x="368" y="99"/>
                  </a:cubicBezTo>
                  <a:cubicBezTo>
                    <a:pt x="362" y="96"/>
                    <a:pt x="353" y="87"/>
                    <a:pt x="348" y="82"/>
                  </a:cubicBezTo>
                  <a:cubicBezTo>
                    <a:pt x="346" y="79"/>
                    <a:pt x="334" y="74"/>
                    <a:pt x="336" y="68"/>
                  </a:cubicBezTo>
                  <a:cubicBezTo>
                    <a:pt x="340" y="55"/>
                    <a:pt x="366" y="17"/>
                    <a:pt x="353" y="30"/>
                  </a:cubicBezTo>
                  <a:close/>
                </a:path>
              </a:pathLst>
            </a:custGeom>
            <a:solidFill>
              <a:srgbClr val="C0C0C0"/>
            </a:solidFill>
            <a:ln w="3175">
              <a:solidFill>
                <a:schemeClr val="bg1"/>
              </a:solidFill>
              <a:round/>
              <a:headEnd/>
              <a:tailEnd/>
            </a:ln>
          </p:spPr>
          <p:txBody>
            <a:bodyPr/>
            <a:lstStyle/>
            <a:p>
              <a:endParaRPr lang="zh-CN" altLang="en-US"/>
            </a:p>
          </p:txBody>
        </p:sp>
        <p:sp>
          <p:nvSpPr>
            <p:cNvPr id="35" name="Freeform 68"/>
            <p:cNvSpPr>
              <a:spLocks/>
            </p:cNvSpPr>
            <p:nvPr/>
          </p:nvSpPr>
          <p:spPr bwMode="auto">
            <a:xfrm>
              <a:off x="3436" y="1709"/>
              <a:ext cx="1922" cy="2120"/>
            </a:xfrm>
            <a:custGeom>
              <a:avLst/>
              <a:gdLst>
                <a:gd name="T0" fmla="*/ 11 w 1922"/>
                <a:gd name="T1" fmla="*/ 144 h 2120"/>
                <a:gd name="T2" fmla="*/ 43 w 1922"/>
                <a:gd name="T3" fmla="*/ 250 h 2120"/>
                <a:gd name="T4" fmla="*/ 145 w 1922"/>
                <a:gd name="T5" fmla="*/ 276 h 2120"/>
                <a:gd name="T6" fmla="*/ 149 w 1922"/>
                <a:gd name="T7" fmla="*/ 312 h 2120"/>
                <a:gd name="T8" fmla="*/ 213 w 1922"/>
                <a:gd name="T9" fmla="*/ 254 h 2120"/>
                <a:gd name="T10" fmla="*/ 399 w 1922"/>
                <a:gd name="T11" fmla="*/ 252 h 2120"/>
                <a:gd name="T12" fmla="*/ 539 w 1922"/>
                <a:gd name="T13" fmla="*/ 336 h 2120"/>
                <a:gd name="T14" fmla="*/ 635 w 1922"/>
                <a:gd name="T15" fmla="*/ 550 h 2120"/>
                <a:gd name="T16" fmla="*/ 763 w 1922"/>
                <a:gd name="T17" fmla="*/ 750 h 2120"/>
                <a:gd name="T18" fmla="*/ 791 w 1922"/>
                <a:gd name="T19" fmla="*/ 742 h 2120"/>
                <a:gd name="T20" fmla="*/ 889 w 1922"/>
                <a:gd name="T21" fmla="*/ 844 h 2120"/>
                <a:gd name="T22" fmla="*/ 1061 w 1922"/>
                <a:gd name="T23" fmla="*/ 958 h 2120"/>
                <a:gd name="T24" fmla="*/ 1273 w 1922"/>
                <a:gd name="T25" fmla="*/ 1082 h 2120"/>
                <a:gd name="T26" fmla="*/ 1301 w 1922"/>
                <a:gd name="T27" fmla="*/ 1406 h 2120"/>
                <a:gd name="T28" fmla="*/ 1375 w 1922"/>
                <a:gd name="T29" fmla="*/ 1676 h 2120"/>
                <a:gd name="T30" fmla="*/ 1341 w 1922"/>
                <a:gd name="T31" fmla="*/ 1884 h 2120"/>
                <a:gd name="T32" fmla="*/ 1319 w 1922"/>
                <a:gd name="T33" fmla="*/ 1994 h 2120"/>
                <a:gd name="T34" fmla="*/ 1439 w 1922"/>
                <a:gd name="T35" fmla="*/ 2024 h 2120"/>
                <a:gd name="T36" fmla="*/ 1477 w 1922"/>
                <a:gd name="T37" fmla="*/ 1902 h 2120"/>
                <a:gd name="T38" fmla="*/ 1575 w 1922"/>
                <a:gd name="T39" fmla="*/ 1778 h 2120"/>
                <a:gd name="T40" fmla="*/ 1773 w 1922"/>
                <a:gd name="T41" fmla="*/ 1592 h 2120"/>
                <a:gd name="T42" fmla="*/ 1895 w 1922"/>
                <a:gd name="T43" fmla="*/ 1304 h 2120"/>
                <a:gd name="T44" fmla="*/ 1729 w 1922"/>
                <a:gd name="T45" fmla="*/ 1220 h 2120"/>
                <a:gd name="T46" fmla="*/ 1584 w 1922"/>
                <a:gd name="T47" fmla="*/ 1119 h 2120"/>
                <a:gd name="T48" fmla="*/ 1497 w 1922"/>
                <a:gd name="T49" fmla="*/ 1034 h 2120"/>
                <a:gd name="T50" fmla="*/ 1339 w 1922"/>
                <a:gd name="T51" fmla="*/ 1032 h 2120"/>
                <a:gd name="T52" fmla="*/ 1215 w 1922"/>
                <a:gd name="T53" fmla="*/ 978 h 2120"/>
                <a:gd name="T54" fmla="*/ 1097 w 1922"/>
                <a:gd name="T55" fmla="*/ 912 h 2120"/>
                <a:gd name="T56" fmla="*/ 1083 w 1922"/>
                <a:gd name="T57" fmla="*/ 728 h 2120"/>
                <a:gd name="T58" fmla="*/ 1227 w 1922"/>
                <a:gd name="T59" fmla="*/ 782 h 2120"/>
                <a:gd name="T60" fmla="*/ 1305 w 1922"/>
                <a:gd name="T61" fmla="*/ 604 h 2120"/>
                <a:gd name="T62" fmla="*/ 1435 w 1922"/>
                <a:gd name="T63" fmla="*/ 496 h 2120"/>
                <a:gd name="T64" fmla="*/ 1545 w 1922"/>
                <a:gd name="T65" fmla="*/ 454 h 2120"/>
                <a:gd name="T66" fmla="*/ 1429 w 1922"/>
                <a:gd name="T67" fmla="*/ 418 h 2120"/>
                <a:gd name="T68" fmla="*/ 1631 w 1922"/>
                <a:gd name="T69" fmla="*/ 450 h 2120"/>
                <a:gd name="T70" fmla="*/ 1607 w 1922"/>
                <a:gd name="T71" fmla="*/ 346 h 2120"/>
                <a:gd name="T72" fmla="*/ 1419 w 1922"/>
                <a:gd name="T73" fmla="*/ 254 h 2120"/>
                <a:gd name="T74" fmla="*/ 1296 w 1922"/>
                <a:gd name="T75" fmla="*/ 256 h 2120"/>
                <a:gd name="T76" fmla="*/ 1237 w 1922"/>
                <a:gd name="T77" fmla="*/ 360 h 2120"/>
                <a:gd name="T78" fmla="*/ 1061 w 1922"/>
                <a:gd name="T79" fmla="*/ 260 h 2120"/>
                <a:gd name="T80" fmla="*/ 1205 w 1922"/>
                <a:gd name="T81" fmla="*/ 184 h 2120"/>
                <a:gd name="T82" fmla="*/ 1161 w 1922"/>
                <a:gd name="T83" fmla="*/ 162 h 2120"/>
                <a:gd name="T84" fmla="*/ 1237 w 1922"/>
                <a:gd name="T85" fmla="*/ 84 h 2120"/>
                <a:gd name="T86" fmla="*/ 1353 w 1922"/>
                <a:gd name="T87" fmla="*/ 100 h 2120"/>
                <a:gd name="T88" fmla="*/ 1403 w 1922"/>
                <a:gd name="T89" fmla="*/ 204 h 2120"/>
                <a:gd name="T90" fmla="*/ 1495 w 1922"/>
                <a:gd name="T91" fmla="*/ 158 h 2120"/>
                <a:gd name="T92" fmla="*/ 1395 w 1922"/>
                <a:gd name="T93" fmla="*/ 98 h 2120"/>
                <a:gd name="T94" fmla="*/ 1227 w 1922"/>
                <a:gd name="T95" fmla="*/ 24 h 2120"/>
                <a:gd name="T96" fmla="*/ 1145 w 1922"/>
                <a:gd name="T97" fmla="*/ 74 h 2120"/>
                <a:gd name="T98" fmla="*/ 1105 w 1922"/>
                <a:gd name="T99" fmla="*/ 24 h 2120"/>
                <a:gd name="T100" fmla="*/ 1043 w 1922"/>
                <a:gd name="T101" fmla="*/ 130 h 2120"/>
                <a:gd name="T102" fmla="*/ 925 w 1922"/>
                <a:gd name="T103" fmla="*/ 112 h 2120"/>
                <a:gd name="T104" fmla="*/ 873 w 1922"/>
                <a:gd name="T105" fmla="*/ 12 h 2120"/>
                <a:gd name="T106" fmla="*/ 739 w 1922"/>
                <a:gd name="T107" fmla="*/ 12 h 2120"/>
                <a:gd name="T108" fmla="*/ 693 w 1922"/>
                <a:gd name="T109" fmla="*/ 54 h 2120"/>
                <a:gd name="T110" fmla="*/ 565 w 1922"/>
                <a:gd name="T111" fmla="*/ 78 h 2120"/>
                <a:gd name="T112" fmla="*/ 193 w 1922"/>
                <a:gd name="T113" fmla="*/ 54 h 21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22"/>
                <a:gd name="T172" fmla="*/ 0 h 2120"/>
                <a:gd name="T173" fmla="*/ 1922 w 1922"/>
                <a:gd name="T174" fmla="*/ 2120 h 21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22" h="2120">
                  <a:moveTo>
                    <a:pt x="33" y="92"/>
                  </a:moveTo>
                  <a:cubicBezTo>
                    <a:pt x="28" y="96"/>
                    <a:pt x="33" y="104"/>
                    <a:pt x="35" y="112"/>
                  </a:cubicBezTo>
                  <a:cubicBezTo>
                    <a:pt x="40" y="117"/>
                    <a:pt x="55" y="117"/>
                    <a:pt x="65" y="120"/>
                  </a:cubicBezTo>
                  <a:cubicBezTo>
                    <a:pt x="69" y="122"/>
                    <a:pt x="107" y="123"/>
                    <a:pt x="95" y="130"/>
                  </a:cubicBezTo>
                  <a:cubicBezTo>
                    <a:pt x="98" y="133"/>
                    <a:pt x="92" y="139"/>
                    <a:pt x="85" y="140"/>
                  </a:cubicBezTo>
                  <a:cubicBezTo>
                    <a:pt x="78" y="141"/>
                    <a:pt x="65" y="133"/>
                    <a:pt x="53" y="134"/>
                  </a:cubicBezTo>
                  <a:cubicBezTo>
                    <a:pt x="41" y="135"/>
                    <a:pt x="14" y="137"/>
                    <a:pt x="11" y="144"/>
                  </a:cubicBezTo>
                  <a:cubicBezTo>
                    <a:pt x="0" y="150"/>
                    <a:pt x="40" y="170"/>
                    <a:pt x="35" y="178"/>
                  </a:cubicBezTo>
                  <a:cubicBezTo>
                    <a:pt x="52" y="181"/>
                    <a:pt x="101" y="163"/>
                    <a:pt x="111" y="164"/>
                  </a:cubicBezTo>
                  <a:cubicBezTo>
                    <a:pt x="121" y="165"/>
                    <a:pt x="107" y="177"/>
                    <a:pt x="95" y="182"/>
                  </a:cubicBezTo>
                  <a:cubicBezTo>
                    <a:pt x="83" y="187"/>
                    <a:pt x="48" y="190"/>
                    <a:pt x="37" y="196"/>
                  </a:cubicBezTo>
                  <a:cubicBezTo>
                    <a:pt x="55" y="190"/>
                    <a:pt x="14" y="207"/>
                    <a:pt x="29" y="218"/>
                  </a:cubicBezTo>
                  <a:cubicBezTo>
                    <a:pt x="38" y="232"/>
                    <a:pt x="9" y="229"/>
                    <a:pt x="21" y="242"/>
                  </a:cubicBezTo>
                  <a:cubicBezTo>
                    <a:pt x="23" y="246"/>
                    <a:pt x="17" y="254"/>
                    <a:pt x="43" y="250"/>
                  </a:cubicBezTo>
                  <a:cubicBezTo>
                    <a:pt x="47" y="248"/>
                    <a:pt x="42" y="233"/>
                    <a:pt x="47" y="232"/>
                  </a:cubicBezTo>
                  <a:cubicBezTo>
                    <a:pt x="52" y="231"/>
                    <a:pt x="63" y="243"/>
                    <a:pt x="71" y="244"/>
                  </a:cubicBezTo>
                  <a:cubicBezTo>
                    <a:pt x="79" y="245"/>
                    <a:pt x="88" y="237"/>
                    <a:pt x="93" y="240"/>
                  </a:cubicBezTo>
                  <a:cubicBezTo>
                    <a:pt x="98" y="243"/>
                    <a:pt x="92" y="262"/>
                    <a:pt x="99" y="264"/>
                  </a:cubicBezTo>
                  <a:cubicBezTo>
                    <a:pt x="106" y="266"/>
                    <a:pt x="125" y="255"/>
                    <a:pt x="133" y="254"/>
                  </a:cubicBezTo>
                  <a:cubicBezTo>
                    <a:pt x="141" y="253"/>
                    <a:pt x="145" y="256"/>
                    <a:pt x="147" y="260"/>
                  </a:cubicBezTo>
                  <a:cubicBezTo>
                    <a:pt x="149" y="264"/>
                    <a:pt x="150" y="270"/>
                    <a:pt x="145" y="276"/>
                  </a:cubicBezTo>
                  <a:cubicBezTo>
                    <a:pt x="140" y="282"/>
                    <a:pt x="127" y="293"/>
                    <a:pt x="117" y="298"/>
                  </a:cubicBezTo>
                  <a:cubicBezTo>
                    <a:pt x="107" y="303"/>
                    <a:pt x="93" y="300"/>
                    <a:pt x="83" y="304"/>
                  </a:cubicBezTo>
                  <a:cubicBezTo>
                    <a:pt x="73" y="308"/>
                    <a:pt x="59" y="315"/>
                    <a:pt x="57" y="320"/>
                  </a:cubicBezTo>
                  <a:cubicBezTo>
                    <a:pt x="55" y="325"/>
                    <a:pt x="65" y="332"/>
                    <a:pt x="71" y="332"/>
                  </a:cubicBezTo>
                  <a:cubicBezTo>
                    <a:pt x="77" y="332"/>
                    <a:pt x="85" y="322"/>
                    <a:pt x="93" y="320"/>
                  </a:cubicBezTo>
                  <a:cubicBezTo>
                    <a:pt x="101" y="318"/>
                    <a:pt x="108" y="323"/>
                    <a:pt x="117" y="322"/>
                  </a:cubicBezTo>
                  <a:cubicBezTo>
                    <a:pt x="126" y="321"/>
                    <a:pt x="143" y="316"/>
                    <a:pt x="149" y="312"/>
                  </a:cubicBezTo>
                  <a:cubicBezTo>
                    <a:pt x="155" y="308"/>
                    <a:pt x="144" y="301"/>
                    <a:pt x="151" y="296"/>
                  </a:cubicBezTo>
                  <a:cubicBezTo>
                    <a:pt x="158" y="291"/>
                    <a:pt x="180" y="284"/>
                    <a:pt x="189" y="280"/>
                  </a:cubicBezTo>
                  <a:cubicBezTo>
                    <a:pt x="198" y="276"/>
                    <a:pt x="202" y="271"/>
                    <a:pt x="205" y="274"/>
                  </a:cubicBezTo>
                  <a:cubicBezTo>
                    <a:pt x="208" y="277"/>
                    <a:pt x="201" y="298"/>
                    <a:pt x="207" y="298"/>
                  </a:cubicBezTo>
                  <a:cubicBezTo>
                    <a:pt x="213" y="298"/>
                    <a:pt x="237" y="277"/>
                    <a:pt x="239" y="272"/>
                  </a:cubicBezTo>
                  <a:cubicBezTo>
                    <a:pt x="241" y="267"/>
                    <a:pt x="223" y="273"/>
                    <a:pt x="219" y="270"/>
                  </a:cubicBezTo>
                  <a:cubicBezTo>
                    <a:pt x="215" y="267"/>
                    <a:pt x="211" y="258"/>
                    <a:pt x="213" y="254"/>
                  </a:cubicBezTo>
                  <a:cubicBezTo>
                    <a:pt x="222" y="250"/>
                    <a:pt x="224" y="251"/>
                    <a:pt x="233" y="248"/>
                  </a:cubicBezTo>
                  <a:cubicBezTo>
                    <a:pt x="245" y="245"/>
                    <a:pt x="253" y="254"/>
                    <a:pt x="253" y="254"/>
                  </a:cubicBezTo>
                  <a:cubicBezTo>
                    <a:pt x="259" y="250"/>
                    <a:pt x="288" y="248"/>
                    <a:pt x="293" y="240"/>
                  </a:cubicBezTo>
                  <a:cubicBezTo>
                    <a:pt x="301" y="235"/>
                    <a:pt x="296" y="223"/>
                    <a:pt x="303" y="224"/>
                  </a:cubicBezTo>
                  <a:cubicBezTo>
                    <a:pt x="321" y="228"/>
                    <a:pt x="314" y="243"/>
                    <a:pt x="333" y="244"/>
                  </a:cubicBezTo>
                  <a:cubicBezTo>
                    <a:pt x="344" y="247"/>
                    <a:pt x="352" y="247"/>
                    <a:pt x="367" y="246"/>
                  </a:cubicBezTo>
                  <a:cubicBezTo>
                    <a:pt x="378" y="247"/>
                    <a:pt x="388" y="250"/>
                    <a:pt x="399" y="252"/>
                  </a:cubicBezTo>
                  <a:cubicBezTo>
                    <a:pt x="410" y="254"/>
                    <a:pt x="419" y="253"/>
                    <a:pt x="431" y="258"/>
                  </a:cubicBezTo>
                  <a:cubicBezTo>
                    <a:pt x="447" y="261"/>
                    <a:pt x="456" y="276"/>
                    <a:pt x="471" y="284"/>
                  </a:cubicBezTo>
                  <a:cubicBezTo>
                    <a:pt x="479" y="289"/>
                    <a:pt x="503" y="314"/>
                    <a:pt x="503" y="314"/>
                  </a:cubicBezTo>
                  <a:cubicBezTo>
                    <a:pt x="513" y="322"/>
                    <a:pt x="492" y="341"/>
                    <a:pt x="501" y="346"/>
                  </a:cubicBezTo>
                  <a:cubicBezTo>
                    <a:pt x="506" y="356"/>
                    <a:pt x="526" y="373"/>
                    <a:pt x="531" y="372"/>
                  </a:cubicBezTo>
                  <a:cubicBezTo>
                    <a:pt x="536" y="371"/>
                    <a:pt x="528" y="346"/>
                    <a:pt x="529" y="340"/>
                  </a:cubicBezTo>
                  <a:cubicBezTo>
                    <a:pt x="530" y="334"/>
                    <a:pt x="535" y="334"/>
                    <a:pt x="539" y="336"/>
                  </a:cubicBezTo>
                  <a:cubicBezTo>
                    <a:pt x="543" y="338"/>
                    <a:pt x="548" y="343"/>
                    <a:pt x="555" y="354"/>
                  </a:cubicBezTo>
                  <a:cubicBezTo>
                    <a:pt x="577" y="364"/>
                    <a:pt x="567" y="384"/>
                    <a:pt x="581" y="404"/>
                  </a:cubicBezTo>
                  <a:cubicBezTo>
                    <a:pt x="591" y="417"/>
                    <a:pt x="613" y="414"/>
                    <a:pt x="623" y="428"/>
                  </a:cubicBezTo>
                  <a:cubicBezTo>
                    <a:pt x="629" y="438"/>
                    <a:pt x="626" y="440"/>
                    <a:pt x="633" y="474"/>
                  </a:cubicBezTo>
                  <a:cubicBezTo>
                    <a:pt x="635" y="488"/>
                    <a:pt x="634" y="504"/>
                    <a:pt x="633" y="512"/>
                  </a:cubicBezTo>
                  <a:cubicBezTo>
                    <a:pt x="632" y="520"/>
                    <a:pt x="625" y="516"/>
                    <a:pt x="625" y="522"/>
                  </a:cubicBezTo>
                  <a:cubicBezTo>
                    <a:pt x="625" y="528"/>
                    <a:pt x="635" y="542"/>
                    <a:pt x="635" y="550"/>
                  </a:cubicBezTo>
                  <a:cubicBezTo>
                    <a:pt x="635" y="558"/>
                    <a:pt x="621" y="557"/>
                    <a:pt x="625" y="568"/>
                  </a:cubicBezTo>
                  <a:cubicBezTo>
                    <a:pt x="629" y="579"/>
                    <a:pt x="651" y="599"/>
                    <a:pt x="661" y="614"/>
                  </a:cubicBezTo>
                  <a:cubicBezTo>
                    <a:pt x="671" y="628"/>
                    <a:pt x="678" y="648"/>
                    <a:pt x="685" y="656"/>
                  </a:cubicBezTo>
                  <a:cubicBezTo>
                    <a:pt x="692" y="664"/>
                    <a:pt x="694" y="657"/>
                    <a:pt x="702" y="661"/>
                  </a:cubicBezTo>
                  <a:cubicBezTo>
                    <a:pt x="706" y="669"/>
                    <a:pt x="728" y="673"/>
                    <a:pt x="733" y="680"/>
                  </a:cubicBezTo>
                  <a:cubicBezTo>
                    <a:pt x="738" y="688"/>
                    <a:pt x="751" y="736"/>
                    <a:pt x="751" y="736"/>
                  </a:cubicBezTo>
                  <a:cubicBezTo>
                    <a:pt x="755" y="749"/>
                    <a:pt x="762" y="744"/>
                    <a:pt x="763" y="750"/>
                  </a:cubicBezTo>
                  <a:cubicBezTo>
                    <a:pt x="764" y="756"/>
                    <a:pt x="755" y="765"/>
                    <a:pt x="757" y="772"/>
                  </a:cubicBezTo>
                  <a:cubicBezTo>
                    <a:pt x="759" y="779"/>
                    <a:pt x="771" y="786"/>
                    <a:pt x="777" y="790"/>
                  </a:cubicBezTo>
                  <a:cubicBezTo>
                    <a:pt x="783" y="794"/>
                    <a:pt x="787" y="788"/>
                    <a:pt x="793" y="794"/>
                  </a:cubicBezTo>
                  <a:cubicBezTo>
                    <a:pt x="804" y="808"/>
                    <a:pt x="805" y="819"/>
                    <a:pt x="813" y="828"/>
                  </a:cubicBezTo>
                  <a:cubicBezTo>
                    <a:pt x="821" y="837"/>
                    <a:pt x="842" y="852"/>
                    <a:pt x="843" y="846"/>
                  </a:cubicBezTo>
                  <a:cubicBezTo>
                    <a:pt x="845" y="832"/>
                    <a:pt x="826" y="820"/>
                    <a:pt x="817" y="794"/>
                  </a:cubicBezTo>
                  <a:cubicBezTo>
                    <a:pt x="806" y="776"/>
                    <a:pt x="798" y="755"/>
                    <a:pt x="791" y="742"/>
                  </a:cubicBezTo>
                  <a:cubicBezTo>
                    <a:pt x="784" y="729"/>
                    <a:pt x="777" y="724"/>
                    <a:pt x="775" y="718"/>
                  </a:cubicBezTo>
                  <a:cubicBezTo>
                    <a:pt x="781" y="721"/>
                    <a:pt x="775" y="705"/>
                    <a:pt x="779" y="706"/>
                  </a:cubicBezTo>
                  <a:cubicBezTo>
                    <a:pt x="783" y="707"/>
                    <a:pt x="793" y="717"/>
                    <a:pt x="797" y="724"/>
                  </a:cubicBezTo>
                  <a:cubicBezTo>
                    <a:pt x="801" y="731"/>
                    <a:pt x="799" y="741"/>
                    <a:pt x="805" y="750"/>
                  </a:cubicBezTo>
                  <a:cubicBezTo>
                    <a:pt x="811" y="759"/>
                    <a:pt x="822" y="767"/>
                    <a:pt x="831" y="776"/>
                  </a:cubicBezTo>
                  <a:cubicBezTo>
                    <a:pt x="840" y="789"/>
                    <a:pt x="856" y="791"/>
                    <a:pt x="861" y="806"/>
                  </a:cubicBezTo>
                  <a:cubicBezTo>
                    <a:pt x="872" y="836"/>
                    <a:pt x="875" y="824"/>
                    <a:pt x="889" y="844"/>
                  </a:cubicBezTo>
                  <a:cubicBezTo>
                    <a:pt x="892" y="857"/>
                    <a:pt x="901" y="859"/>
                    <a:pt x="899" y="870"/>
                  </a:cubicBezTo>
                  <a:cubicBezTo>
                    <a:pt x="899" y="879"/>
                    <a:pt x="886" y="887"/>
                    <a:pt x="891" y="896"/>
                  </a:cubicBezTo>
                  <a:cubicBezTo>
                    <a:pt x="895" y="905"/>
                    <a:pt x="920" y="920"/>
                    <a:pt x="929" y="922"/>
                  </a:cubicBezTo>
                  <a:cubicBezTo>
                    <a:pt x="939" y="928"/>
                    <a:pt x="938" y="923"/>
                    <a:pt x="949" y="928"/>
                  </a:cubicBezTo>
                  <a:cubicBezTo>
                    <a:pt x="960" y="933"/>
                    <a:pt x="979" y="943"/>
                    <a:pt x="993" y="950"/>
                  </a:cubicBezTo>
                  <a:cubicBezTo>
                    <a:pt x="1007" y="957"/>
                    <a:pt x="1024" y="967"/>
                    <a:pt x="1035" y="968"/>
                  </a:cubicBezTo>
                  <a:cubicBezTo>
                    <a:pt x="1046" y="974"/>
                    <a:pt x="1045" y="953"/>
                    <a:pt x="1061" y="958"/>
                  </a:cubicBezTo>
                  <a:cubicBezTo>
                    <a:pt x="1071" y="962"/>
                    <a:pt x="1080" y="979"/>
                    <a:pt x="1097" y="990"/>
                  </a:cubicBezTo>
                  <a:cubicBezTo>
                    <a:pt x="1127" y="994"/>
                    <a:pt x="1133" y="1005"/>
                    <a:pt x="1162" y="1024"/>
                  </a:cubicBezTo>
                  <a:cubicBezTo>
                    <a:pt x="1166" y="1028"/>
                    <a:pt x="1175" y="1033"/>
                    <a:pt x="1175" y="1033"/>
                  </a:cubicBezTo>
                  <a:cubicBezTo>
                    <a:pt x="1178" y="1037"/>
                    <a:pt x="1182" y="1040"/>
                    <a:pt x="1183" y="1045"/>
                  </a:cubicBezTo>
                  <a:cubicBezTo>
                    <a:pt x="1186" y="1054"/>
                    <a:pt x="1197" y="1048"/>
                    <a:pt x="1201" y="1056"/>
                  </a:cubicBezTo>
                  <a:cubicBezTo>
                    <a:pt x="1202" y="1058"/>
                    <a:pt x="1226" y="1089"/>
                    <a:pt x="1229" y="1091"/>
                  </a:cubicBezTo>
                  <a:cubicBezTo>
                    <a:pt x="1258" y="1081"/>
                    <a:pt x="1252" y="1075"/>
                    <a:pt x="1273" y="1082"/>
                  </a:cubicBezTo>
                  <a:cubicBezTo>
                    <a:pt x="1304" y="1113"/>
                    <a:pt x="1310" y="1163"/>
                    <a:pt x="1271" y="1188"/>
                  </a:cubicBezTo>
                  <a:cubicBezTo>
                    <a:pt x="1265" y="1207"/>
                    <a:pt x="1249" y="1213"/>
                    <a:pt x="1243" y="1232"/>
                  </a:cubicBezTo>
                  <a:cubicBezTo>
                    <a:pt x="1238" y="1243"/>
                    <a:pt x="1251" y="1244"/>
                    <a:pt x="1253" y="1262"/>
                  </a:cubicBezTo>
                  <a:cubicBezTo>
                    <a:pt x="1252" y="1271"/>
                    <a:pt x="1236" y="1275"/>
                    <a:pt x="1237" y="1288"/>
                  </a:cubicBezTo>
                  <a:cubicBezTo>
                    <a:pt x="1238" y="1301"/>
                    <a:pt x="1252" y="1326"/>
                    <a:pt x="1258" y="1338"/>
                  </a:cubicBezTo>
                  <a:cubicBezTo>
                    <a:pt x="1263" y="1347"/>
                    <a:pt x="1275" y="1363"/>
                    <a:pt x="1275" y="1363"/>
                  </a:cubicBezTo>
                  <a:cubicBezTo>
                    <a:pt x="1279" y="1374"/>
                    <a:pt x="1298" y="1395"/>
                    <a:pt x="1301" y="1406"/>
                  </a:cubicBezTo>
                  <a:cubicBezTo>
                    <a:pt x="1307" y="1419"/>
                    <a:pt x="1308" y="1427"/>
                    <a:pt x="1311" y="1438"/>
                  </a:cubicBezTo>
                  <a:cubicBezTo>
                    <a:pt x="1315" y="1446"/>
                    <a:pt x="1313" y="1460"/>
                    <a:pt x="1321" y="1470"/>
                  </a:cubicBezTo>
                  <a:cubicBezTo>
                    <a:pt x="1332" y="1481"/>
                    <a:pt x="1363" y="1491"/>
                    <a:pt x="1375" y="1502"/>
                  </a:cubicBezTo>
                  <a:cubicBezTo>
                    <a:pt x="1382" y="1514"/>
                    <a:pt x="1386" y="1526"/>
                    <a:pt x="1391" y="1538"/>
                  </a:cubicBezTo>
                  <a:cubicBezTo>
                    <a:pt x="1394" y="1547"/>
                    <a:pt x="1393" y="1582"/>
                    <a:pt x="1393" y="1582"/>
                  </a:cubicBezTo>
                  <a:cubicBezTo>
                    <a:pt x="1393" y="1595"/>
                    <a:pt x="1395" y="1590"/>
                    <a:pt x="1389" y="1626"/>
                  </a:cubicBezTo>
                  <a:cubicBezTo>
                    <a:pt x="1386" y="1642"/>
                    <a:pt x="1376" y="1664"/>
                    <a:pt x="1375" y="1676"/>
                  </a:cubicBezTo>
                  <a:cubicBezTo>
                    <a:pt x="1374" y="1688"/>
                    <a:pt x="1382" y="1693"/>
                    <a:pt x="1381" y="1700"/>
                  </a:cubicBezTo>
                  <a:cubicBezTo>
                    <a:pt x="1380" y="1707"/>
                    <a:pt x="1371" y="1708"/>
                    <a:pt x="1371" y="1716"/>
                  </a:cubicBezTo>
                  <a:cubicBezTo>
                    <a:pt x="1371" y="1724"/>
                    <a:pt x="1380" y="1738"/>
                    <a:pt x="1379" y="1750"/>
                  </a:cubicBezTo>
                  <a:cubicBezTo>
                    <a:pt x="1378" y="1762"/>
                    <a:pt x="1371" y="1776"/>
                    <a:pt x="1365" y="1790"/>
                  </a:cubicBezTo>
                  <a:cubicBezTo>
                    <a:pt x="1360" y="1805"/>
                    <a:pt x="1347" y="1816"/>
                    <a:pt x="1343" y="1832"/>
                  </a:cubicBezTo>
                  <a:cubicBezTo>
                    <a:pt x="1338" y="1841"/>
                    <a:pt x="1354" y="1819"/>
                    <a:pt x="1353" y="1858"/>
                  </a:cubicBezTo>
                  <a:cubicBezTo>
                    <a:pt x="1353" y="1867"/>
                    <a:pt x="1345" y="1875"/>
                    <a:pt x="1341" y="1884"/>
                  </a:cubicBezTo>
                  <a:cubicBezTo>
                    <a:pt x="1337" y="1893"/>
                    <a:pt x="1331" y="1903"/>
                    <a:pt x="1331" y="1910"/>
                  </a:cubicBezTo>
                  <a:cubicBezTo>
                    <a:pt x="1331" y="1917"/>
                    <a:pt x="1340" y="1921"/>
                    <a:pt x="1339" y="1928"/>
                  </a:cubicBezTo>
                  <a:cubicBezTo>
                    <a:pt x="1338" y="1935"/>
                    <a:pt x="1330" y="1942"/>
                    <a:pt x="1327" y="1950"/>
                  </a:cubicBezTo>
                  <a:cubicBezTo>
                    <a:pt x="1324" y="1958"/>
                    <a:pt x="1317" y="1972"/>
                    <a:pt x="1321" y="1976"/>
                  </a:cubicBezTo>
                  <a:cubicBezTo>
                    <a:pt x="1325" y="1980"/>
                    <a:pt x="1345" y="1974"/>
                    <a:pt x="1349" y="1976"/>
                  </a:cubicBezTo>
                  <a:cubicBezTo>
                    <a:pt x="1353" y="1978"/>
                    <a:pt x="1348" y="1985"/>
                    <a:pt x="1343" y="1988"/>
                  </a:cubicBezTo>
                  <a:cubicBezTo>
                    <a:pt x="1338" y="1991"/>
                    <a:pt x="1320" y="1981"/>
                    <a:pt x="1319" y="1994"/>
                  </a:cubicBezTo>
                  <a:cubicBezTo>
                    <a:pt x="1318" y="2007"/>
                    <a:pt x="1326" y="2051"/>
                    <a:pt x="1334" y="2069"/>
                  </a:cubicBezTo>
                  <a:cubicBezTo>
                    <a:pt x="1334" y="2089"/>
                    <a:pt x="1353" y="2089"/>
                    <a:pt x="1369" y="2100"/>
                  </a:cubicBezTo>
                  <a:cubicBezTo>
                    <a:pt x="1391" y="2115"/>
                    <a:pt x="1434" y="2112"/>
                    <a:pt x="1459" y="2120"/>
                  </a:cubicBezTo>
                  <a:cubicBezTo>
                    <a:pt x="1469" y="2120"/>
                    <a:pt x="1467" y="2102"/>
                    <a:pt x="1461" y="2096"/>
                  </a:cubicBezTo>
                  <a:cubicBezTo>
                    <a:pt x="1455" y="2090"/>
                    <a:pt x="1432" y="2091"/>
                    <a:pt x="1425" y="2082"/>
                  </a:cubicBezTo>
                  <a:cubicBezTo>
                    <a:pt x="1418" y="2073"/>
                    <a:pt x="1415" y="2054"/>
                    <a:pt x="1417" y="2044"/>
                  </a:cubicBezTo>
                  <a:cubicBezTo>
                    <a:pt x="1419" y="2034"/>
                    <a:pt x="1431" y="2034"/>
                    <a:pt x="1439" y="2024"/>
                  </a:cubicBezTo>
                  <a:cubicBezTo>
                    <a:pt x="1442" y="2020"/>
                    <a:pt x="1463" y="1986"/>
                    <a:pt x="1463" y="1986"/>
                  </a:cubicBezTo>
                  <a:cubicBezTo>
                    <a:pt x="1455" y="1974"/>
                    <a:pt x="1445" y="1980"/>
                    <a:pt x="1445" y="1980"/>
                  </a:cubicBezTo>
                  <a:cubicBezTo>
                    <a:pt x="1443" y="1975"/>
                    <a:pt x="1439" y="1958"/>
                    <a:pt x="1445" y="1952"/>
                  </a:cubicBezTo>
                  <a:cubicBezTo>
                    <a:pt x="1448" y="1946"/>
                    <a:pt x="1460" y="1950"/>
                    <a:pt x="1465" y="1946"/>
                  </a:cubicBezTo>
                  <a:cubicBezTo>
                    <a:pt x="1471" y="1942"/>
                    <a:pt x="1466" y="1935"/>
                    <a:pt x="1477" y="1926"/>
                  </a:cubicBezTo>
                  <a:cubicBezTo>
                    <a:pt x="1480" y="1921"/>
                    <a:pt x="1485" y="1918"/>
                    <a:pt x="1485" y="1914"/>
                  </a:cubicBezTo>
                  <a:cubicBezTo>
                    <a:pt x="1485" y="1910"/>
                    <a:pt x="1479" y="1908"/>
                    <a:pt x="1477" y="1902"/>
                  </a:cubicBezTo>
                  <a:cubicBezTo>
                    <a:pt x="1475" y="1896"/>
                    <a:pt x="1470" y="1880"/>
                    <a:pt x="1475" y="1878"/>
                  </a:cubicBezTo>
                  <a:cubicBezTo>
                    <a:pt x="1480" y="1876"/>
                    <a:pt x="1497" y="1892"/>
                    <a:pt x="1505" y="1888"/>
                  </a:cubicBezTo>
                  <a:cubicBezTo>
                    <a:pt x="1513" y="1884"/>
                    <a:pt x="1511" y="1860"/>
                    <a:pt x="1521" y="1854"/>
                  </a:cubicBezTo>
                  <a:cubicBezTo>
                    <a:pt x="1526" y="1852"/>
                    <a:pt x="1559" y="1855"/>
                    <a:pt x="1563" y="1850"/>
                  </a:cubicBezTo>
                  <a:cubicBezTo>
                    <a:pt x="1571" y="1845"/>
                    <a:pt x="1588" y="1824"/>
                    <a:pt x="1591" y="1816"/>
                  </a:cubicBezTo>
                  <a:cubicBezTo>
                    <a:pt x="1594" y="1808"/>
                    <a:pt x="1583" y="1807"/>
                    <a:pt x="1580" y="1801"/>
                  </a:cubicBezTo>
                  <a:cubicBezTo>
                    <a:pt x="1580" y="1798"/>
                    <a:pt x="1565" y="1781"/>
                    <a:pt x="1575" y="1778"/>
                  </a:cubicBezTo>
                  <a:cubicBezTo>
                    <a:pt x="1580" y="1776"/>
                    <a:pt x="1602" y="1790"/>
                    <a:pt x="1613" y="1788"/>
                  </a:cubicBezTo>
                  <a:cubicBezTo>
                    <a:pt x="1624" y="1786"/>
                    <a:pt x="1633" y="1779"/>
                    <a:pt x="1643" y="1768"/>
                  </a:cubicBezTo>
                  <a:cubicBezTo>
                    <a:pt x="1651" y="1762"/>
                    <a:pt x="1663" y="1725"/>
                    <a:pt x="1671" y="1720"/>
                  </a:cubicBezTo>
                  <a:cubicBezTo>
                    <a:pt x="1675" y="1716"/>
                    <a:pt x="1697" y="1688"/>
                    <a:pt x="1697" y="1688"/>
                  </a:cubicBezTo>
                  <a:cubicBezTo>
                    <a:pt x="1708" y="1673"/>
                    <a:pt x="1700" y="1678"/>
                    <a:pt x="1713" y="1666"/>
                  </a:cubicBezTo>
                  <a:cubicBezTo>
                    <a:pt x="1715" y="1631"/>
                    <a:pt x="1702" y="1629"/>
                    <a:pt x="1737" y="1618"/>
                  </a:cubicBezTo>
                  <a:cubicBezTo>
                    <a:pt x="1748" y="1607"/>
                    <a:pt x="1761" y="1597"/>
                    <a:pt x="1773" y="1592"/>
                  </a:cubicBezTo>
                  <a:cubicBezTo>
                    <a:pt x="1785" y="1587"/>
                    <a:pt x="1800" y="1593"/>
                    <a:pt x="1810" y="1586"/>
                  </a:cubicBezTo>
                  <a:cubicBezTo>
                    <a:pt x="1818" y="1578"/>
                    <a:pt x="1823" y="1557"/>
                    <a:pt x="1831" y="1548"/>
                  </a:cubicBezTo>
                  <a:cubicBezTo>
                    <a:pt x="1835" y="1544"/>
                    <a:pt x="1839" y="1502"/>
                    <a:pt x="1839" y="1502"/>
                  </a:cubicBezTo>
                  <a:cubicBezTo>
                    <a:pt x="1843" y="1484"/>
                    <a:pt x="1842" y="1442"/>
                    <a:pt x="1847" y="1428"/>
                  </a:cubicBezTo>
                  <a:cubicBezTo>
                    <a:pt x="1851" y="1412"/>
                    <a:pt x="1859" y="1411"/>
                    <a:pt x="1865" y="1404"/>
                  </a:cubicBezTo>
                  <a:cubicBezTo>
                    <a:pt x="1871" y="1397"/>
                    <a:pt x="1878" y="1405"/>
                    <a:pt x="1883" y="1388"/>
                  </a:cubicBezTo>
                  <a:cubicBezTo>
                    <a:pt x="1893" y="1360"/>
                    <a:pt x="1922" y="1321"/>
                    <a:pt x="1895" y="1304"/>
                  </a:cubicBezTo>
                  <a:cubicBezTo>
                    <a:pt x="1891" y="1285"/>
                    <a:pt x="1876" y="1296"/>
                    <a:pt x="1865" y="1288"/>
                  </a:cubicBezTo>
                  <a:cubicBezTo>
                    <a:pt x="1854" y="1280"/>
                    <a:pt x="1838" y="1260"/>
                    <a:pt x="1829" y="1258"/>
                  </a:cubicBezTo>
                  <a:cubicBezTo>
                    <a:pt x="1820" y="1256"/>
                    <a:pt x="1815" y="1278"/>
                    <a:pt x="1809" y="1278"/>
                  </a:cubicBezTo>
                  <a:cubicBezTo>
                    <a:pt x="1802" y="1280"/>
                    <a:pt x="1799" y="1258"/>
                    <a:pt x="1791" y="1256"/>
                  </a:cubicBezTo>
                  <a:cubicBezTo>
                    <a:pt x="1783" y="1254"/>
                    <a:pt x="1764" y="1267"/>
                    <a:pt x="1760" y="1264"/>
                  </a:cubicBezTo>
                  <a:cubicBezTo>
                    <a:pt x="1752" y="1261"/>
                    <a:pt x="1780" y="1248"/>
                    <a:pt x="1767" y="1240"/>
                  </a:cubicBezTo>
                  <a:cubicBezTo>
                    <a:pt x="1762" y="1233"/>
                    <a:pt x="1738" y="1222"/>
                    <a:pt x="1729" y="1220"/>
                  </a:cubicBezTo>
                  <a:cubicBezTo>
                    <a:pt x="1720" y="1218"/>
                    <a:pt x="1720" y="1231"/>
                    <a:pt x="1713" y="1230"/>
                  </a:cubicBezTo>
                  <a:cubicBezTo>
                    <a:pt x="1706" y="1229"/>
                    <a:pt x="1689" y="1222"/>
                    <a:pt x="1685" y="1214"/>
                  </a:cubicBezTo>
                  <a:cubicBezTo>
                    <a:pt x="1678" y="1206"/>
                    <a:pt x="1692" y="1191"/>
                    <a:pt x="1687" y="1182"/>
                  </a:cubicBezTo>
                  <a:cubicBezTo>
                    <a:pt x="1683" y="1170"/>
                    <a:pt x="1671" y="1156"/>
                    <a:pt x="1663" y="1144"/>
                  </a:cubicBezTo>
                  <a:cubicBezTo>
                    <a:pt x="1651" y="1133"/>
                    <a:pt x="1648" y="1117"/>
                    <a:pt x="1637" y="1112"/>
                  </a:cubicBezTo>
                  <a:cubicBezTo>
                    <a:pt x="1629" y="1107"/>
                    <a:pt x="1626" y="1115"/>
                    <a:pt x="1617" y="1116"/>
                  </a:cubicBezTo>
                  <a:cubicBezTo>
                    <a:pt x="1613" y="1119"/>
                    <a:pt x="1589" y="1118"/>
                    <a:pt x="1584" y="1119"/>
                  </a:cubicBezTo>
                  <a:cubicBezTo>
                    <a:pt x="1573" y="1121"/>
                    <a:pt x="1587" y="1115"/>
                    <a:pt x="1581" y="1110"/>
                  </a:cubicBezTo>
                  <a:cubicBezTo>
                    <a:pt x="1575" y="1106"/>
                    <a:pt x="1581" y="1095"/>
                    <a:pt x="1569" y="1088"/>
                  </a:cubicBezTo>
                  <a:cubicBezTo>
                    <a:pt x="1561" y="1083"/>
                    <a:pt x="1540" y="1087"/>
                    <a:pt x="1533" y="1078"/>
                  </a:cubicBezTo>
                  <a:cubicBezTo>
                    <a:pt x="1526" y="1069"/>
                    <a:pt x="1532" y="1039"/>
                    <a:pt x="1529" y="1032"/>
                  </a:cubicBezTo>
                  <a:cubicBezTo>
                    <a:pt x="1526" y="1025"/>
                    <a:pt x="1516" y="1032"/>
                    <a:pt x="1513" y="1038"/>
                  </a:cubicBezTo>
                  <a:cubicBezTo>
                    <a:pt x="1510" y="1044"/>
                    <a:pt x="1512" y="1067"/>
                    <a:pt x="1509" y="1066"/>
                  </a:cubicBezTo>
                  <a:cubicBezTo>
                    <a:pt x="1505" y="1068"/>
                    <a:pt x="1503" y="1038"/>
                    <a:pt x="1497" y="1034"/>
                  </a:cubicBezTo>
                  <a:cubicBezTo>
                    <a:pt x="1491" y="1030"/>
                    <a:pt x="1477" y="1044"/>
                    <a:pt x="1471" y="1045"/>
                  </a:cubicBezTo>
                  <a:cubicBezTo>
                    <a:pt x="1467" y="1042"/>
                    <a:pt x="1459" y="1037"/>
                    <a:pt x="1459" y="1037"/>
                  </a:cubicBezTo>
                  <a:cubicBezTo>
                    <a:pt x="1453" y="1034"/>
                    <a:pt x="1443" y="1041"/>
                    <a:pt x="1435" y="1038"/>
                  </a:cubicBezTo>
                  <a:cubicBezTo>
                    <a:pt x="1427" y="1035"/>
                    <a:pt x="1420" y="1020"/>
                    <a:pt x="1411" y="1020"/>
                  </a:cubicBezTo>
                  <a:cubicBezTo>
                    <a:pt x="1402" y="1020"/>
                    <a:pt x="1387" y="1039"/>
                    <a:pt x="1383" y="1038"/>
                  </a:cubicBezTo>
                  <a:cubicBezTo>
                    <a:pt x="1379" y="1037"/>
                    <a:pt x="1396" y="1013"/>
                    <a:pt x="1389" y="1012"/>
                  </a:cubicBezTo>
                  <a:cubicBezTo>
                    <a:pt x="1365" y="1016"/>
                    <a:pt x="1361" y="1034"/>
                    <a:pt x="1339" y="1032"/>
                  </a:cubicBezTo>
                  <a:cubicBezTo>
                    <a:pt x="1323" y="1041"/>
                    <a:pt x="1327" y="1053"/>
                    <a:pt x="1321" y="1060"/>
                  </a:cubicBezTo>
                  <a:cubicBezTo>
                    <a:pt x="1315" y="1067"/>
                    <a:pt x="1313" y="1073"/>
                    <a:pt x="1305" y="1072"/>
                  </a:cubicBezTo>
                  <a:cubicBezTo>
                    <a:pt x="1297" y="1071"/>
                    <a:pt x="1283" y="1055"/>
                    <a:pt x="1273" y="1054"/>
                  </a:cubicBezTo>
                  <a:cubicBezTo>
                    <a:pt x="1263" y="1056"/>
                    <a:pt x="1265" y="1060"/>
                    <a:pt x="1243" y="1068"/>
                  </a:cubicBezTo>
                  <a:cubicBezTo>
                    <a:pt x="1234" y="1065"/>
                    <a:pt x="1221" y="1052"/>
                    <a:pt x="1215" y="1044"/>
                  </a:cubicBezTo>
                  <a:cubicBezTo>
                    <a:pt x="1209" y="1036"/>
                    <a:pt x="1209" y="1031"/>
                    <a:pt x="1209" y="1020"/>
                  </a:cubicBezTo>
                  <a:cubicBezTo>
                    <a:pt x="1209" y="1009"/>
                    <a:pt x="1216" y="988"/>
                    <a:pt x="1215" y="978"/>
                  </a:cubicBezTo>
                  <a:cubicBezTo>
                    <a:pt x="1214" y="968"/>
                    <a:pt x="1213" y="961"/>
                    <a:pt x="1201" y="958"/>
                  </a:cubicBezTo>
                  <a:cubicBezTo>
                    <a:pt x="1189" y="955"/>
                    <a:pt x="1150" y="962"/>
                    <a:pt x="1141" y="958"/>
                  </a:cubicBezTo>
                  <a:cubicBezTo>
                    <a:pt x="1136" y="959"/>
                    <a:pt x="1152" y="942"/>
                    <a:pt x="1147" y="932"/>
                  </a:cubicBezTo>
                  <a:cubicBezTo>
                    <a:pt x="1135" y="910"/>
                    <a:pt x="1158" y="899"/>
                    <a:pt x="1165" y="880"/>
                  </a:cubicBezTo>
                  <a:cubicBezTo>
                    <a:pt x="1164" y="876"/>
                    <a:pt x="1161" y="864"/>
                    <a:pt x="1157" y="862"/>
                  </a:cubicBezTo>
                  <a:cubicBezTo>
                    <a:pt x="1151" y="860"/>
                    <a:pt x="1126" y="870"/>
                    <a:pt x="1121" y="872"/>
                  </a:cubicBezTo>
                  <a:cubicBezTo>
                    <a:pt x="1107" y="877"/>
                    <a:pt x="1110" y="906"/>
                    <a:pt x="1097" y="912"/>
                  </a:cubicBezTo>
                  <a:cubicBezTo>
                    <a:pt x="1084" y="918"/>
                    <a:pt x="1057" y="918"/>
                    <a:pt x="1043" y="910"/>
                  </a:cubicBezTo>
                  <a:cubicBezTo>
                    <a:pt x="1028" y="901"/>
                    <a:pt x="1019" y="877"/>
                    <a:pt x="1011" y="864"/>
                  </a:cubicBezTo>
                  <a:cubicBezTo>
                    <a:pt x="1005" y="856"/>
                    <a:pt x="1018" y="840"/>
                    <a:pt x="1013" y="832"/>
                  </a:cubicBezTo>
                  <a:cubicBezTo>
                    <a:pt x="1010" y="827"/>
                    <a:pt x="1013" y="800"/>
                    <a:pt x="1013" y="800"/>
                  </a:cubicBezTo>
                  <a:cubicBezTo>
                    <a:pt x="1014" y="787"/>
                    <a:pt x="1008" y="773"/>
                    <a:pt x="1013" y="764"/>
                  </a:cubicBezTo>
                  <a:cubicBezTo>
                    <a:pt x="1018" y="755"/>
                    <a:pt x="1033" y="750"/>
                    <a:pt x="1045" y="744"/>
                  </a:cubicBezTo>
                  <a:cubicBezTo>
                    <a:pt x="1065" y="738"/>
                    <a:pt x="1066" y="738"/>
                    <a:pt x="1083" y="728"/>
                  </a:cubicBezTo>
                  <a:cubicBezTo>
                    <a:pt x="1096" y="726"/>
                    <a:pt x="1103" y="744"/>
                    <a:pt x="1111" y="744"/>
                  </a:cubicBezTo>
                  <a:cubicBezTo>
                    <a:pt x="1119" y="744"/>
                    <a:pt x="1123" y="730"/>
                    <a:pt x="1131" y="726"/>
                  </a:cubicBezTo>
                  <a:cubicBezTo>
                    <a:pt x="1143" y="726"/>
                    <a:pt x="1148" y="723"/>
                    <a:pt x="1159" y="718"/>
                  </a:cubicBezTo>
                  <a:cubicBezTo>
                    <a:pt x="1175" y="721"/>
                    <a:pt x="1176" y="724"/>
                    <a:pt x="1187" y="738"/>
                  </a:cubicBezTo>
                  <a:cubicBezTo>
                    <a:pt x="1194" y="745"/>
                    <a:pt x="1206" y="723"/>
                    <a:pt x="1211" y="732"/>
                  </a:cubicBezTo>
                  <a:cubicBezTo>
                    <a:pt x="1216" y="735"/>
                    <a:pt x="1224" y="744"/>
                    <a:pt x="1227" y="752"/>
                  </a:cubicBezTo>
                  <a:cubicBezTo>
                    <a:pt x="1230" y="760"/>
                    <a:pt x="1226" y="774"/>
                    <a:pt x="1227" y="782"/>
                  </a:cubicBezTo>
                  <a:cubicBezTo>
                    <a:pt x="1229" y="787"/>
                    <a:pt x="1232" y="807"/>
                    <a:pt x="1233" y="801"/>
                  </a:cubicBezTo>
                  <a:cubicBezTo>
                    <a:pt x="1237" y="799"/>
                    <a:pt x="1257" y="814"/>
                    <a:pt x="1261" y="806"/>
                  </a:cubicBezTo>
                  <a:cubicBezTo>
                    <a:pt x="1265" y="798"/>
                    <a:pt x="1261" y="769"/>
                    <a:pt x="1257" y="754"/>
                  </a:cubicBezTo>
                  <a:cubicBezTo>
                    <a:pt x="1253" y="739"/>
                    <a:pt x="1234" y="732"/>
                    <a:pt x="1237" y="718"/>
                  </a:cubicBezTo>
                  <a:cubicBezTo>
                    <a:pt x="1240" y="704"/>
                    <a:pt x="1260" y="684"/>
                    <a:pt x="1273" y="672"/>
                  </a:cubicBezTo>
                  <a:cubicBezTo>
                    <a:pt x="1282" y="658"/>
                    <a:pt x="1308" y="659"/>
                    <a:pt x="1313" y="644"/>
                  </a:cubicBezTo>
                  <a:cubicBezTo>
                    <a:pt x="1320" y="636"/>
                    <a:pt x="1305" y="613"/>
                    <a:pt x="1305" y="604"/>
                  </a:cubicBezTo>
                  <a:cubicBezTo>
                    <a:pt x="1305" y="595"/>
                    <a:pt x="1309" y="589"/>
                    <a:pt x="1313" y="588"/>
                  </a:cubicBezTo>
                  <a:cubicBezTo>
                    <a:pt x="1317" y="587"/>
                    <a:pt x="1326" y="602"/>
                    <a:pt x="1331" y="600"/>
                  </a:cubicBezTo>
                  <a:cubicBezTo>
                    <a:pt x="1336" y="598"/>
                    <a:pt x="1338" y="585"/>
                    <a:pt x="1343" y="578"/>
                  </a:cubicBezTo>
                  <a:cubicBezTo>
                    <a:pt x="1348" y="571"/>
                    <a:pt x="1354" y="563"/>
                    <a:pt x="1363" y="556"/>
                  </a:cubicBezTo>
                  <a:cubicBezTo>
                    <a:pt x="1377" y="542"/>
                    <a:pt x="1393" y="544"/>
                    <a:pt x="1399" y="538"/>
                  </a:cubicBezTo>
                  <a:cubicBezTo>
                    <a:pt x="1405" y="532"/>
                    <a:pt x="1393" y="525"/>
                    <a:pt x="1399" y="518"/>
                  </a:cubicBezTo>
                  <a:cubicBezTo>
                    <a:pt x="1405" y="503"/>
                    <a:pt x="1424" y="508"/>
                    <a:pt x="1435" y="496"/>
                  </a:cubicBezTo>
                  <a:cubicBezTo>
                    <a:pt x="1448" y="484"/>
                    <a:pt x="1455" y="480"/>
                    <a:pt x="1471" y="476"/>
                  </a:cubicBezTo>
                  <a:cubicBezTo>
                    <a:pt x="1483" y="478"/>
                    <a:pt x="1477" y="484"/>
                    <a:pt x="1475" y="490"/>
                  </a:cubicBezTo>
                  <a:cubicBezTo>
                    <a:pt x="1473" y="496"/>
                    <a:pt x="1458" y="512"/>
                    <a:pt x="1461" y="514"/>
                  </a:cubicBezTo>
                  <a:cubicBezTo>
                    <a:pt x="1464" y="516"/>
                    <a:pt x="1482" y="507"/>
                    <a:pt x="1491" y="502"/>
                  </a:cubicBezTo>
                  <a:cubicBezTo>
                    <a:pt x="1501" y="498"/>
                    <a:pt x="1507" y="492"/>
                    <a:pt x="1517" y="486"/>
                  </a:cubicBezTo>
                  <a:cubicBezTo>
                    <a:pt x="1527" y="480"/>
                    <a:pt x="1548" y="473"/>
                    <a:pt x="1553" y="468"/>
                  </a:cubicBezTo>
                  <a:cubicBezTo>
                    <a:pt x="1563" y="466"/>
                    <a:pt x="1549" y="454"/>
                    <a:pt x="1545" y="454"/>
                  </a:cubicBezTo>
                  <a:cubicBezTo>
                    <a:pt x="1541" y="454"/>
                    <a:pt x="1535" y="468"/>
                    <a:pt x="1527" y="470"/>
                  </a:cubicBezTo>
                  <a:cubicBezTo>
                    <a:pt x="1519" y="472"/>
                    <a:pt x="1505" y="472"/>
                    <a:pt x="1497" y="468"/>
                  </a:cubicBezTo>
                  <a:cubicBezTo>
                    <a:pt x="1489" y="464"/>
                    <a:pt x="1479" y="450"/>
                    <a:pt x="1479" y="444"/>
                  </a:cubicBezTo>
                  <a:cubicBezTo>
                    <a:pt x="1479" y="438"/>
                    <a:pt x="1497" y="437"/>
                    <a:pt x="1497" y="432"/>
                  </a:cubicBezTo>
                  <a:cubicBezTo>
                    <a:pt x="1471" y="429"/>
                    <a:pt x="1494" y="410"/>
                    <a:pt x="1477" y="414"/>
                  </a:cubicBezTo>
                  <a:cubicBezTo>
                    <a:pt x="1460" y="418"/>
                    <a:pt x="1405" y="453"/>
                    <a:pt x="1397" y="454"/>
                  </a:cubicBezTo>
                  <a:cubicBezTo>
                    <a:pt x="1389" y="455"/>
                    <a:pt x="1415" y="428"/>
                    <a:pt x="1429" y="418"/>
                  </a:cubicBezTo>
                  <a:cubicBezTo>
                    <a:pt x="1443" y="408"/>
                    <a:pt x="1460" y="396"/>
                    <a:pt x="1480" y="393"/>
                  </a:cubicBezTo>
                  <a:cubicBezTo>
                    <a:pt x="1487" y="386"/>
                    <a:pt x="1531" y="402"/>
                    <a:pt x="1551" y="400"/>
                  </a:cubicBezTo>
                  <a:cubicBezTo>
                    <a:pt x="1567" y="398"/>
                    <a:pt x="1568" y="381"/>
                    <a:pt x="1575" y="378"/>
                  </a:cubicBezTo>
                  <a:cubicBezTo>
                    <a:pt x="1582" y="375"/>
                    <a:pt x="1594" y="374"/>
                    <a:pt x="1591" y="384"/>
                  </a:cubicBezTo>
                  <a:cubicBezTo>
                    <a:pt x="1599" y="389"/>
                    <a:pt x="1548" y="424"/>
                    <a:pt x="1559" y="438"/>
                  </a:cubicBezTo>
                  <a:cubicBezTo>
                    <a:pt x="1561" y="448"/>
                    <a:pt x="1591" y="444"/>
                    <a:pt x="1603" y="446"/>
                  </a:cubicBezTo>
                  <a:cubicBezTo>
                    <a:pt x="1615" y="448"/>
                    <a:pt x="1623" y="448"/>
                    <a:pt x="1631" y="450"/>
                  </a:cubicBezTo>
                  <a:cubicBezTo>
                    <a:pt x="1639" y="452"/>
                    <a:pt x="1645" y="457"/>
                    <a:pt x="1649" y="456"/>
                  </a:cubicBezTo>
                  <a:cubicBezTo>
                    <a:pt x="1653" y="455"/>
                    <a:pt x="1657" y="448"/>
                    <a:pt x="1657" y="442"/>
                  </a:cubicBezTo>
                  <a:cubicBezTo>
                    <a:pt x="1657" y="436"/>
                    <a:pt x="1652" y="428"/>
                    <a:pt x="1647" y="422"/>
                  </a:cubicBezTo>
                  <a:cubicBezTo>
                    <a:pt x="1642" y="416"/>
                    <a:pt x="1634" y="411"/>
                    <a:pt x="1627" y="408"/>
                  </a:cubicBezTo>
                  <a:cubicBezTo>
                    <a:pt x="1620" y="405"/>
                    <a:pt x="1611" y="411"/>
                    <a:pt x="1607" y="406"/>
                  </a:cubicBezTo>
                  <a:cubicBezTo>
                    <a:pt x="1603" y="401"/>
                    <a:pt x="1601" y="386"/>
                    <a:pt x="1601" y="376"/>
                  </a:cubicBezTo>
                  <a:cubicBezTo>
                    <a:pt x="1601" y="366"/>
                    <a:pt x="1612" y="354"/>
                    <a:pt x="1607" y="346"/>
                  </a:cubicBezTo>
                  <a:cubicBezTo>
                    <a:pt x="1602" y="338"/>
                    <a:pt x="1580" y="332"/>
                    <a:pt x="1568" y="327"/>
                  </a:cubicBezTo>
                  <a:cubicBezTo>
                    <a:pt x="1563" y="320"/>
                    <a:pt x="1542" y="326"/>
                    <a:pt x="1535" y="318"/>
                  </a:cubicBezTo>
                  <a:cubicBezTo>
                    <a:pt x="1528" y="310"/>
                    <a:pt x="1531" y="290"/>
                    <a:pt x="1523" y="276"/>
                  </a:cubicBezTo>
                  <a:cubicBezTo>
                    <a:pt x="1512" y="260"/>
                    <a:pt x="1495" y="252"/>
                    <a:pt x="1484" y="236"/>
                  </a:cubicBezTo>
                  <a:cubicBezTo>
                    <a:pt x="1476" y="229"/>
                    <a:pt x="1476" y="237"/>
                    <a:pt x="1471" y="242"/>
                  </a:cubicBezTo>
                  <a:cubicBezTo>
                    <a:pt x="1466" y="247"/>
                    <a:pt x="1460" y="266"/>
                    <a:pt x="1451" y="268"/>
                  </a:cubicBezTo>
                  <a:cubicBezTo>
                    <a:pt x="1442" y="270"/>
                    <a:pt x="1426" y="261"/>
                    <a:pt x="1419" y="254"/>
                  </a:cubicBezTo>
                  <a:cubicBezTo>
                    <a:pt x="1408" y="258"/>
                    <a:pt x="1415" y="230"/>
                    <a:pt x="1409" y="224"/>
                  </a:cubicBezTo>
                  <a:cubicBezTo>
                    <a:pt x="1403" y="218"/>
                    <a:pt x="1391" y="222"/>
                    <a:pt x="1383" y="218"/>
                  </a:cubicBezTo>
                  <a:cubicBezTo>
                    <a:pt x="1375" y="214"/>
                    <a:pt x="1368" y="200"/>
                    <a:pt x="1361" y="198"/>
                  </a:cubicBezTo>
                  <a:cubicBezTo>
                    <a:pt x="1354" y="196"/>
                    <a:pt x="1351" y="206"/>
                    <a:pt x="1339" y="206"/>
                  </a:cubicBezTo>
                  <a:cubicBezTo>
                    <a:pt x="1314" y="197"/>
                    <a:pt x="1296" y="194"/>
                    <a:pt x="1289" y="200"/>
                  </a:cubicBezTo>
                  <a:cubicBezTo>
                    <a:pt x="1282" y="206"/>
                    <a:pt x="1294" y="231"/>
                    <a:pt x="1295" y="240"/>
                  </a:cubicBezTo>
                  <a:cubicBezTo>
                    <a:pt x="1296" y="245"/>
                    <a:pt x="1292" y="253"/>
                    <a:pt x="1296" y="256"/>
                  </a:cubicBezTo>
                  <a:cubicBezTo>
                    <a:pt x="1296" y="260"/>
                    <a:pt x="1285" y="260"/>
                    <a:pt x="1283" y="266"/>
                  </a:cubicBezTo>
                  <a:cubicBezTo>
                    <a:pt x="1286" y="274"/>
                    <a:pt x="1314" y="293"/>
                    <a:pt x="1315" y="302"/>
                  </a:cubicBezTo>
                  <a:cubicBezTo>
                    <a:pt x="1316" y="309"/>
                    <a:pt x="1298" y="317"/>
                    <a:pt x="1289" y="320"/>
                  </a:cubicBezTo>
                  <a:cubicBezTo>
                    <a:pt x="1282" y="324"/>
                    <a:pt x="1273" y="318"/>
                    <a:pt x="1273" y="324"/>
                  </a:cubicBezTo>
                  <a:cubicBezTo>
                    <a:pt x="1278" y="339"/>
                    <a:pt x="1288" y="355"/>
                    <a:pt x="1288" y="355"/>
                  </a:cubicBezTo>
                  <a:cubicBezTo>
                    <a:pt x="1288" y="362"/>
                    <a:pt x="1281" y="381"/>
                    <a:pt x="1273" y="382"/>
                  </a:cubicBezTo>
                  <a:cubicBezTo>
                    <a:pt x="1265" y="383"/>
                    <a:pt x="1245" y="370"/>
                    <a:pt x="1237" y="360"/>
                  </a:cubicBezTo>
                  <a:cubicBezTo>
                    <a:pt x="1223" y="348"/>
                    <a:pt x="1239" y="334"/>
                    <a:pt x="1225" y="324"/>
                  </a:cubicBezTo>
                  <a:cubicBezTo>
                    <a:pt x="1218" y="315"/>
                    <a:pt x="1212" y="325"/>
                    <a:pt x="1197" y="318"/>
                  </a:cubicBezTo>
                  <a:cubicBezTo>
                    <a:pt x="1187" y="315"/>
                    <a:pt x="1178" y="314"/>
                    <a:pt x="1167" y="308"/>
                  </a:cubicBezTo>
                  <a:cubicBezTo>
                    <a:pt x="1156" y="302"/>
                    <a:pt x="1145" y="288"/>
                    <a:pt x="1133" y="284"/>
                  </a:cubicBezTo>
                  <a:cubicBezTo>
                    <a:pt x="1115" y="275"/>
                    <a:pt x="1101" y="289"/>
                    <a:pt x="1093" y="286"/>
                  </a:cubicBezTo>
                  <a:cubicBezTo>
                    <a:pt x="1085" y="283"/>
                    <a:pt x="1090" y="268"/>
                    <a:pt x="1085" y="264"/>
                  </a:cubicBezTo>
                  <a:cubicBezTo>
                    <a:pt x="1080" y="260"/>
                    <a:pt x="1066" y="264"/>
                    <a:pt x="1061" y="260"/>
                  </a:cubicBezTo>
                  <a:cubicBezTo>
                    <a:pt x="1056" y="256"/>
                    <a:pt x="1053" y="249"/>
                    <a:pt x="1055" y="240"/>
                  </a:cubicBezTo>
                  <a:cubicBezTo>
                    <a:pt x="1046" y="227"/>
                    <a:pt x="1076" y="223"/>
                    <a:pt x="1071" y="208"/>
                  </a:cubicBezTo>
                  <a:cubicBezTo>
                    <a:pt x="1076" y="197"/>
                    <a:pt x="1104" y="198"/>
                    <a:pt x="1113" y="192"/>
                  </a:cubicBezTo>
                  <a:cubicBezTo>
                    <a:pt x="1122" y="186"/>
                    <a:pt x="1113" y="177"/>
                    <a:pt x="1123" y="174"/>
                  </a:cubicBezTo>
                  <a:cubicBezTo>
                    <a:pt x="1133" y="171"/>
                    <a:pt x="1162" y="169"/>
                    <a:pt x="1171" y="172"/>
                  </a:cubicBezTo>
                  <a:cubicBezTo>
                    <a:pt x="1180" y="175"/>
                    <a:pt x="1171" y="188"/>
                    <a:pt x="1177" y="190"/>
                  </a:cubicBezTo>
                  <a:cubicBezTo>
                    <a:pt x="1183" y="192"/>
                    <a:pt x="1199" y="181"/>
                    <a:pt x="1205" y="184"/>
                  </a:cubicBezTo>
                  <a:cubicBezTo>
                    <a:pt x="1211" y="187"/>
                    <a:pt x="1211" y="207"/>
                    <a:pt x="1215" y="208"/>
                  </a:cubicBezTo>
                  <a:cubicBezTo>
                    <a:pt x="1219" y="209"/>
                    <a:pt x="1221" y="192"/>
                    <a:pt x="1227" y="190"/>
                  </a:cubicBezTo>
                  <a:cubicBezTo>
                    <a:pt x="1233" y="188"/>
                    <a:pt x="1253" y="199"/>
                    <a:pt x="1253" y="194"/>
                  </a:cubicBezTo>
                  <a:cubicBezTo>
                    <a:pt x="1267" y="192"/>
                    <a:pt x="1238" y="165"/>
                    <a:pt x="1227" y="158"/>
                  </a:cubicBezTo>
                  <a:cubicBezTo>
                    <a:pt x="1219" y="152"/>
                    <a:pt x="1211" y="161"/>
                    <a:pt x="1205" y="160"/>
                  </a:cubicBezTo>
                  <a:cubicBezTo>
                    <a:pt x="1199" y="159"/>
                    <a:pt x="1196" y="150"/>
                    <a:pt x="1189" y="150"/>
                  </a:cubicBezTo>
                  <a:cubicBezTo>
                    <a:pt x="1182" y="150"/>
                    <a:pt x="1164" y="164"/>
                    <a:pt x="1161" y="162"/>
                  </a:cubicBezTo>
                  <a:cubicBezTo>
                    <a:pt x="1158" y="160"/>
                    <a:pt x="1173" y="147"/>
                    <a:pt x="1171" y="138"/>
                  </a:cubicBezTo>
                  <a:cubicBezTo>
                    <a:pt x="1169" y="129"/>
                    <a:pt x="1151" y="119"/>
                    <a:pt x="1149" y="110"/>
                  </a:cubicBezTo>
                  <a:cubicBezTo>
                    <a:pt x="1147" y="101"/>
                    <a:pt x="1153" y="87"/>
                    <a:pt x="1159" y="82"/>
                  </a:cubicBezTo>
                  <a:cubicBezTo>
                    <a:pt x="1164" y="82"/>
                    <a:pt x="1177" y="74"/>
                    <a:pt x="1183" y="82"/>
                  </a:cubicBezTo>
                  <a:cubicBezTo>
                    <a:pt x="1187" y="89"/>
                    <a:pt x="1172" y="118"/>
                    <a:pt x="1181" y="126"/>
                  </a:cubicBezTo>
                  <a:cubicBezTo>
                    <a:pt x="1190" y="134"/>
                    <a:pt x="1226" y="135"/>
                    <a:pt x="1235" y="128"/>
                  </a:cubicBezTo>
                  <a:cubicBezTo>
                    <a:pt x="1251" y="132"/>
                    <a:pt x="1232" y="92"/>
                    <a:pt x="1237" y="84"/>
                  </a:cubicBezTo>
                  <a:cubicBezTo>
                    <a:pt x="1242" y="76"/>
                    <a:pt x="1259" y="79"/>
                    <a:pt x="1267" y="80"/>
                  </a:cubicBezTo>
                  <a:cubicBezTo>
                    <a:pt x="1275" y="81"/>
                    <a:pt x="1283" y="93"/>
                    <a:pt x="1287" y="92"/>
                  </a:cubicBezTo>
                  <a:cubicBezTo>
                    <a:pt x="1291" y="91"/>
                    <a:pt x="1283" y="75"/>
                    <a:pt x="1289" y="76"/>
                  </a:cubicBezTo>
                  <a:cubicBezTo>
                    <a:pt x="1295" y="77"/>
                    <a:pt x="1319" y="93"/>
                    <a:pt x="1321" y="100"/>
                  </a:cubicBezTo>
                  <a:cubicBezTo>
                    <a:pt x="1323" y="107"/>
                    <a:pt x="1301" y="115"/>
                    <a:pt x="1301" y="120"/>
                  </a:cubicBezTo>
                  <a:cubicBezTo>
                    <a:pt x="1301" y="125"/>
                    <a:pt x="1314" y="135"/>
                    <a:pt x="1323" y="132"/>
                  </a:cubicBezTo>
                  <a:cubicBezTo>
                    <a:pt x="1332" y="129"/>
                    <a:pt x="1344" y="102"/>
                    <a:pt x="1353" y="100"/>
                  </a:cubicBezTo>
                  <a:cubicBezTo>
                    <a:pt x="1362" y="98"/>
                    <a:pt x="1376" y="111"/>
                    <a:pt x="1375" y="118"/>
                  </a:cubicBezTo>
                  <a:cubicBezTo>
                    <a:pt x="1374" y="125"/>
                    <a:pt x="1356" y="137"/>
                    <a:pt x="1349" y="144"/>
                  </a:cubicBezTo>
                  <a:cubicBezTo>
                    <a:pt x="1342" y="151"/>
                    <a:pt x="1345" y="156"/>
                    <a:pt x="1335" y="158"/>
                  </a:cubicBezTo>
                  <a:cubicBezTo>
                    <a:pt x="1325" y="160"/>
                    <a:pt x="1293" y="150"/>
                    <a:pt x="1287" y="154"/>
                  </a:cubicBezTo>
                  <a:cubicBezTo>
                    <a:pt x="1281" y="158"/>
                    <a:pt x="1290" y="179"/>
                    <a:pt x="1301" y="182"/>
                  </a:cubicBezTo>
                  <a:cubicBezTo>
                    <a:pt x="1312" y="185"/>
                    <a:pt x="1336" y="168"/>
                    <a:pt x="1353" y="172"/>
                  </a:cubicBezTo>
                  <a:cubicBezTo>
                    <a:pt x="1370" y="176"/>
                    <a:pt x="1386" y="197"/>
                    <a:pt x="1403" y="204"/>
                  </a:cubicBezTo>
                  <a:cubicBezTo>
                    <a:pt x="1420" y="211"/>
                    <a:pt x="1449" y="216"/>
                    <a:pt x="1457" y="214"/>
                  </a:cubicBezTo>
                  <a:cubicBezTo>
                    <a:pt x="1465" y="212"/>
                    <a:pt x="1446" y="196"/>
                    <a:pt x="1451" y="192"/>
                  </a:cubicBezTo>
                  <a:cubicBezTo>
                    <a:pt x="1456" y="188"/>
                    <a:pt x="1490" y="197"/>
                    <a:pt x="1489" y="188"/>
                  </a:cubicBezTo>
                  <a:cubicBezTo>
                    <a:pt x="1488" y="179"/>
                    <a:pt x="1446" y="148"/>
                    <a:pt x="1443" y="140"/>
                  </a:cubicBezTo>
                  <a:cubicBezTo>
                    <a:pt x="1440" y="132"/>
                    <a:pt x="1463" y="136"/>
                    <a:pt x="1469" y="138"/>
                  </a:cubicBezTo>
                  <a:cubicBezTo>
                    <a:pt x="1475" y="140"/>
                    <a:pt x="1475" y="151"/>
                    <a:pt x="1479" y="154"/>
                  </a:cubicBezTo>
                  <a:cubicBezTo>
                    <a:pt x="1483" y="157"/>
                    <a:pt x="1489" y="159"/>
                    <a:pt x="1495" y="158"/>
                  </a:cubicBezTo>
                  <a:cubicBezTo>
                    <a:pt x="1501" y="157"/>
                    <a:pt x="1508" y="151"/>
                    <a:pt x="1513" y="146"/>
                  </a:cubicBezTo>
                  <a:cubicBezTo>
                    <a:pt x="1518" y="141"/>
                    <a:pt x="1530" y="130"/>
                    <a:pt x="1527" y="128"/>
                  </a:cubicBezTo>
                  <a:cubicBezTo>
                    <a:pt x="1524" y="126"/>
                    <a:pt x="1503" y="136"/>
                    <a:pt x="1495" y="134"/>
                  </a:cubicBezTo>
                  <a:cubicBezTo>
                    <a:pt x="1487" y="132"/>
                    <a:pt x="1485" y="117"/>
                    <a:pt x="1479" y="114"/>
                  </a:cubicBezTo>
                  <a:cubicBezTo>
                    <a:pt x="1473" y="111"/>
                    <a:pt x="1466" y="119"/>
                    <a:pt x="1457" y="116"/>
                  </a:cubicBezTo>
                  <a:cubicBezTo>
                    <a:pt x="1448" y="113"/>
                    <a:pt x="1433" y="97"/>
                    <a:pt x="1423" y="94"/>
                  </a:cubicBezTo>
                  <a:cubicBezTo>
                    <a:pt x="1413" y="91"/>
                    <a:pt x="1404" y="101"/>
                    <a:pt x="1395" y="98"/>
                  </a:cubicBezTo>
                  <a:cubicBezTo>
                    <a:pt x="1386" y="95"/>
                    <a:pt x="1376" y="81"/>
                    <a:pt x="1367" y="78"/>
                  </a:cubicBezTo>
                  <a:cubicBezTo>
                    <a:pt x="1358" y="75"/>
                    <a:pt x="1351" y="85"/>
                    <a:pt x="1341" y="82"/>
                  </a:cubicBezTo>
                  <a:cubicBezTo>
                    <a:pt x="1331" y="79"/>
                    <a:pt x="1319" y="61"/>
                    <a:pt x="1307" y="58"/>
                  </a:cubicBezTo>
                  <a:cubicBezTo>
                    <a:pt x="1295" y="55"/>
                    <a:pt x="1277" y="64"/>
                    <a:pt x="1267" y="64"/>
                  </a:cubicBezTo>
                  <a:cubicBezTo>
                    <a:pt x="1257" y="64"/>
                    <a:pt x="1249" y="64"/>
                    <a:pt x="1247" y="58"/>
                  </a:cubicBezTo>
                  <a:cubicBezTo>
                    <a:pt x="1245" y="52"/>
                    <a:pt x="1260" y="32"/>
                    <a:pt x="1257" y="26"/>
                  </a:cubicBezTo>
                  <a:cubicBezTo>
                    <a:pt x="1254" y="20"/>
                    <a:pt x="1236" y="18"/>
                    <a:pt x="1227" y="24"/>
                  </a:cubicBezTo>
                  <a:cubicBezTo>
                    <a:pt x="1218" y="30"/>
                    <a:pt x="1211" y="56"/>
                    <a:pt x="1203" y="60"/>
                  </a:cubicBezTo>
                  <a:cubicBezTo>
                    <a:pt x="1195" y="64"/>
                    <a:pt x="1183" y="57"/>
                    <a:pt x="1179" y="50"/>
                  </a:cubicBezTo>
                  <a:cubicBezTo>
                    <a:pt x="1175" y="43"/>
                    <a:pt x="1182" y="26"/>
                    <a:pt x="1179" y="20"/>
                  </a:cubicBezTo>
                  <a:cubicBezTo>
                    <a:pt x="1176" y="14"/>
                    <a:pt x="1167" y="10"/>
                    <a:pt x="1161" y="12"/>
                  </a:cubicBezTo>
                  <a:cubicBezTo>
                    <a:pt x="1155" y="14"/>
                    <a:pt x="1147" y="26"/>
                    <a:pt x="1141" y="32"/>
                  </a:cubicBezTo>
                  <a:cubicBezTo>
                    <a:pt x="1129" y="25"/>
                    <a:pt x="1122" y="41"/>
                    <a:pt x="1123" y="48"/>
                  </a:cubicBezTo>
                  <a:cubicBezTo>
                    <a:pt x="1124" y="55"/>
                    <a:pt x="1145" y="65"/>
                    <a:pt x="1145" y="74"/>
                  </a:cubicBezTo>
                  <a:cubicBezTo>
                    <a:pt x="1145" y="83"/>
                    <a:pt x="1128" y="100"/>
                    <a:pt x="1123" y="102"/>
                  </a:cubicBezTo>
                  <a:cubicBezTo>
                    <a:pt x="1117" y="106"/>
                    <a:pt x="1122" y="89"/>
                    <a:pt x="1117" y="86"/>
                  </a:cubicBezTo>
                  <a:cubicBezTo>
                    <a:pt x="1112" y="83"/>
                    <a:pt x="1097" y="89"/>
                    <a:pt x="1093" y="86"/>
                  </a:cubicBezTo>
                  <a:cubicBezTo>
                    <a:pt x="1089" y="83"/>
                    <a:pt x="1099" y="77"/>
                    <a:pt x="1095" y="70"/>
                  </a:cubicBezTo>
                  <a:cubicBezTo>
                    <a:pt x="1088" y="65"/>
                    <a:pt x="1073" y="50"/>
                    <a:pt x="1071" y="46"/>
                  </a:cubicBezTo>
                  <a:cubicBezTo>
                    <a:pt x="1069" y="42"/>
                    <a:pt x="1077" y="48"/>
                    <a:pt x="1083" y="44"/>
                  </a:cubicBezTo>
                  <a:cubicBezTo>
                    <a:pt x="1089" y="40"/>
                    <a:pt x="1107" y="28"/>
                    <a:pt x="1105" y="24"/>
                  </a:cubicBezTo>
                  <a:cubicBezTo>
                    <a:pt x="1103" y="20"/>
                    <a:pt x="1078" y="18"/>
                    <a:pt x="1069" y="18"/>
                  </a:cubicBezTo>
                  <a:cubicBezTo>
                    <a:pt x="1060" y="18"/>
                    <a:pt x="1055" y="22"/>
                    <a:pt x="1053" y="26"/>
                  </a:cubicBezTo>
                  <a:cubicBezTo>
                    <a:pt x="1051" y="30"/>
                    <a:pt x="1058" y="38"/>
                    <a:pt x="1055" y="42"/>
                  </a:cubicBezTo>
                  <a:cubicBezTo>
                    <a:pt x="1052" y="46"/>
                    <a:pt x="1037" y="43"/>
                    <a:pt x="1033" y="48"/>
                  </a:cubicBezTo>
                  <a:cubicBezTo>
                    <a:pt x="1029" y="53"/>
                    <a:pt x="1029" y="62"/>
                    <a:pt x="1033" y="70"/>
                  </a:cubicBezTo>
                  <a:cubicBezTo>
                    <a:pt x="1037" y="78"/>
                    <a:pt x="1053" y="86"/>
                    <a:pt x="1055" y="96"/>
                  </a:cubicBezTo>
                  <a:cubicBezTo>
                    <a:pt x="1057" y="106"/>
                    <a:pt x="1047" y="128"/>
                    <a:pt x="1043" y="130"/>
                  </a:cubicBezTo>
                  <a:cubicBezTo>
                    <a:pt x="1039" y="132"/>
                    <a:pt x="1034" y="113"/>
                    <a:pt x="1033" y="106"/>
                  </a:cubicBezTo>
                  <a:cubicBezTo>
                    <a:pt x="1032" y="99"/>
                    <a:pt x="1043" y="91"/>
                    <a:pt x="1039" y="86"/>
                  </a:cubicBezTo>
                  <a:cubicBezTo>
                    <a:pt x="1035" y="81"/>
                    <a:pt x="1015" y="75"/>
                    <a:pt x="1007" y="76"/>
                  </a:cubicBezTo>
                  <a:cubicBezTo>
                    <a:pt x="999" y="77"/>
                    <a:pt x="993" y="84"/>
                    <a:pt x="991" y="90"/>
                  </a:cubicBezTo>
                  <a:cubicBezTo>
                    <a:pt x="989" y="96"/>
                    <a:pt x="998" y="108"/>
                    <a:pt x="993" y="112"/>
                  </a:cubicBezTo>
                  <a:cubicBezTo>
                    <a:pt x="988" y="116"/>
                    <a:pt x="970" y="114"/>
                    <a:pt x="959" y="114"/>
                  </a:cubicBezTo>
                  <a:cubicBezTo>
                    <a:pt x="948" y="114"/>
                    <a:pt x="934" y="114"/>
                    <a:pt x="925" y="112"/>
                  </a:cubicBezTo>
                  <a:cubicBezTo>
                    <a:pt x="916" y="110"/>
                    <a:pt x="902" y="104"/>
                    <a:pt x="907" y="100"/>
                  </a:cubicBezTo>
                  <a:cubicBezTo>
                    <a:pt x="912" y="96"/>
                    <a:pt x="945" y="95"/>
                    <a:pt x="955" y="90"/>
                  </a:cubicBezTo>
                  <a:cubicBezTo>
                    <a:pt x="965" y="85"/>
                    <a:pt x="972" y="78"/>
                    <a:pt x="965" y="70"/>
                  </a:cubicBezTo>
                  <a:cubicBezTo>
                    <a:pt x="939" y="65"/>
                    <a:pt x="920" y="50"/>
                    <a:pt x="911" y="42"/>
                  </a:cubicBezTo>
                  <a:cubicBezTo>
                    <a:pt x="902" y="34"/>
                    <a:pt x="916" y="23"/>
                    <a:pt x="913" y="20"/>
                  </a:cubicBezTo>
                  <a:cubicBezTo>
                    <a:pt x="910" y="17"/>
                    <a:pt x="900" y="27"/>
                    <a:pt x="893" y="26"/>
                  </a:cubicBezTo>
                  <a:cubicBezTo>
                    <a:pt x="886" y="25"/>
                    <a:pt x="876" y="7"/>
                    <a:pt x="873" y="12"/>
                  </a:cubicBezTo>
                  <a:cubicBezTo>
                    <a:pt x="870" y="17"/>
                    <a:pt x="878" y="49"/>
                    <a:pt x="875" y="54"/>
                  </a:cubicBezTo>
                  <a:cubicBezTo>
                    <a:pt x="866" y="59"/>
                    <a:pt x="866" y="35"/>
                    <a:pt x="857" y="40"/>
                  </a:cubicBezTo>
                  <a:cubicBezTo>
                    <a:pt x="853" y="42"/>
                    <a:pt x="841" y="37"/>
                    <a:pt x="837" y="36"/>
                  </a:cubicBezTo>
                  <a:cubicBezTo>
                    <a:pt x="833" y="24"/>
                    <a:pt x="802" y="37"/>
                    <a:pt x="793" y="36"/>
                  </a:cubicBezTo>
                  <a:cubicBezTo>
                    <a:pt x="784" y="35"/>
                    <a:pt x="786" y="31"/>
                    <a:pt x="781" y="30"/>
                  </a:cubicBezTo>
                  <a:cubicBezTo>
                    <a:pt x="776" y="29"/>
                    <a:pt x="768" y="31"/>
                    <a:pt x="761" y="28"/>
                  </a:cubicBezTo>
                  <a:cubicBezTo>
                    <a:pt x="754" y="25"/>
                    <a:pt x="747" y="14"/>
                    <a:pt x="739" y="12"/>
                  </a:cubicBezTo>
                  <a:cubicBezTo>
                    <a:pt x="731" y="10"/>
                    <a:pt x="721" y="18"/>
                    <a:pt x="711" y="16"/>
                  </a:cubicBezTo>
                  <a:cubicBezTo>
                    <a:pt x="701" y="14"/>
                    <a:pt x="689" y="4"/>
                    <a:pt x="677" y="2"/>
                  </a:cubicBezTo>
                  <a:cubicBezTo>
                    <a:pt x="665" y="0"/>
                    <a:pt x="648" y="0"/>
                    <a:pt x="641" y="4"/>
                  </a:cubicBezTo>
                  <a:cubicBezTo>
                    <a:pt x="634" y="8"/>
                    <a:pt x="641" y="18"/>
                    <a:pt x="637" y="24"/>
                  </a:cubicBezTo>
                  <a:cubicBezTo>
                    <a:pt x="633" y="30"/>
                    <a:pt x="614" y="36"/>
                    <a:pt x="619" y="42"/>
                  </a:cubicBezTo>
                  <a:cubicBezTo>
                    <a:pt x="624" y="48"/>
                    <a:pt x="653" y="60"/>
                    <a:pt x="665" y="62"/>
                  </a:cubicBezTo>
                  <a:cubicBezTo>
                    <a:pt x="677" y="64"/>
                    <a:pt x="685" y="58"/>
                    <a:pt x="693" y="54"/>
                  </a:cubicBezTo>
                  <a:cubicBezTo>
                    <a:pt x="701" y="50"/>
                    <a:pt x="711" y="38"/>
                    <a:pt x="715" y="40"/>
                  </a:cubicBezTo>
                  <a:cubicBezTo>
                    <a:pt x="719" y="42"/>
                    <a:pt x="713" y="57"/>
                    <a:pt x="717" y="66"/>
                  </a:cubicBezTo>
                  <a:cubicBezTo>
                    <a:pt x="721" y="75"/>
                    <a:pt x="751" y="91"/>
                    <a:pt x="739" y="94"/>
                  </a:cubicBezTo>
                  <a:cubicBezTo>
                    <a:pt x="695" y="86"/>
                    <a:pt x="693" y="84"/>
                    <a:pt x="643" y="84"/>
                  </a:cubicBezTo>
                  <a:cubicBezTo>
                    <a:pt x="626" y="79"/>
                    <a:pt x="624" y="85"/>
                    <a:pt x="615" y="82"/>
                  </a:cubicBezTo>
                  <a:cubicBezTo>
                    <a:pt x="606" y="79"/>
                    <a:pt x="597" y="65"/>
                    <a:pt x="589" y="64"/>
                  </a:cubicBezTo>
                  <a:cubicBezTo>
                    <a:pt x="581" y="63"/>
                    <a:pt x="578" y="75"/>
                    <a:pt x="565" y="78"/>
                  </a:cubicBezTo>
                  <a:cubicBezTo>
                    <a:pt x="552" y="81"/>
                    <a:pt x="525" y="77"/>
                    <a:pt x="509" y="80"/>
                  </a:cubicBezTo>
                  <a:cubicBezTo>
                    <a:pt x="491" y="78"/>
                    <a:pt x="471" y="94"/>
                    <a:pt x="471" y="94"/>
                  </a:cubicBezTo>
                  <a:cubicBezTo>
                    <a:pt x="437" y="98"/>
                    <a:pt x="445" y="80"/>
                    <a:pt x="411" y="84"/>
                  </a:cubicBezTo>
                  <a:cubicBezTo>
                    <a:pt x="389" y="88"/>
                    <a:pt x="357" y="80"/>
                    <a:pt x="331" y="78"/>
                  </a:cubicBezTo>
                  <a:cubicBezTo>
                    <a:pt x="305" y="76"/>
                    <a:pt x="277" y="72"/>
                    <a:pt x="257" y="70"/>
                  </a:cubicBezTo>
                  <a:cubicBezTo>
                    <a:pt x="237" y="68"/>
                    <a:pt x="220" y="67"/>
                    <a:pt x="209" y="64"/>
                  </a:cubicBezTo>
                  <a:cubicBezTo>
                    <a:pt x="198" y="61"/>
                    <a:pt x="207" y="54"/>
                    <a:pt x="193" y="54"/>
                  </a:cubicBezTo>
                  <a:cubicBezTo>
                    <a:pt x="175" y="43"/>
                    <a:pt x="145" y="71"/>
                    <a:pt x="123" y="64"/>
                  </a:cubicBezTo>
                  <a:cubicBezTo>
                    <a:pt x="101" y="65"/>
                    <a:pt x="93" y="90"/>
                    <a:pt x="71" y="92"/>
                  </a:cubicBezTo>
                  <a:cubicBezTo>
                    <a:pt x="56" y="100"/>
                    <a:pt x="50" y="86"/>
                    <a:pt x="33" y="92"/>
                  </a:cubicBezTo>
                  <a:close/>
                </a:path>
              </a:pathLst>
            </a:custGeom>
            <a:solidFill>
              <a:srgbClr val="C0C0C0"/>
            </a:solidFill>
            <a:ln w="3175">
              <a:solidFill>
                <a:schemeClr val="bg1"/>
              </a:solidFill>
              <a:round/>
              <a:headEnd/>
              <a:tailEnd/>
            </a:ln>
          </p:spPr>
          <p:txBody>
            <a:bodyPr/>
            <a:lstStyle/>
            <a:p>
              <a:endParaRPr lang="zh-CN" altLang="en-US"/>
            </a:p>
          </p:txBody>
        </p:sp>
        <p:sp>
          <p:nvSpPr>
            <p:cNvPr id="36" name="Freeform 69"/>
            <p:cNvSpPr>
              <a:spLocks/>
            </p:cNvSpPr>
            <p:nvPr/>
          </p:nvSpPr>
          <p:spPr bwMode="auto">
            <a:xfrm>
              <a:off x="567" y="1960"/>
              <a:ext cx="176" cy="153"/>
            </a:xfrm>
            <a:custGeom>
              <a:avLst/>
              <a:gdLst>
                <a:gd name="T0" fmla="*/ 116 w 176"/>
                <a:gd name="T1" fmla="*/ 47 h 153"/>
                <a:gd name="T2" fmla="*/ 132 w 176"/>
                <a:gd name="T3" fmla="*/ 63 h 153"/>
                <a:gd name="T4" fmla="*/ 150 w 176"/>
                <a:gd name="T5" fmla="*/ 83 h 153"/>
                <a:gd name="T6" fmla="*/ 176 w 176"/>
                <a:gd name="T7" fmla="*/ 103 h 153"/>
                <a:gd name="T8" fmla="*/ 128 w 176"/>
                <a:gd name="T9" fmla="*/ 137 h 153"/>
                <a:gd name="T10" fmla="*/ 116 w 176"/>
                <a:gd name="T11" fmla="*/ 145 h 153"/>
                <a:gd name="T12" fmla="*/ 104 w 176"/>
                <a:gd name="T13" fmla="*/ 141 h 153"/>
                <a:gd name="T14" fmla="*/ 88 w 176"/>
                <a:gd name="T15" fmla="*/ 153 h 153"/>
                <a:gd name="T16" fmla="*/ 78 w 176"/>
                <a:gd name="T17" fmla="*/ 135 h 153"/>
                <a:gd name="T18" fmla="*/ 72 w 176"/>
                <a:gd name="T19" fmla="*/ 119 h 153"/>
                <a:gd name="T20" fmla="*/ 90 w 176"/>
                <a:gd name="T21" fmla="*/ 105 h 153"/>
                <a:gd name="T22" fmla="*/ 106 w 176"/>
                <a:gd name="T23" fmla="*/ 93 h 153"/>
                <a:gd name="T24" fmla="*/ 102 w 176"/>
                <a:gd name="T25" fmla="*/ 79 h 153"/>
                <a:gd name="T26" fmla="*/ 84 w 176"/>
                <a:gd name="T27" fmla="*/ 73 h 153"/>
                <a:gd name="T28" fmla="*/ 78 w 176"/>
                <a:gd name="T29" fmla="*/ 71 h 153"/>
                <a:gd name="T30" fmla="*/ 76 w 176"/>
                <a:gd name="T31" fmla="*/ 55 h 153"/>
                <a:gd name="T32" fmla="*/ 66 w 176"/>
                <a:gd name="T33" fmla="*/ 63 h 153"/>
                <a:gd name="T34" fmla="*/ 64 w 176"/>
                <a:gd name="T35" fmla="*/ 101 h 153"/>
                <a:gd name="T36" fmla="*/ 38 w 176"/>
                <a:gd name="T37" fmla="*/ 121 h 153"/>
                <a:gd name="T38" fmla="*/ 12 w 176"/>
                <a:gd name="T39" fmla="*/ 129 h 153"/>
                <a:gd name="T40" fmla="*/ 0 w 176"/>
                <a:gd name="T41" fmla="*/ 121 h 153"/>
                <a:gd name="T42" fmla="*/ 10 w 176"/>
                <a:gd name="T43" fmla="*/ 105 h 153"/>
                <a:gd name="T44" fmla="*/ 28 w 176"/>
                <a:gd name="T45" fmla="*/ 73 h 153"/>
                <a:gd name="T46" fmla="*/ 58 w 176"/>
                <a:gd name="T47" fmla="*/ 61 h 153"/>
                <a:gd name="T48" fmla="*/ 60 w 176"/>
                <a:gd name="T49" fmla="*/ 41 h 153"/>
                <a:gd name="T50" fmla="*/ 44 w 176"/>
                <a:gd name="T51" fmla="*/ 31 h 153"/>
                <a:gd name="T52" fmla="*/ 42 w 176"/>
                <a:gd name="T53" fmla="*/ 13 h 153"/>
                <a:gd name="T54" fmla="*/ 54 w 176"/>
                <a:gd name="T55" fmla="*/ 9 h 153"/>
                <a:gd name="T56" fmla="*/ 70 w 176"/>
                <a:gd name="T57" fmla="*/ 21 h 153"/>
                <a:gd name="T58" fmla="*/ 84 w 176"/>
                <a:gd name="T59" fmla="*/ 5 h 153"/>
                <a:gd name="T60" fmla="*/ 96 w 176"/>
                <a:gd name="T61" fmla="*/ 1 h 153"/>
                <a:gd name="T62" fmla="*/ 110 w 176"/>
                <a:gd name="T63" fmla="*/ 3 h 153"/>
                <a:gd name="T64" fmla="*/ 96 w 176"/>
                <a:gd name="T65" fmla="*/ 17 h 153"/>
                <a:gd name="T66" fmla="*/ 112 w 176"/>
                <a:gd name="T67" fmla="*/ 23 h 153"/>
                <a:gd name="T68" fmla="*/ 118 w 176"/>
                <a:gd name="T69" fmla="*/ 35 h 153"/>
                <a:gd name="T70" fmla="*/ 116 w 176"/>
                <a:gd name="T71" fmla="*/ 47 h 1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6"/>
                <a:gd name="T109" fmla="*/ 0 h 153"/>
                <a:gd name="T110" fmla="*/ 176 w 176"/>
                <a:gd name="T111" fmla="*/ 153 h 1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6" h="153">
                  <a:moveTo>
                    <a:pt x="116" y="47"/>
                  </a:moveTo>
                  <a:cubicBezTo>
                    <a:pt x="122" y="53"/>
                    <a:pt x="125" y="58"/>
                    <a:pt x="132" y="63"/>
                  </a:cubicBezTo>
                  <a:cubicBezTo>
                    <a:pt x="134" y="70"/>
                    <a:pt x="144" y="77"/>
                    <a:pt x="150" y="83"/>
                  </a:cubicBezTo>
                  <a:cubicBezTo>
                    <a:pt x="157" y="104"/>
                    <a:pt x="147" y="100"/>
                    <a:pt x="176" y="103"/>
                  </a:cubicBezTo>
                  <a:cubicBezTo>
                    <a:pt x="168" y="133"/>
                    <a:pt x="160" y="134"/>
                    <a:pt x="128" y="137"/>
                  </a:cubicBezTo>
                  <a:cubicBezTo>
                    <a:pt x="124" y="140"/>
                    <a:pt x="120" y="142"/>
                    <a:pt x="116" y="145"/>
                  </a:cubicBezTo>
                  <a:cubicBezTo>
                    <a:pt x="112" y="147"/>
                    <a:pt x="104" y="141"/>
                    <a:pt x="104" y="141"/>
                  </a:cubicBezTo>
                  <a:cubicBezTo>
                    <a:pt x="97" y="146"/>
                    <a:pt x="93" y="146"/>
                    <a:pt x="88" y="153"/>
                  </a:cubicBezTo>
                  <a:cubicBezTo>
                    <a:pt x="72" y="151"/>
                    <a:pt x="60" y="147"/>
                    <a:pt x="78" y="135"/>
                  </a:cubicBezTo>
                  <a:cubicBezTo>
                    <a:pt x="84" y="126"/>
                    <a:pt x="80" y="124"/>
                    <a:pt x="72" y="119"/>
                  </a:cubicBezTo>
                  <a:cubicBezTo>
                    <a:pt x="78" y="109"/>
                    <a:pt x="86" y="116"/>
                    <a:pt x="90" y="105"/>
                  </a:cubicBezTo>
                  <a:cubicBezTo>
                    <a:pt x="86" y="94"/>
                    <a:pt x="96" y="95"/>
                    <a:pt x="106" y="93"/>
                  </a:cubicBezTo>
                  <a:cubicBezTo>
                    <a:pt x="105" y="88"/>
                    <a:pt x="106" y="82"/>
                    <a:pt x="102" y="79"/>
                  </a:cubicBezTo>
                  <a:cubicBezTo>
                    <a:pt x="102" y="79"/>
                    <a:pt x="87" y="74"/>
                    <a:pt x="84" y="73"/>
                  </a:cubicBezTo>
                  <a:cubicBezTo>
                    <a:pt x="82" y="72"/>
                    <a:pt x="78" y="71"/>
                    <a:pt x="78" y="71"/>
                  </a:cubicBezTo>
                  <a:cubicBezTo>
                    <a:pt x="77" y="66"/>
                    <a:pt x="79" y="59"/>
                    <a:pt x="76" y="55"/>
                  </a:cubicBezTo>
                  <a:cubicBezTo>
                    <a:pt x="74" y="52"/>
                    <a:pt x="67" y="59"/>
                    <a:pt x="66" y="63"/>
                  </a:cubicBezTo>
                  <a:cubicBezTo>
                    <a:pt x="64" y="72"/>
                    <a:pt x="69" y="91"/>
                    <a:pt x="64" y="101"/>
                  </a:cubicBezTo>
                  <a:cubicBezTo>
                    <a:pt x="59" y="111"/>
                    <a:pt x="47" y="116"/>
                    <a:pt x="38" y="121"/>
                  </a:cubicBezTo>
                  <a:cubicBezTo>
                    <a:pt x="34" y="125"/>
                    <a:pt x="17" y="132"/>
                    <a:pt x="12" y="129"/>
                  </a:cubicBezTo>
                  <a:cubicBezTo>
                    <a:pt x="8" y="126"/>
                    <a:pt x="0" y="121"/>
                    <a:pt x="0" y="121"/>
                  </a:cubicBezTo>
                  <a:cubicBezTo>
                    <a:pt x="3" y="113"/>
                    <a:pt x="1" y="108"/>
                    <a:pt x="10" y="105"/>
                  </a:cubicBezTo>
                  <a:cubicBezTo>
                    <a:pt x="6" y="85"/>
                    <a:pt x="7" y="78"/>
                    <a:pt x="28" y="73"/>
                  </a:cubicBezTo>
                  <a:cubicBezTo>
                    <a:pt x="37" y="60"/>
                    <a:pt x="41" y="63"/>
                    <a:pt x="58" y="61"/>
                  </a:cubicBezTo>
                  <a:cubicBezTo>
                    <a:pt x="68" y="54"/>
                    <a:pt x="71" y="49"/>
                    <a:pt x="60" y="41"/>
                  </a:cubicBezTo>
                  <a:cubicBezTo>
                    <a:pt x="57" y="32"/>
                    <a:pt x="53" y="33"/>
                    <a:pt x="44" y="31"/>
                  </a:cubicBezTo>
                  <a:cubicBezTo>
                    <a:pt x="40" y="26"/>
                    <a:pt x="35" y="21"/>
                    <a:pt x="42" y="13"/>
                  </a:cubicBezTo>
                  <a:cubicBezTo>
                    <a:pt x="45" y="10"/>
                    <a:pt x="54" y="9"/>
                    <a:pt x="54" y="9"/>
                  </a:cubicBezTo>
                  <a:cubicBezTo>
                    <a:pt x="62" y="17"/>
                    <a:pt x="57" y="24"/>
                    <a:pt x="70" y="21"/>
                  </a:cubicBezTo>
                  <a:cubicBezTo>
                    <a:pt x="76" y="15"/>
                    <a:pt x="77" y="8"/>
                    <a:pt x="84" y="5"/>
                  </a:cubicBezTo>
                  <a:cubicBezTo>
                    <a:pt x="88" y="3"/>
                    <a:pt x="96" y="1"/>
                    <a:pt x="96" y="1"/>
                  </a:cubicBezTo>
                  <a:cubicBezTo>
                    <a:pt x="101" y="2"/>
                    <a:pt x="106" y="0"/>
                    <a:pt x="110" y="3"/>
                  </a:cubicBezTo>
                  <a:cubicBezTo>
                    <a:pt x="117" y="8"/>
                    <a:pt x="98" y="16"/>
                    <a:pt x="96" y="17"/>
                  </a:cubicBezTo>
                  <a:cubicBezTo>
                    <a:pt x="87" y="31"/>
                    <a:pt x="104" y="26"/>
                    <a:pt x="112" y="23"/>
                  </a:cubicBezTo>
                  <a:cubicBezTo>
                    <a:pt x="122" y="25"/>
                    <a:pt x="129" y="28"/>
                    <a:pt x="118" y="35"/>
                  </a:cubicBezTo>
                  <a:cubicBezTo>
                    <a:pt x="114" y="48"/>
                    <a:pt x="110" y="47"/>
                    <a:pt x="116" y="47"/>
                  </a:cubicBezTo>
                  <a:close/>
                </a:path>
              </a:pathLst>
            </a:custGeom>
            <a:solidFill>
              <a:srgbClr val="C0C0C0"/>
            </a:solidFill>
            <a:ln w="3175">
              <a:solidFill>
                <a:schemeClr val="bg1"/>
              </a:solidFill>
              <a:round/>
              <a:headEnd/>
              <a:tailEnd/>
            </a:ln>
          </p:spPr>
          <p:txBody>
            <a:bodyPr/>
            <a:lstStyle/>
            <a:p>
              <a:endParaRPr lang="zh-CN" altLang="en-US"/>
            </a:p>
          </p:txBody>
        </p:sp>
        <p:sp>
          <p:nvSpPr>
            <p:cNvPr id="37" name="Freeform 70"/>
            <p:cNvSpPr>
              <a:spLocks/>
            </p:cNvSpPr>
            <p:nvPr/>
          </p:nvSpPr>
          <p:spPr bwMode="auto">
            <a:xfrm>
              <a:off x="1325" y="3119"/>
              <a:ext cx="110" cy="220"/>
            </a:xfrm>
            <a:custGeom>
              <a:avLst/>
              <a:gdLst>
                <a:gd name="T0" fmla="*/ 92 w 110"/>
                <a:gd name="T1" fmla="*/ 0 h 220"/>
                <a:gd name="T2" fmla="*/ 106 w 110"/>
                <a:gd name="T3" fmla="*/ 36 h 220"/>
                <a:gd name="T4" fmla="*/ 110 w 110"/>
                <a:gd name="T5" fmla="*/ 60 h 220"/>
                <a:gd name="T6" fmla="*/ 104 w 110"/>
                <a:gd name="T7" fmla="*/ 78 h 220"/>
                <a:gd name="T8" fmla="*/ 80 w 110"/>
                <a:gd name="T9" fmla="*/ 130 h 220"/>
                <a:gd name="T10" fmla="*/ 74 w 110"/>
                <a:gd name="T11" fmla="*/ 174 h 220"/>
                <a:gd name="T12" fmla="*/ 42 w 110"/>
                <a:gd name="T13" fmla="*/ 218 h 220"/>
                <a:gd name="T14" fmla="*/ 4 w 110"/>
                <a:gd name="T15" fmla="*/ 202 h 220"/>
                <a:gd name="T16" fmla="*/ 18 w 110"/>
                <a:gd name="T17" fmla="*/ 128 h 220"/>
                <a:gd name="T18" fmla="*/ 20 w 110"/>
                <a:gd name="T19" fmla="*/ 96 h 220"/>
                <a:gd name="T20" fmla="*/ 22 w 110"/>
                <a:gd name="T21" fmla="*/ 66 h 220"/>
                <a:gd name="T22" fmla="*/ 54 w 110"/>
                <a:gd name="T23" fmla="*/ 56 h 220"/>
                <a:gd name="T24" fmla="*/ 76 w 110"/>
                <a:gd name="T25" fmla="*/ 4 h 220"/>
                <a:gd name="T26" fmla="*/ 92 w 110"/>
                <a:gd name="T27" fmla="*/ 0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220"/>
                <a:gd name="T44" fmla="*/ 110 w 110"/>
                <a:gd name="T45" fmla="*/ 220 h 2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220">
                  <a:moveTo>
                    <a:pt x="92" y="0"/>
                  </a:moveTo>
                  <a:cubicBezTo>
                    <a:pt x="110" y="6"/>
                    <a:pt x="103" y="23"/>
                    <a:pt x="106" y="36"/>
                  </a:cubicBezTo>
                  <a:cubicBezTo>
                    <a:pt x="107" y="41"/>
                    <a:pt x="110" y="60"/>
                    <a:pt x="110" y="60"/>
                  </a:cubicBezTo>
                  <a:cubicBezTo>
                    <a:pt x="108" y="66"/>
                    <a:pt x="104" y="78"/>
                    <a:pt x="104" y="78"/>
                  </a:cubicBezTo>
                  <a:cubicBezTo>
                    <a:pt x="101" y="90"/>
                    <a:pt x="85" y="114"/>
                    <a:pt x="80" y="130"/>
                  </a:cubicBezTo>
                  <a:cubicBezTo>
                    <a:pt x="75" y="146"/>
                    <a:pt x="80" y="159"/>
                    <a:pt x="74" y="174"/>
                  </a:cubicBezTo>
                  <a:cubicBezTo>
                    <a:pt x="67" y="191"/>
                    <a:pt x="62" y="211"/>
                    <a:pt x="42" y="218"/>
                  </a:cubicBezTo>
                  <a:cubicBezTo>
                    <a:pt x="25" y="215"/>
                    <a:pt x="10" y="220"/>
                    <a:pt x="4" y="202"/>
                  </a:cubicBezTo>
                  <a:cubicBezTo>
                    <a:pt x="6" y="155"/>
                    <a:pt x="0" y="155"/>
                    <a:pt x="18" y="128"/>
                  </a:cubicBezTo>
                  <a:cubicBezTo>
                    <a:pt x="19" y="110"/>
                    <a:pt x="19" y="106"/>
                    <a:pt x="20" y="96"/>
                  </a:cubicBezTo>
                  <a:cubicBezTo>
                    <a:pt x="21" y="86"/>
                    <a:pt x="16" y="73"/>
                    <a:pt x="22" y="66"/>
                  </a:cubicBezTo>
                  <a:cubicBezTo>
                    <a:pt x="33" y="55"/>
                    <a:pt x="37" y="58"/>
                    <a:pt x="54" y="56"/>
                  </a:cubicBezTo>
                  <a:cubicBezTo>
                    <a:pt x="64" y="42"/>
                    <a:pt x="63" y="17"/>
                    <a:pt x="76" y="4"/>
                  </a:cubicBezTo>
                  <a:cubicBezTo>
                    <a:pt x="80" y="0"/>
                    <a:pt x="87" y="1"/>
                    <a:pt x="92" y="0"/>
                  </a:cubicBezTo>
                  <a:close/>
                </a:path>
              </a:pathLst>
            </a:custGeom>
            <a:solidFill>
              <a:srgbClr val="C0C0C0"/>
            </a:solidFill>
            <a:ln w="3175">
              <a:solidFill>
                <a:schemeClr val="bg1"/>
              </a:solidFill>
              <a:round/>
              <a:headEnd/>
              <a:tailEnd/>
            </a:ln>
          </p:spPr>
          <p:txBody>
            <a:bodyPr/>
            <a:lstStyle/>
            <a:p>
              <a:endParaRPr lang="zh-CN" altLang="en-US"/>
            </a:p>
          </p:txBody>
        </p:sp>
        <p:sp>
          <p:nvSpPr>
            <p:cNvPr id="38" name="Freeform 71"/>
            <p:cNvSpPr>
              <a:spLocks/>
            </p:cNvSpPr>
            <p:nvPr/>
          </p:nvSpPr>
          <p:spPr bwMode="auto">
            <a:xfrm>
              <a:off x="2060" y="2829"/>
              <a:ext cx="461" cy="275"/>
            </a:xfrm>
            <a:custGeom>
              <a:avLst/>
              <a:gdLst>
                <a:gd name="T0" fmla="*/ 25 w 461"/>
                <a:gd name="T1" fmla="*/ 2 h 275"/>
                <a:gd name="T2" fmla="*/ 3 w 461"/>
                <a:gd name="T3" fmla="*/ 4 h 275"/>
                <a:gd name="T4" fmla="*/ 5 w 461"/>
                <a:gd name="T5" fmla="*/ 16 h 275"/>
                <a:gd name="T6" fmla="*/ 35 w 461"/>
                <a:gd name="T7" fmla="*/ 32 h 275"/>
                <a:gd name="T8" fmla="*/ 45 w 461"/>
                <a:gd name="T9" fmla="*/ 52 h 275"/>
                <a:gd name="T10" fmla="*/ 59 w 461"/>
                <a:gd name="T11" fmla="*/ 76 h 275"/>
                <a:gd name="T12" fmla="*/ 75 w 461"/>
                <a:gd name="T13" fmla="*/ 108 h 275"/>
                <a:gd name="T14" fmla="*/ 93 w 461"/>
                <a:gd name="T15" fmla="*/ 136 h 275"/>
                <a:gd name="T16" fmla="*/ 111 w 461"/>
                <a:gd name="T17" fmla="*/ 144 h 275"/>
                <a:gd name="T18" fmla="*/ 153 w 461"/>
                <a:gd name="T19" fmla="*/ 194 h 275"/>
                <a:gd name="T20" fmla="*/ 159 w 461"/>
                <a:gd name="T21" fmla="*/ 210 h 275"/>
                <a:gd name="T22" fmla="*/ 171 w 461"/>
                <a:gd name="T23" fmla="*/ 216 h 275"/>
                <a:gd name="T24" fmla="*/ 235 w 461"/>
                <a:gd name="T25" fmla="*/ 226 h 275"/>
                <a:gd name="T26" fmla="*/ 293 w 461"/>
                <a:gd name="T27" fmla="*/ 234 h 275"/>
                <a:gd name="T28" fmla="*/ 339 w 461"/>
                <a:gd name="T29" fmla="*/ 246 h 275"/>
                <a:gd name="T30" fmla="*/ 353 w 461"/>
                <a:gd name="T31" fmla="*/ 250 h 275"/>
                <a:gd name="T32" fmla="*/ 361 w 461"/>
                <a:gd name="T33" fmla="*/ 268 h 275"/>
                <a:gd name="T34" fmla="*/ 371 w 461"/>
                <a:gd name="T35" fmla="*/ 254 h 275"/>
                <a:gd name="T36" fmla="*/ 403 w 461"/>
                <a:gd name="T37" fmla="*/ 242 h 275"/>
                <a:gd name="T38" fmla="*/ 407 w 461"/>
                <a:gd name="T39" fmla="*/ 258 h 275"/>
                <a:gd name="T40" fmla="*/ 417 w 461"/>
                <a:gd name="T41" fmla="*/ 256 h 275"/>
                <a:gd name="T42" fmla="*/ 461 w 461"/>
                <a:gd name="T43" fmla="*/ 240 h 275"/>
                <a:gd name="T44" fmla="*/ 449 w 461"/>
                <a:gd name="T45" fmla="*/ 218 h 275"/>
                <a:gd name="T46" fmla="*/ 429 w 461"/>
                <a:gd name="T47" fmla="*/ 234 h 275"/>
                <a:gd name="T48" fmla="*/ 423 w 461"/>
                <a:gd name="T49" fmla="*/ 226 h 275"/>
                <a:gd name="T50" fmla="*/ 405 w 461"/>
                <a:gd name="T51" fmla="*/ 218 h 275"/>
                <a:gd name="T52" fmla="*/ 381 w 461"/>
                <a:gd name="T53" fmla="*/ 234 h 275"/>
                <a:gd name="T54" fmla="*/ 357 w 461"/>
                <a:gd name="T55" fmla="*/ 226 h 275"/>
                <a:gd name="T56" fmla="*/ 357 w 461"/>
                <a:gd name="T57" fmla="*/ 240 h 275"/>
                <a:gd name="T58" fmla="*/ 335 w 461"/>
                <a:gd name="T59" fmla="*/ 222 h 275"/>
                <a:gd name="T60" fmla="*/ 263 w 461"/>
                <a:gd name="T61" fmla="*/ 212 h 275"/>
                <a:gd name="T62" fmla="*/ 245 w 461"/>
                <a:gd name="T63" fmla="*/ 198 h 275"/>
                <a:gd name="T64" fmla="*/ 225 w 461"/>
                <a:gd name="T65" fmla="*/ 194 h 275"/>
                <a:gd name="T66" fmla="*/ 203 w 461"/>
                <a:gd name="T67" fmla="*/ 200 h 275"/>
                <a:gd name="T68" fmla="*/ 169 w 461"/>
                <a:gd name="T69" fmla="*/ 182 h 275"/>
                <a:gd name="T70" fmla="*/ 157 w 461"/>
                <a:gd name="T71" fmla="*/ 168 h 275"/>
                <a:gd name="T72" fmla="*/ 183 w 461"/>
                <a:gd name="T73" fmla="*/ 150 h 275"/>
                <a:gd name="T74" fmla="*/ 197 w 461"/>
                <a:gd name="T75" fmla="*/ 148 h 275"/>
                <a:gd name="T76" fmla="*/ 195 w 461"/>
                <a:gd name="T77" fmla="*/ 134 h 275"/>
                <a:gd name="T78" fmla="*/ 183 w 461"/>
                <a:gd name="T79" fmla="*/ 130 h 275"/>
                <a:gd name="T80" fmla="*/ 169 w 461"/>
                <a:gd name="T81" fmla="*/ 132 h 275"/>
                <a:gd name="T82" fmla="*/ 145 w 461"/>
                <a:gd name="T83" fmla="*/ 124 h 275"/>
                <a:gd name="T84" fmla="*/ 133 w 461"/>
                <a:gd name="T85" fmla="*/ 110 h 275"/>
                <a:gd name="T86" fmla="*/ 105 w 461"/>
                <a:gd name="T87" fmla="*/ 70 h 275"/>
                <a:gd name="T88" fmla="*/ 83 w 461"/>
                <a:gd name="T89" fmla="*/ 56 h 275"/>
                <a:gd name="T90" fmla="*/ 67 w 461"/>
                <a:gd name="T91" fmla="*/ 36 h 275"/>
                <a:gd name="T92" fmla="*/ 61 w 461"/>
                <a:gd name="T93" fmla="*/ 32 h 275"/>
                <a:gd name="T94" fmla="*/ 25 w 461"/>
                <a:gd name="T95" fmla="*/ 2 h 2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1"/>
                <a:gd name="T145" fmla="*/ 0 h 275"/>
                <a:gd name="T146" fmla="*/ 461 w 461"/>
                <a:gd name="T147" fmla="*/ 275 h 2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1" h="275">
                  <a:moveTo>
                    <a:pt x="25" y="2"/>
                  </a:moveTo>
                  <a:cubicBezTo>
                    <a:pt x="18" y="3"/>
                    <a:pt x="9" y="0"/>
                    <a:pt x="3" y="4"/>
                  </a:cubicBezTo>
                  <a:cubicBezTo>
                    <a:pt x="0" y="6"/>
                    <a:pt x="3" y="12"/>
                    <a:pt x="5" y="16"/>
                  </a:cubicBezTo>
                  <a:cubicBezTo>
                    <a:pt x="13" y="30"/>
                    <a:pt x="21" y="30"/>
                    <a:pt x="35" y="32"/>
                  </a:cubicBezTo>
                  <a:cubicBezTo>
                    <a:pt x="40" y="50"/>
                    <a:pt x="34" y="45"/>
                    <a:pt x="45" y="52"/>
                  </a:cubicBezTo>
                  <a:cubicBezTo>
                    <a:pt x="51" y="60"/>
                    <a:pt x="56" y="67"/>
                    <a:pt x="59" y="76"/>
                  </a:cubicBezTo>
                  <a:cubicBezTo>
                    <a:pt x="61" y="89"/>
                    <a:pt x="66" y="99"/>
                    <a:pt x="75" y="108"/>
                  </a:cubicBezTo>
                  <a:cubicBezTo>
                    <a:pt x="80" y="124"/>
                    <a:pt x="81" y="126"/>
                    <a:pt x="93" y="136"/>
                  </a:cubicBezTo>
                  <a:cubicBezTo>
                    <a:pt x="98" y="140"/>
                    <a:pt x="111" y="144"/>
                    <a:pt x="111" y="144"/>
                  </a:cubicBezTo>
                  <a:cubicBezTo>
                    <a:pt x="130" y="163"/>
                    <a:pt x="125" y="185"/>
                    <a:pt x="153" y="194"/>
                  </a:cubicBezTo>
                  <a:cubicBezTo>
                    <a:pt x="156" y="199"/>
                    <a:pt x="156" y="205"/>
                    <a:pt x="159" y="210"/>
                  </a:cubicBezTo>
                  <a:cubicBezTo>
                    <a:pt x="161" y="214"/>
                    <a:pt x="167" y="214"/>
                    <a:pt x="171" y="216"/>
                  </a:cubicBezTo>
                  <a:cubicBezTo>
                    <a:pt x="184" y="235"/>
                    <a:pt x="216" y="225"/>
                    <a:pt x="235" y="226"/>
                  </a:cubicBezTo>
                  <a:cubicBezTo>
                    <a:pt x="257" y="230"/>
                    <a:pt x="268" y="233"/>
                    <a:pt x="293" y="234"/>
                  </a:cubicBezTo>
                  <a:cubicBezTo>
                    <a:pt x="309" y="250"/>
                    <a:pt x="310" y="244"/>
                    <a:pt x="339" y="246"/>
                  </a:cubicBezTo>
                  <a:cubicBezTo>
                    <a:pt x="344" y="248"/>
                    <a:pt x="350" y="246"/>
                    <a:pt x="353" y="250"/>
                  </a:cubicBezTo>
                  <a:cubicBezTo>
                    <a:pt x="369" y="275"/>
                    <a:pt x="344" y="257"/>
                    <a:pt x="361" y="268"/>
                  </a:cubicBezTo>
                  <a:cubicBezTo>
                    <a:pt x="378" y="264"/>
                    <a:pt x="362" y="270"/>
                    <a:pt x="371" y="254"/>
                  </a:cubicBezTo>
                  <a:cubicBezTo>
                    <a:pt x="372" y="253"/>
                    <a:pt x="397" y="246"/>
                    <a:pt x="403" y="242"/>
                  </a:cubicBezTo>
                  <a:cubicBezTo>
                    <a:pt x="405" y="247"/>
                    <a:pt x="402" y="255"/>
                    <a:pt x="407" y="258"/>
                  </a:cubicBezTo>
                  <a:cubicBezTo>
                    <a:pt x="410" y="260"/>
                    <a:pt x="414" y="257"/>
                    <a:pt x="417" y="256"/>
                  </a:cubicBezTo>
                  <a:cubicBezTo>
                    <a:pt x="434" y="253"/>
                    <a:pt x="445" y="244"/>
                    <a:pt x="461" y="240"/>
                  </a:cubicBezTo>
                  <a:cubicBezTo>
                    <a:pt x="458" y="230"/>
                    <a:pt x="459" y="221"/>
                    <a:pt x="449" y="218"/>
                  </a:cubicBezTo>
                  <a:cubicBezTo>
                    <a:pt x="445" y="230"/>
                    <a:pt x="441" y="231"/>
                    <a:pt x="429" y="234"/>
                  </a:cubicBezTo>
                  <a:cubicBezTo>
                    <a:pt x="417" y="242"/>
                    <a:pt x="410" y="235"/>
                    <a:pt x="423" y="226"/>
                  </a:cubicBezTo>
                  <a:cubicBezTo>
                    <a:pt x="418" y="222"/>
                    <a:pt x="405" y="218"/>
                    <a:pt x="405" y="218"/>
                  </a:cubicBezTo>
                  <a:cubicBezTo>
                    <a:pt x="394" y="221"/>
                    <a:pt x="392" y="230"/>
                    <a:pt x="381" y="234"/>
                  </a:cubicBezTo>
                  <a:cubicBezTo>
                    <a:pt x="367" y="224"/>
                    <a:pt x="382" y="223"/>
                    <a:pt x="357" y="226"/>
                  </a:cubicBezTo>
                  <a:cubicBezTo>
                    <a:pt x="360" y="234"/>
                    <a:pt x="367" y="237"/>
                    <a:pt x="357" y="240"/>
                  </a:cubicBezTo>
                  <a:cubicBezTo>
                    <a:pt x="348" y="234"/>
                    <a:pt x="344" y="228"/>
                    <a:pt x="335" y="222"/>
                  </a:cubicBezTo>
                  <a:cubicBezTo>
                    <a:pt x="308" y="225"/>
                    <a:pt x="290" y="214"/>
                    <a:pt x="263" y="212"/>
                  </a:cubicBezTo>
                  <a:cubicBezTo>
                    <a:pt x="267" y="198"/>
                    <a:pt x="258" y="200"/>
                    <a:pt x="245" y="198"/>
                  </a:cubicBezTo>
                  <a:cubicBezTo>
                    <a:pt x="237" y="193"/>
                    <a:pt x="235" y="192"/>
                    <a:pt x="225" y="194"/>
                  </a:cubicBezTo>
                  <a:cubicBezTo>
                    <a:pt x="217" y="202"/>
                    <a:pt x="215" y="202"/>
                    <a:pt x="203" y="200"/>
                  </a:cubicBezTo>
                  <a:cubicBezTo>
                    <a:pt x="191" y="183"/>
                    <a:pt x="193" y="184"/>
                    <a:pt x="169" y="182"/>
                  </a:cubicBezTo>
                  <a:cubicBezTo>
                    <a:pt x="161" y="179"/>
                    <a:pt x="160" y="176"/>
                    <a:pt x="157" y="168"/>
                  </a:cubicBezTo>
                  <a:cubicBezTo>
                    <a:pt x="159" y="148"/>
                    <a:pt x="162" y="143"/>
                    <a:pt x="183" y="150"/>
                  </a:cubicBezTo>
                  <a:cubicBezTo>
                    <a:pt x="188" y="149"/>
                    <a:pt x="194" y="152"/>
                    <a:pt x="197" y="148"/>
                  </a:cubicBezTo>
                  <a:cubicBezTo>
                    <a:pt x="200" y="144"/>
                    <a:pt x="198" y="138"/>
                    <a:pt x="195" y="134"/>
                  </a:cubicBezTo>
                  <a:cubicBezTo>
                    <a:pt x="192" y="131"/>
                    <a:pt x="183" y="130"/>
                    <a:pt x="183" y="130"/>
                  </a:cubicBezTo>
                  <a:cubicBezTo>
                    <a:pt x="174" y="133"/>
                    <a:pt x="176" y="142"/>
                    <a:pt x="169" y="132"/>
                  </a:cubicBezTo>
                  <a:cubicBezTo>
                    <a:pt x="166" y="116"/>
                    <a:pt x="159" y="119"/>
                    <a:pt x="145" y="124"/>
                  </a:cubicBezTo>
                  <a:cubicBezTo>
                    <a:pt x="140" y="117"/>
                    <a:pt x="141" y="113"/>
                    <a:pt x="133" y="110"/>
                  </a:cubicBezTo>
                  <a:cubicBezTo>
                    <a:pt x="123" y="95"/>
                    <a:pt x="127" y="77"/>
                    <a:pt x="105" y="70"/>
                  </a:cubicBezTo>
                  <a:cubicBezTo>
                    <a:pt x="101" y="59"/>
                    <a:pt x="93" y="59"/>
                    <a:pt x="83" y="56"/>
                  </a:cubicBezTo>
                  <a:cubicBezTo>
                    <a:pt x="77" y="39"/>
                    <a:pt x="83" y="46"/>
                    <a:pt x="67" y="36"/>
                  </a:cubicBezTo>
                  <a:cubicBezTo>
                    <a:pt x="65" y="35"/>
                    <a:pt x="61" y="32"/>
                    <a:pt x="61" y="32"/>
                  </a:cubicBezTo>
                  <a:cubicBezTo>
                    <a:pt x="50" y="15"/>
                    <a:pt x="47" y="2"/>
                    <a:pt x="25" y="2"/>
                  </a:cubicBezTo>
                  <a:close/>
                </a:path>
              </a:pathLst>
            </a:custGeom>
            <a:solidFill>
              <a:srgbClr val="C0C0C0"/>
            </a:solidFill>
            <a:ln w="3175">
              <a:solidFill>
                <a:schemeClr val="bg1"/>
              </a:solidFill>
              <a:round/>
              <a:headEnd/>
              <a:tailEnd/>
            </a:ln>
          </p:spPr>
          <p:txBody>
            <a:bodyPr/>
            <a:lstStyle/>
            <a:p>
              <a:endParaRPr lang="zh-CN" altLang="en-US"/>
            </a:p>
          </p:txBody>
        </p:sp>
        <p:sp>
          <p:nvSpPr>
            <p:cNvPr id="39" name="Freeform 72"/>
            <p:cNvSpPr>
              <a:spLocks/>
            </p:cNvSpPr>
            <p:nvPr/>
          </p:nvSpPr>
          <p:spPr bwMode="auto">
            <a:xfrm>
              <a:off x="2262" y="2811"/>
              <a:ext cx="245" cy="213"/>
            </a:xfrm>
            <a:custGeom>
              <a:avLst/>
              <a:gdLst>
                <a:gd name="T0" fmla="*/ 121 w 245"/>
                <a:gd name="T1" fmla="*/ 0 h 213"/>
                <a:gd name="T2" fmla="*/ 137 w 245"/>
                <a:gd name="T3" fmla="*/ 20 h 213"/>
                <a:gd name="T4" fmla="*/ 125 w 245"/>
                <a:gd name="T5" fmla="*/ 58 h 213"/>
                <a:gd name="T6" fmla="*/ 143 w 245"/>
                <a:gd name="T7" fmla="*/ 86 h 213"/>
                <a:gd name="T8" fmla="*/ 163 w 245"/>
                <a:gd name="T9" fmla="*/ 92 h 213"/>
                <a:gd name="T10" fmla="*/ 191 w 245"/>
                <a:gd name="T11" fmla="*/ 84 h 213"/>
                <a:gd name="T12" fmla="*/ 231 w 245"/>
                <a:gd name="T13" fmla="*/ 82 h 213"/>
                <a:gd name="T14" fmla="*/ 223 w 245"/>
                <a:gd name="T15" fmla="*/ 106 h 213"/>
                <a:gd name="T16" fmla="*/ 207 w 245"/>
                <a:gd name="T17" fmla="*/ 120 h 213"/>
                <a:gd name="T18" fmla="*/ 191 w 245"/>
                <a:gd name="T19" fmla="*/ 142 h 213"/>
                <a:gd name="T20" fmla="*/ 195 w 245"/>
                <a:gd name="T21" fmla="*/ 160 h 213"/>
                <a:gd name="T22" fmla="*/ 203 w 245"/>
                <a:gd name="T23" fmla="*/ 172 h 213"/>
                <a:gd name="T24" fmla="*/ 179 w 245"/>
                <a:gd name="T25" fmla="*/ 188 h 213"/>
                <a:gd name="T26" fmla="*/ 173 w 245"/>
                <a:gd name="T27" fmla="*/ 168 h 213"/>
                <a:gd name="T28" fmla="*/ 163 w 245"/>
                <a:gd name="T29" fmla="*/ 208 h 213"/>
                <a:gd name="T30" fmla="*/ 137 w 245"/>
                <a:gd name="T31" fmla="*/ 166 h 213"/>
                <a:gd name="T32" fmla="*/ 135 w 245"/>
                <a:gd name="T33" fmla="*/ 150 h 213"/>
                <a:gd name="T34" fmla="*/ 147 w 245"/>
                <a:gd name="T35" fmla="*/ 146 h 213"/>
                <a:gd name="T36" fmla="*/ 167 w 245"/>
                <a:gd name="T37" fmla="*/ 126 h 213"/>
                <a:gd name="T38" fmla="*/ 179 w 245"/>
                <a:gd name="T39" fmla="*/ 130 h 213"/>
                <a:gd name="T40" fmla="*/ 191 w 245"/>
                <a:gd name="T41" fmla="*/ 122 h 213"/>
                <a:gd name="T42" fmla="*/ 205 w 245"/>
                <a:gd name="T43" fmla="*/ 110 h 213"/>
                <a:gd name="T44" fmla="*/ 177 w 245"/>
                <a:gd name="T45" fmla="*/ 108 h 213"/>
                <a:gd name="T46" fmla="*/ 159 w 245"/>
                <a:gd name="T47" fmla="*/ 110 h 213"/>
                <a:gd name="T48" fmla="*/ 133 w 245"/>
                <a:gd name="T49" fmla="*/ 102 h 213"/>
                <a:gd name="T50" fmla="*/ 123 w 245"/>
                <a:gd name="T51" fmla="*/ 112 h 213"/>
                <a:gd name="T52" fmla="*/ 107 w 245"/>
                <a:gd name="T53" fmla="*/ 134 h 213"/>
                <a:gd name="T54" fmla="*/ 85 w 245"/>
                <a:gd name="T55" fmla="*/ 184 h 213"/>
                <a:gd name="T56" fmla="*/ 69 w 245"/>
                <a:gd name="T57" fmla="*/ 172 h 213"/>
                <a:gd name="T58" fmla="*/ 23 w 245"/>
                <a:gd name="T59" fmla="*/ 160 h 213"/>
                <a:gd name="T60" fmla="*/ 21 w 245"/>
                <a:gd name="T61" fmla="*/ 140 h 213"/>
                <a:gd name="T62" fmla="*/ 3 w 245"/>
                <a:gd name="T63" fmla="*/ 116 h 213"/>
                <a:gd name="T64" fmla="*/ 31 w 245"/>
                <a:gd name="T65" fmla="*/ 82 h 213"/>
                <a:gd name="T66" fmla="*/ 43 w 245"/>
                <a:gd name="T67" fmla="*/ 68 h 213"/>
                <a:gd name="T68" fmla="*/ 65 w 245"/>
                <a:gd name="T69" fmla="*/ 42 h 213"/>
                <a:gd name="T70" fmla="*/ 91 w 245"/>
                <a:gd name="T71" fmla="*/ 32 h 213"/>
                <a:gd name="T72" fmla="*/ 121 w 245"/>
                <a:gd name="T73" fmla="*/ 0 h 2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5"/>
                <a:gd name="T112" fmla="*/ 0 h 213"/>
                <a:gd name="T113" fmla="*/ 245 w 245"/>
                <a:gd name="T114" fmla="*/ 213 h 2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5" h="213">
                  <a:moveTo>
                    <a:pt x="121" y="0"/>
                  </a:moveTo>
                  <a:cubicBezTo>
                    <a:pt x="130" y="3"/>
                    <a:pt x="130" y="13"/>
                    <a:pt x="137" y="20"/>
                  </a:cubicBezTo>
                  <a:cubicBezTo>
                    <a:pt x="143" y="38"/>
                    <a:pt x="130" y="43"/>
                    <a:pt x="125" y="58"/>
                  </a:cubicBezTo>
                  <a:cubicBezTo>
                    <a:pt x="130" y="73"/>
                    <a:pt x="130" y="77"/>
                    <a:pt x="143" y="86"/>
                  </a:cubicBezTo>
                  <a:cubicBezTo>
                    <a:pt x="149" y="95"/>
                    <a:pt x="152" y="94"/>
                    <a:pt x="163" y="92"/>
                  </a:cubicBezTo>
                  <a:cubicBezTo>
                    <a:pt x="168" y="77"/>
                    <a:pt x="176" y="82"/>
                    <a:pt x="191" y="84"/>
                  </a:cubicBezTo>
                  <a:cubicBezTo>
                    <a:pt x="201" y="100"/>
                    <a:pt x="218" y="86"/>
                    <a:pt x="231" y="82"/>
                  </a:cubicBezTo>
                  <a:cubicBezTo>
                    <a:pt x="245" y="92"/>
                    <a:pt x="237" y="103"/>
                    <a:pt x="223" y="106"/>
                  </a:cubicBezTo>
                  <a:cubicBezTo>
                    <a:pt x="217" y="115"/>
                    <a:pt x="210" y="110"/>
                    <a:pt x="207" y="120"/>
                  </a:cubicBezTo>
                  <a:cubicBezTo>
                    <a:pt x="204" y="142"/>
                    <a:pt x="205" y="133"/>
                    <a:pt x="191" y="142"/>
                  </a:cubicBezTo>
                  <a:cubicBezTo>
                    <a:pt x="185" y="152"/>
                    <a:pt x="189" y="152"/>
                    <a:pt x="195" y="160"/>
                  </a:cubicBezTo>
                  <a:cubicBezTo>
                    <a:pt x="198" y="164"/>
                    <a:pt x="203" y="172"/>
                    <a:pt x="203" y="172"/>
                  </a:cubicBezTo>
                  <a:cubicBezTo>
                    <a:pt x="200" y="213"/>
                    <a:pt x="200" y="209"/>
                    <a:pt x="179" y="188"/>
                  </a:cubicBezTo>
                  <a:cubicBezTo>
                    <a:pt x="177" y="181"/>
                    <a:pt x="175" y="175"/>
                    <a:pt x="173" y="168"/>
                  </a:cubicBezTo>
                  <a:cubicBezTo>
                    <a:pt x="158" y="173"/>
                    <a:pt x="164" y="195"/>
                    <a:pt x="163" y="208"/>
                  </a:cubicBezTo>
                  <a:cubicBezTo>
                    <a:pt x="121" y="203"/>
                    <a:pt x="169" y="187"/>
                    <a:pt x="137" y="166"/>
                  </a:cubicBezTo>
                  <a:cubicBezTo>
                    <a:pt x="134" y="161"/>
                    <a:pt x="129" y="156"/>
                    <a:pt x="135" y="150"/>
                  </a:cubicBezTo>
                  <a:cubicBezTo>
                    <a:pt x="138" y="147"/>
                    <a:pt x="147" y="146"/>
                    <a:pt x="147" y="146"/>
                  </a:cubicBezTo>
                  <a:cubicBezTo>
                    <a:pt x="158" y="130"/>
                    <a:pt x="143" y="123"/>
                    <a:pt x="167" y="126"/>
                  </a:cubicBezTo>
                  <a:cubicBezTo>
                    <a:pt x="173" y="132"/>
                    <a:pt x="172" y="134"/>
                    <a:pt x="179" y="130"/>
                  </a:cubicBezTo>
                  <a:cubicBezTo>
                    <a:pt x="183" y="128"/>
                    <a:pt x="191" y="122"/>
                    <a:pt x="191" y="122"/>
                  </a:cubicBezTo>
                  <a:cubicBezTo>
                    <a:pt x="194" y="114"/>
                    <a:pt x="198" y="115"/>
                    <a:pt x="205" y="110"/>
                  </a:cubicBezTo>
                  <a:cubicBezTo>
                    <a:pt x="188" y="104"/>
                    <a:pt x="197" y="105"/>
                    <a:pt x="177" y="108"/>
                  </a:cubicBezTo>
                  <a:cubicBezTo>
                    <a:pt x="170" y="110"/>
                    <a:pt x="166" y="108"/>
                    <a:pt x="159" y="110"/>
                  </a:cubicBezTo>
                  <a:cubicBezTo>
                    <a:pt x="151" y="98"/>
                    <a:pt x="149" y="100"/>
                    <a:pt x="133" y="102"/>
                  </a:cubicBezTo>
                  <a:cubicBezTo>
                    <a:pt x="130" y="106"/>
                    <a:pt x="125" y="108"/>
                    <a:pt x="123" y="112"/>
                  </a:cubicBezTo>
                  <a:cubicBezTo>
                    <a:pt x="115" y="133"/>
                    <a:pt x="126" y="129"/>
                    <a:pt x="107" y="134"/>
                  </a:cubicBezTo>
                  <a:cubicBezTo>
                    <a:pt x="94" y="154"/>
                    <a:pt x="111" y="175"/>
                    <a:pt x="85" y="184"/>
                  </a:cubicBezTo>
                  <a:cubicBezTo>
                    <a:pt x="77" y="181"/>
                    <a:pt x="76" y="176"/>
                    <a:pt x="69" y="172"/>
                  </a:cubicBezTo>
                  <a:cubicBezTo>
                    <a:pt x="48" y="176"/>
                    <a:pt x="43" y="163"/>
                    <a:pt x="23" y="160"/>
                  </a:cubicBezTo>
                  <a:cubicBezTo>
                    <a:pt x="22" y="153"/>
                    <a:pt x="24" y="146"/>
                    <a:pt x="21" y="140"/>
                  </a:cubicBezTo>
                  <a:cubicBezTo>
                    <a:pt x="16" y="129"/>
                    <a:pt x="7" y="128"/>
                    <a:pt x="3" y="116"/>
                  </a:cubicBezTo>
                  <a:cubicBezTo>
                    <a:pt x="5" y="82"/>
                    <a:pt x="0" y="85"/>
                    <a:pt x="31" y="82"/>
                  </a:cubicBezTo>
                  <a:cubicBezTo>
                    <a:pt x="36" y="74"/>
                    <a:pt x="32" y="64"/>
                    <a:pt x="43" y="68"/>
                  </a:cubicBezTo>
                  <a:cubicBezTo>
                    <a:pt x="58" y="63"/>
                    <a:pt x="56" y="51"/>
                    <a:pt x="65" y="42"/>
                  </a:cubicBezTo>
                  <a:cubicBezTo>
                    <a:pt x="72" y="35"/>
                    <a:pt x="82" y="34"/>
                    <a:pt x="91" y="32"/>
                  </a:cubicBezTo>
                  <a:cubicBezTo>
                    <a:pt x="113" y="17"/>
                    <a:pt x="92" y="0"/>
                    <a:pt x="121" y="0"/>
                  </a:cubicBezTo>
                  <a:close/>
                </a:path>
              </a:pathLst>
            </a:custGeom>
            <a:solidFill>
              <a:srgbClr val="C0C0C0"/>
            </a:solidFill>
            <a:ln w="3175">
              <a:solidFill>
                <a:schemeClr val="bg1"/>
              </a:solidFill>
              <a:round/>
              <a:headEnd/>
              <a:tailEnd/>
            </a:ln>
          </p:spPr>
          <p:txBody>
            <a:bodyPr/>
            <a:lstStyle/>
            <a:p>
              <a:endParaRPr lang="zh-CN" altLang="en-US"/>
            </a:p>
          </p:txBody>
        </p:sp>
        <p:sp>
          <p:nvSpPr>
            <p:cNvPr id="40" name="Freeform 73"/>
            <p:cNvSpPr>
              <a:spLocks/>
            </p:cNvSpPr>
            <p:nvPr/>
          </p:nvSpPr>
          <p:spPr bwMode="auto">
            <a:xfrm>
              <a:off x="2503" y="2886"/>
              <a:ext cx="394" cy="220"/>
            </a:xfrm>
            <a:custGeom>
              <a:avLst/>
              <a:gdLst>
                <a:gd name="T0" fmla="*/ 46 w 394"/>
                <a:gd name="T1" fmla="*/ 17 h 220"/>
                <a:gd name="T2" fmla="*/ 34 w 394"/>
                <a:gd name="T3" fmla="*/ 51 h 220"/>
                <a:gd name="T4" fmla="*/ 64 w 394"/>
                <a:gd name="T5" fmla="*/ 69 h 220"/>
                <a:gd name="T6" fmla="*/ 72 w 394"/>
                <a:gd name="T7" fmla="*/ 61 h 220"/>
                <a:gd name="T8" fmla="*/ 80 w 394"/>
                <a:gd name="T9" fmla="*/ 37 h 220"/>
                <a:gd name="T10" fmla="*/ 124 w 394"/>
                <a:gd name="T11" fmla="*/ 57 h 220"/>
                <a:gd name="T12" fmla="*/ 180 w 394"/>
                <a:gd name="T13" fmla="*/ 61 h 220"/>
                <a:gd name="T14" fmla="*/ 258 w 394"/>
                <a:gd name="T15" fmla="*/ 91 h 220"/>
                <a:gd name="T16" fmla="*/ 296 w 394"/>
                <a:gd name="T17" fmla="*/ 119 h 220"/>
                <a:gd name="T18" fmla="*/ 348 w 394"/>
                <a:gd name="T19" fmla="*/ 117 h 220"/>
                <a:gd name="T20" fmla="*/ 352 w 394"/>
                <a:gd name="T21" fmla="*/ 81 h 220"/>
                <a:gd name="T22" fmla="*/ 364 w 394"/>
                <a:gd name="T23" fmla="*/ 77 h 220"/>
                <a:gd name="T24" fmla="*/ 394 w 394"/>
                <a:gd name="T25" fmla="*/ 109 h 220"/>
                <a:gd name="T26" fmla="*/ 358 w 394"/>
                <a:gd name="T27" fmla="*/ 145 h 220"/>
                <a:gd name="T28" fmla="*/ 314 w 394"/>
                <a:gd name="T29" fmla="*/ 143 h 220"/>
                <a:gd name="T30" fmla="*/ 320 w 394"/>
                <a:gd name="T31" fmla="*/ 159 h 220"/>
                <a:gd name="T32" fmla="*/ 352 w 394"/>
                <a:gd name="T33" fmla="*/ 189 h 220"/>
                <a:gd name="T34" fmla="*/ 320 w 394"/>
                <a:gd name="T35" fmla="*/ 209 h 220"/>
                <a:gd name="T36" fmla="*/ 280 w 394"/>
                <a:gd name="T37" fmla="*/ 169 h 220"/>
                <a:gd name="T38" fmla="*/ 250 w 394"/>
                <a:gd name="T39" fmla="*/ 185 h 220"/>
                <a:gd name="T40" fmla="*/ 194 w 394"/>
                <a:gd name="T41" fmla="*/ 169 h 220"/>
                <a:gd name="T42" fmla="*/ 162 w 394"/>
                <a:gd name="T43" fmla="*/ 159 h 220"/>
                <a:gd name="T44" fmla="*/ 176 w 394"/>
                <a:gd name="T45" fmla="*/ 137 h 220"/>
                <a:gd name="T46" fmla="*/ 132 w 394"/>
                <a:gd name="T47" fmla="*/ 129 h 220"/>
                <a:gd name="T48" fmla="*/ 114 w 394"/>
                <a:gd name="T49" fmla="*/ 129 h 220"/>
                <a:gd name="T50" fmla="*/ 128 w 394"/>
                <a:gd name="T51" fmla="*/ 107 h 220"/>
                <a:gd name="T52" fmla="*/ 92 w 394"/>
                <a:gd name="T53" fmla="*/ 97 h 220"/>
                <a:gd name="T54" fmla="*/ 100 w 394"/>
                <a:gd name="T55" fmla="*/ 81 h 220"/>
                <a:gd name="T56" fmla="*/ 64 w 394"/>
                <a:gd name="T57" fmla="*/ 107 h 220"/>
                <a:gd name="T58" fmla="*/ 30 w 394"/>
                <a:gd name="T59" fmla="*/ 101 h 220"/>
                <a:gd name="T60" fmla="*/ 24 w 394"/>
                <a:gd name="T61" fmla="*/ 103 h 220"/>
                <a:gd name="T62" fmla="*/ 4 w 394"/>
                <a:gd name="T63" fmla="*/ 105 h 220"/>
                <a:gd name="T64" fmla="*/ 24 w 394"/>
                <a:gd name="T65" fmla="*/ 73 h 220"/>
                <a:gd name="T66" fmla="*/ 16 w 394"/>
                <a:gd name="T67" fmla="*/ 7 h 2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4"/>
                <a:gd name="T103" fmla="*/ 0 h 220"/>
                <a:gd name="T104" fmla="*/ 394 w 394"/>
                <a:gd name="T105" fmla="*/ 220 h 2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4" h="220">
                  <a:moveTo>
                    <a:pt x="42" y="5"/>
                  </a:moveTo>
                  <a:cubicBezTo>
                    <a:pt x="44" y="8"/>
                    <a:pt x="46" y="17"/>
                    <a:pt x="46" y="17"/>
                  </a:cubicBezTo>
                  <a:cubicBezTo>
                    <a:pt x="41" y="41"/>
                    <a:pt x="47" y="16"/>
                    <a:pt x="40" y="33"/>
                  </a:cubicBezTo>
                  <a:cubicBezTo>
                    <a:pt x="37" y="39"/>
                    <a:pt x="34" y="51"/>
                    <a:pt x="34" y="51"/>
                  </a:cubicBezTo>
                  <a:cubicBezTo>
                    <a:pt x="32" y="65"/>
                    <a:pt x="27" y="72"/>
                    <a:pt x="30" y="85"/>
                  </a:cubicBezTo>
                  <a:cubicBezTo>
                    <a:pt x="71" y="83"/>
                    <a:pt x="72" y="93"/>
                    <a:pt x="64" y="69"/>
                  </a:cubicBezTo>
                  <a:cubicBezTo>
                    <a:pt x="65" y="67"/>
                    <a:pt x="65" y="64"/>
                    <a:pt x="66" y="63"/>
                  </a:cubicBezTo>
                  <a:cubicBezTo>
                    <a:pt x="67" y="62"/>
                    <a:pt x="72" y="63"/>
                    <a:pt x="72" y="61"/>
                  </a:cubicBezTo>
                  <a:cubicBezTo>
                    <a:pt x="73" y="55"/>
                    <a:pt x="66" y="43"/>
                    <a:pt x="66" y="43"/>
                  </a:cubicBezTo>
                  <a:cubicBezTo>
                    <a:pt x="69" y="33"/>
                    <a:pt x="71" y="31"/>
                    <a:pt x="80" y="37"/>
                  </a:cubicBezTo>
                  <a:cubicBezTo>
                    <a:pt x="89" y="51"/>
                    <a:pt x="90" y="43"/>
                    <a:pt x="102" y="39"/>
                  </a:cubicBezTo>
                  <a:cubicBezTo>
                    <a:pt x="113" y="43"/>
                    <a:pt x="116" y="49"/>
                    <a:pt x="124" y="57"/>
                  </a:cubicBezTo>
                  <a:cubicBezTo>
                    <a:pt x="126" y="89"/>
                    <a:pt x="120" y="93"/>
                    <a:pt x="148" y="89"/>
                  </a:cubicBezTo>
                  <a:cubicBezTo>
                    <a:pt x="160" y="81"/>
                    <a:pt x="166" y="66"/>
                    <a:pt x="180" y="61"/>
                  </a:cubicBezTo>
                  <a:cubicBezTo>
                    <a:pt x="212" y="64"/>
                    <a:pt x="203" y="75"/>
                    <a:pt x="234" y="79"/>
                  </a:cubicBezTo>
                  <a:cubicBezTo>
                    <a:pt x="242" y="82"/>
                    <a:pt x="251" y="86"/>
                    <a:pt x="258" y="91"/>
                  </a:cubicBezTo>
                  <a:cubicBezTo>
                    <a:pt x="263" y="98"/>
                    <a:pt x="271" y="103"/>
                    <a:pt x="278" y="107"/>
                  </a:cubicBezTo>
                  <a:cubicBezTo>
                    <a:pt x="284" y="111"/>
                    <a:pt x="296" y="119"/>
                    <a:pt x="296" y="119"/>
                  </a:cubicBezTo>
                  <a:cubicBezTo>
                    <a:pt x="297" y="122"/>
                    <a:pt x="295" y="128"/>
                    <a:pt x="298" y="129"/>
                  </a:cubicBezTo>
                  <a:cubicBezTo>
                    <a:pt x="299" y="129"/>
                    <a:pt x="344" y="117"/>
                    <a:pt x="348" y="117"/>
                  </a:cubicBezTo>
                  <a:cubicBezTo>
                    <a:pt x="355" y="112"/>
                    <a:pt x="354" y="108"/>
                    <a:pt x="362" y="105"/>
                  </a:cubicBezTo>
                  <a:cubicBezTo>
                    <a:pt x="361" y="101"/>
                    <a:pt x="358" y="84"/>
                    <a:pt x="352" y="81"/>
                  </a:cubicBezTo>
                  <a:cubicBezTo>
                    <a:pt x="348" y="79"/>
                    <a:pt x="340" y="77"/>
                    <a:pt x="340" y="77"/>
                  </a:cubicBezTo>
                  <a:cubicBezTo>
                    <a:pt x="344" y="62"/>
                    <a:pt x="356" y="69"/>
                    <a:pt x="364" y="77"/>
                  </a:cubicBezTo>
                  <a:cubicBezTo>
                    <a:pt x="367" y="93"/>
                    <a:pt x="374" y="86"/>
                    <a:pt x="388" y="91"/>
                  </a:cubicBezTo>
                  <a:cubicBezTo>
                    <a:pt x="382" y="109"/>
                    <a:pt x="378" y="98"/>
                    <a:pt x="394" y="109"/>
                  </a:cubicBezTo>
                  <a:cubicBezTo>
                    <a:pt x="391" y="118"/>
                    <a:pt x="387" y="121"/>
                    <a:pt x="378" y="123"/>
                  </a:cubicBezTo>
                  <a:cubicBezTo>
                    <a:pt x="371" y="133"/>
                    <a:pt x="368" y="138"/>
                    <a:pt x="358" y="145"/>
                  </a:cubicBezTo>
                  <a:cubicBezTo>
                    <a:pt x="352" y="143"/>
                    <a:pt x="340" y="139"/>
                    <a:pt x="340" y="139"/>
                  </a:cubicBezTo>
                  <a:cubicBezTo>
                    <a:pt x="331" y="140"/>
                    <a:pt x="320" y="137"/>
                    <a:pt x="314" y="143"/>
                  </a:cubicBezTo>
                  <a:cubicBezTo>
                    <a:pt x="311" y="146"/>
                    <a:pt x="306" y="155"/>
                    <a:pt x="306" y="155"/>
                  </a:cubicBezTo>
                  <a:cubicBezTo>
                    <a:pt x="311" y="157"/>
                    <a:pt x="318" y="155"/>
                    <a:pt x="320" y="159"/>
                  </a:cubicBezTo>
                  <a:cubicBezTo>
                    <a:pt x="329" y="175"/>
                    <a:pt x="317" y="175"/>
                    <a:pt x="334" y="181"/>
                  </a:cubicBezTo>
                  <a:cubicBezTo>
                    <a:pt x="340" y="190"/>
                    <a:pt x="342" y="192"/>
                    <a:pt x="352" y="189"/>
                  </a:cubicBezTo>
                  <a:cubicBezTo>
                    <a:pt x="357" y="175"/>
                    <a:pt x="356" y="192"/>
                    <a:pt x="358" y="197"/>
                  </a:cubicBezTo>
                  <a:cubicBezTo>
                    <a:pt x="354" y="220"/>
                    <a:pt x="346" y="211"/>
                    <a:pt x="320" y="209"/>
                  </a:cubicBezTo>
                  <a:cubicBezTo>
                    <a:pt x="311" y="203"/>
                    <a:pt x="307" y="194"/>
                    <a:pt x="300" y="187"/>
                  </a:cubicBezTo>
                  <a:cubicBezTo>
                    <a:pt x="297" y="177"/>
                    <a:pt x="290" y="172"/>
                    <a:pt x="280" y="169"/>
                  </a:cubicBezTo>
                  <a:cubicBezTo>
                    <a:pt x="274" y="170"/>
                    <a:pt x="268" y="169"/>
                    <a:pt x="262" y="171"/>
                  </a:cubicBezTo>
                  <a:cubicBezTo>
                    <a:pt x="255" y="174"/>
                    <a:pt x="259" y="182"/>
                    <a:pt x="250" y="185"/>
                  </a:cubicBezTo>
                  <a:cubicBezTo>
                    <a:pt x="226" y="183"/>
                    <a:pt x="230" y="182"/>
                    <a:pt x="214" y="177"/>
                  </a:cubicBezTo>
                  <a:cubicBezTo>
                    <a:pt x="206" y="169"/>
                    <a:pt x="205" y="166"/>
                    <a:pt x="194" y="169"/>
                  </a:cubicBezTo>
                  <a:cubicBezTo>
                    <a:pt x="184" y="179"/>
                    <a:pt x="168" y="180"/>
                    <a:pt x="160" y="167"/>
                  </a:cubicBezTo>
                  <a:cubicBezTo>
                    <a:pt x="161" y="164"/>
                    <a:pt x="160" y="161"/>
                    <a:pt x="162" y="159"/>
                  </a:cubicBezTo>
                  <a:cubicBezTo>
                    <a:pt x="165" y="156"/>
                    <a:pt x="174" y="155"/>
                    <a:pt x="174" y="155"/>
                  </a:cubicBezTo>
                  <a:cubicBezTo>
                    <a:pt x="183" y="146"/>
                    <a:pt x="181" y="152"/>
                    <a:pt x="176" y="137"/>
                  </a:cubicBezTo>
                  <a:cubicBezTo>
                    <a:pt x="171" y="122"/>
                    <a:pt x="158" y="119"/>
                    <a:pt x="144" y="115"/>
                  </a:cubicBezTo>
                  <a:cubicBezTo>
                    <a:pt x="132" y="117"/>
                    <a:pt x="128" y="117"/>
                    <a:pt x="132" y="129"/>
                  </a:cubicBezTo>
                  <a:cubicBezTo>
                    <a:pt x="130" y="146"/>
                    <a:pt x="132" y="149"/>
                    <a:pt x="116" y="145"/>
                  </a:cubicBezTo>
                  <a:cubicBezTo>
                    <a:pt x="109" y="138"/>
                    <a:pt x="105" y="135"/>
                    <a:pt x="114" y="129"/>
                  </a:cubicBezTo>
                  <a:cubicBezTo>
                    <a:pt x="119" y="122"/>
                    <a:pt x="117" y="116"/>
                    <a:pt x="126" y="113"/>
                  </a:cubicBezTo>
                  <a:cubicBezTo>
                    <a:pt x="127" y="111"/>
                    <a:pt x="129" y="108"/>
                    <a:pt x="128" y="107"/>
                  </a:cubicBezTo>
                  <a:cubicBezTo>
                    <a:pt x="125" y="104"/>
                    <a:pt x="116" y="103"/>
                    <a:pt x="116" y="103"/>
                  </a:cubicBezTo>
                  <a:cubicBezTo>
                    <a:pt x="106" y="106"/>
                    <a:pt x="96" y="108"/>
                    <a:pt x="92" y="97"/>
                  </a:cubicBezTo>
                  <a:cubicBezTo>
                    <a:pt x="93" y="93"/>
                    <a:pt x="92" y="89"/>
                    <a:pt x="94" y="85"/>
                  </a:cubicBezTo>
                  <a:cubicBezTo>
                    <a:pt x="95" y="83"/>
                    <a:pt x="99" y="83"/>
                    <a:pt x="100" y="81"/>
                  </a:cubicBezTo>
                  <a:cubicBezTo>
                    <a:pt x="102" y="74"/>
                    <a:pt x="86" y="65"/>
                    <a:pt x="86" y="65"/>
                  </a:cubicBezTo>
                  <a:cubicBezTo>
                    <a:pt x="52" y="71"/>
                    <a:pt x="91" y="98"/>
                    <a:pt x="64" y="107"/>
                  </a:cubicBezTo>
                  <a:cubicBezTo>
                    <a:pt x="50" y="102"/>
                    <a:pt x="58" y="96"/>
                    <a:pt x="38" y="103"/>
                  </a:cubicBezTo>
                  <a:cubicBezTo>
                    <a:pt x="35" y="102"/>
                    <a:pt x="32" y="103"/>
                    <a:pt x="30" y="101"/>
                  </a:cubicBezTo>
                  <a:cubicBezTo>
                    <a:pt x="28" y="100"/>
                    <a:pt x="28" y="94"/>
                    <a:pt x="26" y="95"/>
                  </a:cubicBezTo>
                  <a:cubicBezTo>
                    <a:pt x="23" y="96"/>
                    <a:pt x="26" y="101"/>
                    <a:pt x="24" y="103"/>
                  </a:cubicBezTo>
                  <a:cubicBezTo>
                    <a:pt x="23" y="105"/>
                    <a:pt x="20" y="106"/>
                    <a:pt x="18" y="107"/>
                  </a:cubicBezTo>
                  <a:cubicBezTo>
                    <a:pt x="13" y="106"/>
                    <a:pt x="8" y="108"/>
                    <a:pt x="4" y="105"/>
                  </a:cubicBezTo>
                  <a:cubicBezTo>
                    <a:pt x="1" y="102"/>
                    <a:pt x="0" y="93"/>
                    <a:pt x="0" y="93"/>
                  </a:cubicBezTo>
                  <a:cubicBezTo>
                    <a:pt x="3" y="73"/>
                    <a:pt x="12" y="85"/>
                    <a:pt x="24" y="73"/>
                  </a:cubicBezTo>
                  <a:cubicBezTo>
                    <a:pt x="22" y="59"/>
                    <a:pt x="20" y="57"/>
                    <a:pt x="16" y="45"/>
                  </a:cubicBezTo>
                  <a:cubicBezTo>
                    <a:pt x="19" y="31"/>
                    <a:pt x="24" y="19"/>
                    <a:pt x="16" y="7"/>
                  </a:cubicBezTo>
                  <a:cubicBezTo>
                    <a:pt x="20" y="0"/>
                    <a:pt x="37" y="3"/>
                    <a:pt x="42" y="5"/>
                  </a:cubicBezTo>
                  <a:close/>
                </a:path>
              </a:pathLst>
            </a:custGeom>
            <a:solidFill>
              <a:srgbClr val="C0C0C0"/>
            </a:solidFill>
            <a:ln w="3175">
              <a:solidFill>
                <a:schemeClr val="bg1"/>
              </a:solidFill>
              <a:round/>
              <a:headEnd/>
              <a:tailEnd/>
            </a:ln>
          </p:spPr>
          <p:txBody>
            <a:bodyPr/>
            <a:lstStyle/>
            <a:p>
              <a:endParaRPr lang="zh-CN" altLang="en-US"/>
            </a:p>
          </p:txBody>
        </p:sp>
        <p:sp>
          <p:nvSpPr>
            <p:cNvPr id="41" name="Freeform 74"/>
            <p:cNvSpPr>
              <a:spLocks/>
            </p:cNvSpPr>
            <p:nvPr/>
          </p:nvSpPr>
          <p:spPr bwMode="auto">
            <a:xfrm>
              <a:off x="2374" y="2610"/>
              <a:ext cx="140" cy="229"/>
            </a:xfrm>
            <a:custGeom>
              <a:avLst/>
              <a:gdLst>
                <a:gd name="T0" fmla="*/ 63 w 140"/>
                <a:gd name="T1" fmla="*/ 5 h 229"/>
                <a:gd name="T2" fmla="*/ 75 w 140"/>
                <a:gd name="T3" fmla="*/ 21 h 229"/>
                <a:gd name="T4" fmla="*/ 69 w 140"/>
                <a:gd name="T5" fmla="*/ 65 h 229"/>
                <a:gd name="T6" fmla="*/ 105 w 140"/>
                <a:gd name="T7" fmla="*/ 81 h 229"/>
                <a:gd name="T8" fmla="*/ 105 w 140"/>
                <a:gd name="T9" fmla="*/ 101 h 229"/>
                <a:gd name="T10" fmla="*/ 119 w 140"/>
                <a:gd name="T11" fmla="*/ 109 h 229"/>
                <a:gd name="T12" fmla="*/ 127 w 140"/>
                <a:gd name="T13" fmla="*/ 127 h 229"/>
                <a:gd name="T14" fmla="*/ 115 w 140"/>
                <a:gd name="T15" fmla="*/ 161 h 229"/>
                <a:gd name="T16" fmla="*/ 119 w 140"/>
                <a:gd name="T17" fmla="*/ 171 h 229"/>
                <a:gd name="T18" fmla="*/ 127 w 140"/>
                <a:gd name="T19" fmla="*/ 159 h 229"/>
                <a:gd name="T20" fmla="*/ 137 w 140"/>
                <a:gd name="T21" fmla="*/ 179 h 229"/>
                <a:gd name="T22" fmla="*/ 123 w 140"/>
                <a:gd name="T23" fmla="*/ 199 h 229"/>
                <a:gd name="T24" fmla="*/ 109 w 140"/>
                <a:gd name="T25" fmla="*/ 223 h 229"/>
                <a:gd name="T26" fmla="*/ 95 w 140"/>
                <a:gd name="T27" fmla="*/ 193 h 229"/>
                <a:gd name="T28" fmla="*/ 77 w 140"/>
                <a:gd name="T29" fmla="*/ 211 h 229"/>
                <a:gd name="T30" fmla="*/ 61 w 140"/>
                <a:gd name="T31" fmla="*/ 189 h 229"/>
                <a:gd name="T32" fmla="*/ 103 w 140"/>
                <a:gd name="T33" fmla="*/ 173 h 229"/>
                <a:gd name="T34" fmla="*/ 91 w 140"/>
                <a:gd name="T35" fmla="*/ 167 h 229"/>
                <a:gd name="T36" fmla="*/ 71 w 140"/>
                <a:gd name="T37" fmla="*/ 141 h 229"/>
                <a:gd name="T38" fmla="*/ 75 w 140"/>
                <a:gd name="T39" fmla="*/ 127 h 229"/>
                <a:gd name="T40" fmla="*/ 103 w 140"/>
                <a:gd name="T41" fmla="*/ 137 h 229"/>
                <a:gd name="T42" fmla="*/ 97 w 140"/>
                <a:gd name="T43" fmla="*/ 119 h 229"/>
                <a:gd name="T44" fmla="*/ 79 w 140"/>
                <a:gd name="T45" fmla="*/ 91 h 229"/>
                <a:gd name="T46" fmla="*/ 67 w 140"/>
                <a:gd name="T47" fmla="*/ 93 h 229"/>
                <a:gd name="T48" fmla="*/ 61 w 140"/>
                <a:gd name="T49" fmla="*/ 117 h 229"/>
                <a:gd name="T50" fmla="*/ 47 w 140"/>
                <a:gd name="T51" fmla="*/ 153 h 229"/>
                <a:gd name="T52" fmla="*/ 29 w 140"/>
                <a:gd name="T53" fmla="*/ 161 h 229"/>
                <a:gd name="T54" fmla="*/ 9 w 140"/>
                <a:gd name="T55" fmla="*/ 179 h 229"/>
                <a:gd name="T56" fmla="*/ 9 w 140"/>
                <a:gd name="T57" fmla="*/ 153 h 229"/>
                <a:gd name="T58" fmla="*/ 39 w 140"/>
                <a:gd name="T59" fmla="*/ 133 h 229"/>
                <a:gd name="T60" fmla="*/ 55 w 140"/>
                <a:gd name="T61" fmla="*/ 119 h 229"/>
                <a:gd name="T62" fmla="*/ 49 w 140"/>
                <a:gd name="T63" fmla="*/ 103 h 229"/>
                <a:gd name="T64" fmla="*/ 47 w 140"/>
                <a:gd name="T65" fmla="*/ 79 h 229"/>
                <a:gd name="T66" fmla="*/ 43 w 140"/>
                <a:gd name="T67" fmla="*/ 67 h 229"/>
                <a:gd name="T68" fmla="*/ 45 w 140"/>
                <a:gd name="T69" fmla="*/ 33 h 229"/>
                <a:gd name="T70" fmla="*/ 47 w 140"/>
                <a:gd name="T71" fmla="*/ 17 h 229"/>
                <a:gd name="T72" fmla="*/ 63 w 140"/>
                <a:gd name="T73" fmla="*/ 5 h 2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
                <a:gd name="T112" fmla="*/ 0 h 229"/>
                <a:gd name="T113" fmla="*/ 140 w 140"/>
                <a:gd name="T114" fmla="*/ 229 h 2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 h="229">
                  <a:moveTo>
                    <a:pt x="63" y="5"/>
                  </a:moveTo>
                  <a:cubicBezTo>
                    <a:pt x="74" y="8"/>
                    <a:pt x="72" y="11"/>
                    <a:pt x="75" y="21"/>
                  </a:cubicBezTo>
                  <a:cubicBezTo>
                    <a:pt x="74" y="39"/>
                    <a:pt x="74" y="49"/>
                    <a:pt x="69" y="65"/>
                  </a:cubicBezTo>
                  <a:cubicBezTo>
                    <a:pt x="76" y="86"/>
                    <a:pt x="78" y="79"/>
                    <a:pt x="105" y="81"/>
                  </a:cubicBezTo>
                  <a:cubicBezTo>
                    <a:pt x="110" y="89"/>
                    <a:pt x="108" y="92"/>
                    <a:pt x="105" y="101"/>
                  </a:cubicBezTo>
                  <a:cubicBezTo>
                    <a:pt x="110" y="115"/>
                    <a:pt x="103" y="100"/>
                    <a:pt x="119" y="109"/>
                  </a:cubicBezTo>
                  <a:cubicBezTo>
                    <a:pt x="121" y="110"/>
                    <a:pt x="126" y="124"/>
                    <a:pt x="127" y="127"/>
                  </a:cubicBezTo>
                  <a:cubicBezTo>
                    <a:pt x="125" y="148"/>
                    <a:pt x="127" y="149"/>
                    <a:pt x="115" y="161"/>
                  </a:cubicBezTo>
                  <a:cubicBezTo>
                    <a:pt x="114" y="164"/>
                    <a:pt x="116" y="173"/>
                    <a:pt x="119" y="171"/>
                  </a:cubicBezTo>
                  <a:cubicBezTo>
                    <a:pt x="123" y="169"/>
                    <a:pt x="127" y="159"/>
                    <a:pt x="127" y="159"/>
                  </a:cubicBezTo>
                  <a:cubicBezTo>
                    <a:pt x="135" y="164"/>
                    <a:pt x="134" y="170"/>
                    <a:pt x="137" y="179"/>
                  </a:cubicBezTo>
                  <a:cubicBezTo>
                    <a:pt x="135" y="206"/>
                    <a:pt x="140" y="210"/>
                    <a:pt x="123" y="199"/>
                  </a:cubicBezTo>
                  <a:cubicBezTo>
                    <a:pt x="122" y="217"/>
                    <a:pt x="126" y="229"/>
                    <a:pt x="109" y="223"/>
                  </a:cubicBezTo>
                  <a:cubicBezTo>
                    <a:pt x="102" y="213"/>
                    <a:pt x="105" y="200"/>
                    <a:pt x="95" y="193"/>
                  </a:cubicBezTo>
                  <a:cubicBezTo>
                    <a:pt x="87" y="199"/>
                    <a:pt x="86" y="208"/>
                    <a:pt x="77" y="211"/>
                  </a:cubicBezTo>
                  <a:cubicBezTo>
                    <a:pt x="69" y="205"/>
                    <a:pt x="64" y="198"/>
                    <a:pt x="61" y="189"/>
                  </a:cubicBezTo>
                  <a:cubicBezTo>
                    <a:pt x="65" y="176"/>
                    <a:pt x="91" y="175"/>
                    <a:pt x="103" y="173"/>
                  </a:cubicBezTo>
                  <a:cubicBezTo>
                    <a:pt x="101" y="161"/>
                    <a:pt x="98" y="146"/>
                    <a:pt x="91" y="167"/>
                  </a:cubicBezTo>
                  <a:cubicBezTo>
                    <a:pt x="77" y="162"/>
                    <a:pt x="82" y="148"/>
                    <a:pt x="71" y="141"/>
                  </a:cubicBezTo>
                  <a:cubicBezTo>
                    <a:pt x="66" y="133"/>
                    <a:pt x="66" y="130"/>
                    <a:pt x="75" y="127"/>
                  </a:cubicBezTo>
                  <a:cubicBezTo>
                    <a:pt x="89" y="129"/>
                    <a:pt x="94" y="128"/>
                    <a:pt x="103" y="137"/>
                  </a:cubicBezTo>
                  <a:cubicBezTo>
                    <a:pt x="106" y="128"/>
                    <a:pt x="105" y="124"/>
                    <a:pt x="97" y="119"/>
                  </a:cubicBezTo>
                  <a:cubicBezTo>
                    <a:pt x="88" y="106"/>
                    <a:pt x="96" y="97"/>
                    <a:pt x="79" y="91"/>
                  </a:cubicBezTo>
                  <a:cubicBezTo>
                    <a:pt x="75" y="92"/>
                    <a:pt x="69" y="90"/>
                    <a:pt x="67" y="93"/>
                  </a:cubicBezTo>
                  <a:cubicBezTo>
                    <a:pt x="60" y="104"/>
                    <a:pt x="77" y="112"/>
                    <a:pt x="61" y="117"/>
                  </a:cubicBezTo>
                  <a:cubicBezTo>
                    <a:pt x="57" y="129"/>
                    <a:pt x="51" y="140"/>
                    <a:pt x="47" y="153"/>
                  </a:cubicBezTo>
                  <a:cubicBezTo>
                    <a:pt x="45" y="159"/>
                    <a:pt x="35" y="159"/>
                    <a:pt x="29" y="161"/>
                  </a:cubicBezTo>
                  <a:cubicBezTo>
                    <a:pt x="27" y="162"/>
                    <a:pt x="9" y="179"/>
                    <a:pt x="9" y="179"/>
                  </a:cubicBezTo>
                  <a:cubicBezTo>
                    <a:pt x="0" y="178"/>
                    <a:pt x="1" y="166"/>
                    <a:pt x="9" y="153"/>
                  </a:cubicBezTo>
                  <a:cubicBezTo>
                    <a:pt x="15" y="144"/>
                    <a:pt x="31" y="142"/>
                    <a:pt x="39" y="133"/>
                  </a:cubicBezTo>
                  <a:cubicBezTo>
                    <a:pt x="44" y="128"/>
                    <a:pt x="55" y="119"/>
                    <a:pt x="55" y="119"/>
                  </a:cubicBezTo>
                  <a:cubicBezTo>
                    <a:pt x="58" y="110"/>
                    <a:pt x="57" y="108"/>
                    <a:pt x="49" y="103"/>
                  </a:cubicBezTo>
                  <a:cubicBezTo>
                    <a:pt x="40" y="90"/>
                    <a:pt x="49" y="105"/>
                    <a:pt x="47" y="79"/>
                  </a:cubicBezTo>
                  <a:cubicBezTo>
                    <a:pt x="47" y="75"/>
                    <a:pt x="43" y="67"/>
                    <a:pt x="43" y="67"/>
                  </a:cubicBezTo>
                  <a:cubicBezTo>
                    <a:pt x="46" y="52"/>
                    <a:pt x="47" y="49"/>
                    <a:pt x="45" y="33"/>
                  </a:cubicBezTo>
                  <a:cubicBezTo>
                    <a:pt x="46" y="28"/>
                    <a:pt x="44" y="22"/>
                    <a:pt x="47" y="17"/>
                  </a:cubicBezTo>
                  <a:cubicBezTo>
                    <a:pt x="50" y="11"/>
                    <a:pt x="68" y="0"/>
                    <a:pt x="63" y="5"/>
                  </a:cubicBezTo>
                  <a:close/>
                </a:path>
              </a:pathLst>
            </a:custGeom>
            <a:solidFill>
              <a:srgbClr val="C0C0C0"/>
            </a:solidFill>
            <a:ln w="3175">
              <a:solidFill>
                <a:schemeClr val="bg1"/>
              </a:solidFill>
              <a:round/>
              <a:headEnd/>
              <a:tailEnd/>
            </a:ln>
          </p:spPr>
          <p:txBody>
            <a:bodyPr/>
            <a:lstStyle/>
            <a:p>
              <a:endParaRPr lang="zh-CN" altLang="en-US"/>
            </a:p>
          </p:txBody>
        </p:sp>
        <p:sp>
          <p:nvSpPr>
            <p:cNvPr id="42" name="Freeform 75"/>
            <p:cNvSpPr>
              <a:spLocks/>
            </p:cNvSpPr>
            <p:nvPr/>
          </p:nvSpPr>
          <p:spPr bwMode="auto">
            <a:xfrm>
              <a:off x="2765" y="3569"/>
              <a:ext cx="66" cy="68"/>
            </a:xfrm>
            <a:custGeom>
              <a:avLst/>
              <a:gdLst>
                <a:gd name="T0" fmla="*/ 4 w 66"/>
                <a:gd name="T1" fmla="*/ 24 h 68"/>
                <a:gd name="T2" fmla="*/ 20 w 66"/>
                <a:gd name="T3" fmla="*/ 68 h 68"/>
                <a:gd name="T4" fmla="*/ 58 w 66"/>
                <a:gd name="T5" fmla="*/ 46 h 68"/>
                <a:gd name="T6" fmla="*/ 64 w 66"/>
                <a:gd name="T7" fmla="*/ 0 h 68"/>
                <a:gd name="T8" fmla="*/ 32 w 66"/>
                <a:gd name="T9" fmla="*/ 14 h 68"/>
                <a:gd name="T10" fmla="*/ 14 w 66"/>
                <a:gd name="T11" fmla="*/ 10 h 68"/>
                <a:gd name="T12" fmla="*/ 0 w 66"/>
                <a:gd name="T13" fmla="*/ 18 h 68"/>
                <a:gd name="T14" fmla="*/ 4 w 66"/>
                <a:gd name="T15" fmla="*/ 24 h 68"/>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68"/>
                <a:gd name="T26" fmla="*/ 66 w 66"/>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68">
                  <a:moveTo>
                    <a:pt x="4" y="24"/>
                  </a:moveTo>
                  <a:cubicBezTo>
                    <a:pt x="13" y="37"/>
                    <a:pt x="11" y="54"/>
                    <a:pt x="20" y="68"/>
                  </a:cubicBezTo>
                  <a:cubicBezTo>
                    <a:pt x="41" y="66"/>
                    <a:pt x="46" y="63"/>
                    <a:pt x="58" y="46"/>
                  </a:cubicBezTo>
                  <a:cubicBezTo>
                    <a:pt x="59" y="35"/>
                    <a:pt x="66" y="10"/>
                    <a:pt x="64" y="0"/>
                  </a:cubicBezTo>
                  <a:cubicBezTo>
                    <a:pt x="50" y="3"/>
                    <a:pt x="49" y="12"/>
                    <a:pt x="32" y="14"/>
                  </a:cubicBezTo>
                  <a:cubicBezTo>
                    <a:pt x="23" y="20"/>
                    <a:pt x="21" y="17"/>
                    <a:pt x="14" y="10"/>
                  </a:cubicBezTo>
                  <a:cubicBezTo>
                    <a:pt x="10" y="11"/>
                    <a:pt x="0" y="10"/>
                    <a:pt x="0" y="18"/>
                  </a:cubicBezTo>
                  <a:cubicBezTo>
                    <a:pt x="0" y="20"/>
                    <a:pt x="4" y="24"/>
                    <a:pt x="4" y="24"/>
                  </a:cubicBezTo>
                  <a:close/>
                </a:path>
              </a:pathLst>
            </a:custGeom>
            <a:solidFill>
              <a:srgbClr val="C0C0C0"/>
            </a:solidFill>
            <a:ln w="3175">
              <a:solidFill>
                <a:schemeClr val="bg1"/>
              </a:solidFill>
              <a:round/>
              <a:headEnd/>
              <a:tailEnd/>
            </a:ln>
          </p:spPr>
          <p:txBody>
            <a:bodyPr/>
            <a:lstStyle/>
            <a:p>
              <a:endParaRPr lang="zh-CN" altLang="en-US"/>
            </a:p>
          </p:txBody>
        </p:sp>
        <p:sp>
          <p:nvSpPr>
            <p:cNvPr id="43" name="Freeform 76"/>
            <p:cNvSpPr>
              <a:spLocks/>
            </p:cNvSpPr>
            <p:nvPr/>
          </p:nvSpPr>
          <p:spPr bwMode="auto">
            <a:xfrm>
              <a:off x="3068" y="3479"/>
              <a:ext cx="187" cy="212"/>
            </a:xfrm>
            <a:custGeom>
              <a:avLst/>
              <a:gdLst>
                <a:gd name="T0" fmla="*/ 109 w 187"/>
                <a:gd name="T1" fmla="*/ 0 h 212"/>
                <a:gd name="T2" fmla="*/ 115 w 187"/>
                <a:gd name="T3" fmla="*/ 32 h 212"/>
                <a:gd name="T4" fmla="*/ 125 w 187"/>
                <a:gd name="T5" fmla="*/ 56 h 212"/>
                <a:gd name="T6" fmla="*/ 115 w 187"/>
                <a:gd name="T7" fmla="*/ 84 h 212"/>
                <a:gd name="T8" fmla="*/ 131 w 187"/>
                <a:gd name="T9" fmla="*/ 102 h 212"/>
                <a:gd name="T10" fmla="*/ 109 w 187"/>
                <a:gd name="T11" fmla="*/ 108 h 212"/>
                <a:gd name="T12" fmla="*/ 91 w 187"/>
                <a:gd name="T13" fmla="*/ 100 h 212"/>
                <a:gd name="T14" fmla="*/ 89 w 187"/>
                <a:gd name="T15" fmla="*/ 106 h 212"/>
                <a:gd name="T16" fmla="*/ 87 w 187"/>
                <a:gd name="T17" fmla="*/ 124 h 212"/>
                <a:gd name="T18" fmla="*/ 41 w 187"/>
                <a:gd name="T19" fmla="*/ 150 h 212"/>
                <a:gd name="T20" fmla="*/ 11 w 187"/>
                <a:gd name="T21" fmla="*/ 174 h 212"/>
                <a:gd name="T22" fmla="*/ 27 w 187"/>
                <a:gd name="T23" fmla="*/ 198 h 212"/>
                <a:gd name="T24" fmla="*/ 33 w 187"/>
                <a:gd name="T25" fmla="*/ 202 h 212"/>
                <a:gd name="T26" fmla="*/ 39 w 187"/>
                <a:gd name="T27" fmla="*/ 204 h 212"/>
                <a:gd name="T28" fmla="*/ 51 w 187"/>
                <a:gd name="T29" fmla="*/ 212 h 212"/>
                <a:gd name="T30" fmla="*/ 63 w 187"/>
                <a:gd name="T31" fmla="*/ 200 h 212"/>
                <a:gd name="T32" fmla="*/ 69 w 187"/>
                <a:gd name="T33" fmla="*/ 194 h 212"/>
                <a:gd name="T34" fmla="*/ 77 w 187"/>
                <a:gd name="T35" fmla="*/ 166 h 212"/>
                <a:gd name="T36" fmla="*/ 95 w 187"/>
                <a:gd name="T37" fmla="*/ 156 h 212"/>
                <a:gd name="T38" fmla="*/ 115 w 187"/>
                <a:gd name="T39" fmla="*/ 138 h 212"/>
                <a:gd name="T40" fmla="*/ 127 w 187"/>
                <a:gd name="T41" fmla="*/ 122 h 212"/>
                <a:gd name="T42" fmla="*/ 169 w 187"/>
                <a:gd name="T43" fmla="*/ 88 h 212"/>
                <a:gd name="T44" fmla="*/ 183 w 187"/>
                <a:gd name="T45" fmla="*/ 72 h 212"/>
                <a:gd name="T46" fmla="*/ 187 w 187"/>
                <a:gd name="T47" fmla="*/ 60 h 212"/>
                <a:gd name="T48" fmla="*/ 153 w 187"/>
                <a:gd name="T49" fmla="*/ 54 h 212"/>
                <a:gd name="T50" fmla="*/ 139 w 187"/>
                <a:gd name="T51" fmla="*/ 38 h 212"/>
                <a:gd name="T52" fmla="*/ 121 w 187"/>
                <a:gd name="T53" fmla="*/ 8 h 212"/>
                <a:gd name="T54" fmla="*/ 109 w 187"/>
                <a:gd name="T55" fmla="*/ 0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7"/>
                <a:gd name="T85" fmla="*/ 0 h 212"/>
                <a:gd name="T86" fmla="*/ 187 w 187"/>
                <a:gd name="T87" fmla="*/ 212 h 2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7" h="212">
                  <a:moveTo>
                    <a:pt x="109" y="0"/>
                  </a:moveTo>
                  <a:cubicBezTo>
                    <a:pt x="98" y="11"/>
                    <a:pt x="103" y="24"/>
                    <a:pt x="115" y="32"/>
                  </a:cubicBezTo>
                  <a:cubicBezTo>
                    <a:pt x="118" y="41"/>
                    <a:pt x="120" y="48"/>
                    <a:pt x="125" y="56"/>
                  </a:cubicBezTo>
                  <a:cubicBezTo>
                    <a:pt x="123" y="73"/>
                    <a:pt x="119" y="71"/>
                    <a:pt x="115" y="84"/>
                  </a:cubicBezTo>
                  <a:cubicBezTo>
                    <a:pt x="117" y="101"/>
                    <a:pt x="116" y="98"/>
                    <a:pt x="131" y="102"/>
                  </a:cubicBezTo>
                  <a:cubicBezTo>
                    <a:pt x="136" y="116"/>
                    <a:pt x="118" y="109"/>
                    <a:pt x="109" y="108"/>
                  </a:cubicBezTo>
                  <a:cubicBezTo>
                    <a:pt x="102" y="101"/>
                    <a:pt x="100" y="97"/>
                    <a:pt x="91" y="100"/>
                  </a:cubicBezTo>
                  <a:cubicBezTo>
                    <a:pt x="90" y="102"/>
                    <a:pt x="89" y="104"/>
                    <a:pt x="89" y="106"/>
                  </a:cubicBezTo>
                  <a:cubicBezTo>
                    <a:pt x="88" y="112"/>
                    <a:pt x="88" y="118"/>
                    <a:pt x="87" y="124"/>
                  </a:cubicBezTo>
                  <a:cubicBezTo>
                    <a:pt x="85" y="132"/>
                    <a:pt x="51" y="147"/>
                    <a:pt x="41" y="150"/>
                  </a:cubicBezTo>
                  <a:cubicBezTo>
                    <a:pt x="34" y="160"/>
                    <a:pt x="23" y="172"/>
                    <a:pt x="11" y="174"/>
                  </a:cubicBezTo>
                  <a:cubicBezTo>
                    <a:pt x="0" y="190"/>
                    <a:pt x="13" y="196"/>
                    <a:pt x="27" y="198"/>
                  </a:cubicBezTo>
                  <a:cubicBezTo>
                    <a:pt x="29" y="199"/>
                    <a:pt x="31" y="201"/>
                    <a:pt x="33" y="202"/>
                  </a:cubicBezTo>
                  <a:cubicBezTo>
                    <a:pt x="35" y="203"/>
                    <a:pt x="37" y="203"/>
                    <a:pt x="39" y="204"/>
                  </a:cubicBezTo>
                  <a:cubicBezTo>
                    <a:pt x="43" y="206"/>
                    <a:pt x="51" y="212"/>
                    <a:pt x="51" y="212"/>
                  </a:cubicBezTo>
                  <a:cubicBezTo>
                    <a:pt x="55" y="208"/>
                    <a:pt x="59" y="204"/>
                    <a:pt x="63" y="200"/>
                  </a:cubicBezTo>
                  <a:cubicBezTo>
                    <a:pt x="65" y="198"/>
                    <a:pt x="69" y="194"/>
                    <a:pt x="69" y="194"/>
                  </a:cubicBezTo>
                  <a:cubicBezTo>
                    <a:pt x="72" y="184"/>
                    <a:pt x="70" y="174"/>
                    <a:pt x="77" y="166"/>
                  </a:cubicBezTo>
                  <a:cubicBezTo>
                    <a:pt x="81" y="161"/>
                    <a:pt x="95" y="156"/>
                    <a:pt x="95" y="156"/>
                  </a:cubicBezTo>
                  <a:cubicBezTo>
                    <a:pt x="103" y="148"/>
                    <a:pt x="103" y="142"/>
                    <a:pt x="115" y="138"/>
                  </a:cubicBezTo>
                  <a:cubicBezTo>
                    <a:pt x="120" y="131"/>
                    <a:pt x="120" y="127"/>
                    <a:pt x="127" y="122"/>
                  </a:cubicBezTo>
                  <a:cubicBezTo>
                    <a:pt x="168" y="128"/>
                    <a:pt x="144" y="105"/>
                    <a:pt x="169" y="88"/>
                  </a:cubicBezTo>
                  <a:cubicBezTo>
                    <a:pt x="173" y="82"/>
                    <a:pt x="180" y="79"/>
                    <a:pt x="183" y="72"/>
                  </a:cubicBezTo>
                  <a:cubicBezTo>
                    <a:pt x="185" y="68"/>
                    <a:pt x="187" y="60"/>
                    <a:pt x="187" y="60"/>
                  </a:cubicBezTo>
                  <a:cubicBezTo>
                    <a:pt x="184" y="50"/>
                    <a:pt x="164" y="55"/>
                    <a:pt x="153" y="54"/>
                  </a:cubicBezTo>
                  <a:cubicBezTo>
                    <a:pt x="144" y="40"/>
                    <a:pt x="149" y="45"/>
                    <a:pt x="139" y="38"/>
                  </a:cubicBezTo>
                  <a:cubicBezTo>
                    <a:pt x="135" y="27"/>
                    <a:pt x="127" y="18"/>
                    <a:pt x="121" y="8"/>
                  </a:cubicBezTo>
                  <a:cubicBezTo>
                    <a:pt x="118" y="4"/>
                    <a:pt x="109" y="0"/>
                    <a:pt x="109" y="0"/>
                  </a:cubicBezTo>
                  <a:close/>
                </a:path>
              </a:pathLst>
            </a:custGeom>
            <a:solidFill>
              <a:srgbClr val="C0C0C0"/>
            </a:solidFill>
            <a:ln w="3175">
              <a:solidFill>
                <a:schemeClr val="bg1"/>
              </a:solidFill>
              <a:round/>
              <a:headEnd/>
              <a:tailEnd/>
            </a:ln>
          </p:spPr>
          <p:txBody>
            <a:bodyPr/>
            <a:lstStyle/>
            <a:p>
              <a:endParaRPr lang="zh-CN" altLang="en-US"/>
            </a:p>
          </p:txBody>
        </p:sp>
        <p:sp>
          <p:nvSpPr>
            <p:cNvPr id="44" name="Freeform 77"/>
            <p:cNvSpPr>
              <a:spLocks/>
            </p:cNvSpPr>
            <p:nvPr/>
          </p:nvSpPr>
          <p:spPr bwMode="auto">
            <a:xfrm>
              <a:off x="4631" y="2545"/>
              <a:ext cx="268" cy="102"/>
            </a:xfrm>
            <a:custGeom>
              <a:avLst/>
              <a:gdLst>
                <a:gd name="T0" fmla="*/ 18 w 268"/>
                <a:gd name="T1" fmla="*/ 2 h 102"/>
                <a:gd name="T2" fmla="*/ 14 w 268"/>
                <a:gd name="T3" fmla="*/ 8 h 102"/>
                <a:gd name="T4" fmla="*/ 8 w 268"/>
                <a:gd name="T5" fmla="*/ 12 h 102"/>
                <a:gd name="T6" fmla="*/ 0 w 268"/>
                <a:gd name="T7" fmla="*/ 24 h 102"/>
                <a:gd name="T8" fmla="*/ 16 w 268"/>
                <a:gd name="T9" fmla="*/ 30 h 102"/>
                <a:gd name="T10" fmla="*/ 66 w 268"/>
                <a:gd name="T11" fmla="*/ 28 h 102"/>
                <a:gd name="T12" fmla="*/ 90 w 268"/>
                <a:gd name="T13" fmla="*/ 38 h 102"/>
                <a:gd name="T14" fmla="*/ 106 w 268"/>
                <a:gd name="T15" fmla="*/ 62 h 102"/>
                <a:gd name="T16" fmla="*/ 110 w 268"/>
                <a:gd name="T17" fmla="*/ 68 h 102"/>
                <a:gd name="T18" fmla="*/ 98 w 268"/>
                <a:gd name="T19" fmla="*/ 74 h 102"/>
                <a:gd name="T20" fmla="*/ 94 w 268"/>
                <a:gd name="T21" fmla="*/ 86 h 102"/>
                <a:gd name="T22" fmla="*/ 104 w 268"/>
                <a:gd name="T23" fmla="*/ 102 h 102"/>
                <a:gd name="T24" fmla="*/ 120 w 268"/>
                <a:gd name="T25" fmla="*/ 76 h 102"/>
                <a:gd name="T26" fmla="*/ 144 w 268"/>
                <a:gd name="T27" fmla="*/ 62 h 102"/>
                <a:gd name="T28" fmla="*/ 148 w 268"/>
                <a:gd name="T29" fmla="*/ 90 h 102"/>
                <a:gd name="T30" fmla="*/ 204 w 268"/>
                <a:gd name="T31" fmla="*/ 86 h 102"/>
                <a:gd name="T32" fmla="*/ 246 w 268"/>
                <a:gd name="T33" fmla="*/ 92 h 102"/>
                <a:gd name="T34" fmla="*/ 262 w 268"/>
                <a:gd name="T35" fmla="*/ 98 h 102"/>
                <a:gd name="T36" fmla="*/ 256 w 268"/>
                <a:gd name="T37" fmla="*/ 72 h 102"/>
                <a:gd name="T38" fmla="*/ 236 w 268"/>
                <a:gd name="T39" fmla="*/ 84 h 102"/>
                <a:gd name="T40" fmla="*/ 220 w 268"/>
                <a:gd name="T41" fmla="*/ 66 h 102"/>
                <a:gd name="T42" fmla="*/ 210 w 268"/>
                <a:gd name="T43" fmla="*/ 54 h 102"/>
                <a:gd name="T44" fmla="*/ 192 w 268"/>
                <a:gd name="T45" fmla="*/ 48 h 102"/>
                <a:gd name="T46" fmla="*/ 178 w 268"/>
                <a:gd name="T47" fmla="*/ 50 h 102"/>
                <a:gd name="T48" fmla="*/ 170 w 268"/>
                <a:gd name="T49" fmla="*/ 54 h 102"/>
                <a:gd name="T50" fmla="*/ 154 w 268"/>
                <a:gd name="T51" fmla="*/ 60 h 102"/>
                <a:gd name="T52" fmla="*/ 142 w 268"/>
                <a:gd name="T53" fmla="*/ 40 h 102"/>
                <a:gd name="T54" fmla="*/ 124 w 268"/>
                <a:gd name="T55" fmla="*/ 34 h 102"/>
                <a:gd name="T56" fmla="*/ 100 w 268"/>
                <a:gd name="T57" fmla="*/ 22 h 102"/>
                <a:gd name="T58" fmla="*/ 48 w 268"/>
                <a:gd name="T59" fmla="*/ 0 h 102"/>
                <a:gd name="T60" fmla="*/ 18 w 268"/>
                <a:gd name="T61" fmla="*/ 2 h 10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8"/>
                <a:gd name="T94" fmla="*/ 0 h 102"/>
                <a:gd name="T95" fmla="*/ 268 w 268"/>
                <a:gd name="T96" fmla="*/ 102 h 10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8" h="102">
                  <a:moveTo>
                    <a:pt x="18" y="2"/>
                  </a:moveTo>
                  <a:cubicBezTo>
                    <a:pt x="17" y="4"/>
                    <a:pt x="16" y="6"/>
                    <a:pt x="14" y="8"/>
                  </a:cubicBezTo>
                  <a:cubicBezTo>
                    <a:pt x="12" y="10"/>
                    <a:pt x="10" y="10"/>
                    <a:pt x="8" y="12"/>
                  </a:cubicBezTo>
                  <a:cubicBezTo>
                    <a:pt x="5" y="16"/>
                    <a:pt x="0" y="24"/>
                    <a:pt x="0" y="24"/>
                  </a:cubicBezTo>
                  <a:cubicBezTo>
                    <a:pt x="3" y="34"/>
                    <a:pt x="7" y="32"/>
                    <a:pt x="16" y="30"/>
                  </a:cubicBezTo>
                  <a:cubicBezTo>
                    <a:pt x="31" y="20"/>
                    <a:pt x="49" y="26"/>
                    <a:pt x="66" y="28"/>
                  </a:cubicBezTo>
                  <a:cubicBezTo>
                    <a:pt x="74" y="36"/>
                    <a:pt x="78" y="36"/>
                    <a:pt x="90" y="38"/>
                  </a:cubicBezTo>
                  <a:cubicBezTo>
                    <a:pt x="93" y="47"/>
                    <a:pt x="101" y="54"/>
                    <a:pt x="106" y="62"/>
                  </a:cubicBezTo>
                  <a:cubicBezTo>
                    <a:pt x="107" y="64"/>
                    <a:pt x="110" y="68"/>
                    <a:pt x="110" y="68"/>
                  </a:cubicBezTo>
                  <a:cubicBezTo>
                    <a:pt x="106" y="70"/>
                    <a:pt x="101" y="70"/>
                    <a:pt x="98" y="74"/>
                  </a:cubicBezTo>
                  <a:cubicBezTo>
                    <a:pt x="96" y="77"/>
                    <a:pt x="94" y="86"/>
                    <a:pt x="94" y="86"/>
                  </a:cubicBezTo>
                  <a:cubicBezTo>
                    <a:pt x="99" y="100"/>
                    <a:pt x="94" y="96"/>
                    <a:pt x="104" y="102"/>
                  </a:cubicBezTo>
                  <a:cubicBezTo>
                    <a:pt x="126" y="98"/>
                    <a:pt x="109" y="93"/>
                    <a:pt x="120" y="76"/>
                  </a:cubicBezTo>
                  <a:cubicBezTo>
                    <a:pt x="123" y="56"/>
                    <a:pt x="124" y="60"/>
                    <a:pt x="144" y="62"/>
                  </a:cubicBezTo>
                  <a:cubicBezTo>
                    <a:pt x="146" y="71"/>
                    <a:pt x="139" y="87"/>
                    <a:pt x="148" y="90"/>
                  </a:cubicBezTo>
                  <a:cubicBezTo>
                    <a:pt x="166" y="95"/>
                    <a:pt x="204" y="86"/>
                    <a:pt x="204" y="86"/>
                  </a:cubicBezTo>
                  <a:cubicBezTo>
                    <a:pt x="218" y="88"/>
                    <a:pt x="232" y="90"/>
                    <a:pt x="246" y="92"/>
                  </a:cubicBezTo>
                  <a:cubicBezTo>
                    <a:pt x="251" y="100"/>
                    <a:pt x="253" y="101"/>
                    <a:pt x="262" y="98"/>
                  </a:cubicBezTo>
                  <a:cubicBezTo>
                    <a:pt x="265" y="88"/>
                    <a:pt x="268" y="76"/>
                    <a:pt x="256" y="72"/>
                  </a:cubicBezTo>
                  <a:cubicBezTo>
                    <a:pt x="239" y="75"/>
                    <a:pt x="248" y="76"/>
                    <a:pt x="236" y="84"/>
                  </a:cubicBezTo>
                  <a:cubicBezTo>
                    <a:pt x="226" y="81"/>
                    <a:pt x="229" y="72"/>
                    <a:pt x="220" y="66"/>
                  </a:cubicBezTo>
                  <a:cubicBezTo>
                    <a:pt x="218" y="62"/>
                    <a:pt x="214" y="56"/>
                    <a:pt x="210" y="54"/>
                  </a:cubicBezTo>
                  <a:cubicBezTo>
                    <a:pt x="204" y="51"/>
                    <a:pt x="192" y="48"/>
                    <a:pt x="192" y="48"/>
                  </a:cubicBezTo>
                  <a:cubicBezTo>
                    <a:pt x="187" y="49"/>
                    <a:pt x="182" y="48"/>
                    <a:pt x="178" y="50"/>
                  </a:cubicBezTo>
                  <a:cubicBezTo>
                    <a:pt x="167" y="55"/>
                    <a:pt x="186" y="59"/>
                    <a:pt x="170" y="54"/>
                  </a:cubicBezTo>
                  <a:cubicBezTo>
                    <a:pt x="161" y="57"/>
                    <a:pt x="163" y="63"/>
                    <a:pt x="154" y="60"/>
                  </a:cubicBezTo>
                  <a:cubicBezTo>
                    <a:pt x="151" y="57"/>
                    <a:pt x="142" y="40"/>
                    <a:pt x="142" y="40"/>
                  </a:cubicBezTo>
                  <a:cubicBezTo>
                    <a:pt x="142" y="40"/>
                    <a:pt x="127" y="35"/>
                    <a:pt x="124" y="34"/>
                  </a:cubicBezTo>
                  <a:cubicBezTo>
                    <a:pt x="116" y="31"/>
                    <a:pt x="100" y="22"/>
                    <a:pt x="100" y="22"/>
                  </a:cubicBezTo>
                  <a:cubicBezTo>
                    <a:pt x="87" y="2"/>
                    <a:pt x="70" y="2"/>
                    <a:pt x="48" y="0"/>
                  </a:cubicBezTo>
                  <a:cubicBezTo>
                    <a:pt x="38" y="1"/>
                    <a:pt x="18" y="2"/>
                    <a:pt x="18" y="2"/>
                  </a:cubicBezTo>
                  <a:close/>
                </a:path>
              </a:pathLst>
            </a:custGeom>
            <a:solidFill>
              <a:srgbClr val="C0C0C0"/>
            </a:solidFill>
            <a:ln w="3175">
              <a:solidFill>
                <a:schemeClr val="bg1"/>
              </a:solidFill>
              <a:round/>
              <a:headEnd/>
              <a:tailEnd/>
            </a:ln>
          </p:spPr>
          <p:txBody>
            <a:bodyPr/>
            <a:lstStyle/>
            <a:p>
              <a:endParaRPr lang="zh-CN" altLang="en-US"/>
            </a:p>
          </p:txBody>
        </p:sp>
        <p:sp>
          <p:nvSpPr>
            <p:cNvPr id="45" name="Oval 78"/>
            <p:cNvSpPr>
              <a:spLocks noChangeArrowheads="1"/>
            </p:cNvSpPr>
            <p:nvPr/>
          </p:nvSpPr>
          <p:spPr bwMode="auto">
            <a:xfrm>
              <a:off x="2318" y="2537"/>
              <a:ext cx="23" cy="23"/>
            </a:xfrm>
            <a:prstGeom prst="ellipse">
              <a:avLst/>
            </a:prstGeom>
            <a:solidFill>
              <a:srgbClr val="C0C0C0"/>
            </a:solidFill>
            <a:ln w="3175">
              <a:noFill/>
              <a:round/>
              <a:headEnd/>
              <a:tailEnd/>
            </a:ln>
          </p:spPr>
          <p:txBody>
            <a:bodyPr wrap="none" anchor="ctr"/>
            <a:lstStyle/>
            <a:p>
              <a:endParaRPr lang="zh-CN" altLang="en-US"/>
            </a:p>
          </p:txBody>
        </p:sp>
      </p:grpSp>
      <p:pic>
        <p:nvPicPr>
          <p:cNvPr id="46" name="图片 45" descr="地球2.png"/>
          <p:cNvPicPr>
            <a:picLocks noChangeAspect="1"/>
          </p:cNvPicPr>
          <p:nvPr/>
        </p:nvPicPr>
        <p:blipFill>
          <a:blip r:embed="rId2"/>
          <a:srcRect/>
          <a:stretch>
            <a:fillRect/>
          </a:stretch>
        </p:blipFill>
        <p:spPr bwMode="auto">
          <a:xfrm>
            <a:off x="2428885" y="1412876"/>
            <a:ext cx="3548063" cy="3548063"/>
          </a:xfrm>
          <a:prstGeom prst="rect">
            <a:avLst/>
          </a:prstGeom>
          <a:noFill/>
          <a:ln w="9525">
            <a:noFill/>
            <a:miter lim="800000"/>
            <a:headEnd/>
            <a:tailEnd/>
          </a:ln>
        </p:spPr>
      </p:pic>
      <p:sp>
        <p:nvSpPr>
          <p:cNvPr id="47" name="TextBox 46"/>
          <p:cNvSpPr txBox="1"/>
          <p:nvPr/>
        </p:nvSpPr>
        <p:spPr>
          <a:xfrm>
            <a:off x="928666" y="1006404"/>
            <a:ext cx="7263527" cy="707886"/>
          </a:xfrm>
          <a:prstGeom prst="rect">
            <a:avLst/>
          </a:prstGeom>
          <a:noFill/>
        </p:spPr>
        <p:txBody>
          <a:bodyPr wrap="none">
            <a:spAutoFit/>
          </a:bodyPr>
          <a:lstStyle/>
          <a:p>
            <a:pPr>
              <a:defRPr/>
            </a:pPr>
            <a:r>
              <a:rPr lang="zh-CN" altLang="en-US" sz="4000" b="1" spc="600" dirty="0">
                <a:ln>
                  <a:solidFill>
                    <a:schemeClr val="tx2">
                      <a:lumMod val="40000"/>
                      <a:lumOff val="60000"/>
                    </a:schemeClr>
                  </a:solidFill>
                </a:ln>
                <a:solidFill>
                  <a:schemeClr val="accent1">
                    <a:lumMod val="75000"/>
                  </a:schemeClr>
                </a:solidFill>
                <a:effectLst>
                  <a:reflection blurRad="6350" stA="50000" endA="300" endPos="50000" dist="60007" dir="5400000" sy="-100000" algn="bl" rotWithShape="0"/>
                </a:effectLst>
                <a:latin typeface="微软雅黑" pitchFamily="34" charset="-122"/>
                <a:ea typeface="微软雅黑" pitchFamily="34" charset="-122"/>
              </a:rPr>
              <a:t>打造全球特种电气研制基地</a:t>
            </a:r>
          </a:p>
        </p:txBody>
      </p:sp>
    </p:spTree>
    <p:extLst>
      <p:ext uri="{BB962C8B-B14F-4D97-AF65-F5344CB8AC3E}">
        <p14:creationId xmlns:p14="http://schemas.microsoft.com/office/powerpoint/2010/main" val="31515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edge">
                                      <p:cBhvr>
                                        <p:cTn id="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
        <p:nvSpPr>
          <p:cNvPr id="12" name="TextBox 10"/>
          <p:cNvSpPr txBox="1">
            <a:spLocks noChangeArrowheads="1"/>
          </p:cNvSpPr>
          <p:nvPr/>
        </p:nvSpPr>
        <p:spPr bwMode="auto">
          <a:xfrm>
            <a:off x="468313" y="1361356"/>
            <a:ext cx="8207375" cy="815608"/>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2.  </a:t>
            </a:r>
            <a:r>
              <a:rPr lang="zh-CN" altLang="en-US" sz="2400" b="1" dirty="0">
                <a:effectLst>
                  <a:outerShdw blurRad="38100" dist="38100" dir="2700000" algn="tl">
                    <a:srgbClr val="000000">
                      <a:alpha val="43137"/>
                    </a:srgbClr>
                  </a:outerShdw>
                </a:effectLst>
              </a:rPr>
              <a:t>可靠性（不出故障）</a:t>
            </a:r>
            <a:endParaRPr lang="en-US" altLang="zh-CN" sz="2400" b="1" dirty="0">
              <a:effectLst>
                <a:outerShdw blurRad="38100" dist="38100" dir="2700000" algn="tl">
                  <a:srgbClr val="000000">
                    <a:alpha val="43137"/>
                  </a:srgbClr>
                </a:outerShdw>
              </a:effectLst>
            </a:endParaRPr>
          </a:p>
          <a:p>
            <a:pPr eaLnBrk="1" hangingPunct="1"/>
            <a:r>
              <a:rPr lang="zh-CN" altLang="en-US" dirty="0"/>
              <a:t>      平台化</a:t>
            </a:r>
            <a:r>
              <a:rPr lang="zh-CN" altLang="en-US" dirty="0" smtClean="0"/>
              <a:t>开发，精准设计，精密制造</a:t>
            </a:r>
            <a:endParaRPr lang="en-US" altLang="zh-CN" dirty="0"/>
          </a:p>
        </p:txBody>
      </p:sp>
      <p:sp>
        <p:nvSpPr>
          <p:cNvPr id="13" name="TextBox 10"/>
          <p:cNvSpPr txBox="1">
            <a:spLocks noChangeArrowheads="1"/>
          </p:cNvSpPr>
          <p:nvPr/>
        </p:nvSpPr>
        <p:spPr bwMode="auto">
          <a:xfrm>
            <a:off x="468313" y="2276872"/>
            <a:ext cx="8207375" cy="815608"/>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3.  </a:t>
            </a:r>
            <a:r>
              <a:rPr lang="zh-CN" altLang="en-US" sz="2400" b="1" dirty="0">
                <a:effectLst>
                  <a:outerShdw blurRad="38100" dist="38100" dir="2700000" algn="tl">
                    <a:srgbClr val="000000">
                      <a:alpha val="43137"/>
                    </a:srgbClr>
                  </a:outerShdw>
                </a:effectLst>
              </a:rPr>
              <a:t>适用性</a:t>
            </a:r>
            <a:endParaRPr lang="en-US" altLang="zh-CN" sz="2400" b="1" dirty="0">
              <a:effectLst>
                <a:outerShdw blurRad="38100" dist="38100" dir="2700000" algn="tl">
                  <a:srgbClr val="000000">
                    <a:alpha val="43137"/>
                  </a:srgbClr>
                </a:outerShdw>
              </a:effectLst>
            </a:endParaRPr>
          </a:p>
          <a:p>
            <a:pPr eaLnBrk="1" hangingPunct="1"/>
            <a:r>
              <a:rPr lang="zh-CN" altLang="en-US" dirty="0"/>
              <a:t>      基准环境温度为</a:t>
            </a:r>
            <a:r>
              <a:rPr lang="en-US" altLang="zh-CN" dirty="0"/>
              <a:t>+50</a:t>
            </a:r>
            <a:r>
              <a:rPr lang="zh-CN" altLang="en-US" dirty="0"/>
              <a:t>℃，更加适应</a:t>
            </a:r>
            <a:r>
              <a:rPr lang="zh-CN" altLang="zh-CN" dirty="0"/>
              <a:t>光伏系统</a:t>
            </a:r>
            <a:r>
              <a:rPr lang="zh-CN" altLang="en-US" dirty="0"/>
              <a:t>现场环境</a:t>
            </a:r>
            <a:r>
              <a:rPr lang="zh-CN" altLang="en-US" dirty="0" smtClean="0"/>
              <a:t>。</a:t>
            </a:r>
            <a:endParaRPr lang="en-US" altLang="zh-CN" dirty="0"/>
          </a:p>
        </p:txBody>
      </p:sp>
      <p:sp>
        <p:nvSpPr>
          <p:cNvPr id="14" name="TextBox 10"/>
          <p:cNvSpPr txBox="1">
            <a:spLocks noChangeArrowheads="1"/>
          </p:cNvSpPr>
          <p:nvPr/>
        </p:nvSpPr>
        <p:spPr bwMode="auto">
          <a:xfrm>
            <a:off x="468313" y="3173105"/>
            <a:ext cx="8207375" cy="1092607"/>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4. </a:t>
            </a:r>
            <a:r>
              <a:rPr lang="zh-CN" altLang="en-US" sz="2400" b="1" dirty="0">
                <a:effectLst>
                  <a:outerShdw blurRad="38100" dist="38100" dir="2700000" algn="tl">
                    <a:srgbClr val="000000">
                      <a:alpha val="43137"/>
                    </a:srgbClr>
                  </a:outerShdw>
                </a:effectLst>
              </a:rPr>
              <a:t>高效性</a:t>
            </a:r>
            <a:endParaRPr lang="en-US" altLang="zh-CN" sz="2400" b="1" dirty="0">
              <a:effectLst>
                <a:outerShdw blurRad="38100" dist="38100" dir="2700000" algn="tl">
                  <a:srgbClr val="000000">
                    <a:alpha val="43137"/>
                  </a:srgbClr>
                </a:outerShdw>
              </a:effectLst>
            </a:endParaRPr>
          </a:p>
          <a:p>
            <a:pPr marL="715963" indent="-715963" eaLnBrk="1" hangingPunct="1"/>
            <a:r>
              <a:rPr lang="zh-CN" altLang="en-US" dirty="0" smtClean="0"/>
              <a:t>  （</a:t>
            </a:r>
            <a:r>
              <a:rPr lang="en-US" altLang="zh-CN" dirty="0" smtClean="0"/>
              <a:t>1</a:t>
            </a:r>
            <a:r>
              <a:rPr lang="zh-CN" altLang="en-US" dirty="0" smtClean="0"/>
              <a:t>）在</a:t>
            </a:r>
            <a:r>
              <a:rPr lang="zh-CN" altLang="en-US" dirty="0"/>
              <a:t>断路器非接线极一侧两端设置相间隔板，当多台产品并排布置时，不必为了防止弧光短路而增加产品间隔，节省柜体空间</a:t>
            </a:r>
            <a:r>
              <a:rPr lang="zh-CN" altLang="en-US" dirty="0" smtClean="0"/>
              <a:t>。</a:t>
            </a:r>
            <a:endParaRPr lang="en-US" altLang="zh-CN"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l="43932" t="5460" r="2843" b="2223"/>
          <a:stretch>
            <a:fillRect/>
          </a:stretch>
        </p:blipFill>
        <p:spPr bwMode="auto">
          <a:xfrm>
            <a:off x="2359025" y="4293096"/>
            <a:ext cx="115570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l="46992" t="5460" r="3825" b="2223"/>
          <a:stretch>
            <a:fillRect/>
          </a:stretch>
        </p:blipFill>
        <p:spPr bwMode="auto">
          <a:xfrm>
            <a:off x="3638550" y="4293096"/>
            <a:ext cx="1068111"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l="47179" t="5460" r="2" b="2223"/>
          <a:stretch>
            <a:fillRect/>
          </a:stretch>
        </p:blipFill>
        <p:spPr bwMode="auto">
          <a:xfrm>
            <a:off x="4838700" y="4293096"/>
            <a:ext cx="114723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616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
        <p:nvSpPr>
          <p:cNvPr id="14" name="TextBox 10"/>
          <p:cNvSpPr txBox="1">
            <a:spLocks noChangeArrowheads="1"/>
          </p:cNvSpPr>
          <p:nvPr/>
        </p:nvSpPr>
        <p:spPr bwMode="auto">
          <a:xfrm>
            <a:off x="468313" y="1412776"/>
            <a:ext cx="8207375" cy="815608"/>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4.  </a:t>
            </a:r>
            <a:r>
              <a:rPr lang="zh-CN" altLang="en-US" sz="2400" b="1" dirty="0">
                <a:effectLst>
                  <a:outerShdw blurRad="38100" dist="38100" dir="2700000" algn="tl">
                    <a:srgbClr val="000000">
                      <a:alpha val="43137"/>
                    </a:srgbClr>
                  </a:outerShdw>
                </a:effectLst>
              </a:rPr>
              <a:t>高效性</a:t>
            </a:r>
            <a:endParaRPr lang="en-US" altLang="zh-CN" sz="2400" b="1" dirty="0">
              <a:effectLst>
                <a:outerShdw blurRad="38100" dist="38100" dir="2700000" algn="tl">
                  <a:srgbClr val="000000">
                    <a:alpha val="43137"/>
                  </a:srgbClr>
                </a:outerShdw>
              </a:effectLst>
            </a:endParaRPr>
          </a:p>
          <a:p>
            <a:pPr eaLnBrk="1" hangingPunct="1"/>
            <a:r>
              <a:rPr lang="zh-CN" altLang="en-US" dirty="0" smtClean="0"/>
              <a:t>（</a:t>
            </a:r>
            <a:r>
              <a:rPr lang="en-US" altLang="zh-CN" dirty="0" smtClean="0"/>
              <a:t>2</a:t>
            </a:r>
            <a:r>
              <a:rPr lang="zh-CN" altLang="en-US" dirty="0" smtClean="0"/>
              <a:t>）功耗</a:t>
            </a:r>
            <a:r>
              <a:rPr lang="zh-CN" altLang="en-US" dirty="0"/>
              <a:t>低：较常规四极产品功耗至少降低</a:t>
            </a:r>
            <a:r>
              <a:rPr lang="en-US" altLang="zh-CN" dirty="0"/>
              <a:t>1/3 </a:t>
            </a:r>
            <a:r>
              <a:rPr lang="zh-CN" altLang="en-US" dirty="0"/>
              <a:t>。</a:t>
            </a:r>
          </a:p>
        </p:txBody>
      </p:sp>
      <p:sp>
        <p:nvSpPr>
          <p:cNvPr id="15" name="TextBox 10"/>
          <p:cNvSpPr txBox="1">
            <a:spLocks noChangeArrowheads="1"/>
          </p:cNvSpPr>
          <p:nvPr/>
        </p:nvSpPr>
        <p:spPr bwMode="auto">
          <a:xfrm>
            <a:off x="468313" y="4725144"/>
            <a:ext cx="8207375" cy="1169551"/>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5.  </a:t>
            </a:r>
            <a:r>
              <a:rPr lang="zh-CN" altLang="en-US" sz="2400" b="1" dirty="0">
                <a:effectLst>
                  <a:outerShdw blurRad="38100" dist="38100" dir="2700000" algn="tl">
                    <a:srgbClr val="000000">
                      <a:alpha val="43137"/>
                    </a:srgbClr>
                  </a:outerShdw>
                </a:effectLst>
              </a:rPr>
              <a:t>其他</a:t>
            </a:r>
            <a:endParaRPr lang="en-US" altLang="zh-CN" sz="2400" b="1" dirty="0">
              <a:effectLst>
                <a:outerShdw blurRad="38100" dist="38100" dir="2700000" algn="tl">
                  <a:srgbClr val="000000">
                    <a:alpha val="43137"/>
                  </a:srgbClr>
                </a:outerShdw>
              </a:effectLst>
            </a:endParaRPr>
          </a:p>
          <a:p>
            <a:pPr eaLnBrk="1" hangingPunct="1">
              <a:spcAft>
                <a:spcPts val="600"/>
              </a:spcAft>
            </a:pPr>
            <a:r>
              <a:rPr lang="zh-CN" altLang="en-US" dirty="0">
                <a:latin typeface="宋体" charset="-122"/>
              </a:rPr>
              <a:t>   ★ </a:t>
            </a:r>
            <a:r>
              <a:rPr lang="zh-CN" altLang="en-US" dirty="0"/>
              <a:t>两</a:t>
            </a:r>
            <a:r>
              <a:rPr lang="zh-CN" altLang="en-US" dirty="0" smtClean="0"/>
              <a:t>大核心技术</a:t>
            </a:r>
            <a:r>
              <a:rPr lang="zh-CN" altLang="en-US" dirty="0"/>
              <a:t>提高了产品的性能和可靠性，缩小了产品体积。     </a:t>
            </a:r>
            <a:endParaRPr lang="en-US" altLang="zh-CN" dirty="0"/>
          </a:p>
          <a:p>
            <a:pPr eaLnBrk="1" hangingPunct="1"/>
            <a:r>
              <a:rPr lang="zh-CN" altLang="en-US" dirty="0">
                <a:latin typeface="宋体" charset="-122"/>
              </a:rPr>
              <a:t>   ★ </a:t>
            </a:r>
            <a:r>
              <a:rPr lang="zh-CN" altLang="en-US" dirty="0"/>
              <a:t>产品系列化可以为客户提供更多的解决方案，降低成本、提高竞争力。</a:t>
            </a:r>
            <a:endParaRPr lang="en-US" altLang="zh-CN" dirty="0"/>
          </a:p>
        </p:txBody>
      </p:sp>
      <p:sp>
        <p:nvSpPr>
          <p:cNvPr id="7" name="矩形 1"/>
          <p:cNvSpPr>
            <a:spLocks noChangeArrowheads="1"/>
          </p:cNvSpPr>
          <p:nvPr/>
        </p:nvSpPr>
        <p:spPr bwMode="auto">
          <a:xfrm>
            <a:off x="468313" y="2420888"/>
            <a:ext cx="82788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dirty="0"/>
              <a:t>GM5-250PT/M</a:t>
            </a:r>
            <a:r>
              <a:rPr lang="zh-CN" altLang="en-US" sz="1600" dirty="0"/>
              <a:t>是三极产品，具有</a:t>
            </a:r>
            <a:r>
              <a:rPr lang="en-US" altLang="zh-CN" sz="1600" dirty="0"/>
              <a:t>3</a:t>
            </a:r>
            <a:r>
              <a:rPr lang="zh-CN" altLang="en-US" sz="1600" dirty="0"/>
              <a:t>个断点，</a:t>
            </a:r>
            <a:endParaRPr lang="en-US" altLang="zh-CN" sz="1600" dirty="0"/>
          </a:p>
          <a:p>
            <a:r>
              <a:rPr lang="zh-CN" altLang="en-US" sz="1600" dirty="0"/>
              <a:t>常规四极产品具有</a:t>
            </a:r>
            <a:r>
              <a:rPr lang="en-US" altLang="zh-CN" sz="1600" dirty="0"/>
              <a:t>4</a:t>
            </a:r>
            <a:r>
              <a:rPr lang="zh-CN" altLang="en-US" sz="1600" dirty="0"/>
              <a:t>个断点。</a:t>
            </a:r>
            <a:endParaRPr lang="en-US" altLang="zh-CN" sz="1600" dirty="0"/>
          </a:p>
          <a:p>
            <a:endParaRPr lang="en-US" altLang="zh-CN" sz="1600" dirty="0"/>
          </a:p>
          <a:p>
            <a:r>
              <a:rPr lang="zh-CN" altLang="en-US" sz="1600" dirty="0"/>
              <a:t>以</a:t>
            </a:r>
            <a:r>
              <a:rPr lang="en-US" altLang="zh-CN" sz="1600" dirty="0"/>
              <a:t>250A</a:t>
            </a:r>
            <a:r>
              <a:rPr lang="zh-CN" altLang="en-US" sz="1600" dirty="0"/>
              <a:t>产品为例，通过理论计算和实际测量“单断点内阻为</a:t>
            </a:r>
            <a:r>
              <a:rPr lang="en-US" altLang="zh-CN" sz="1600" dirty="0"/>
              <a:t>200</a:t>
            </a:r>
            <a:r>
              <a:rPr lang="zh-CN" altLang="en-US" sz="1600" dirty="0"/>
              <a:t>～</a:t>
            </a:r>
            <a:r>
              <a:rPr lang="en-US" altLang="zh-CN" sz="1600" dirty="0" smtClean="0"/>
              <a:t>350μΩ</a:t>
            </a:r>
            <a:r>
              <a:rPr lang="zh-CN" altLang="en-US" sz="1600" dirty="0"/>
              <a:t>”：</a:t>
            </a:r>
            <a:endParaRPr lang="en-US" altLang="zh-CN" sz="1600" dirty="0"/>
          </a:p>
          <a:p>
            <a:r>
              <a:rPr lang="zh-CN" altLang="en-US" sz="1600" dirty="0">
                <a:latin typeface="宋体" charset="-122"/>
              </a:rPr>
              <a:t>★</a:t>
            </a:r>
            <a:r>
              <a:rPr lang="zh-CN" altLang="en-US" sz="1600" dirty="0"/>
              <a:t>三极产品</a:t>
            </a:r>
            <a:r>
              <a:rPr lang="zh-CN" altLang="zh-CN" sz="1600" dirty="0"/>
              <a:t>可自由选择最有利于导电回路的极</a:t>
            </a:r>
            <a:r>
              <a:rPr lang="zh-CN" altLang="en-US" sz="1600" dirty="0"/>
              <a:t>联</a:t>
            </a:r>
            <a:r>
              <a:rPr lang="zh-CN" altLang="zh-CN" sz="1600" dirty="0"/>
              <a:t>点</a:t>
            </a:r>
            <a:r>
              <a:rPr lang="zh-CN" altLang="en-US" sz="1600" dirty="0"/>
              <a:t>，</a:t>
            </a:r>
            <a:r>
              <a:rPr lang="zh-CN" altLang="zh-CN" sz="1600" dirty="0"/>
              <a:t>减小接触电阻</a:t>
            </a:r>
            <a:r>
              <a:rPr lang="zh-CN" altLang="en-US" sz="1600" dirty="0"/>
              <a:t>（“双层极联结构</a:t>
            </a:r>
            <a:r>
              <a:rPr lang="zh-CN" altLang="en-US" sz="1600" dirty="0" smtClean="0"/>
              <a:t>”</a:t>
            </a:r>
            <a:r>
              <a:rPr lang="zh-CN" altLang="en-US" sz="1600" dirty="0"/>
              <a:t>核心</a:t>
            </a:r>
            <a:r>
              <a:rPr lang="zh-CN" altLang="en-US" sz="1600" dirty="0" smtClean="0"/>
              <a:t>技术</a:t>
            </a:r>
            <a:r>
              <a:rPr lang="zh-CN" altLang="en-US" sz="1600" dirty="0"/>
              <a:t>）</a:t>
            </a:r>
            <a:r>
              <a:rPr lang="zh-CN" altLang="zh-CN" sz="1600" dirty="0"/>
              <a:t>，</a:t>
            </a:r>
            <a:r>
              <a:rPr lang="zh-CN" altLang="en-US" sz="1600" dirty="0"/>
              <a:t>采用极联结构的两极内阻为</a:t>
            </a:r>
            <a:r>
              <a:rPr lang="en-US" altLang="zh-CN" sz="1600" dirty="0"/>
              <a:t> 300</a:t>
            </a:r>
            <a:r>
              <a:rPr lang="zh-CN" altLang="en-US" sz="1600" dirty="0"/>
              <a:t>～</a:t>
            </a:r>
            <a:r>
              <a:rPr lang="en-US" altLang="zh-CN" sz="1600" dirty="0" smtClean="0"/>
              <a:t>520</a:t>
            </a:r>
            <a:r>
              <a:rPr lang="en-US" altLang="zh-CN" sz="1600" dirty="0"/>
              <a:t>μ</a:t>
            </a:r>
            <a:r>
              <a:rPr lang="en-US" altLang="zh-CN" sz="1600" dirty="0" smtClean="0"/>
              <a:t>Ω</a:t>
            </a:r>
            <a:r>
              <a:rPr lang="zh-CN" altLang="en-US" sz="1600" dirty="0"/>
              <a:t>，断路器总内阻约</a:t>
            </a:r>
            <a:r>
              <a:rPr lang="en-US" altLang="zh-CN" sz="1600" dirty="0" smtClean="0"/>
              <a:t>870</a:t>
            </a:r>
            <a:r>
              <a:rPr lang="en-US" altLang="zh-CN" sz="1600" dirty="0"/>
              <a:t>μ</a:t>
            </a:r>
            <a:r>
              <a:rPr lang="en-US" altLang="zh-CN" sz="1600" dirty="0" smtClean="0"/>
              <a:t>Ω </a:t>
            </a:r>
            <a:r>
              <a:rPr lang="zh-CN" altLang="en-US" sz="1600" dirty="0"/>
              <a:t>（</a:t>
            </a:r>
            <a:r>
              <a:rPr lang="en-US" altLang="zh-CN" sz="1600" dirty="0"/>
              <a:t>350+520</a:t>
            </a:r>
            <a:r>
              <a:rPr lang="zh-CN" altLang="en-US" sz="1600" dirty="0"/>
              <a:t>） 。</a:t>
            </a:r>
            <a:endParaRPr lang="en-US" altLang="zh-CN" sz="1600" dirty="0"/>
          </a:p>
          <a:p>
            <a:r>
              <a:rPr lang="zh-CN" altLang="en-US" sz="1600" dirty="0">
                <a:latin typeface="宋体" charset="-122"/>
              </a:rPr>
              <a:t>★</a:t>
            </a:r>
            <a:r>
              <a:rPr lang="zh-CN" altLang="en-US" sz="1600" dirty="0"/>
              <a:t>四极产品因为结构限制，极联方式固定，断路器总内阻约</a:t>
            </a:r>
            <a:r>
              <a:rPr lang="en-US" altLang="zh-CN" sz="1600" dirty="0" smtClean="0"/>
              <a:t>1400</a:t>
            </a:r>
            <a:r>
              <a:rPr lang="en-US" altLang="zh-CN" sz="1600" dirty="0"/>
              <a:t>μ</a:t>
            </a:r>
            <a:r>
              <a:rPr lang="en-US" altLang="zh-CN" sz="1600" dirty="0" smtClean="0"/>
              <a:t>Ω</a:t>
            </a:r>
            <a:r>
              <a:rPr lang="zh-CN" altLang="en-US" sz="1600" dirty="0"/>
              <a:t>（</a:t>
            </a:r>
            <a:r>
              <a:rPr lang="en-US" altLang="zh-CN" sz="1600" dirty="0"/>
              <a:t>350×4</a:t>
            </a:r>
            <a:r>
              <a:rPr lang="zh-CN" altLang="en-US" sz="1600" dirty="0"/>
              <a:t> ） 。</a:t>
            </a:r>
          </a:p>
        </p:txBody>
      </p:sp>
    </p:spTree>
    <p:extLst>
      <p:ext uri="{BB962C8B-B14F-4D97-AF65-F5344CB8AC3E}">
        <p14:creationId xmlns:p14="http://schemas.microsoft.com/office/powerpoint/2010/main" val="40742231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bwMode="auto">
      <p:bgPr>
        <a:solidFill>
          <a:srgbClr val="FDA907"/>
        </a:solidFill>
        <a:effectLst/>
      </p:bgPr>
    </p:bg>
    <p:spTree>
      <p:nvGrpSpPr>
        <p:cNvPr id="1" name=""/>
        <p:cNvGrpSpPr/>
        <p:nvPr/>
      </p:nvGrpSpPr>
      <p:grpSpPr>
        <a:xfrm>
          <a:off x="0" y="0"/>
          <a:ext cx="0" cy="0"/>
          <a:chOff x="0" y="0"/>
          <a:chExt cx="0" cy="0"/>
        </a:xfrm>
      </p:grpSpPr>
      <p:sp>
        <p:nvSpPr>
          <p:cNvPr id="15362" name="矩形 5"/>
          <p:cNvSpPr>
            <a:spLocks noChangeArrowheads="1"/>
          </p:cNvSpPr>
          <p:nvPr/>
        </p:nvSpPr>
        <p:spPr bwMode="auto">
          <a:xfrm>
            <a:off x="0" y="2889251"/>
            <a:ext cx="9144000" cy="59901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5363" name="TextBox 3"/>
          <p:cNvSpPr>
            <a:spLocks noChangeArrowheads="1"/>
          </p:cNvSpPr>
          <p:nvPr/>
        </p:nvSpPr>
        <p:spPr bwMode="auto">
          <a:xfrm>
            <a:off x="26988" y="-1209140"/>
            <a:ext cx="372089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3</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491880" y="2253347"/>
            <a:ext cx="54181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a:solidFill>
                  <a:srgbClr val="333333"/>
                </a:solidFill>
              </a:rPr>
              <a:t>GHG1-20P </a:t>
            </a:r>
            <a:r>
              <a:rPr lang="en-US" altLang="zh-CN" sz="3200" b="1" dirty="0" smtClean="0">
                <a:solidFill>
                  <a:srgbClr val="333333"/>
                </a:solidFill>
              </a:rPr>
              <a:t>DC1500V</a:t>
            </a:r>
            <a:r>
              <a:rPr lang="zh-CN" altLang="en-US" sz="3200" b="1" dirty="0" smtClean="0">
                <a:solidFill>
                  <a:srgbClr val="333333"/>
                </a:solidFill>
              </a:rPr>
              <a:t>熔断器    式隔离器</a:t>
            </a:r>
            <a:endParaRPr lang="en-US" altLang="zh-CN" sz="3200" b="1" dirty="0">
              <a:solidFill>
                <a:srgbClr val="333333"/>
              </a:solidFill>
            </a:endParaRPr>
          </a:p>
        </p:txBody>
      </p:sp>
      <p:sp>
        <p:nvSpPr>
          <p:cNvPr id="11" name="TextBox 10"/>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t>概述</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结构特点</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技术优势</a:t>
            </a:r>
            <a:endParaRPr lang="zh-CN" altLang="en-US" sz="2800" dirty="0"/>
          </a:p>
        </p:txBody>
      </p:sp>
    </p:spTree>
    <p:extLst>
      <p:ext uri="{BB962C8B-B14F-4D97-AF65-F5344CB8AC3E}">
        <p14:creationId xmlns:p14="http://schemas.microsoft.com/office/powerpoint/2010/main" val="2940508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7"/>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637" b="68848" l="38438" r="63203"/>
                    </a14:imgEffect>
                  </a14:imgLayer>
                </a14:imgProps>
              </a:ext>
              <a:ext uri="{28A0092B-C50C-407E-A947-70E740481C1C}">
                <a14:useLocalDpi xmlns:a14="http://schemas.microsoft.com/office/drawing/2010/main" val="0"/>
              </a:ext>
            </a:extLst>
          </a:blip>
          <a:srcRect l="39301" t="27419" r="36024" b="32597"/>
          <a:stretch>
            <a:fillRect/>
          </a:stretch>
        </p:blipFill>
        <p:spPr bwMode="auto">
          <a:xfrm>
            <a:off x="755575" y="2108547"/>
            <a:ext cx="2259013"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sp>
        <p:nvSpPr>
          <p:cNvPr id="2" name="圆角矩形 1"/>
          <p:cNvSpPr/>
          <p:nvPr/>
        </p:nvSpPr>
        <p:spPr>
          <a:xfrm>
            <a:off x="3275856" y="1916832"/>
            <a:ext cx="5544616" cy="93610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endParaRPr lang="en-US" altLang="zh-CN" dirty="0" smtClean="0"/>
          </a:p>
          <a:p>
            <a:r>
              <a:rPr lang="zh-CN" altLang="en-US" sz="2000" dirty="0" smtClean="0"/>
              <a:t>应用</a:t>
            </a:r>
            <a:r>
              <a:rPr lang="zh-CN" altLang="en-US" sz="2000" dirty="0"/>
              <a:t>场所：</a:t>
            </a:r>
            <a:endParaRPr lang="en-US" altLang="zh-CN" sz="2000" dirty="0"/>
          </a:p>
          <a:p>
            <a:r>
              <a:rPr lang="en-US" altLang="zh-CN" dirty="0"/>
              <a:t>GHG1-20P</a:t>
            </a:r>
            <a:r>
              <a:rPr lang="zh-CN" altLang="en-US" dirty="0"/>
              <a:t>熔断器式隔离器适用于</a:t>
            </a:r>
            <a:r>
              <a:rPr lang="en-US" altLang="zh-CN" dirty="0"/>
              <a:t>DC1500V </a:t>
            </a:r>
            <a:r>
              <a:rPr lang="zh-CN" altLang="en-US" dirty="0"/>
              <a:t>光伏发电</a:t>
            </a:r>
            <a:r>
              <a:rPr lang="zh-CN" altLang="en-US" dirty="0" smtClean="0"/>
              <a:t>系统的汇流</a:t>
            </a:r>
            <a:r>
              <a:rPr lang="zh-CN" altLang="en-US" dirty="0"/>
              <a:t>箱中</a:t>
            </a:r>
          </a:p>
          <a:p>
            <a:pPr algn="ctr"/>
            <a:endParaRPr lang="zh-CN" altLang="en-US" dirty="0"/>
          </a:p>
        </p:txBody>
      </p:sp>
      <p:sp>
        <p:nvSpPr>
          <p:cNvPr id="7" name="圆角矩形 6"/>
          <p:cNvSpPr/>
          <p:nvPr/>
        </p:nvSpPr>
        <p:spPr>
          <a:xfrm>
            <a:off x="3275856" y="3212976"/>
            <a:ext cx="5544616" cy="93610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endParaRPr lang="en-US" altLang="zh-CN" dirty="0" smtClean="0"/>
          </a:p>
          <a:p>
            <a:endParaRPr lang="en-US" altLang="zh-CN" dirty="0" smtClean="0"/>
          </a:p>
          <a:p>
            <a:r>
              <a:rPr lang="zh-CN" altLang="en-US" sz="2000" dirty="0" smtClean="0"/>
              <a:t>主要功能：</a:t>
            </a:r>
            <a:endParaRPr lang="en-US" altLang="zh-CN" sz="2000" dirty="0" smtClean="0"/>
          </a:p>
          <a:p>
            <a:pPr marL="285750" indent="-285750">
              <a:buFont typeface="Wingdings" pitchFamily="2" charset="2"/>
              <a:buChar char="u"/>
            </a:pPr>
            <a:r>
              <a:rPr lang="zh-CN" altLang="en-US" dirty="0" smtClean="0"/>
              <a:t>过载和短路保护</a:t>
            </a:r>
            <a:endParaRPr lang="en-US" altLang="zh-CN" dirty="0" smtClean="0"/>
          </a:p>
          <a:p>
            <a:pPr marL="285750" indent="-285750">
              <a:buFont typeface="Wingdings" pitchFamily="2" charset="2"/>
              <a:buChar char="u"/>
            </a:pPr>
            <a:r>
              <a:rPr lang="zh-CN" altLang="en-US" dirty="0" smtClean="0"/>
              <a:t>隔离功能</a:t>
            </a:r>
            <a:endParaRPr lang="en-US" altLang="zh-CN" dirty="0"/>
          </a:p>
          <a:p>
            <a:endParaRPr lang="en-US" altLang="zh-CN" dirty="0"/>
          </a:p>
          <a:p>
            <a:pPr marL="285750" indent="-285750">
              <a:buFont typeface="Wingdings" pitchFamily="2" charset="2"/>
              <a:buChar char="l"/>
            </a:pPr>
            <a:endParaRPr lang="zh-CN" altLang="en-US" dirty="0"/>
          </a:p>
        </p:txBody>
      </p:sp>
      <p:sp>
        <p:nvSpPr>
          <p:cNvPr id="9" name="圆角矩形 8"/>
          <p:cNvSpPr/>
          <p:nvPr/>
        </p:nvSpPr>
        <p:spPr>
          <a:xfrm>
            <a:off x="3275856" y="4437112"/>
            <a:ext cx="5544616" cy="16561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endParaRPr lang="en-US" altLang="zh-CN" dirty="0" smtClean="0"/>
          </a:p>
          <a:p>
            <a:r>
              <a:rPr lang="zh-CN" altLang="en-US" sz="2000" dirty="0" smtClean="0"/>
              <a:t>标准和认证：</a:t>
            </a:r>
            <a:endParaRPr lang="en-US" altLang="zh-CN" sz="2000" dirty="0" smtClean="0"/>
          </a:p>
          <a:p>
            <a:r>
              <a:rPr lang="zh-CN" altLang="en-US" dirty="0">
                <a:solidFill>
                  <a:srgbClr val="0251A8"/>
                </a:solidFill>
              </a:rPr>
              <a:t>标准：</a:t>
            </a:r>
            <a:r>
              <a:rPr lang="en-US" altLang="zh-CN" dirty="0" smtClean="0">
                <a:solidFill>
                  <a:srgbClr val="0251A8"/>
                </a:solidFill>
              </a:rPr>
              <a:t>IEC 60947-3/IEC 60269-6</a:t>
            </a:r>
            <a:r>
              <a:rPr lang="zh-CN" altLang="en-US" dirty="0" smtClean="0">
                <a:solidFill>
                  <a:srgbClr val="0251A8"/>
                </a:solidFill>
              </a:rPr>
              <a:t>、</a:t>
            </a:r>
            <a:r>
              <a:rPr lang="en-US" altLang="zh-CN" dirty="0" smtClean="0">
                <a:solidFill>
                  <a:srgbClr val="0251A8"/>
                </a:solidFill>
              </a:rPr>
              <a:t>GB  14048.3/GB 13539.6</a:t>
            </a:r>
            <a:r>
              <a:rPr lang="zh-CN" altLang="en-US" dirty="0" smtClean="0">
                <a:solidFill>
                  <a:srgbClr val="0251A8"/>
                </a:solidFill>
              </a:rPr>
              <a:t>、</a:t>
            </a:r>
            <a:r>
              <a:rPr lang="en-US" altLang="zh-CN" dirty="0" smtClean="0">
                <a:solidFill>
                  <a:srgbClr val="0251A8"/>
                </a:solidFill>
              </a:rPr>
              <a:t>UL 4248-18/UL2579</a:t>
            </a:r>
            <a:endParaRPr lang="zh-CN" altLang="en-US" dirty="0">
              <a:solidFill>
                <a:srgbClr val="0251A8"/>
              </a:solidFill>
            </a:endParaRPr>
          </a:p>
          <a:p>
            <a:r>
              <a:rPr lang="zh-CN" altLang="en-US" dirty="0">
                <a:solidFill>
                  <a:srgbClr val="0251A8"/>
                </a:solidFill>
              </a:rPr>
              <a:t>认证</a:t>
            </a:r>
            <a:r>
              <a:rPr lang="zh-CN" altLang="en-US" dirty="0" smtClean="0">
                <a:solidFill>
                  <a:srgbClr val="0251A8"/>
                </a:solidFill>
              </a:rPr>
              <a:t>：</a:t>
            </a:r>
            <a:r>
              <a:rPr lang="en-US" altLang="zh-CN" dirty="0" smtClean="0">
                <a:solidFill>
                  <a:srgbClr val="0251A8"/>
                </a:solidFill>
              </a:rPr>
              <a:t>CQC/CB+</a:t>
            </a:r>
            <a:r>
              <a:rPr lang="zh-CN" altLang="en-US" dirty="0" smtClean="0">
                <a:solidFill>
                  <a:srgbClr val="0251A8"/>
                </a:solidFill>
              </a:rPr>
              <a:t>自愿认证</a:t>
            </a:r>
            <a:r>
              <a:rPr lang="en-US" altLang="zh-CN" dirty="0" smtClean="0">
                <a:solidFill>
                  <a:srgbClr val="0251A8"/>
                </a:solidFill>
              </a:rPr>
              <a:t>,TUV/CE(</a:t>
            </a:r>
            <a:r>
              <a:rPr lang="zh-CN" altLang="en-US" dirty="0" smtClean="0">
                <a:solidFill>
                  <a:srgbClr val="0251A8"/>
                </a:solidFill>
              </a:rPr>
              <a:t>进行中</a:t>
            </a:r>
            <a:r>
              <a:rPr lang="en-US" altLang="zh-CN" dirty="0" smtClean="0">
                <a:solidFill>
                  <a:srgbClr val="0251A8"/>
                </a:solidFill>
              </a:rPr>
              <a:t>)</a:t>
            </a:r>
            <a:endParaRPr lang="zh-CN" altLang="en-US" dirty="0"/>
          </a:p>
        </p:txBody>
      </p:sp>
    </p:spTree>
    <p:extLst>
      <p:ext uri="{BB962C8B-B14F-4D97-AF65-F5344CB8AC3E}">
        <p14:creationId xmlns:p14="http://schemas.microsoft.com/office/powerpoint/2010/main" val="26174380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graphicFrame>
        <p:nvGraphicFramePr>
          <p:cNvPr id="2" name="表格 1"/>
          <p:cNvGraphicFramePr>
            <a:graphicFrameLocks noGrp="1"/>
          </p:cNvGraphicFramePr>
          <p:nvPr>
            <p:extLst>
              <p:ext uri="{D42A27DB-BD31-4B8C-83A1-F6EECF244321}">
                <p14:modId xmlns:p14="http://schemas.microsoft.com/office/powerpoint/2010/main" val="2872803509"/>
              </p:ext>
            </p:extLst>
          </p:nvPr>
        </p:nvGraphicFramePr>
        <p:xfrm>
          <a:off x="755576" y="2112824"/>
          <a:ext cx="4680520" cy="2966720"/>
        </p:xfrm>
        <a:graphic>
          <a:graphicData uri="http://schemas.openxmlformats.org/drawingml/2006/table">
            <a:tbl>
              <a:tblPr firstRow="1" bandRow="1">
                <a:tableStyleId>{793D81CF-94F2-401A-BA57-92F5A7B2D0C5}</a:tableStyleId>
              </a:tblPr>
              <a:tblGrid>
                <a:gridCol w="2340260"/>
                <a:gridCol w="2340260"/>
              </a:tblGrid>
              <a:tr h="370840">
                <a:tc>
                  <a:txBody>
                    <a:bodyPr/>
                    <a:lstStyle/>
                    <a:p>
                      <a:r>
                        <a:rPr lang="zh-CN" altLang="en-US" dirty="0" smtClean="0"/>
                        <a:t>型号</a:t>
                      </a:r>
                      <a:endParaRPr lang="zh-CN" altLang="en-US" dirty="0"/>
                    </a:p>
                  </a:txBody>
                  <a:tcPr/>
                </a:tc>
                <a:tc>
                  <a:txBody>
                    <a:bodyPr/>
                    <a:lstStyle/>
                    <a:p>
                      <a:r>
                        <a:rPr lang="en-US" altLang="zh-CN" dirty="0" smtClean="0"/>
                        <a:t>GHG1-20P</a:t>
                      </a:r>
                      <a:endParaRPr lang="zh-CN" altLang="en-US" dirty="0"/>
                    </a:p>
                  </a:txBody>
                  <a:tcPr/>
                </a:tc>
              </a:tr>
              <a:tr h="370840">
                <a:tc>
                  <a:txBody>
                    <a:bodyPr/>
                    <a:lstStyle/>
                    <a:p>
                      <a:r>
                        <a:rPr lang="zh-CN" altLang="en-US" sz="1400" dirty="0" smtClean="0"/>
                        <a:t>壳架等级额定电流</a:t>
                      </a:r>
                      <a:r>
                        <a:rPr lang="en-US" altLang="zh-CN" sz="1400" dirty="0" smtClean="0"/>
                        <a:t>A</a:t>
                      </a:r>
                      <a:endParaRPr lang="zh-CN" altLang="en-US" sz="1400" dirty="0"/>
                    </a:p>
                  </a:txBody>
                  <a:tcPr/>
                </a:tc>
                <a:tc>
                  <a:txBody>
                    <a:bodyPr/>
                    <a:lstStyle/>
                    <a:p>
                      <a:r>
                        <a:rPr lang="en-US" altLang="zh-CN" sz="1400" dirty="0" smtClean="0"/>
                        <a:t>20</a:t>
                      </a:r>
                      <a:endParaRPr lang="zh-CN" altLang="en-US" sz="1400" dirty="0"/>
                    </a:p>
                  </a:txBody>
                  <a:tcPr/>
                </a:tc>
              </a:tr>
              <a:tr h="370840">
                <a:tc>
                  <a:txBody>
                    <a:bodyPr/>
                    <a:lstStyle/>
                    <a:p>
                      <a:r>
                        <a:rPr lang="zh-CN" altLang="en-US" sz="1400" dirty="0" smtClean="0"/>
                        <a:t>额定电流</a:t>
                      </a:r>
                      <a:r>
                        <a:rPr lang="en-US" altLang="zh-CN" sz="1400" dirty="0" smtClean="0"/>
                        <a:t>A</a:t>
                      </a:r>
                      <a:endParaRPr lang="zh-CN" altLang="en-US" sz="1400" dirty="0"/>
                    </a:p>
                  </a:txBody>
                  <a:tcPr/>
                </a:tc>
                <a:tc>
                  <a:txBody>
                    <a:bodyPr/>
                    <a:lstStyle/>
                    <a:p>
                      <a:r>
                        <a:rPr lang="en-US" altLang="zh-CN" sz="1400" dirty="0" smtClean="0"/>
                        <a:t>2-20</a:t>
                      </a:r>
                      <a:endParaRPr lang="zh-CN" altLang="en-US" sz="1400" dirty="0"/>
                    </a:p>
                  </a:txBody>
                  <a:tcPr/>
                </a:tc>
              </a:tr>
              <a:tr h="370840">
                <a:tc>
                  <a:txBody>
                    <a:bodyPr/>
                    <a:lstStyle/>
                    <a:p>
                      <a:r>
                        <a:rPr lang="zh-CN" altLang="en-US" sz="1400" dirty="0" smtClean="0"/>
                        <a:t>额定工作电压</a:t>
                      </a:r>
                      <a:r>
                        <a:rPr lang="en-US" altLang="zh-CN" sz="1400" dirty="0" smtClean="0"/>
                        <a:t>DCV</a:t>
                      </a:r>
                      <a:endParaRPr lang="zh-CN" altLang="en-US" sz="1400" dirty="0"/>
                    </a:p>
                  </a:txBody>
                  <a:tcPr/>
                </a:tc>
                <a:tc>
                  <a:txBody>
                    <a:bodyPr/>
                    <a:lstStyle/>
                    <a:p>
                      <a:r>
                        <a:rPr lang="en-US" altLang="zh-CN" sz="1400" dirty="0" smtClean="0"/>
                        <a:t>1500</a:t>
                      </a:r>
                      <a:endParaRPr lang="zh-CN" altLang="en-US" sz="1400" dirty="0"/>
                    </a:p>
                  </a:txBody>
                  <a:tcPr/>
                </a:tc>
              </a:tr>
              <a:tr h="370840">
                <a:tc>
                  <a:txBody>
                    <a:bodyPr/>
                    <a:lstStyle/>
                    <a:p>
                      <a:r>
                        <a:rPr lang="zh-CN" altLang="en-US" sz="1400" dirty="0" smtClean="0"/>
                        <a:t>额定绝缘电压</a:t>
                      </a:r>
                      <a:r>
                        <a:rPr lang="en-US" altLang="zh-CN" sz="1400" dirty="0" smtClean="0"/>
                        <a:t>V</a:t>
                      </a:r>
                      <a:endParaRPr lang="zh-CN" altLang="en-US" sz="1400" dirty="0"/>
                    </a:p>
                  </a:txBody>
                  <a:tcPr/>
                </a:tc>
                <a:tc>
                  <a:txBody>
                    <a:bodyPr/>
                    <a:lstStyle/>
                    <a:p>
                      <a:r>
                        <a:rPr lang="en-US" altLang="zh-CN" sz="1400" dirty="0" smtClean="0"/>
                        <a:t>1500</a:t>
                      </a:r>
                      <a:endParaRPr lang="zh-CN" altLang="en-US" sz="1400" dirty="0"/>
                    </a:p>
                  </a:txBody>
                  <a:tcPr/>
                </a:tc>
              </a:tr>
              <a:tr h="370840">
                <a:tc>
                  <a:txBody>
                    <a:bodyPr/>
                    <a:lstStyle/>
                    <a:p>
                      <a:r>
                        <a:rPr lang="zh-CN" altLang="en-US" sz="1400" dirty="0" smtClean="0"/>
                        <a:t>额定冲击耐受电压</a:t>
                      </a:r>
                      <a:r>
                        <a:rPr lang="en-US" altLang="zh-CN" sz="1400" dirty="0" smtClean="0"/>
                        <a:t>kV</a:t>
                      </a:r>
                      <a:endParaRPr lang="zh-CN" altLang="en-US" sz="1400" dirty="0"/>
                    </a:p>
                  </a:txBody>
                  <a:tcPr/>
                </a:tc>
                <a:tc>
                  <a:txBody>
                    <a:bodyPr/>
                    <a:lstStyle/>
                    <a:p>
                      <a:r>
                        <a:rPr lang="en-US" altLang="zh-CN" sz="1400" dirty="0" smtClean="0"/>
                        <a:t>8</a:t>
                      </a:r>
                      <a:endParaRPr lang="zh-CN" altLang="en-US" sz="1400" dirty="0"/>
                    </a:p>
                  </a:txBody>
                  <a:tcPr/>
                </a:tc>
              </a:tr>
              <a:tr h="370840">
                <a:tc>
                  <a:txBody>
                    <a:bodyPr/>
                    <a:lstStyle/>
                    <a:p>
                      <a:r>
                        <a:rPr lang="zh-CN" altLang="en-US" sz="1400" dirty="0" smtClean="0"/>
                        <a:t>额定限制短路电流</a:t>
                      </a:r>
                      <a:r>
                        <a:rPr lang="en-US" altLang="zh-CN" sz="1400" dirty="0" smtClean="0"/>
                        <a:t> kA</a:t>
                      </a:r>
                      <a:endParaRPr lang="zh-CN" altLang="en-US" sz="1400" dirty="0"/>
                    </a:p>
                  </a:txBody>
                  <a:tcPr/>
                </a:tc>
                <a:tc>
                  <a:txBody>
                    <a:bodyPr/>
                    <a:lstStyle/>
                    <a:p>
                      <a:r>
                        <a:rPr lang="en-US" altLang="zh-CN" sz="1400" dirty="0" smtClean="0"/>
                        <a:t>10</a:t>
                      </a:r>
                      <a:endParaRPr lang="zh-CN" altLang="en-US" sz="14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是否具有隔离特性</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是</a:t>
                      </a:r>
                    </a:p>
                  </a:txBody>
                  <a:tcPr/>
                </a:tc>
              </a:tr>
            </a:tbl>
          </a:graphicData>
        </a:graphic>
      </p:graphicFrame>
      <p:sp>
        <p:nvSpPr>
          <p:cNvPr id="8" name="TextBox 7"/>
          <p:cNvSpPr txBox="1"/>
          <p:nvPr/>
        </p:nvSpPr>
        <p:spPr>
          <a:xfrm>
            <a:off x="3707904" y="551723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solidFill>
                  <a:srgbClr val="FFFFFF"/>
                </a:solidFill>
              </a:rPr>
              <a:t>主要性能</a:t>
            </a:r>
            <a:endParaRPr lang="zh-CN" altLang="en-US" b="1" dirty="0">
              <a:solidFill>
                <a:srgbClr val="FFFFFF"/>
              </a:solidFill>
            </a:endParaRPr>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l="28619" t="10222" r="26405" b="18228"/>
          <a:stretch>
            <a:fillRect/>
          </a:stretch>
        </p:blipFill>
        <p:spPr bwMode="auto">
          <a:xfrm>
            <a:off x="6084168" y="1988840"/>
            <a:ext cx="2525712" cy="3214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4543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graphicFrame>
        <p:nvGraphicFramePr>
          <p:cNvPr id="4" name="图示 3"/>
          <p:cNvGraphicFramePr/>
          <p:nvPr>
            <p:extLst>
              <p:ext uri="{D42A27DB-BD31-4B8C-83A1-F6EECF244321}">
                <p14:modId xmlns:p14="http://schemas.microsoft.com/office/powerpoint/2010/main" val="1518897611"/>
              </p:ext>
            </p:extLst>
          </p:nvPr>
        </p:nvGraphicFramePr>
        <p:xfrm>
          <a:off x="827584"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75556" y="5415736"/>
            <a:ext cx="32403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solidFill>
                  <a:srgbClr val="0251A8"/>
                </a:solidFill>
              </a:rPr>
              <a:t>H*W*D/mm</a:t>
            </a:r>
            <a:r>
              <a:rPr lang="zh-CN" altLang="en-US" dirty="0" smtClean="0">
                <a:solidFill>
                  <a:srgbClr val="0251A8"/>
                </a:solidFill>
              </a:rPr>
              <a:t>：</a:t>
            </a:r>
            <a:r>
              <a:rPr lang="en-US" altLang="zh-CN" dirty="0" smtClean="0">
                <a:solidFill>
                  <a:srgbClr val="0251A8"/>
                </a:solidFill>
              </a:rPr>
              <a:t>80</a:t>
            </a:r>
            <a:r>
              <a:rPr lang="zh-CN" altLang="en-US" dirty="0" smtClean="0">
                <a:solidFill>
                  <a:srgbClr val="0251A8"/>
                </a:solidFill>
              </a:rPr>
              <a:t>*</a:t>
            </a:r>
            <a:r>
              <a:rPr lang="en-US" altLang="zh-CN" dirty="0" smtClean="0">
                <a:solidFill>
                  <a:srgbClr val="0251A8"/>
                </a:solidFill>
              </a:rPr>
              <a:t>18</a:t>
            </a:r>
            <a:r>
              <a:rPr lang="zh-CN" altLang="en-US" dirty="0" smtClean="0">
                <a:solidFill>
                  <a:srgbClr val="0251A8"/>
                </a:solidFill>
              </a:rPr>
              <a:t>*</a:t>
            </a:r>
            <a:r>
              <a:rPr lang="en-US" altLang="zh-CN" dirty="0" smtClean="0">
                <a:solidFill>
                  <a:srgbClr val="0251A8"/>
                </a:solidFill>
              </a:rPr>
              <a:t>107</a:t>
            </a:r>
            <a:endParaRPr lang="zh-CN" altLang="en-US" dirty="0">
              <a:solidFill>
                <a:srgbClr val="0251A8"/>
              </a:solidFill>
            </a:endParaRPr>
          </a:p>
        </p:txBody>
      </p:sp>
      <p:sp>
        <p:nvSpPr>
          <p:cNvPr id="10" name="TextBox 9"/>
          <p:cNvSpPr txBox="1"/>
          <p:nvPr/>
        </p:nvSpPr>
        <p:spPr>
          <a:xfrm>
            <a:off x="4788024" y="5388391"/>
            <a:ext cx="136815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solidFill>
                  <a:srgbClr val="0251A8"/>
                </a:solidFill>
              </a:rPr>
              <a:t>导轨安装</a:t>
            </a:r>
            <a:endParaRPr lang="zh-CN" altLang="en-US" dirty="0">
              <a:solidFill>
                <a:srgbClr val="0251A8"/>
              </a:solidFill>
            </a:endParaRPr>
          </a:p>
        </p:txBody>
      </p:sp>
      <p:sp>
        <p:nvSpPr>
          <p:cNvPr id="11" name="TextBox 10"/>
          <p:cNvSpPr txBox="1"/>
          <p:nvPr/>
        </p:nvSpPr>
        <p:spPr>
          <a:xfrm>
            <a:off x="1475656" y="1938458"/>
            <a:ext cx="165618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solidFill>
                  <a:srgbClr val="0251A8"/>
                </a:solidFill>
              </a:rPr>
              <a:t>1-6mm</a:t>
            </a:r>
            <a:r>
              <a:rPr lang="en-US" altLang="zh-CN" baseline="30000" dirty="0" smtClean="0">
                <a:solidFill>
                  <a:srgbClr val="0251A8"/>
                </a:solidFill>
              </a:rPr>
              <a:t>2</a:t>
            </a:r>
            <a:endParaRPr lang="zh-CN" altLang="en-US" baseline="30000" dirty="0">
              <a:solidFill>
                <a:srgbClr val="0251A8"/>
              </a:solidFill>
            </a:endParaRPr>
          </a:p>
        </p:txBody>
      </p:sp>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l="39268" t="17607" r="37633" b="21655"/>
          <a:stretch>
            <a:fillRect/>
          </a:stretch>
        </p:blipFill>
        <p:spPr bwMode="auto">
          <a:xfrm>
            <a:off x="6588224" y="1391940"/>
            <a:ext cx="2000250" cy="420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423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3700611" y="404664"/>
            <a:ext cx="1223814"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  述</a:t>
            </a:r>
          </a:p>
        </p:txBody>
      </p:sp>
      <p:graphicFrame>
        <p:nvGraphicFramePr>
          <p:cNvPr id="2" name="图示 1"/>
          <p:cNvGraphicFramePr/>
          <p:nvPr>
            <p:extLst>
              <p:ext uri="{D42A27DB-BD31-4B8C-83A1-F6EECF244321}">
                <p14:modId xmlns:p14="http://schemas.microsoft.com/office/powerpoint/2010/main" val="2819130329"/>
              </p:ext>
            </p:extLst>
          </p:nvPr>
        </p:nvGraphicFramePr>
        <p:xfrm>
          <a:off x="737574" y="1700808"/>
          <a:ext cx="4644516" cy="332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491880" y="532922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solidFill>
                  <a:srgbClr val="FFFFFF"/>
                </a:solidFill>
              </a:rPr>
              <a:t>环境特性</a:t>
            </a:r>
            <a:endParaRPr lang="zh-CN" altLang="en-US" b="1" dirty="0">
              <a:solidFill>
                <a:srgbClr val="FFFFFF"/>
              </a:solidFill>
            </a:endParaRPr>
          </a:p>
        </p:txBody>
      </p:sp>
      <p:pic>
        <p:nvPicPr>
          <p:cNvPr id="13" name="Picture 24"/>
          <p:cNvPicPr>
            <a:picLocks noChangeAspect="1" noChangeArrowheads="1"/>
          </p:cNvPicPr>
          <p:nvPr/>
        </p:nvPicPr>
        <p:blipFill>
          <a:blip r:embed="rId7"/>
          <a:srcRect/>
          <a:stretch>
            <a:fillRect/>
          </a:stretch>
        </p:blipFill>
        <p:spPr bwMode="auto">
          <a:xfrm>
            <a:off x="5508104" y="2348880"/>
            <a:ext cx="3145301"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75555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bwMode="auto">
      <p:bgPr>
        <a:solidFill>
          <a:srgbClr val="FDA907"/>
        </a:solidFill>
        <a:effectLst/>
      </p:bgPr>
    </p:bg>
    <p:spTree>
      <p:nvGrpSpPr>
        <p:cNvPr id="1" name=""/>
        <p:cNvGrpSpPr/>
        <p:nvPr/>
      </p:nvGrpSpPr>
      <p:grpSpPr>
        <a:xfrm>
          <a:off x="0" y="0"/>
          <a:ext cx="0" cy="0"/>
          <a:chOff x="0" y="0"/>
          <a:chExt cx="0" cy="0"/>
        </a:xfrm>
      </p:grpSpPr>
      <p:sp>
        <p:nvSpPr>
          <p:cNvPr id="15362" name="矩形 5"/>
          <p:cNvSpPr>
            <a:spLocks noChangeArrowheads="1"/>
          </p:cNvSpPr>
          <p:nvPr/>
        </p:nvSpPr>
        <p:spPr bwMode="auto">
          <a:xfrm>
            <a:off x="0" y="2889251"/>
            <a:ext cx="9144000" cy="59901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5363" name="TextBox 3"/>
          <p:cNvSpPr>
            <a:spLocks noChangeArrowheads="1"/>
          </p:cNvSpPr>
          <p:nvPr/>
        </p:nvSpPr>
        <p:spPr bwMode="auto">
          <a:xfrm>
            <a:off x="26988" y="-1209140"/>
            <a:ext cx="372089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3</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491880" y="2253347"/>
            <a:ext cx="5418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a:solidFill>
                  <a:srgbClr val="333333"/>
                </a:solidFill>
              </a:rPr>
              <a:t>GHG1-20P </a:t>
            </a:r>
            <a:r>
              <a:rPr lang="en-US" altLang="zh-CN" sz="3200" b="1" dirty="0" smtClean="0">
                <a:solidFill>
                  <a:srgbClr val="333333"/>
                </a:solidFill>
              </a:rPr>
              <a:t>DC1500V</a:t>
            </a:r>
            <a:r>
              <a:rPr lang="zh-CN" altLang="en-US" sz="3200" b="1" dirty="0" smtClean="0">
                <a:solidFill>
                  <a:srgbClr val="333333"/>
                </a:solidFill>
              </a:rPr>
              <a:t>熔断器</a:t>
            </a:r>
            <a:endParaRPr lang="en-US" altLang="zh-CN" sz="3200" b="1" dirty="0">
              <a:solidFill>
                <a:srgbClr val="333333"/>
              </a:solidFill>
            </a:endParaRPr>
          </a:p>
        </p:txBody>
      </p:sp>
      <p:sp>
        <p:nvSpPr>
          <p:cNvPr id="11" name="TextBox 10"/>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zh-CN" altLang="en-US" sz="2800" dirty="0">
              <a:solidFill>
                <a:srgbClr val="000000"/>
              </a:solidFill>
            </a:endParaRPr>
          </a:p>
        </p:txBody>
      </p:sp>
    </p:spTree>
    <p:extLst>
      <p:ext uri="{BB962C8B-B14F-4D97-AF65-F5344CB8AC3E}">
        <p14:creationId xmlns:p14="http://schemas.microsoft.com/office/powerpoint/2010/main" val="385355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Box 1"/>
          <p:cNvSpPr txBox="1">
            <a:spLocks noChangeArrowheads="1"/>
          </p:cNvSpPr>
          <p:nvPr/>
        </p:nvSpPr>
        <p:spPr bwMode="auto">
          <a:xfrm>
            <a:off x="3491880" y="2852936"/>
            <a:ext cx="5112568"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核心</a:t>
            </a:r>
            <a:r>
              <a:rPr lang="zh-CN" altLang="en-US" sz="2000" b="1" dirty="0" smtClean="0">
                <a:latin typeface="宋体" charset="-122"/>
              </a:rPr>
              <a:t>技术特征</a:t>
            </a:r>
            <a:r>
              <a:rPr lang="zh-CN" altLang="en-US" sz="2000" b="1" dirty="0">
                <a:latin typeface="宋体" charset="-122"/>
              </a:rPr>
              <a:t>：</a:t>
            </a:r>
            <a:endParaRPr lang="en-US" altLang="zh-CN" sz="2000" b="1" dirty="0">
              <a:latin typeface="宋体" charset="-122"/>
            </a:endParaRPr>
          </a:p>
          <a:p>
            <a:pPr eaLnBrk="1" hangingPunct="1"/>
            <a:r>
              <a:rPr lang="zh-CN" altLang="en-US" dirty="0" smtClean="0"/>
              <a:t>熔断器底座</a:t>
            </a:r>
            <a:r>
              <a:rPr lang="zh-CN" altLang="en-US" dirty="0"/>
              <a:t>，一侧设置有至少两组接线组件，另一侧设置有至少两组接线组件，所</a:t>
            </a:r>
            <a:r>
              <a:rPr lang="zh-CN" altLang="en-US" dirty="0" smtClean="0"/>
              <a:t>述两侧的</a:t>
            </a:r>
            <a:r>
              <a:rPr lang="zh-CN" altLang="en-US" dirty="0"/>
              <a:t>接线组件位置对应，熔断器底座还设置有多个底座触头，所述每个接线组件均连接有与其位置对应的底座触头，接线组件之间相互绝缘，两侧对应的接线组件与其对应设置的底座触头上下叠加设置。</a:t>
            </a:r>
            <a:endParaRPr lang="en-US" altLang="zh-CN" dirty="0">
              <a:latin typeface="宋体" charset="-122"/>
            </a:endParaRPr>
          </a:p>
        </p:txBody>
      </p:sp>
      <p:sp>
        <p:nvSpPr>
          <p:cNvPr id="9223" name="矩形 7"/>
          <p:cNvSpPr>
            <a:spLocks noChangeArrowheads="1"/>
          </p:cNvSpPr>
          <p:nvPr/>
        </p:nvSpPr>
        <p:spPr bwMode="auto">
          <a:xfrm>
            <a:off x="307656" y="1259468"/>
            <a:ext cx="7700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dirty="0" smtClean="0">
                <a:latin typeface="宋体" charset="-122"/>
              </a:rPr>
              <a:t>核心技术：</a:t>
            </a:r>
            <a:endParaRPr lang="en-US" altLang="zh-CN" dirty="0" smtClean="0">
              <a:latin typeface="宋体" charset="-122"/>
            </a:endParaRPr>
          </a:p>
          <a:p>
            <a:r>
              <a:rPr lang="zh-CN" altLang="en-US" dirty="0" smtClean="0">
                <a:latin typeface="宋体" charset="-122"/>
              </a:rPr>
              <a:t>上下叠装的</a:t>
            </a:r>
            <a:r>
              <a:rPr lang="zh-CN" altLang="en-US" dirty="0">
                <a:latin typeface="宋体" charset="-122"/>
              </a:rPr>
              <a:t>形式，在一个载熔体内上下布置两个熔断体。</a:t>
            </a:r>
            <a:endParaRPr lang="zh-CN" altLang="en-US" dirty="0"/>
          </a:p>
        </p:txBody>
      </p:sp>
      <p:pic>
        <p:nvPicPr>
          <p:cNvPr id="9225" name="Picture 11"/>
          <p:cNvPicPr>
            <a:picLocks noChangeAspect="1" noChangeArrowheads="1"/>
          </p:cNvPicPr>
          <p:nvPr/>
        </p:nvPicPr>
        <p:blipFill>
          <a:blip r:embed="rId2">
            <a:extLst>
              <a:ext uri="{28A0092B-C50C-407E-A947-70E740481C1C}">
                <a14:useLocalDpi xmlns:a14="http://schemas.microsoft.com/office/drawing/2010/main" val="0"/>
              </a:ext>
            </a:extLst>
          </a:blip>
          <a:srcRect l="45117" t="34790" r="25879" b="20164"/>
          <a:stretch>
            <a:fillRect/>
          </a:stretch>
        </p:blipFill>
        <p:spPr bwMode="auto">
          <a:xfrm>
            <a:off x="683568" y="2419565"/>
            <a:ext cx="2419685" cy="300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Tree>
    <p:extLst>
      <p:ext uri="{BB962C8B-B14F-4D97-AF65-F5344CB8AC3E}">
        <p14:creationId xmlns:p14="http://schemas.microsoft.com/office/powerpoint/2010/main" val="15661828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7"/>
          <p:cNvPicPr>
            <a:picLocks noChangeAspect="1" noChangeArrowheads="1"/>
          </p:cNvPicPr>
          <p:nvPr/>
        </p:nvPicPr>
        <p:blipFill>
          <a:blip r:embed="rId2">
            <a:extLst>
              <a:ext uri="{28A0092B-C50C-407E-A947-70E740481C1C}">
                <a14:useLocalDpi xmlns:a14="http://schemas.microsoft.com/office/drawing/2010/main" val="0"/>
              </a:ext>
            </a:extLst>
          </a:blip>
          <a:srcRect l="33806" t="16667" r="27789" b="20007"/>
          <a:stretch>
            <a:fillRect/>
          </a:stretch>
        </p:blipFill>
        <p:spPr bwMode="auto">
          <a:xfrm>
            <a:off x="755576" y="1844824"/>
            <a:ext cx="2801466" cy="3666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p:cNvSpPr>
            <a:spLocks noChangeArrowheads="1"/>
          </p:cNvSpPr>
          <p:nvPr/>
        </p:nvSpPr>
        <p:spPr bwMode="auto">
          <a:xfrm>
            <a:off x="3916422" y="2492896"/>
            <a:ext cx="497605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zh-CN" altLang="en-US" sz="2000" b="1" dirty="0" smtClean="0">
                <a:latin typeface="宋体" charset="-122"/>
              </a:rPr>
              <a:t>★核心技术优势</a:t>
            </a:r>
            <a:r>
              <a:rPr lang="zh-CN" altLang="en-US" sz="2000" b="1" dirty="0">
                <a:latin typeface="宋体" charset="-122"/>
              </a:rPr>
              <a:t>：</a:t>
            </a:r>
            <a:endParaRPr lang="en-US" altLang="zh-CN" sz="2000" b="1" dirty="0">
              <a:latin typeface="宋体" charset="-122"/>
            </a:endParaRPr>
          </a:p>
          <a:p>
            <a:r>
              <a:rPr lang="zh-CN" altLang="en-US" dirty="0"/>
              <a:t> </a:t>
            </a:r>
            <a:r>
              <a:rPr lang="zh-CN" altLang="en-US" dirty="0" smtClean="0"/>
              <a:t>在</a:t>
            </a:r>
            <a:r>
              <a:rPr lang="zh-CN" altLang="en-US" dirty="0"/>
              <a:t>一个载熔体内上下布置两个熔断体，或熔断体与载流部件的组合，实现了一台两个熔断体的熔断器接正、负两组线，无需将正极熔断器与负极熔断器分开布置，在保证安全性的前提下大幅提高了配电箱的空间利用率也能很方便的与漏电模块及霍尔模块配合。</a:t>
            </a:r>
            <a:endParaRPr lang="en-US" altLang="zh-CN" dirty="0">
              <a:latin typeface="宋体" charset="-122"/>
            </a:endParaRPr>
          </a:p>
        </p:txBody>
      </p:sp>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 构 特 点</a:t>
            </a:r>
          </a:p>
        </p:txBody>
      </p:sp>
    </p:spTree>
    <p:extLst>
      <p:ext uri="{BB962C8B-B14F-4D97-AF65-F5344CB8AC3E}">
        <p14:creationId xmlns:p14="http://schemas.microsoft.com/office/powerpoint/2010/main" val="3479553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3077"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3079"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grpSp>
        <p:nvGrpSpPr>
          <p:cNvPr id="14" name="组合 7"/>
          <p:cNvGrpSpPr>
            <a:grpSpLocks/>
          </p:cNvGrpSpPr>
          <p:nvPr/>
        </p:nvGrpSpPr>
        <p:grpSpPr bwMode="auto">
          <a:xfrm>
            <a:off x="3851923" y="2204865"/>
            <a:ext cx="2466845" cy="3068139"/>
            <a:chOff x="1714480" y="1476821"/>
            <a:chExt cx="2918456" cy="4023885"/>
          </a:xfrm>
        </p:grpSpPr>
        <p:sp>
          <p:nvSpPr>
            <p:cNvPr id="15" name="椭圆​​ 2"/>
            <p:cNvSpPr/>
            <p:nvPr/>
          </p:nvSpPr>
          <p:spPr>
            <a:xfrm>
              <a:off x="1714480" y="1476821"/>
              <a:ext cx="2918456" cy="367308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0">
                  <a:srgbClr val="09BFFF"/>
                </a:gs>
                <a:gs pos="16700">
                  <a:srgbClr val="009AD0"/>
                </a:gs>
                <a:gs pos="100000">
                  <a:srgbClr val="57D3FF"/>
                </a:gs>
              </a:gsLst>
              <a:lin ang="16200000" scaled="0"/>
              <a:tileRect/>
            </a:gra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dirty="0">
                <a:solidFill>
                  <a:srgbClr val="FFFF00"/>
                </a:solidFill>
                <a:latin typeface="微软雅黑" pitchFamily="34" charset="-122"/>
                <a:ea typeface="微软雅黑" pitchFamily="34" charset="-122"/>
              </a:endParaRPr>
            </a:p>
          </p:txBody>
        </p:sp>
        <p:sp>
          <p:nvSpPr>
            <p:cNvPr id="16" name="椭圆​​ 6"/>
            <p:cNvSpPr/>
            <p:nvPr/>
          </p:nvSpPr>
          <p:spPr>
            <a:xfrm>
              <a:off x="2038936" y="5366221"/>
              <a:ext cx="2269359" cy="134485"/>
            </a:xfrm>
            <a:prstGeom prst="ellipse">
              <a:avLst/>
            </a:prstGeom>
            <a:gradFill flip="none" rotWithShape="1">
              <a:gsLst>
                <a:gs pos="80000">
                  <a:schemeClr val="bg1">
                    <a:alpha val="35000"/>
                  </a:schemeClr>
                </a:gs>
                <a:gs pos="0">
                  <a:srgbClr val="009AD0">
                    <a:alpha val="4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a:spLocks noChangeArrowheads="1"/>
            </p:cNvSpPr>
            <p:nvPr/>
          </p:nvSpPr>
          <p:spPr bwMode="auto">
            <a:xfrm>
              <a:off x="2145495" y="2143122"/>
              <a:ext cx="2071702" cy="1816430"/>
            </a:xfrm>
            <a:prstGeom prst="rect">
              <a:avLst/>
            </a:prstGeom>
            <a:noFill/>
            <a:ln>
              <a:noFill/>
            </a:ln>
            <a:extLst/>
          </p:spPr>
          <p:txBody>
            <a:bodyPr>
              <a:spAutoFit/>
            </a:bodyPr>
            <a:lstStyle/>
            <a:p>
              <a:pPr algn="ctr">
                <a:defRPr/>
              </a:pPr>
              <a:r>
                <a:rPr lang="zh-CN" altLang="en-US" sz="2800" dirty="0">
                  <a:ln>
                    <a:solidFill>
                      <a:schemeClr val="bg1">
                        <a:alpha val="65000"/>
                      </a:schemeClr>
                    </a:solidFill>
                  </a:ln>
                  <a:solidFill>
                    <a:srgbClr val="FFFF00"/>
                  </a:solidFill>
                  <a:latin typeface="微软雅黑" pitchFamily="34" charset="-122"/>
                  <a:ea typeface="微软雅黑" pitchFamily="34" charset="-122"/>
                  <a:cs typeface="Arial Unicode MS" pitchFamily="34" charset="-122"/>
                </a:rPr>
                <a:t>基于顾客需求做差异化</a:t>
              </a:r>
            </a:p>
          </p:txBody>
        </p:sp>
      </p:grpSp>
      <p:grpSp>
        <p:nvGrpSpPr>
          <p:cNvPr id="18" name="组合 12"/>
          <p:cNvGrpSpPr>
            <a:grpSpLocks/>
          </p:cNvGrpSpPr>
          <p:nvPr/>
        </p:nvGrpSpPr>
        <p:grpSpPr bwMode="auto">
          <a:xfrm>
            <a:off x="6496770" y="1619561"/>
            <a:ext cx="2411412" cy="2921000"/>
            <a:chOff x="6233296" y="916955"/>
            <a:chExt cx="2410670" cy="2920815"/>
          </a:xfrm>
        </p:grpSpPr>
        <p:grpSp>
          <p:nvGrpSpPr>
            <p:cNvPr id="19" name="组合 25"/>
            <p:cNvGrpSpPr>
              <a:grpSpLocks/>
            </p:cNvGrpSpPr>
            <p:nvPr/>
          </p:nvGrpSpPr>
          <p:grpSpPr bwMode="auto">
            <a:xfrm>
              <a:off x="6482456" y="916955"/>
              <a:ext cx="2161510" cy="2920815"/>
              <a:chOff x="5482756" y="916955"/>
              <a:chExt cx="2161510" cy="2920815"/>
            </a:xfrm>
          </p:grpSpPr>
          <p:sp>
            <p:nvSpPr>
              <p:cNvPr id="21" name="椭圆​​ 2"/>
              <p:cNvSpPr/>
              <p:nvPr/>
            </p:nvSpPr>
            <p:spPr>
              <a:xfrm>
                <a:off x="5482756" y="916955"/>
                <a:ext cx="2161510" cy="2720803"/>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adFill flip="none" rotWithShape="1">
                <a:gsLst>
                  <a:gs pos="0">
                    <a:srgbClr val="09BFFF"/>
                  </a:gs>
                  <a:gs pos="16700">
                    <a:srgbClr val="009AD0"/>
                  </a:gs>
                  <a:gs pos="100000">
                    <a:srgbClr val="57D3FF"/>
                  </a:gs>
                </a:gsLst>
                <a:lin ang="16200000" scaled="0"/>
                <a:tileRect/>
              </a:gra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200">
                  <a:latin typeface="微软雅黑" pitchFamily="34" charset="-122"/>
                  <a:ea typeface="微软雅黑" pitchFamily="34" charset="-122"/>
                </a:endParaRPr>
              </a:p>
            </p:txBody>
          </p:sp>
          <p:sp>
            <p:nvSpPr>
              <p:cNvPr id="22" name="椭圆​​ 9"/>
              <p:cNvSpPr/>
              <p:nvPr/>
            </p:nvSpPr>
            <p:spPr>
              <a:xfrm>
                <a:off x="5674123" y="3695435"/>
                <a:ext cx="1674817" cy="142335"/>
              </a:xfrm>
              <a:prstGeom prst="ellipse">
                <a:avLst/>
              </a:prstGeom>
              <a:gradFill flip="none" rotWithShape="1">
                <a:gsLst>
                  <a:gs pos="80000">
                    <a:schemeClr val="bg1">
                      <a:alpha val="35000"/>
                    </a:schemeClr>
                  </a:gs>
                  <a:gs pos="0">
                    <a:srgbClr val="009AD0">
                      <a:alpha val="4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矩形​​ 16"/>
              <p:cNvSpPr>
                <a:spLocks noChangeArrowheads="1"/>
              </p:cNvSpPr>
              <p:nvPr/>
            </p:nvSpPr>
            <p:spPr bwMode="auto">
              <a:xfrm>
                <a:off x="5940159" y="1337856"/>
                <a:ext cx="1384639" cy="1569561"/>
              </a:xfrm>
              <a:prstGeom prst="rect">
                <a:avLst/>
              </a:prstGeom>
              <a:noFill/>
              <a:ln>
                <a:noFill/>
              </a:ln>
              <a:extLst/>
            </p:spPr>
            <p:txBody>
              <a:bodyPr wrap="square">
                <a:spAutoFit/>
              </a:bodyPr>
              <a:lstStyle/>
              <a:p>
                <a:pPr algn="ctr">
                  <a:defRPr/>
                </a:pPr>
                <a:r>
                  <a:rPr lang="zh-CN" altLang="en-US" sz="24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基于系统工程做可靠性</a:t>
                </a:r>
              </a:p>
            </p:txBody>
          </p:sp>
        </p:grpSp>
        <p:sp>
          <p:nvSpPr>
            <p:cNvPr id="20" name="新月形 19"/>
            <p:cNvSpPr/>
            <p:nvPr/>
          </p:nvSpPr>
          <p:spPr>
            <a:xfrm rot="3501444">
              <a:off x="6755634" y="419049"/>
              <a:ext cx="890060" cy="1934735"/>
            </a:xfrm>
            <a:prstGeom prst="moon">
              <a:avLst>
                <a:gd name="adj" fmla="val 27473"/>
              </a:avLst>
            </a:prstGeom>
            <a:gradFill flip="none" rotWithShape="1">
              <a:gsLst>
                <a:gs pos="69000">
                  <a:schemeClr val="bg1">
                    <a:alpha val="38000"/>
                  </a:schemeClr>
                </a:gs>
                <a:gs pos="0">
                  <a:schemeClr val="bg1">
                    <a:alpha val="0"/>
                    <a:lumMod val="91000"/>
                    <a:lumOff val="9000"/>
                  </a:schemeClr>
                </a:gs>
                <a:gs pos="35000">
                  <a:schemeClr val="bg1">
                    <a:lumMod val="96000"/>
                    <a:alpha val="7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pic>
        <p:nvPicPr>
          <p:cNvPr id="24" name="Picture 2"/>
          <p:cNvPicPr>
            <a:picLocks noChangeAspect="1" noChangeArrowheads="1"/>
          </p:cNvPicPr>
          <p:nvPr/>
        </p:nvPicPr>
        <p:blipFill>
          <a:blip r:embed="rId2">
            <a:clrChange>
              <a:clrFrom>
                <a:srgbClr val="FFFFFF"/>
              </a:clrFrom>
              <a:clrTo>
                <a:srgbClr val="FFFFFF">
                  <a:alpha val="0"/>
                </a:srgbClr>
              </a:clrTo>
            </a:clrChange>
          </a:blip>
          <a:srcRect l="12141"/>
          <a:stretch>
            <a:fillRect/>
          </a:stretch>
        </p:blipFill>
        <p:spPr bwMode="auto">
          <a:xfrm>
            <a:off x="1084775" y="2406615"/>
            <a:ext cx="2584450" cy="3668713"/>
          </a:xfrm>
          <a:prstGeom prst="rect">
            <a:avLst/>
          </a:prstGeom>
          <a:noFill/>
          <a:ln w="9525">
            <a:noFill/>
            <a:miter lim="800000"/>
            <a:headEnd/>
            <a:tailEnd/>
          </a:ln>
        </p:spPr>
      </p:pic>
      <p:sp>
        <p:nvSpPr>
          <p:cNvPr id="45"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46" name="矩形 45"/>
          <p:cNvSpPr/>
          <p:nvPr/>
        </p:nvSpPr>
        <p:spPr>
          <a:xfrm>
            <a:off x="964368" y="5977280"/>
            <a:ext cx="1928733" cy="615553"/>
          </a:xfrm>
          <a:prstGeom prst="rect">
            <a:avLst/>
          </a:prstGeom>
        </p:spPr>
        <p:txBody>
          <a:bodyPr wrap="none">
            <a:spAutoFit/>
          </a:bodyPr>
          <a:lstStyle/>
          <a:p>
            <a:pPr>
              <a:defRPr/>
            </a:pPr>
            <a:r>
              <a:rPr lang="zh-CN" altLang="en-US" sz="3400" dirty="0">
                <a:ln>
                  <a:solidFill>
                    <a:schemeClr val="bg1">
                      <a:alpha val="65000"/>
                    </a:schemeClr>
                  </a:solidFill>
                </a:ln>
                <a:latin typeface="微软雅黑" pitchFamily="34" charset="-122"/>
                <a:ea typeface="微软雅黑" pitchFamily="34" charset="-122"/>
                <a:cs typeface="Arial Unicode MS" pitchFamily="34" charset="-122"/>
              </a:rPr>
              <a:t>企业战略</a:t>
            </a:r>
          </a:p>
        </p:txBody>
      </p:sp>
    </p:spTree>
    <p:extLst>
      <p:ext uri="{BB962C8B-B14F-4D97-AF65-F5344CB8AC3E}">
        <p14:creationId xmlns:p14="http://schemas.microsoft.com/office/powerpoint/2010/main" val="176189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solidFill>
          <a:srgbClr val="FDA907"/>
        </a:solidFill>
        <a:effectLst/>
      </p:bgPr>
    </p:bg>
    <p:spTree>
      <p:nvGrpSpPr>
        <p:cNvPr id="1" name=""/>
        <p:cNvGrpSpPr/>
        <p:nvPr/>
      </p:nvGrpSpPr>
      <p:grpSpPr>
        <a:xfrm>
          <a:off x="0" y="0"/>
          <a:ext cx="0" cy="0"/>
          <a:chOff x="0" y="0"/>
          <a:chExt cx="0" cy="0"/>
        </a:xfrm>
      </p:grpSpPr>
      <p:sp>
        <p:nvSpPr>
          <p:cNvPr id="15362" name="矩形 5"/>
          <p:cNvSpPr>
            <a:spLocks noChangeArrowheads="1"/>
          </p:cNvSpPr>
          <p:nvPr/>
        </p:nvSpPr>
        <p:spPr bwMode="auto">
          <a:xfrm>
            <a:off x="0" y="2889251"/>
            <a:ext cx="9144000" cy="59901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5363" name="TextBox 3"/>
          <p:cNvSpPr>
            <a:spLocks noChangeArrowheads="1"/>
          </p:cNvSpPr>
          <p:nvPr/>
        </p:nvSpPr>
        <p:spPr bwMode="auto">
          <a:xfrm>
            <a:off x="26988" y="-1209140"/>
            <a:ext cx="372089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sz="52000" dirty="0">
                <a:solidFill>
                  <a:srgbClr val="FFFFFF"/>
                </a:solidFill>
                <a:latin typeface="Impact" pitchFamily="34" charset="0"/>
                <a:ea typeface="宋体" pitchFamily="2" charset="-122"/>
                <a:sym typeface="Impact" pitchFamily="34" charset="0"/>
              </a:rPr>
              <a:t>3</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491880" y="2253347"/>
            <a:ext cx="54181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a:solidFill>
                  <a:srgbClr val="333333"/>
                </a:solidFill>
              </a:rPr>
              <a:t>GHG1-20P </a:t>
            </a:r>
            <a:r>
              <a:rPr lang="en-US" altLang="zh-CN" sz="3200" b="1" dirty="0" smtClean="0">
                <a:solidFill>
                  <a:srgbClr val="333333"/>
                </a:solidFill>
              </a:rPr>
              <a:t>DC1500V</a:t>
            </a:r>
            <a:r>
              <a:rPr lang="zh-CN" altLang="en-US" sz="3200" b="1" dirty="0" smtClean="0">
                <a:solidFill>
                  <a:srgbClr val="333333"/>
                </a:solidFill>
              </a:rPr>
              <a:t>熔断器式隔离器</a:t>
            </a:r>
            <a:endParaRPr lang="en-US" altLang="zh-CN" sz="3200" b="1" dirty="0">
              <a:solidFill>
                <a:srgbClr val="333333"/>
              </a:solidFill>
            </a:endParaRPr>
          </a:p>
        </p:txBody>
      </p:sp>
      <p:sp>
        <p:nvSpPr>
          <p:cNvPr id="11" name="TextBox 10"/>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zh-CN" altLang="en-US" sz="2800" dirty="0">
              <a:solidFill>
                <a:srgbClr val="000000"/>
              </a:solidFill>
            </a:endParaRPr>
          </a:p>
        </p:txBody>
      </p:sp>
    </p:spTree>
    <p:extLst>
      <p:ext uri="{BB962C8B-B14F-4D97-AF65-F5344CB8AC3E}">
        <p14:creationId xmlns:p14="http://schemas.microsoft.com/office/powerpoint/2010/main" val="385355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additive="base">
                                        <p:cTn id="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graphicFrame>
        <p:nvGraphicFramePr>
          <p:cNvPr id="7" name="图示 6"/>
          <p:cNvGraphicFramePr/>
          <p:nvPr>
            <p:extLst>
              <p:ext uri="{D42A27DB-BD31-4B8C-83A1-F6EECF244321}">
                <p14:modId xmlns:p14="http://schemas.microsoft.com/office/powerpoint/2010/main" val="4150031953"/>
              </p:ext>
            </p:extLst>
          </p:nvPr>
        </p:nvGraphicFramePr>
        <p:xfrm>
          <a:off x="251520" y="15567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104" y="1340768"/>
            <a:ext cx="3025504" cy="4597128"/>
          </a:xfrm>
          <a:prstGeom prst="rect">
            <a:avLst/>
          </a:prstGeom>
        </p:spPr>
      </p:pic>
    </p:spTree>
    <p:extLst>
      <p:ext uri="{BB962C8B-B14F-4D97-AF65-F5344CB8AC3E}">
        <p14:creationId xmlns:p14="http://schemas.microsoft.com/office/powerpoint/2010/main" val="15385052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0"/>
          <p:cNvSpPr txBox="1">
            <a:spLocks noChangeArrowheads="1"/>
          </p:cNvSpPr>
          <p:nvPr/>
        </p:nvSpPr>
        <p:spPr bwMode="auto">
          <a:xfrm>
            <a:off x="428624" y="1435721"/>
            <a:ext cx="820737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1.</a:t>
            </a:r>
            <a:r>
              <a:rPr lang="zh-CN" altLang="en-US" sz="2400" b="1" dirty="0">
                <a:effectLst>
                  <a:outerShdw blurRad="38100" dist="38100" dir="2700000" algn="tl">
                    <a:srgbClr val="000000">
                      <a:alpha val="43137"/>
                    </a:srgbClr>
                  </a:outerShdw>
                </a:effectLst>
              </a:rPr>
              <a:t>安全性</a:t>
            </a:r>
            <a:endParaRPr lang="en-US" altLang="zh-CN" sz="2400" b="1" dirty="0">
              <a:effectLst>
                <a:outerShdw blurRad="38100" dist="38100" dir="2700000" algn="tl">
                  <a:srgbClr val="000000">
                    <a:alpha val="43137"/>
                  </a:srgbClr>
                </a:outerShdw>
              </a:effectLst>
            </a:endParaRPr>
          </a:p>
          <a:p>
            <a:pPr eaLnBrk="1" hangingPunct="1"/>
            <a:r>
              <a:rPr lang="zh-CN" altLang="en-US" dirty="0"/>
              <a:t>        更高的安全指标：</a:t>
            </a:r>
            <a:r>
              <a:rPr lang="zh-CN" altLang="en-US" dirty="0" smtClean="0"/>
              <a:t>高于</a:t>
            </a:r>
            <a:r>
              <a:rPr lang="en-US" altLang="zh-CN" dirty="0" smtClean="0"/>
              <a:t>GB </a:t>
            </a:r>
            <a:r>
              <a:rPr lang="zh-CN" altLang="en-US" dirty="0" smtClean="0"/>
              <a:t>和</a:t>
            </a:r>
            <a:r>
              <a:rPr lang="en-US" altLang="zh-CN" dirty="0" smtClean="0"/>
              <a:t>UL</a:t>
            </a:r>
            <a:r>
              <a:rPr lang="zh-CN" altLang="en-US" dirty="0" smtClean="0"/>
              <a:t>标准</a:t>
            </a:r>
            <a:r>
              <a:rPr lang="zh-CN" altLang="en-US" dirty="0"/>
              <a:t>规定的</a:t>
            </a:r>
            <a:r>
              <a:rPr lang="zh-CN" altLang="en-US" b="1" dirty="0"/>
              <a:t>电气间隙</a:t>
            </a:r>
            <a:r>
              <a:rPr lang="zh-CN" altLang="en-US" dirty="0"/>
              <a:t>和</a:t>
            </a:r>
            <a:r>
              <a:rPr lang="zh-CN" altLang="en-US" b="1" dirty="0"/>
              <a:t>爬电距离</a:t>
            </a:r>
            <a:r>
              <a:rPr lang="zh-CN" altLang="en-US" dirty="0"/>
              <a:t>，产品的电气绝缘性更好，更安全！</a:t>
            </a:r>
            <a:endParaRPr lang="en-US" altLang="zh-CN" dirty="0"/>
          </a:p>
        </p:txBody>
      </p:sp>
      <p:pic>
        <p:nvPicPr>
          <p:cNvPr id="13317" name="Picture 6"/>
          <p:cNvPicPr>
            <a:picLocks noChangeAspect="1" noChangeArrowheads="1"/>
          </p:cNvPicPr>
          <p:nvPr/>
        </p:nvPicPr>
        <p:blipFill>
          <a:blip r:embed="rId2">
            <a:extLst>
              <a:ext uri="{28A0092B-C50C-407E-A947-70E740481C1C}">
                <a14:useLocalDpi xmlns:a14="http://schemas.microsoft.com/office/drawing/2010/main" val="0"/>
              </a:ext>
            </a:extLst>
          </a:blip>
          <a:srcRect l="13446" t="47551" r="23006" b="32388"/>
          <a:stretch>
            <a:fillRect/>
          </a:stretch>
        </p:blipFill>
        <p:spPr bwMode="auto">
          <a:xfrm>
            <a:off x="571500" y="2786063"/>
            <a:ext cx="7921625" cy="2000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Tree>
    <p:extLst>
      <p:ext uri="{BB962C8B-B14F-4D97-AF65-F5344CB8AC3E}">
        <p14:creationId xmlns:p14="http://schemas.microsoft.com/office/powerpoint/2010/main" val="14879757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pic>
        <p:nvPicPr>
          <p:cNvPr id="7" name="图片 6"/>
          <p:cNvPicPr>
            <a:picLocks noChangeAspect="1" noChangeArrowheads="1"/>
          </p:cNvPicPr>
          <p:nvPr/>
        </p:nvPicPr>
        <p:blipFill>
          <a:blip r:embed="rId2">
            <a:extLst>
              <a:ext uri="{28A0092B-C50C-407E-A947-70E740481C1C}">
                <a14:useLocalDpi xmlns:a14="http://schemas.microsoft.com/office/drawing/2010/main" val="0"/>
              </a:ext>
            </a:extLst>
          </a:blip>
          <a:srcRect l="1979" r="2229" b="4657"/>
          <a:stretch>
            <a:fillRect/>
          </a:stretch>
        </p:blipFill>
        <p:spPr bwMode="auto">
          <a:xfrm>
            <a:off x="5153025" y="1123950"/>
            <a:ext cx="3724275" cy="367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412875"/>
            <a:ext cx="4608512"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7"/>
          <p:cNvPicPr>
            <a:picLocks noChangeAspect="1" noChangeArrowheads="1"/>
          </p:cNvPicPr>
          <p:nvPr/>
        </p:nvPicPr>
        <p:blipFill>
          <a:blip r:embed="rId4">
            <a:extLst>
              <a:ext uri="{28A0092B-C50C-407E-A947-70E740481C1C}">
                <a14:useLocalDpi xmlns:a14="http://schemas.microsoft.com/office/drawing/2010/main" val="0"/>
              </a:ext>
            </a:extLst>
          </a:blip>
          <a:srcRect l="1549" r="2211" b="45924"/>
          <a:stretch>
            <a:fillRect/>
          </a:stretch>
        </p:blipFill>
        <p:spPr bwMode="auto">
          <a:xfrm>
            <a:off x="274638" y="4016375"/>
            <a:ext cx="4802187" cy="2149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3850" y="3429000"/>
            <a:ext cx="45593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2" name="矩形 11"/>
          <p:cNvSpPr/>
          <p:nvPr/>
        </p:nvSpPr>
        <p:spPr>
          <a:xfrm>
            <a:off x="5292725" y="4016375"/>
            <a:ext cx="3455988" cy="133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3" name="矩形 12"/>
          <p:cNvSpPr/>
          <p:nvPr/>
        </p:nvSpPr>
        <p:spPr>
          <a:xfrm>
            <a:off x="323850" y="5876925"/>
            <a:ext cx="4752975"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Tree>
    <p:extLst>
      <p:ext uri="{BB962C8B-B14F-4D97-AF65-F5344CB8AC3E}">
        <p14:creationId xmlns:p14="http://schemas.microsoft.com/office/powerpoint/2010/main" val="5199904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10"/>
          <p:cNvSpPr txBox="1">
            <a:spLocks noChangeArrowheads="1"/>
          </p:cNvSpPr>
          <p:nvPr/>
        </p:nvSpPr>
        <p:spPr bwMode="auto">
          <a:xfrm>
            <a:off x="468312" y="1352622"/>
            <a:ext cx="8207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2.</a:t>
            </a:r>
            <a:r>
              <a:rPr lang="zh-CN" altLang="en-US" sz="2400" b="1" dirty="0">
                <a:effectLst>
                  <a:outerShdw blurRad="38100" dist="38100" dir="2700000" algn="tl">
                    <a:srgbClr val="000000">
                      <a:alpha val="43137"/>
                    </a:srgbClr>
                  </a:outerShdw>
                </a:effectLst>
              </a:rPr>
              <a:t>适用性</a:t>
            </a:r>
            <a:endParaRPr lang="en-US" altLang="zh-CN" sz="2400" b="1" dirty="0">
              <a:effectLst>
                <a:outerShdw blurRad="38100" dist="38100" dir="2700000" algn="tl">
                  <a:srgbClr val="000000">
                    <a:alpha val="43137"/>
                  </a:srgbClr>
                </a:outerShdw>
              </a:effectLst>
            </a:endParaRPr>
          </a:p>
        </p:txBody>
      </p:sp>
      <p:pic>
        <p:nvPicPr>
          <p:cNvPr id="1536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1538" t="39423" r="29041" b="40868"/>
          <a:stretch>
            <a:fillRect/>
          </a:stretch>
        </p:blipFill>
        <p:spPr bwMode="auto">
          <a:xfrm>
            <a:off x="2478424" y="3645024"/>
            <a:ext cx="3962043"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
        <p:nvSpPr>
          <p:cNvPr id="3" name="TextBox 2"/>
          <p:cNvSpPr txBox="1"/>
          <p:nvPr/>
        </p:nvSpPr>
        <p:spPr>
          <a:xfrm>
            <a:off x="2051720" y="5445224"/>
            <a:ext cx="5832648" cy="369332"/>
          </a:xfrm>
          <a:prstGeom prst="rect">
            <a:avLst/>
          </a:prstGeom>
          <a:noFill/>
        </p:spPr>
        <p:txBody>
          <a:bodyPr wrap="square" rtlCol="0">
            <a:spAutoFit/>
          </a:bodyPr>
          <a:lstStyle/>
          <a:p>
            <a:r>
              <a:rPr lang="en-US" altLang="zh-CN" dirty="0" smtClean="0"/>
              <a:t>GRT2-20P</a:t>
            </a:r>
            <a:r>
              <a:rPr lang="zh-CN" altLang="en-US" dirty="0" smtClean="0"/>
              <a:t>熔断体</a:t>
            </a:r>
            <a:r>
              <a:rPr lang="en-US" altLang="zh-CN" dirty="0" smtClean="0"/>
              <a:t>(10.3*65mm</a:t>
            </a:r>
            <a:r>
              <a:rPr lang="zh-CN" altLang="en-US" dirty="0" smtClean="0"/>
              <a:t>或</a:t>
            </a:r>
            <a:r>
              <a:rPr lang="en-US" altLang="zh-CN" dirty="0" smtClean="0"/>
              <a:t>14*65mm)</a:t>
            </a:r>
            <a:endParaRPr lang="zh-CN" altLang="en-US" dirty="0"/>
          </a:p>
        </p:txBody>
      </p:sp>
      <p:sp>
        <p:nvSpPr>
          <p:cNvPr id="4" name="椭圆 3"/>
          <p:cNvSpPr/>
          <p:nvPr/>
        </p:nvSpPr>
        <p:spPr>
          <a:xfrm>
            <a:off x="1115616" y="2132856"/>
            <a:ext cx="2016224"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zh-CN" altLang="en-US" dirty="0"/>
              <a:t>全球通用的</a:t>
            </a:r>
            <a:r>
              <a:rPr lang="en-US" altLang="zh-CN" dirty="0" smtClean="0"/>
              <a:t>10.3×38mm</a:t>
            </a:r>
            <a:r>
              <a:rPr lang="zh-CN" altLang="en-US" dirty="0" smtClean="0"/>
              <a:t>小尺寸</a:t>
            </a:r>
            <a:endParaRPr lang="zh-CN" altLang="en-US" dirty="0"/>
          </a:p>
        </p:txBody>
      </p:sp>
      <p:grpSp>
        <p:nvGrpSpPr>
          <p:cNvPr id="8" name="组合 7"/>
          <p:cNvGrpSpPr/>
          <p:nvPr/>
        </p:nvGrpSpPr>
        <p:grpSpPr>
          <a:xfrm>
            <a:off x="3293463" y="2427187"/>
            <a:ext cx="491458" cy="491458"/>
            <a:chOff x="1152128" y="0"/>
            <a:chExt cx="491458" cy="491458"/>
          </a:xfrm>
        </p:grpSpPr>
        <p:sp>
          <p:nvSpPr>
            <p:cNvPr id="9" name="加号 8"/>
            <p:cNvSpPr/>
            <p:nvPr/>
          </p:nvSpPr>
          <p:spPr>
            <a:xfrm>
              <a:off x="1152128" y="0"/>
              <a:ext cx="491458" cy="491458"/>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加号 4"/>
            <p:cNvSpPr/>
            <p:nvPr/>
          </p:nvSpPr>
          <p:spPr>
            <a:xfrm>
              <a:off x="1217271" y="187934"/>
              <a:ext cx="361172" cy="115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p:txBody>
        </p:sp>
      </p:grpSp>
      <p:sp>
        <p:nvSpPr>
          <p:cNvPr id="11" name="椭圆 10"/>
          <p:cNvSpPr/>
          <p:nvPr/>
        </p:nvSpPr>
        <p:spPr>
          <a:xfrm>
            <a:off x="3801689" y="2132856"/>
            <a:ext cx="2160240" cy="108012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r>
              <a:rPr lang="zh-CN" altLang="en-US" dirty="0" smtClean="0"/>
              <a:t>结构</a:t>
            </a:r>
            <a:r>
              <a:rPr lang="en-US" altLang="zh-CN" dirty="0" smtClean="0"/>
              <a:t>/</a:t>
            </a:r>
            <a:r>
              <a:rPr lang="zh-CN" altLang="en-US" dirty="0" smtClean="0"/>
              <a:t>用料</a:t>
            </a:r>
            <a:r>
              <a:rPr lang="en-US" altLang="zh-CN" dirty="0" smtClean="0"/>
              <a:t>/</a:t>
            </a:r>
            <a:r>
              <a:rPr lang="zh-CN" altLang="en-US" dirty="0" smtClean="0"/>
              <a:t>工艺优化</a:t>
            </a:r>
            <a:endParaRPr lang="zh-CN" altLang="en-US" dirty="0"/>
          </a:p>
        </p:txBody>
      </p:sp>
      <p:grpSp>
        <p:nvGrpSpPr>
          <p:cNvPr id="12" name="组合 11"/>
          <p:cNvGrpSpPr/>
          <p:nvPr/>
        </p:nvGrpSpPr>
        <p:grpSpPr>
          <a:xfrm>
            <a:off x="6049201" y="2427187"/>
            <a:ext cx="491458" cy="491458"/>
            <a:chOff x="1152128" y="0"/>
            <a:chExt cx="491458" cy="491458"/>
          </a:xfrm>
        </p:grpSpPr>
        <p:sp>
          <p:nvSpPr>
            <p:cNvPr id="13" name="加号 12"/>
            <p:cNvSpPr/>
            <p:nvPr/>
          </p:nvSpPr>
          <p:spPr>
            <a:xfrm>
              <a:off x="1152128" y="0"/>
              <a:ext cx="491458" cy="491458"/>
            </a:xfrm>
            <a:prstGeom prst="mathPlus">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加号 4"/>
            <p:cNvSpPr/>
            <p:nvPr/>
          </p:nvSpPr>
          <p:spPr>
            <a:xfrm>
              <a:off x="1217271" y="187934"/>
              <a:ext cx="361172" cy="1155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zh-CN" altLang="en-US" sz="600" kern="1200"/>
            </a:p>
          </p:txBody>
        </p:sp>
      </p:grpSp>
      <p:sp>
        <p:nvSpPr>
          <p:cNvPr id="15" name="椭圆 14"/>
          <p:cNvSpPr/>
          <p:nvPr/>
        </p:nvSpPr>
        <p:spPr>
          <a:xfrm>
            <a:off x="6540659" y="2142953"/>
            <a:ext cx="1855025" cy="108012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lvl="0" algn="ctr"/>
            <a:r>
              <a:rPr lang="zh-CN" altLang="en-US" dirty="0" smtClean="0"/>
              <a:t>充分规范的测试</a:t>
            </a:r>
            <a:endParaRPr lang="zh-CN" altLang="en-US" dirty="0"/>
          </a:p>
        </p:txBody>
      </p:sp>
    </p:spTree>
    <p:extLst>
      <p:ext uri="{BB962C8B-B14F-4D97-AF65-F5344CB8AC3E}">
        <p14:creationId xmlns:p14="http://schemas.microsoft.com/office/powerpoint/2010/main" val="1146362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10"/>
          <p:cNvSpPr txBox="1">
            <a:spLocks noChangeArrowheads="1"/>
          </p:cNvSpPr>
          <p:nvPr/>
        </p:nvSpPr>
        <p:spPr bwMode="auto">
          <a:xfrm>
            <a:off x="500062" y="1268760"/>
            <a:ext cx="8207375" cy="815608"/>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2. </a:t>
            </a:r>
            <a:r>
              <a:rPr lang="zh-CN" altLang="en-US" sz="2400" b="1" dirty="0">
                <a:effectLst>
                  <a:outerShdw blurRad="38100" dist="38100" dir="2700000" algn="tl">
                    <a:srgbClr val="000000">
                      <a:alpha val="43137"/>
                    </a:srgbClr>
                  </a:outerShdw>
                </a:effectLst>
              </a:rPr>
              <a:t>适用性</a:t>
            </a:r>
            <a:endParaRPr lang="en-US" altLang="zh-CN" sz="2400" b="1" dirty="0">
              <a:effectLst>
                <a:outerShdw blurRad="38100" dist="38100" dir="2700000" algn="tl">
                  <a:srgbClr val="000000">
                    <a:alpha val="43137"/>
                  </a:srgbClr>
                </a:outerShdw>
              </a:effectLst>
            </a:endParaRPr>
          </a:p>
          <a:p>
            <a:pPr eaLnBrk="1" hangingPunct="1"/>
            <a:r>
              <a:rPr lang="zh-CN" altLang="en-US" dirty="0"/>
              <a:t>      基准环境温度为</a:t>
            </a:r>
            <a:r>
              <a:rPr lang="en-US" altLang="zh-CN" dirty="0" smtClean="0"/>
              <a:t>+50</a:t>
            </a:r>
            <a:r>
              <a:rPr lang="zh-CN" altLang="en-US" dirty="0"/>
              <a:t>℃，更加适应</a:t>
            </a:r>
            <a:r>
              <a:rPr lang="zh-CN" altLang="zh-CN" dirty="0"/>
              <a:t>光伏系统</a:t>
            </a:r>
            <a:r>
              <a:rPr lang="zh-CN" altLang="en-US" dirty="0"/>
              <a:t>现场环境</a:t>
            </a:r>
            <a:r>
              <a:rPr lang="zh-CN" altLang="en-US" dirty="0" smtClean="0"/>
              <a:t>。</a:t>
            </a:r>
            <a:endParaRPr lang="en-US" altLang="zh-CN" dirty="0"/>
          </a:p>
        </p:txBody>
      </p:sp>
      <p:sp>
        <p:nvSpPr>
          <p:cNvPr id="16389" name="TextBox 10"/>
          <p:cNvSpPr txBox="1">
            <a:spLocks noChangeArrowheads="1"/>
          </p:cNvSpPr>
          <p:nvPr/>
        </p:nvSpPr>
        <p:spPr bwMode="auto">
          <a:xfrm>
            <a:off x="461961" y="3910881"/>
            <a:ext cx="8207375" cy="109260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4. </a:t>
            </a:r>
            <a:r>
              <a:rPr lang="zh-CN" altLang="en-US" sz="2400" b="1" dirty="0">
                <a:effectLst>
                  <a:outerShdw blurRad="38100" dist="38100" dir="2700000" algn="tl">
                    <a:srgbClr val="000000">
                      <a:alpha val="43137"/>
                    </a:srgbClr>
                  </a:outerShdw>
                </a:effectLst>
              </a:rPr>
              <a:t>高效性</a:t>
            </a:r>
            <a:endParaRPr lang="en-US" altLang="zh-CN" sz="2400" b="1" dirty="0">
              <a:effectLst>
                <a:outerShdw blurRad="38100" dist="38100" dir="2700000" algn="tl">
                  <a:srgbClr val="000000">
                    <a:alpha val="43137"/>
                  </a:srgbClr>
                </a:outerShdw>
              </a:effectLst>
            </a:endParaRPr>
          </a:p>
          <a:p>
            <a:pPr eaLnBrk="1" hangingPunct="1"/>
            <a:r>
              <a:rPr lang="zh-CN" altLang="en-US" dirty="0"/>
              <a:t>      </a:t>
            </a:r>
            <a:r>
              <a:rPr lang="zh-CN" altLang="en-US" dirty="0" smtClean="0"/>
              <a:t>  采用</a:t>
            </a:r>
            <a:r>
              <a:rPr lang="zh-CN" altLang="en-US" dirty="0"/>
              <a:t>层叠式设计，在宽度不变情况下，一台产品能接正负极两组导线，相比常规熔断器，更加节省汇流箱体积。</a:t>
            </a:r>
            <a:endParaRPr lang="en-US" altLang="zh-CN" dirty="0"/>
          </a:p>
        </p:txBody>
      </p:sp>
      <p:sp>
        <p:nvSpPr>
          <p:cNvPr id="16390" name="TextBox 10"/>
          <p:cNvSpPr txBox="1">
            <a:spLocks noChangeArrowheads="1"/>
          </p:cNvSpPr>
          <p:nvPr/>
        </p:nvSpPr>
        <p:spPr bwMode="auto">
          <a:xfrm>
            <a:off x="500062" y="2361084"/>
            <a:ext cx="8207375" cy="1169551"/>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3.</a:t>
            </a:r>
            <a:r>
              <a:rPr lang="zh-CN" altLang="en-US" sz="2400" b="1" dirty="0">
                <a:effectLst>
                  <a:outerShdw blurRad="38100" dist="38100" dir="2700000" algn="tl">
                    <a:srgbClr val="000000">
                      <a:alpha val="43137"/>
                    </a:srgbClr>
                  </a:outerShdw>
                </a:effectLst>
              </a:rPr>
              <a:t>可靠性</a:t>
            </a:r>
            <a:endParaRPr lang="en-US" altLang="zh-CN" sz="2400" b="1" dirty="0">
              <a:effectLst>
                <a:outerShdw blurRad="38100" dist="38100" dir="2700000" algn="tl">
                  <a:srgbClr val="000000">
                    <a:alpha val="43137"/>
                  </a:srgbClr>
                </a:outerShdw>
              </a:effectLst>
            </a:endParaRPr>
          </a:p>
          <a:p>
            <a:pPr eaLnBrk="1" hangingPunct="1">
              <a:spcAft>
                <a:spcPts val="600"/>
              </a:spcAft>
            </a:pPr>
            <a:r>
              <a:rPr lang="zh-CN" altLang="en-US" dirty="0" smtClean="0">
                <a:latin typeface="宋体" charset="-122"/>
              </a:rPr>
              <a:t>   基于成熟的</a:t>
            </a:r>
            <a:r>
              <a:rPr lang="en-US" altLang="zh-CN" dirty="0" smtClean="0">
                <a:latin typeface="宋体" charset="-122"/>
              </a:rPr>
              <a:t>DC1000V</a:t>
            </a:r>
            <a:r>
              <a:rPr lang="zh-CN" altLang="en-US" dirty="0" smtClean="0">
                <a:latin typeface="宋体" charset="-122"/>
              </a:rPr>
              <a:t>基础平台，精准设计，充分测试，精密制造，严格质控</a:t>
            </a:r>
            <a:endParaRPr lang="en-US" altLang="zh-CN" dirty="0"/>
          </a:p>
          <a:p>
            <a:pPr eaLnBrk="1" hangingPunct="1">
              <a:spcAft>
                <a:spcPts val="600"/>
              </a:spcAft>
            </a:pPr>
            <a:r>
              <a:rPr lang="zh-CN" altLang="en-US" dirty="0"/>
              <a:t>       </a:t>
            </a:r>
            <a:endParaRPr lang="en-US" altLang="zh-CN" dirty="0"/>
          </a:p>
        </p:txBody>
      </p:sp>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 术 优 势</a:t>
            </a:r>
          </a:p>
        </p:txBody>
      </p:sp>
    </p:spTree>
    <p:extLst>
      <p:ext uri="{BB962C8B-B14F-4D97-AF65-F5344CB8AC3E}">
        <p14:creationId xmlns:p14="http://schemas.microsoft.com/office/powerpoint/2010/main" val="1339437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1570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52000" dirty="0" smtClean="0">
                <a:solidFill>
                  <a:srgbClr val="FFFFFF"/>
                </a:solidFill>
                <a:latin typeface="Impact" pitchFamily="34" charset="0"/>
                <a:ea typeface="宋体" pitchFamily="2" charset="-122"/>
                <a:sym typeface="Impact" pitchFamily="34" charset="0"/>
              </a:rPr>
              <a:t>4</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GM7</a:t>
            </a:r>
            <a:r>
              <a:rPr lang="zh-CN" altLang="en-US" sz="3200" b="1" dirty="0" smtClean="0">
                <a:solidFill>
                  <a:srgbClr val="333333"/>
                </a:solidFill>
              </a:rPr>
              <a:t>系列</a:t>
            </a:r>
            <a:r>
              <a:rPr lang="en-US" altLang="zh-CN" sz="3200" b="1" dirty="0" smtClean="0">
                <a:solidFill>
                  <a:srgbClr val="333333"/>
                </a:solidFill>
              </a:rPr>
              <a:t> AC800V</a:t>
            </a:r>
            <a:r>
              <a:rPr lang="zh-CN" altLang="en-US" sz="3200" b="1" dirty="0" smtClean="0">
                <a:solidFill>
                  <a:srgbClr val="333333"/>
                </a:solidFill>
              </a:rPr>
              <a:t>塑壳断路器</a:t>
            </a:r>
            <a:endParaRPr lang="en-US" altLang="zh-CN" sz="3200" b="1" dirty="0">
              <a:solidFill>
                <a:srgbClr val="333333"/>
              </a:solidFill>
            </a:endParaRPr>
          </a:p>
        </p:txBody>
      </p:sp>
      <p:sp>
        <p:nvSpPr>
          <p:cNvPr id="12" name="TextBox 11"/>
          <p:cNvSpPr txBox="1"/>
          <p:nvPr/>
        </p:nvSpPr>
        <p:spPr>
          <a:xfrm>
            <a:off x="4690069" y="4941168"/>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a:t>概述</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结构特点</a:t>
            </a:r>
            <a:endParaRPr lang="en-US" altLang="zh-CN" sz="2800" dirty="0" smtClean="0"/>
          </a:p>
          <a:p>
            <a:pPr marL="457200" indent="-457200">
              <a:lnSpc>
                <a:spcPct val="150000"/>
              </a:lnSpc>
              <a:buClr>
                <a:srgbClr val="FF0000"/>
              </a:buClr>
              <a:buFont typeface="Wingdings" pitchFamily="2" charset="2"/>
              <a:buChar char="u"/>
            </a:pPr>
            <a:r>
              <a:rPr lang="zh-CN" altLang="en-US" sz="2800" dirty="0" smtClean="0"/>
              <a:t>技术优势</a:t>
            </a:r>
            <a:endParaRPr lang="en-US" altLang="zh-CN" sz="2800" dirty="0" smtClean="0"/>
          </a:p>
        </p:txBody>
      </p:sp>
    </p:spTree>
    <p:extLst>
      <p:ext uri="{BB962C8B-B14F-4D97-AF65-F5344CB8AC3E}">
        <p14:creationId xmlns:p14="http://schemas.microsoft.com/office/powerpoint/2010/main" val="179709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graphicFrame>
        <p:nvGraphicFramePr>
          <p:cNvPr id="2" name="图示 1"/>
          <p:cNvGraphicFramePr/>
          <p:nvPr>
            <p:extLst>
              <p:ext uri="{D42A27DB-BD31-4B8C-83A1-F6EECF244321}">
                <p14:modId xmlns:p14="http://schemas.microsoft.com/office/powerpoint/2010/main" val="619655326"/>
              </p:ext>
            </p:extLst>
          </p:nvPr>
        </p:nvGraphicFramePr>
        <p:xfrm>
          <a:off x="5652120" y="1628800"/>
          <a:ext cx="324036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139952" y="6093810"/>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应用场所</a:t>
            </a:r>
            <a:endParaRPr lang="zh-CN" altLang="en-US" b="1"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836712"/>
            <a:ext cx="1539749" cy="398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3578" y="2060848"/>
            <a:ext cx="2560508" cy="390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Administrator\AppData\Roaming\feiq\RichOle\4281264281.b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7409" y="1844824"/>
            <a:ext cx="1826169"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691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837" y="3233538"/>
            <a:ext cx="1732101" cy="264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Administrator\AppData\Roaming\feiq\RichOle\2813589117.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121415"/>
            <a:ext cx="1695576" cy="25701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图示 1"/>
          <p:cNvGraphicFramePr/>
          <p:nvPr>
            <p:extLst>
              <p:ext uri="{D42A27DB-BD31-4B8C-83A1-F6EECF244321}">
                <p14:modId xmlns:p14="http://schemas.microsoft.com/office/powerpoint/2010/main" val="1293142769"/>
              </p:ext>
            </p:extLst>
          </p:nvPr>
        </p:nvGraphicFramePr>
        <p:xfrm>
          <a:off x="3779912" y="1772816"/>
          <a:ext cx="487186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563888" y="587727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主要功能</a:t>
            </a:r>
            <a:endParaRPr lang="zh-CN" altLang="en-US" b="1" dirty="0"/>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1412776"/>
            <a:ext cx="1372528" cy="212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2019462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296910037"/>
              </p:ext>
            </p:extLst>
          </p:nvPr>
        </p:nvGraphicFramePr>
        <p:xfrm>
          <a:off x="467545" y="1412776"/>
          <a:ext cx="8136902" cy="4886816"/>
        </p:xfrm>
        <a:graphic>
          <a:graphicData uri="http://schemas.openxmlformats.org/drawingml/2006/table">
            <a:tbl>
              <a:tblPr firstRow="1" bandRow="1">
                <a:tableStyleId>{793D81CF-94F2-401A-BA57-92F5A7B2D0C5}</a:tableStyleId>
              </a:tblPr>
              <a:tblGrid>
                <a:gridCol w="1728940"/>
                <a:gridCol w="2031583"/>
                <a:gridCol w="2031583"/>
                <a:gridCol w="2344796"/>
              </a:tblGrid>
              <a:tr h="370840">
                <a:tc>
                  <a:txBody>
                    <a:bodyPr/>
                    <a:lstStyle/>
                    <a:p>
                      <a:r>
                        <a:rPr lang="zh-CN" altLang="en-US" dirty="0" smtClean="0"/>
                        <a:t>型号</a:t>
                      </a:r>
                      <a:endParaRPr lang="zh-CN" altLang="en-US" dirty="0"/>
                    </a:p>
                  </a:txBody>
                  <a:tcPr/>
                </a:tc>
                <a:tc>
                  <a:txBody>
                    <a:bodyPr/>
                    <a:lstStyle/>
                    <a:p>
                      <a:r>
                        <a:rPr lang="en-US" altLang="zh-CN" dirty="0" smtClean="0"/>
                        <a:t>GM7-320</a:t>
                      </a:r>
                      <a:endParaRPr lang="zh-CN" altLang="en-US" dirty="0"/>
                    </a:p>
                  </a:txBody>
                  <a:tcPr/>
                </a:tc>
                <a:tc>
                  <a:txBody>
                    <a:bodyPr/>
                    <a:lstStyle/>
                    <a:p>
                      <a:r>
                        <a:rPr lang="en-US" altLang="zh-CN" dirty="0" smtClean="0"/>
                        <a:t>GM7-630</a:t>
                      </a:r>
                      <a:endParaRPr lang="zh-CN" altLang="en-US" dirty="0"/>
                    </a:p>
                  </a:txBody>
                  <a:tcPr/>
                </a:tc>
                <a:tc>
                  <a:txBody>
                    <a:bodyPr/>
                    <a:lstStyle/>
                    <a:p>
                      <a:r>
                        <a:rPr lang="en-US" altLang="zh-CN" dirty="0" smtClean="0"/>
                        <a:t>GM7-1600</a:t>
                      </a:r>
                      <a:endParaRPr lang="zh-CN" altLang="en-US" dirty="0"/>
                    </a:p>
                  </a:txBody>
                  <a:tcPr/>
                </a:tc>
              </a:tr>
              <a:tr h="277232">
                <a:tc>
                  <a:txBody>
                    <a:bodyPr/>
                    <a:lstStyle/>
                    <a:p>
                      <a:r>
                        <a:rPr lang="zh-CN" altLang="en-US" sz="1400" dirty="0" smtClean="0"/>
                        <a:t>壳架等级额定电流</a:t>
                      </a:r>
                      <a:r>
                        <a:rPr lang="en-US" altLang="zh-CN" sz="1400" dirty="0" smtClean="0"/>
                        <a:t>A</a:t>
                      </a:r>
                      <a:endParaRPr lang="zh-CN" altLang="en-US" sz="1400" dirty="0"/>
                    </a:p>
                  </a:txBody>
                  <a:tcPr/>
                </a:tc>
                <a:tc>
                  <a:txBody>
                    <a:bodyPr/>
                    <a:lstStyle/>
                    <a:p>
                      <a:r>
                        <a:rPr lang="en-US" altLang="zh-CN" sz="1400" dirty="0" smtClean="0"/>
                        <a:t>320</a:t>
                      </a:r>
                      <a:endParaRPr lang="zh-CN" altLang="en-US" sz="1400" dirty="0"/>
                    </a:p>
                  </a:txBody>
                  <a:tcPr/>
                </a:tc>
                <a:tc>
                  <a:txBody>
                    <a:bodyPr/>
                    <a:lstStyle/>
                    <a:p>
                      <a:r>
                        <a:rPr lang="en-US" altLang="zh-CN" sz="1400" dirty="0" smtClean="0"/>
                        <a:t>630</a:t>
                      </a:r>
                      <a:endParaRPr lang="zh-CN" altLang="en-US" sz="1400" dirty="0"/>
                    </a:p>
                  </a:txBody>
                  <a:tcPr/>
                </a:tc>
                <a:tc>
                  <a:txBody>
                    <a:bodyPr/>
                    <a:lstStyle/>
                    <a:p>
                      <a:r>
                        <a:rPr lang="en-US" altLang="zh-CN" sz="1400" dirty="0" smtClean="0"/>
                        <a:t>1600</a:t>
                      </a:r>
                      <a:endParaRPr lang="zh-CN" altLang="en-US" sz="1400" dirty="0"/>
                    </a:p>
                  </a:txBody>
                  <a:tcPr/>
                </a:tc>
              </a:tr>
              <a:tr h="260464">
                <a:tc>
                  <a:txBody>
                    <a:bodyPr/>
                    <a:lstStyle/>
                    <a:p>
                      <a:r>
                        <a:rPr lang="zh-CN" altLang="en-US" sz="1400" dirty="0" smtClean="0"/>
                        <a:t>额定电流</a:t>
                      </a:r>
                      <a:r>
                        <a:rPr lang="en-US" altLang="zh-CN" sz="1400" dirty="0" smtClean="0"/>
                        <a:t>A</a:t>
                      </a:r>
                      <a:endParaRPr lang="zh-CN" altLang="en-US" sz="1400" dirty="0"/>
                    </a:p>
                  </a:txBody>
                  <a:tcPr/>
                </a:tc>
                <a:tc>
                  <a:txBody>
                    <a:bodyPr/>
                    <a:lstStyle/>
                    <a:p>
                      <a:r>
                        <a:rPr lang="en-US" altLang="zh-CN" sz="1400" dirty="0" smtClean="0"/>
                        <a:t>63-320</a:t>
                      </a:r>
                      <a:endParaRPr lang="zh-CN" altLang="en-US" sz="1400" dirty="0"/>
                    </a:p>
                  </a:txBody>
                  <a:tcPr/>
                </a:tc>
                <a:tc>
                  <a:txBody>
                    <a:bodyPr/>
                    <a:lstStyle/>
                    <a:p>
                      <a:r>
                        <a:rPr lang="en-US" altLang="zh-CN" sz="1400" dirty="0" smtClean="0"/>
                        <a:t>320-630</a:t>
                      </a:r>
                      <a:endParaRPr lang="zh-CN" altLang="en-US" sz="1400" dirty="0"/>
                    </a:p>
                  </a:txBody>
                  <a:tcPr/>
                </a:tc>
                <a:tc>
                  <a:txBody>
                    <a:bodyPr/>
                    <a:lstStyle/>
                    <a:p>
                      <a:r>
                        <a:rPr lang="en-US" altLang="zh-CN" sz="1400" dirty="0" smtClean="0"/>
                        <a:t>320-1600</a:t>
                      </a:r>
                      <a:endParaRPr lang="zh-CN" altLang="en-US" sz="1400" dirty="0"/>
                    </a:p>
                  </a:txBody>
                  <a:tcPr/>
                </a:tc>
              </a:tr>
              <a:tr h="243696">
                <a:tc>
                  <a:txBody>
                    <a:bodyPr/>
                    <a:lstStyle/>
                    <a:p>
                      <a:r>
                        <a:rPr lang="zh-CN" altLang="en-US" sz="1400" dirty="0" smtClean="0"/>
                        <a:t>额定工作电压</a:t>
                      </a:r>
                      <a:r>
                        <a:rPr lang="en-US" altLang="zh-CN" sz="1400" dirty="0" smtClean="0"/>
                        <a:t>ACV</a:t>
                      </a:r>
                      <a:endParaRPr lang="zh-CN" altLang="en-US" sz="1400" dirty="0"/>
                    </a:p>
                  </a:txBody>
                  <a:tcPr/>
                </a:tc>
                <a:tc>
                  <a:txBody>
                    <a:bodyPr/>
                    <a:lstStyle/>
                    <a:p>
                      <a:r>
                        <a:rPr lang="en-US" altLang="zh-CN" sz="1400" dirty="0" smtClean="0"/>
                        <a:t>800/920/1140</a:t>
                      </a:r>
                      <a:endParaRPr lang="zh-CN" altLang="en-US" sz="1400" dirty="0"/>
                    </a:p>
                  </a:txBody>
                  <a:tcPr/>
                </a:tc>
                <a:tc>
                  <a:txBody>
                    <a:bodyPr/>
                    <a:lstStyle/>
                    <a:p>
                      <a:r>
                        <a:rPr lang="en-US" altLang="zh-CN" sz="1400" dirty="0" smtClean="0"/>
                        <a:t>800/920/1140</a:t>
                      </a:r>
                      <a:endParaRPr lang="zh-CN" altLang="en-US" sz="1400" dirty="0"/>
                    </a:p>
                  </a:txBody>
                  <a:tcPr/>
                </a:tc>
                <a:tc>
                  <a:txBody>
                    <a:bodyPr/>
                    <a:lstStyle/>
                    <a:p>
                      <a:r>
                        <a:rPr lang="en-US" altLang="zh-CN" sz="1400" dirty="0" smtClean="0"/>
                        <a:t>800/920/1140</a:t>
                      </a:r>
                      <a:endParaRPr lang="zh-CN" altLang="en-US" sz="1400" dirty="0"/>
                    </a:p>
                  </a:txBody>
                  <a:tcPr/>
                </a:tc>
              </a:tr>
              <a:tr h="298936">
                <a:tc>
                  <a:txBody>
                    <a:bodyPr/>
                    <a:lstStyle/>
                    <a:p>
                      <a:r>
                        <a:rPr lang="zh-CN" altLang="en-US" sz="1400" dirty="0" smtClean="0"/>
                        <a:t>额定绝缘电压</a:t>
                      </a:r>
                      <a:r>
                        <a:rPr lang="en-US" altLang="zh-CN" sz="1400" dirty="0" smtClean="0"/>
                        <a:t>V</a:t>
                      </a:r>
                      <a:endParaRPr lang="zh-CN" altLang="en-US" sz="1400" dirty="0"/>
                    </a:p>
                  </a:txBody>
                  <a:tcPr/>
                </a:tc>
                <a:tc>
                  <a:txBody>
                    <a:bodyPr/>
                    <a:lstStyle/>
                    <a:p>
                      <a:r>
                        <a:rPr lang="en-US" altLang="zh-CN" sz="1400" dirty="0" smtClean="0"/>
                        <a:t>1140</a:t>
                      </a:r>
                      <a:endParaRPr lang="zh-CN" altLang="en-US" sz="1400" dirty="0"/>
                    </a:p>
                  </a:txBody>
                  <a:tcPr/>
                </a:tc>
                <a:tc>
                  <a:txBody>
                    <a:bodyPr/>
                    <a:lstStyle/>
                    <a:p>
                      <a:r>
                        <a:rPr lang="en-US" altLang="zh-CN" sz="1400" dirty="0" smtClean="0"/>
                        <a:t>1140</a:t>
                      </a:r>
                      <a:endParaRPr lang="zh-CN" altLang="en-US" sz="1400" dirty="0"/>
                    </a:p>
                  </a:txBody>
                  <a:tcPr/>
                </a:tc>
                <a:tc>
                  <a:txBody>
                    <a:bodyPr/>
                    <a:lstStyle/>
                    <a:p>
                      <a:r>
                        <a:rPr lang="en-US" altLang="zh-CN" sz="1400" dirty="0" smtClean="0"/>
                        <a:t>1140</a:t>
                      </a:r>
                      <a:endParaRPr lang="zh-CN" altLang="en-US" sz="1400" dirty="0"/>
                    </a:p>
                  </a:txBody>
                  <a:tcPr/>
                </a:tc>
              </a:tr>
              <a:tr h="282168">
                <a:tc>
                  <a:txBody>
                    <a:bodyPr/>
                    <a:lstStyle/>
                    <a:p>
                      <a:r>
                        <a:rPr lang="zh-CN" altLang="en-US" sz="1400" dirty="0" smtClean="0"/>
                        <a:t>额定冲击耐受电压</a:t>
                      </a:r>
                      <a:r>
                        <a:rPr lang="en-US" altLang="zh-CN" sz="1400" dirty="0" smtClean="0"/>
                        <a:t>kV</a:t>
                      </a:r>
                      <a:endParaRPr lang="zh-CN" altLang="en-US" sz="1400" dirty="0"/>
                    </a:p>
                  </a:txBody>
                  <a:tcPr/>
                </a:tc>
                <a:tc>
                  <a:txBody>
                    <a:bodyPr/>
                    <a:lstStyle/>
                    <a:p>
                      <a:r>
                        <a:rPr lang="en-US" altLang="zh-CN" sz="1400" dirty="0" smtClean="0"/>
                        <a:t>12</a:t>
                      </a:r>
                      <a:endParaRPr lang="zh-CN" altLang="en-US" sz="1400" dirty="0"/>
                    </a:p>
                  </a:txBody>
                  <a:tcPr/>
                </a:tc>
                <a:tc>
                  <a:txBody>
                    <a:bodyPr/>
                    <a:lstStyle/>
                    <a:p>
                      <a:r>
                        <a:rPr lang="en-US" altLang="zh-CN" sz="1400" dirty="0" smtClean="0"/>
                        <a:t>12</a:t>
                      </a:r>
                      <a:endParaRPr lang="zh-CN" altLang="en-US" sz="1400" dirty="0"/>
                    </a:p>
                  </a:txBody>
                  <a:tcPr/>
                </a:tc>
                <a:tc>
                  <a:txBody>
                    <a:bodyPr/>
                    <a:lstStyle/>
                    <a:p>
                      <a:r>
                        <a:rPr lang="en-US" altLang="zh-CN" sz="1400" dirty="0" smtClean="0"/>
                        <a:t>12</a:t>
                      </a:r>
                      <a:endParaRPr lang="zh-CN" altLang="en-US" sz="1400" dirty="0"/>
                    </a:p>
                  </a:txBody>
                  <a:tcPr/>
                </a:tc>
              </a:tr>
              <a:tr h="265400">
                <a:tc>
                  <a:txBody>
                    <a:bodyPr/>
                    <a:lstStyle/>
                    <a:p>
                      <a:r>
                        <a:rPr lang="zh-CN" altLang="en-US" sz="1400" dirty="0" smtClean="0"/>
                        <a:t>极限短路分断能力</a:t>
                      </a:r>
                      <a:r>
                        <a:rPr lang="en-US" altLang="zh-CN" sz="1400" dirty="0" err="1" smtClean="0"/>
                        <a:t>Icu</a:t>
                      </a:r>
                      <a:r>
                        <a:rPr lang="en-US" altLang="zh-CN" sz="1400" dirty="0" smtClean="0"/>
                        <a:t> kA</a:t>
                      </a:r>
                      <a:endParaRPr lang="zh-CN" altLang="en-US" sz="1400" dirty="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r>
              <a:tr h="320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运行短路分断能力</a:t>
                      </a:r>
                      <a:r>
                        <a:rPr lang="en-US" altLang="zh-CN" sz="1400" dirty="0" err="1" smtClean="0"/>
                        <a:t>Ics</a:t>
                      </a:r>
                      <a:r>
                        <a:rPr lang="en-US" altLang="zh-CN" sz="1400" dirty="0" smtClean="0"/>
                        <a:t> kA</a:t>
                      </a:r>
                      <a:endParaRPr lang="zh-CN" altLang="en-US" sz="1400" dirty="0" smtClean="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c>
                  <a:txBody>
                    <a:bodyPr/>
                    <a:lstStyle/>
                    <a:p>
                      <a:r>
                        <a:rPr lang="en-US" altLang="zh-CN" sz="1400" dirty="0" smtClean="0"/>
                        <a:t>30</a:t>
                      </a:r>
                      <a:r>
                        <a:rPr lang="zh-CN" altLang="en-US" sz="1400" dirty="0" smtClean="0"/>
                        <a:t>（</a:t>
                      </a:r>
                      <a:r>
                        <a:rPr lang="en-US" altLang="zh-CN" sz="1400" dirty="0" smtClean="0"/>
                        <a:t>800V</a:t>
                      </a:r>
                      <a:r>
                        <a:rPr lang="zh-CN" altLang="en-US" sz="1400" dirty="0" smtClean="0"/>
                        <a:t>）、</a:t>
                      </a:r>
                      <a:r>
                        <a:rPr lang="en-US" altLang="zh-CN" sz="1400" dirty="0" smtClean="0"/>
                        <a:t>26</a:t>
                      </a:r>
                      <a:r>
                        <a:rPr lang="zh-CN" altLang="en-US" sz="1400" dirty="0" smtClean="0"/>
                        <a:t>（</a:t>
                      </a:r>
                      <a:r>
                        <a:rPr lang="en-US" altLang="zh-CN" sz="1400" dirty="0" smtClean="0"/>
                        <a:t>920V/1140V</a:t>
                      </a:r>
                      <a:r>
                        <a:rPr lang="zh-CN" altLang="en-US" sz="1400" dirty="0" smtClean="0"/>
                        <a:t>）</a:t>
                      </a:r>
                      <a:endParaRPr lang="zh-CN" altLang="en-US" sz="1400" dirty="0"/>
                    </a:p>
                  </a:txBody>
                  <a:tcPr/>
                </a:tc>
              </a:tr>
              <a:tr h="288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smtClean="0"/>
                        <a:t>是否具有隔离特性</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是</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dirty="0" smtClean="0"/>
                        <a:t>是</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400" smtClean="0"/>
                        <a:t>是</a:t>
                      </a:r>
                    </a:p>
                  </a:txBody>
                  <a:tcPr/>
                </a:tc>
              </a:tr>
              <a:tr h="271264">
                <a:tc>
                  <a:txBody>
                    <a:bodyPr/>
                    <a:lstStyle/>
                    <a:p>
                      <a:r>
                        <a:rPr lang="zh-CN" altLang="en-US" sz="1400" dirty="0" smtClean="0"/>
                        <a:t>热可调脱扣器</a:t>
                      </a:r>
                      <a:endParaRPr lang="zh-CN" altLang="en-US" sz="1400" dirty="0"/>
                    </a:p>
                  </a:txBody>
                  <a:tcPr/>
                </a:tc>
                <a:tc>
                  <a:txBody>
                    <a:bodyPr/>
                    <a:lstStyle/>
                    <a:p>
                      <a:pPr marL="0" algn="l" defTabSz="914400" rtl="0" eaLnBrk="1" latinLnBrk="0" hangingPunct="1"/>
                      <a:r>
                        <a:rPr lang="en-US" altLang="zh-CN" sz="1400" kern="1200" dirty="0" smtClean="0">
                          <a:solidFill>
                            <a:schemeClr val="dk1"/>
                          </a:solidFill>
                          <a:latin typeface="+mn-lt"/>
                          <a:ea typeface="+mn-ea"/>
                          <a:cs typeface="+mn-cs"/>
                        </a:rPr>
                        <a:t>0.8~1.0In</a:t>
                      </a:r>
                      <a:endParaRPr lang="zh-CN" altLang="en-US" sz="14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0.8~1.0In</a:t>
                      </a:r>
                      <a:endParaRPr lang="zh-CN" altLang="en-US" sz="1400" kern="120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0.8~1.0In</a:t>
                      </a:r>
                      <a:endParaRPr lang="zh-CN" altLang="en-US" sz="1400" kern="1200" dirty="0">
                        <a:solidFill>
                          <a:schemeClr val="dk1"/>
                        </a:solidFill>
                        <a:latin typeface="+mn-lt"/>
                        <a:ea typeface="+mn-ea"/>
                        <a:cs typeface="+mn-cs"/>
                      </a:endParaRPr>
                    </a:p>
                  </a:txBody>
                  <a:tcPr/>
                </a:tc>
              </a:tr>
              <a:tr h="271264">
                <a:tc>
                  <a:txBody>
                    <a:bodyPr/>
                    <a:lstStyle/>
                    <a:p>
                      <a:r>
                        <a:rPr lang="zh-CN" altLang="en-US" sz="1400" dirty="0" smtClean="0"/>
                        <a:t>瞬时动作倍数</a:t>
                      </a:r>
                      <a:endParaRPr lang="zh-CN" altLang="en-US" sz="1400" dirty="0"/>
                    </a:p>
                  </a:txBody>
                  <a:tcPr/>
                </a:tc>
                <a:tc>
                  <a:txBody>
                    <a:bodyPr/>
                    <a:lstStyle/>
                    <a:p>
                      <a:r>
                        <a:rPr lang="en-US" altLang="zh-CN" sz="1400" dirty="0" smtClean="0"/>
                        <a:t>5In</a:t>
                      </a:r>
                      <a:r>
                        <a:rPr lang="zh-CN" altLang="en-US" sz="1400" dirty="0" smtClean="0"/>
                        <a:t>、</a:t>
                      </a:r>
                      <a:r>
                        <a:rPr lang="en-US" altLang="zh-CN" sz="1400" dirty="0" smtClean="0"/>
                        <a:t>10In</a:t>
                      </a:r>
                      <a:r>
                        <a:rPr lang="zh-CN" altLang="en-US" sz="1400" dirty="0" smtClean="0"/>
                        <a:t>、</a:t>
                      </a:r>
                      <a:r>
                        <a:rPr lang="en-US" altLang="zh-CN" sz="1400" dirty="0" smtClean="0"/>
                        <a:t>12In</a:t>
                      </a:r>
                      <a:r>
                        <a:rPr lang="zh-CN" altLang="en-US" sz="1400" dirty="0" smtClean="0"/>
                        <a:t>（</a:t>
                      </a:r>
                      <a:r>
                        <a:rPr lang="en-US" altLang="zh-CN" sz="1400" dirty="0" smtClean="0"/>
                        <a:t>63A</a:t>
                      </a:r>
                      <a:r>
                        <a:rPr lang="zh-CN" altLang="en-US" sz="1400" dirty="0" smtClean="0"/>
                        <a:t>、</a:t>
                      </a:r>
                      <a:r>
                        <a:rPr lang="en-US" altLang="zh-CN" sz="1400" dirty="0" smtClean="0"/>
                        <a:t>80A</a:t>
                      </a:r>
                      <a:r>
                        <a:rPr lang="zh-CN" altLang="en-US" sz="1400" dirty="0" smtClean="0"/>
                        <a:t>为</a:t>
                      </a:r>
                      <a:r>
                        <a:rPr lang="en-US" altLang="zh-CN" sz="1400" dirty="0" smtClean="0"/>
                        <a:t>500A</a:t>
                      </a:r>
                      <a:r>
                        <a:rPr lang="zh-CN" altLang="en-US" sz="1400" dirty="0" smtClean="0"/>
                        <a:t>）</a:t>
                      </a:r>
                      <a:endParaRPr lang="zh-CN" altLang="en-US" sz="1400" dirty="0"/>
                    </a:p>
                  </a:txBody>
                  <a:tcPr/>
                </a:tc>
                <a:tc>
                  <a:txBody>
                    <a:bodyPr/>
                    <a:lstStyle/>
                    <a:p>
                      <a:r>
                        <a:rPr lang="en-US" altLang="zh-CN" sz="1400" dirty="0" smtClean="0"/>
                        <a:t>5In</a:t>
                      </a:r>
                      <a:r>
                        <a:rPr lang="zh-CN" altLang="en-US" sz="1400" dirty="0" smtClean="0"/>
                        <a:t>、</a:t>
                      </a:r>
                      <a:r>
                        <a:rPr lang="en-US" altLang="zh-CN" sz="1400" dirty="0" smtClean="0"/>
                        <a:t>10In</a:t>
                      </a:r>
                      <a:r>
                        <a:rPr lang="zh-CN" altLang="en-US" sz="1400" dirty="0" smtClean="0"/>
                        <a:t>、</a:t>
                      </a:r>
                      <a:r>
                        <a:rPr lang="en-US" altLang="zh-CN" sz="1400" dirty="0" smtClean="0"/>
                        <a:t>12In</a:t>
                      </a:r>
                      <a:endParaRPr lang="zh-CN" altLang="en-US" sz="1400" dirty="0"/>
                    </a:p>
                  </a:txBody>
                  <a:tcPr/>
                </a:tc>
                <a:tc>
                  <a:txBody>
                    <a:bodyPr/>
                    <a:lstStyle/>
                    <a:p>
                      <a:r>
                        <a:rPr lang="en-US" altLang="zh-CN" sz="1400" dirty="0" smtClean="0"/>
                        <a:t>5In/10In/12In</a:t>
                      </a:r>
                      <a:endParaRPr lang="zh-CN" altLang="en-US" sz="1400" dirty="0"/>
                    </a:p>
                  </a:txBody>
                  <a:tcPr/>
                </a:tc>
              </a:tr>
              <a:tr h="254496">
                <a:tc>
                  <a:txBody>
                    <a:bodyPr/>
                    <a:lstStyle/>
                    <a:p>
                      <a:r>
                        <a:rPr lang="zh-CN" altLang="en-US" sz="1400" dirty="0" smtClean="0"/>
                        <a:t>机械寿命次数</a:t>
                      </a:r>
                      <a:endParaRPr lang="zh-CN" altLang="en-US" sz="1400" dirty="0"/>
                    </a:p>
                  </a:txBody>
                  <a:tcPr/>
                </a:tc>
                <a:tc>
                  <a:txBody>
                    <a:bodyPr/>
                    <a:lstStyle/>
                    <a:p>
                      <a:r>
                        <a:rPr lang="en-US" altLang="zh-CN" sz="1400" dirty="0" smtClean="0"/>
                        <a:t>7000</a:t>
                      </a:r>
                      <a:endParaRPr lang="zh-CN" altLang="en-US" sz="1400" dirty="0"/>
                    </a:p>
                  </a:txBody>
                  <a:tcPr/>
                </a:tc>
                <a:tc>
                  <a:txBody>
                    <a:bodyPr/>
                    <a:lstStyle/>
                    <a:p>
                      <a:r>
                        <a:rPr lang="en-US" altLang="zh-CN" sz="1400" dirty="0" smtClean="0"/>
                        <a:t>5000</a:t>
                      </a:r>
                      <a:endParaRPr lang="zh-CN" altLang="en-US" sz="1400" dirty="0"/>
                    </a:p>
                  </a:txBody>
                  <a:tcPr/>
                </a:tc>
                <a:tc>
                  <a:txBody>
                    <a:bodyPr/>
                    <a:lstStyle/>
                    <a:p>
                      <a:r>
                        <a:rPr lang="en-US" altLang="zh-CN" sz="1400" dirty="0" smtClean="0"/>
                        <a:t>2500</a:t>
                      </a:r>
                      <a:endParaRPr lang="zh-CN" altLang="en-US" sz="1400" dirty="0"/>
                    </a:p>
                  </a:txBody>
                  <a:tcPr/>
                </a:tc>
              </a:tr>
              <a:tr h="309736">
                <a:tc>
                  <a:txBody>
                    <a:bodyPr/>
                    <a:lstStyle/>
                    <a:p>
                      <a:r>
                        <a:rPr lang="zh-CN" altLang="en-US" sz="1400" dirty="0" smtClean="0"/>
                        <a:t>电气寿命次数</a:t>
                      </a:r>
                      <a:endParaRPr lang="zh-CN" altLang="en-US" sz="1400" dirty="0"/>
                    </a:p>
                  </a:txBody>
                  <a:tcPr/>
                </a:tc>
                <a:tc>
                  <a:txBody>
                    <a:bodyPr/>
                    <a:lstStyle/>
                    <a:p>
                      <a:r>
                        <a:rPr lang="en-US" altLang="zh-CN" sz="1400" dirty="0" smtClean="0"/>
                        <a:t>2000</a:t>
                      </a:r>
                      <a:endParaRPr lang="zh-CN" altLang="en-US" sz="1400" dirty="0"/>
                    </a:p>
                  </a:txBody>
                  <a:tcPr/>
                </a:tc>
                <a:tc>
                  <a:txBody>
                    <a:bodyPr/>
                    <a:lstStyle/>
                    <a:p>
                      <a:r>
                        <a:rPr lang="en-US" altLang="zh-CN" sz="1400" dirty="0" smtClean="0"/>
                        <a:t>1000</a:t>
                      </a:r>
                      <a:endParaRPr lang="zh-CN" altLang="en-US" sz="1400" dirty="0"/>
                    </a:p>
                  </a:txBody>
                  <a:tcPr/>
                </a:tc>
                <a:tc>
                  <a:txBody>
                    <a:bodyPr/>
                    <a:lstStyle/>
                    <a:p>
                      <a:r>
                        <a:rPr lang="en-US" altLang="zh-CN" sz="1400" dirty="0" smtClean="0"/>
                        <a:t>800</a:t>
                      </a:r>
                      <a:endParaRPr lang="zh-CN" altLang="en-US" sz="1400" dirty="0"/>
                    </a:p>
                  </a:txBody>
                  <a:tcPr/>
                </a:tc>
              </a:tr>
            </a:tbl>
          </a:graphicData>
        </a:graphic>
      </p:graphicFrame>
      <p:sp>
        <p:nvSpPr>
          <p:cNvPr id="4"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3673287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4101"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4104"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sp>
        <p:nvSpPr>
          <p:cNvPr id="4105" name="AutoShape 41"/>
          <p:cNvSpPr>
            <a:spLocks noChangeArrowheads="1"/>
          </p:cNvSpPr>
          <p:nvPr/>
        </p:nvSpPr>
        <p:spPr bwMode="auto">
          <a:xfrm>
            <a:off x="1784350" y="2514600"/>
            <a:ext cx="5530850" cy="2743200"/>
          </a:xfrm>
          <a:prstGeom prst="upArrow">
            <a:avLst>
              <a:gd name="adj1" fmla="val 57824"/>
              <a:gd name="adj2" fmla="val 54398"/>
            </a:avLst>
          </a:prstGeom>
          <a:gradFill rotWithShape="1">
            <a:gsLst>
              <a:gs pos="0">
                <a:schemeClr val="hlink"/>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106" name="Freeform 44"/>
          <p:cNvSpPr>
            <a:spLocks noChangeArrowheads="1"/>
          </p:cNvSpPr>
          <p:nvPr/>
        </p:nvSpPr>
        <p:spPr bwMode="auto">
          <a:xfrm>
            <a:off x="2672212" y="3803656"/>
            <a:ext cx="2160587" cy="2232025"/>
          </a:xfrm>
          <a:custGeom>
            <a:avLst/>
            <a:gdLst>
              <a:gd name="T0" fmla="*/ 2147483647 w 742"/>
              <a:gd name="T1" fmla="*/ 193275335 h 718"/>
              <a:gd name="T2" fmla="*/ 2147483647 w 742"/>
              <a:gd name="T3" fmla="*/ 502519601 h 718"/>
              <a:gd name="T4" fmla="*/ 2051876279 w 742"/>
              <a:gd name="T5" fmla="*/ 657141734 h 718"/>
              <a:gd name="T6" fmla="*/ 1712722357 w 742"/>
              <a:gd name="T7" fmla="*/ 695794935 h 718"/>
              <a:gd name="T8" fmla="*/ 1644890990 w 742"/>
              <a:gd name="T9" fmla="*/ 985709492 h 718"/>
              <a:gd name="T10" fmla="*/ 1187035816 w 742"/>
              <a:gd name="T11" fmla="*/ 1101675314 h 718"/>
              <a:gd name="T12" fmla="*/ 983544627 w 742"/>
              <a:gd name="T13" fmla="*/ 1314280359 h 718"/>
              <a:gd name="T14" fmla="*/ 712222072 w 742"/>
              <a:gd name="T15" fmla="*/ 1584868314 h 718"/>
              <a:gd name="T16" fmla="*/ 644390705 w 742"/>
              <a:gd name="T17" fmla="*/ 1758817048 h 718"/>
              <a:gd name="T18" fmla="*/ 508730883 w 742"/>
              <a:gd name="T19" fmla="*/ 2147483647 h 718"/>
              <a:gd name="T20" fmla="*/ 356109580 w 742"/>
              <a:gd name="T21" fmla="*/ 2147483647 h 718"/>
              <a:gd name="T22" fmla="*/ 203491189 w 742"/>
              <a:gd name="T23" fmla="*/ 2147483647 h 718"/>
              <a:gd name="T24" fmla="*/ 101745594 w 742"/>
              <a:gd name="T25" fmla="*/ 2147483647 h 718"/>
              <a:gd name="T26" fmla="*/ 135659822 w 742"/>
              <a:gd name="T27" fmla="*/ 2147483647 h 718"/>
              <a:gd name="T28" fmla="*/ 50872797 w 742"/>
              <a:gd name="T29" fmla="*/ 2147483647 h 718"/>
              <a:gd name="T30" fmla="*/ 254363986 w 742"/>
              <a:gd name="T31" fmla="*/ 2147483647 h 718"/>
              <a:gd name="T32" fmla="*/ 186535531 w 742"/>
              <a:gd name="T33" fmla="*/ 2147483647 h 718"/>
              <a:gd name="T34" fmla="*/ 322195352 w 742"/>
              <a:gd name="T35" fmla="*/ 2147483647 h 718"/>
              <a:gd name="T36" fmla="*/ 542645111 w 742"/>
              <a:gd name="T37" fmla="*/ 2147483647 h 718"/>
              <a:gd name="T38" fmla="*/ 644390705 w 742"/>
              <a:gd name="T39" fmla="*/ 2147483647 h 718"/>
              <a:gd name="T40" fmla="*/ 1068331652 w 742"/>
              <a:gd name="T41" fmla="*/ 2147483647 h 718"/>
              <a:gd name="T42" fmla="*/ 1102248791 w 742"/>
              <a:gd name="T43" fmla="*/ 2147483647 h 718"/>
              <a:gd name="T44" fmla="*/ 1441399801 w 742"/>
              <a:gd name="T45" fmla="*/ 2147483647 h 718"/>
              <a:gd name="T46" fmla="*/ 1594018193 w 742"/>
              <a:gd name="T47" fmla="*/ 2147483647 h 718"/>
              <a:gd name="T48" fmla="*/ 1797512293 w 742"/>
              <a:gd name="T49" fmla="*/ 2147483647 h 718"/>
              <a:gd name="T50" fmla="*/ 2017959140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accent2"/>
              </a:gs>
              <a:gs pos="100000">
                <a:srgbClr val="826B5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7" name="Freeform 45"/>
          <p:cNvSpPr>
            <a:spLocks noChangeArrowheads="1"/>
          </p:cNvSpPr>
          <p:nvPr/>
        </p:nvSpPr>
        <p:spPr bwMode="auto">
          <a:xfrm>
            <a:off x="4837512" y="3778088"/>
            <a:ext cx="2160588" cy="2232025"/>
          </a:xfrm>
          <a:custGeom>
            <a:avLst/>
            <a:gdLst>
              <a:gd name="T0" fmla="*/ 2147483647 w 742"/>
              <a:gd name="T1" fmla="*/ 193275335 h 718"/>
              <a:gd name="T2" fmla="*/ 2147483647 w 742"/>
              <a:gd name="T3" fmla="*/ 502519601 h 718"/>
              <a:gd name="T4" fmla="*/ 2051877229 w 742"/>
              <a:gd name="T5" fmla="*/ 657141734 h 718"/>
              <a:gd name="T6" fmla="*/ 1712723149 w 742"/>
              <a:gd name="T7" fmla="*/ 695794935 h 718"/>
              <a:gd name="T8" fmla="*/ 1644894663 w 742"/>
              <a:gd name="T9" fmla="*/ 985709492 h 718"/>
              <a:gd name="T10" fmla="*/ 1187036365 w 742"/>
              <a:gd name="T11" fmla="*/ 1101675314 h 718"/>
              <a:gd name="T12" fmla="*/ 983545082 w 742"/>
              <a:gd name="T13" fmla="*/ 1314280359 h 718"/>
              <a:gd name="T14" fmla="*/ 712222401 w 742"/>
              <a:gd name="T15" fmla="*/ 1584868314 h 718"/>
              <a:gd name="T16" fmla="*/ 644391003 w 742"/>
              <a:gd name="T17" fmla="*/ 1758817048 h 718"/>
              <a:gd name="T18" fmla="*/ 508731119 w 742"/>
              <a:gd name="T19" fmla="*/ 2147483647 h 718"/>
              <a:gd name="T20" fmla="*/ 356109745 w 742"/>
              <a:gd name="T21" fmla="*/ 2147483647 h 718"/>
              <a:gd name="T22" fmla="*/ 203491283 w 742"/>
              <a:gd name="T23" fmla="*/ 2147483647 h 718"/>
              <a:gd name="T24" fmla="*/ 101745641 w 742"/>
              <a:gd name="T25" fmla="*/ 2147483647 h 718"/>
              <a:gd name="T26" fmla="*/ 135659885 w 742"/>
              <a:gd name="T27" fmla="*/ 2147483647 h 718"/>
              <a:gd name="T28" fmla="*/ 50872821 w 742"/>
              <a:gd name="T29" fmla="*/ 2147483647 h 718"/>
              <a:gd name="T30" fmla="*/ 254364103 w 742"/>
              <a:gd name="T31" fmla="*/ 2147483647 h 718"/>
              <a:gd name="T32" fmla="*/ 186535617 w 742"/>
              <a:gd name="T33" fmla="*/ 2147483647 h 718"/>
              <a:gd name="T34" fmla="*/ 322195502 w 742"/>
              <a:gd name="T35" fmla="*/ 2147483647 h 718"/>
              <a:gd name="T36" fmla="*/ 542645362 w 742"/>
              <a:gd name="T37" fmla="*/ 2147483647 h 718"/>
              <a:gd name="T38" fmla="*/ 644391003 w 742"/>
              <a:gd name="T39" fmla="*/ 2147483647 h 718"/>
              <a:gd name="T40" fmla="*/ 1068332146 w 742"/>
              <a:gd name="T41" fmla="*/ 2147483647 h 718"/>
              <a:gd name="T42" fmla="*/ 1102249301 w 742"/>
              <a:gd name="T43" fmla="*/ 2147483647 h 718"/>
              <a:gd name="T44" fmla="*/ 1441400469 w 742"/>
              <a:gd name="T45" fmla="*/ 2147483647 h 718"/>
              <a:gd name="T46" fmla="*/ 1594021842 w 742"/>
              <a:gd name="T47" fmla="*/ 2147483647 h 718"/>
              <a:gd name="T48" fmla="*/ 1797513125 w 742"/>
              <a:gd name="T49" fmla="*/ 2147483647 h 718"/>
              <a:gd name="T50" fmla="*/ 2017962985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rgbClr val="A9C8B8"/>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8" name="Freeform 46"/>
          <p:cNvSpPr>
            <a:spLocks noChangeArrowheads="1"/>
          </p:cNvSpPr>
          <p:nvPr/>
        </p:nvSpPr>
        <p:spPr bwMode="auto">
          <a:xfrm>
            <a:off x="489015" y="3810006"/>
            <a:ext cx="2160588" cy="2232025"/>
          </a:xfrm>
          <a:custGeom>
            <a:avLst/>
            <a:gdLst>
              <a:gd name="T0" fmla="*/ 2147483647 w 742"/>
              <a:gd name="T1" fmla="*/ 193275335 h 718"/>
              <a:gd name="T2" fmla="*/ 2147483647 w 742"/>
              <a:gd name="T3" fmla="*/ 502519601 h 718"/>
              <a:gd name="T4" fmla="*/ 2051877229 w 742"/>
              <a:gd name="T5" fmla="*/ 657141734 h 718"/>
              <a:gd name="T6" fmla="*/ 1712723149 w 742"/>
              <a:gd name="T7" fmla="*/ 695794935 h 718"/>
              <a:gd name="T8" fmla="*/ 1644894663 w 742"/>
              <a:gd name="T9" fmla="*/ 985709492 h 718"/>
              <a:gd name="T10" fmla="*/ 1187036365 w 742"/>
              <a:gd name="T11" fmla="*/ 1101675314 h 718"/>
              <a:gd name="T12" fmla="*/ 983545082 w 742"/>
              <a:gd name="T13" fmla="*/ 1314280359 h 718"/>
              <a:gd name="T14" fmla="*/ 712222401 w 742"/>
              <a:gd name="T15" fmla="*/ 1584868314 h 718"/>
              <a:gd name="T16" fmla="*/ 644391003 w 742"/>
              <a:gd name="T17" fmla="*/ 1758817048 h 718"/>
              <a:gd name="T18" fmla="*/ 508731119 w 742"/>
              <a:gd name="T19" fmla="*/ 2147483647 h 718"/>
              <a:gd name="T20" fmla="*/ 356109745 w 742"/>
              <a:gd name="T21" fmla="*/ 2147483647 h 718"/>
              <a:gd name="T22" fmla="*/ 203491283 w 742"/>
              <a:gd name="T23" fmla="*/ 2147483647 h 718"/>
              <a:gd name="T24" fmla="*/ 101745641 w 742"/>
              <a:gd name="T25" fmla="*/ 2147483647 h 718"/>
              <a:gd name="T26" fmla="*/ 135659885 w 742"/>
              <a:gd name="T27" fmla="*/ 2147483647 h 718"/>
              <a:gd name="T28" fmla="*/ 50872821 w 742"/>
              <a:gd name="T29" fmla="*/ 2147483647 h 718"/>
              <a:gd name="T30" fmla="*/ 254364103 w 742"/>
              <a:gd name="T31" fmla="*/ 2147483647 h 718"/>
              <a:gd name="T32" fmla="*/ 186535617 w 742"/>
              <a:gd name="T33" fmla="*/ 2147483647 h 718"/>
              <a:gd name="T34" fmla="*/ 322195502 w 742"/>
              <a:gd name="T35" fmla="*/ 2147483647 h 718"/>
              <a:gd name="T36" fmla="*/ 542645362 w 742"/>
              <a:gd name="T37" fmla="*/ 2147483647 h 718"/>
              <a:gd name="T38" fmla="*/ 644391003 w 742"/>
              <a:gd name="T39" fmla="*/ 2147483647 h 718"/>
              <a:gd name="T40" fmla="*/ 1068332146 w 742"/>
              <a:gd name="T41" fmla="*/ 2147483647 h 718"/>
              <a:gd name="T42" fmla="*/ 1102249301 w 742"/>
              <a:gd name="T43" fmla="*/ 2147483647 h 718"/>
              <a:gd name="T44" fmla="*/ 1441400469 w 742"/>
              <a:gd name="T45" fmla="*/ 2147483647 h 718"/>
              <a:gd name="T46" fmla="*/ 1594021842 w 742"/>
              <a:gd name="T47" fmla="*/ 2147483647 h 718"/>
              <a:gd name="T48" fmla="*/ 1797513125 w 742"/>
              <a:gd name="T49" fmla="*/ 2147483647 h 718"/>
              <a:gd name="T50" fmla="*/ 2017962985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tx1"/>
              </a:gs>
              <a:gs pos="100000">
                <a:srgbClr val="A4C4E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9" name="AutoShape 47"/>
          <p:cNvSpPr>
            <a:spLocks noChangeArrowheads="1"/>
          </p:cNvSpPr>
          <p:nvPr/>
        </p:nvSpPr>
        <p:spPr bwMode="auto">
          <a:xfrm>
            <a:off x="588340" y="4638676"/>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400" b="1" dirty="0" smtClean="0">
                <a:solidFill>
                  <a:srgbClr val="FF0000"/>
                </a:solidFill>
              </a:rPr>
              <a:t>      客户</a:t>
            </a:r>
            <a:r>
              <a:rPr lang="en-US" altLang="zh-CN" sz="2400" b="1" dirty="0" smtClean="0">
                <a:solidFill>
                  <a:srgbClr val="FF0000"/>
                </a:solidFill>
              </a:rPr>
              <a:t>1</a:t>
            </a:r>
            <a:endParaRPr lang="zh-CN" altLang="en-US" sz="2400" b="1" dirty="0">
              <a:solidFill>
                <a:srgbClr val="FF0000"/>
              </a:solidFill>
            </a:endParaRPr>
          </a:p>
          <a:p>
            <a:pPr eaLnBrk="0" hangingPunct="0"/>
            <a:r>
              <a:rPr lang="zh-CN" altLang="en-US" sz="2400" b="1" dirty="0">
                <a:solidFill>
                  <a:srgbClr val="FF0000"/>
                </a:solidFill>
              </a:rPr>
              <a:t>（成套</a:t>
            </a:r>
            <a:r>
              <a:rPr lang="zh-CN" altLang="en-US" sz="2400" b="1" dirty="0" smtClean="0">
                <a:solidFill>
                  <a:srgbClr val="FF0000"/>
                </a:solidFill>
              </a:rPr>
              <a:t>厂）</a:t>
            </a:r>
            <a:endParaRPr lang="en-US" altLang="zh-CN" sz="2400" b="1" dirty="0" smtClean="0">
              <a:solidFill>
                <a:srgbClr val="FF0000"/>
              </a:solidFill>
            </a:endParaRPr>
          </a:p>
          <a:p>
            <a:pPr eaLnBrk="0" hangingPunct="0"/>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好选？</a:t>
            </a:r>
            <a:endParaRPr lang="zh-CN" altLang="en-US" sz="2400" b="1" dirty="0">
              <a:solidFill>
                <a:srgbClr val="FF0000"/>
              </a:solidFill>
            </a:endParaRPr>
          </a:p>
        </p:txBody>
      </p:sp>
      <p:sp>
        <p:nvSpPr>
          <p:cNvPr id="4110" name="AutoShape 48"/>
          <p:cNvSpPr>
            <a:spLocks noChangeArrowheads="1"/>
          </p:cNvSpPr>
          <p:nvPr/>
        </p:nvSpPr>
        <p:spPr bwMode="auto">
          <a:xfrm>
            <a:off x="2590800" y="4627997"/>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400" b="1" dirty="0" smtClean="0">
                <a:solidFill>
                  <a:srgbClr val="FFFF00"/>
                </a:solidFill>
              </a:rPr>
              <a:t>   最终用户</a:t>
            </a:r>
            <a:endParaRPr lang="zh-CN" altLang="en-US" b="1" dirty="0">
              <a:solidFill>
                <a:srgbClr val="FFFF00"/>
              </a:solidFill>
            </a:endParaRPr>
          </a:p>
          <a:p>
            <a:pPr eaLnBrk="0" hangingPunct="0"/>
            <a:r>
              <a:rPr lang="zh-CN" altLang="en-US" sz="2400" b="1" dirty="0" smtClean="0">
                <a:solidFill>
                  <a:srgbClr val="FFFF00"/>
                </a:solidFill>
              </a:rPr>
              <a:t>（直接</a:t>
            </a:r>
            <a:r>
              <a:rPr lang="zh-CN" altLang="en-US" sz="2400" b="1" dirty="0">
                <a:solidFill>
                  <a:srgbClr val="FFFF00"/>
                </a:solidFill>
              </a:rPr>
              <a:t>使用</a:t>
            </a:r>
            <a:r>
              <a:rPr lang="zh-CN" altLang="en-US" sz="2400" b="1" dirty="0" smtClean="0">
                <a:solidFill>
                  <a:srgbClr val="FFFF00"/>
                </a:solidFill>
              </a:rPr>
              <a:t>者）</a:t>
            </a:r>
            <a:endParaRPr lang="en-US" altLang="zh-CN" sz="2400" b="1" dirty="0" smtClean="0">
              <a:solidFill>
                <a:srgbClr val="FFFF00"/>
              </a:solidFill>
            </a:endParaRPr>
          </a:p>
          <a:p>
            <a:pPr eaLnBrk="0" hangingPunct="0"/>
            <a:r>
              <a:rPr lang="en-US" altLang="zh-CN" sz="2400" b="1" dirty="0">
                <a:solidFill>
                  <a:srgbClr val="FFFF00"/>
                </a:solidFill>
              </a:rPr>
              <a:t> </a:t>
            </a:r>
            <a:r>
              <a:rPr lang="en-US" altLang="zh-CN" sz="2400" b="1" dirty="0" smtClean="0">
                <a:solidFill>
                  <a:srgbClr val="FFFF00"/>
                </a:solidFill>
              </a:rPr>
              <a:t>    </a:t>
            </a:r>
            <a:r>
              <a:rPr lang="zh-CN" altLang="en-US" sz="2400" b="1" dirty="0" smtClean="0">
                <a:solidFill>
                  <a:srgbClr val="FFFF00"/>
                </a:solidFill>
              </a:rPr>
              <a:t>好用？</a:t>
            </a:r>
            <a:endParaRPr lang="zh-CN" altLang="en-US" b="1" dirty="0">
              <a:solidFill>
                <a:srgbClr val="FFFF00"/>
              </a:solidFill>
            </a:endParaRPr>
          </a:p>
        </p:txBody>
      </p:sp>
      <p:sp>
        <p:nvSpPr>
          <p:cNvPr id="4111" name="AutoShape 49"/>
          <p:cNvSpPr>
            <a:spLocks noChangeArrowheads="1"/>
          </p:cNvSpPr>
          <p:nvPr/>
        </p:nvSpPr>
        <p:spPr bwMode="auto">
          <a:xfrm>
            <a:off x="4940700" y="4797153"/>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400" b="1" dirty="0" smtClean="0">
                <a:solidFill>
                  <a:srgbClr val="FF0000"/>
                </a:solidFill>
              </a:rPr>
              <a:t> 间接顾客</a:t>
            </a:r>
            <a:endParaRPr lang="en-US" altLang="zh-CN" sz="2400" b="1" dirty="0" smtClean="0">
              <a:solidFill>
                <a:srgbClr val="FF0000"/>
              </a:solidFill>
            </a:endParaRPr>
          </a:p>
          <a:p>
            <a:pPr eaLnBrk="0" hangingPunct="0"/>
            <a:r>
              <a:rPr lang="zh-CN" altLang="en-US" sz="2400" b="1" dirty="0" smtClean="0">
                <a:solidFill>
                  <a:srgbClr val="FF0000"/>
                </a:solidFill>
              </a:rPr>
              <a:t>（推荐者）</a:t>
            </a:r>
            <a:endParaRPr lang="en-US" altLang="zh-CN" sz="2400" b="1" dirty="0" smtClean="0">
              <a:solidFill>
                <a:srgbClr val="FF0000"/>
              </a:solidFill>
            </a:endParaRPr>
          </a:p>
          <a:p>
            <a:pPr eaLnBrk="0" hangingPunct="0"/>
            <a:r>
              <a:rPr lang="zh-CN" altLang="en-US" sz="2400" b="1" dirty="0" smtClean="0">
                <a:solidFill>
                  <a:srgbClr val="FF0000"/>
                </a:solidFill>
              </a:rPr>
              <a:t>    好选？</a:t>
            </a:r>
            <a:endParaRPr lang="zh-CN" altLang="en-US" sz="2400" b="1" dirty="0">
              <a:solidFill>
                <a:srgbClr val="FF0000"/>
              </a:solidFill>
            </a:endParaRPr>
          </a:p>
          <a:p>
            <a:pPr eaLnBrk="0" hangingPunct="0"/>
            <a:endParaRPr lang="zh-CN" altLang="en-US" sz="2400" b="1" dirty="0">
              <a:solidFill>
                <a:srgbClr val="FF0000"/>
              </a:solidFill>
            </a:endParaRPr>
          </a:p>
        </p:txBody>
      </p:sp>
      <p:grpSp>
        <p:nvGrpSpPr>
          <p:cNvPr id="4112" name="Group 18"/>
          <p:cNvGrpSpPr>
            <a:grpSpLocks/>
          </p:cNvGrpSpPr>
          <p:nvPr/>
        </p:nvGrpSpPr>
        <p:grpSpPr bwMode="auto">
          <a:xfrm>
            <a:off x="3178683" y="1353922"/>
            <a:ext cx="2895600" cy="2038230"/>
            <a:chOff x="0" y="-239"/>
            <a:chExt cx="1686" cy="1116"/>
          </a:xfrm>
        </p:grpSpPr>
        <p:grpSp>
          <p:nvGrpSpPr>
            <p:cNvPr id="4113" name="Group 19"/>
            <p:cNvGrpSpPr>
              <a:grpSpLocks/>
            </p:cNvGrpSpPr>
            <p:nvPr/>
          </p:nvGrpSpPr>
          <p:grpSpPr bwMode="auto">
            <a:xfrm>
              <a:off x="0" y="-239"/>
              <a:ext cx="1686" cy="1116"/>
              <a:chOff x="0" y="-266"/>
              <a:chExt cx="1746" cy="1242"/>
            </a:xfrm>
          </p:grpSpPr>
          <p:sp>
            <p:nvSpPr>
              <p:cNvPr id="4115" name="AutoShape 52"/>
              <p:cNvSpPr>
                <a:spLocks noChangeArrowheads="1"/>
              </p:cNvSpPr>
              <p:nvPr/>
            </p:nvSpPr>
            <p:spPr bwMode="auto">
              <a:xfrm flipV="1">
                <a:off x="0" y="230"/>
                <a:ext cx="1746" cy="249"/>
              </a:xfrm>
              <a:prstGeom prst="roundRect">
                <a:avLst>
                  <a:gd name="adj" fmla="val 16667"/>
                </a:avLst>
              </a:prstGeom>
              <a:gradFill rotWithShape="1">
                <a:gsLst>
                  <a:gs pos="0">
                    <a:srgbClr val="5E9EFF"/>
                  </a:gs>
                  <a:gs pos="39999">
                    <a:srgbClr val="85C2FF"/>
                  </a:gs>
                  <a:gs pos="70000">
                    <a:srgbClr val="C4D6EB"/>
                  </a:gs>
                  <a:gs pos="100000">
                    <a:srgbClr val="FFEBF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nvGrpSpPr>
              <p:cNvPr id="4116" name="Group 21"/>
              <p:cNvGrpSpPr>
                <a:grpSpLocks/>
              </p:cNvGrpSpPr>
              <p:nvPr/>
            </p:nvGrpSpPr>
            <p:grpSpPr bwMode="auto">
              <a:xfrm flipV="1">
                <a:off x="286" y="-266"/>
                <a:ext cx="1174" cy="1242"/>
                <a:chOff x="0" y="-390"/>
                <a:chExt cx="1724" cy="1822"/>
              </a:xfrm>
            </p:grpSpPr>
            <p:sp>
              <p:nvSpPr>
                <p:cNvPr id="4118" name="AutoShape 54"/>
                <p:cNvSpPr>
                  <a:spLocks noChangeArrowheads="1"/>
                </p:cNvSpPr>
                <p:nvPr/>
              </p:nvSpPr>
              <p:spPr bwMode="auto">
                <a:xfrm>
                  <a:off x="0" y="517"/>
                  <a:ext cx="1724" cy="9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sp>
              <p:nvSpPr>
                <p:cNvPr id="4119" name="AutoShape 55"/>
                <p:cNvSpPr>
                  <a:spLocks noChangeArrowheads="1"/>
                </p:cNvSpPr>
                <p:nvPr/>
              </p:nvSpPr>
              <p:spPr bwMode="auto">
                <a:xfrm flipV="1">
                  <a:off x="0" y="-390"/>
                  <a:ext cx="1724" cy="91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grpSp>
          <p:sp>
            <p:nvSpPr>
              <p:cNvPr id="4117" name="AutoShape 56"/>
              <p:cNvSpPr>
                <a:spLocks noChangeArrowheads="1"/>
              </p:cNvSpPr>
              <p:nvPr/>
            </p:nvSpPr>
            <p:spPr bwMode="auto">
              <a:xfrm flipV="1">
                <a:off x="60" y="204"/>
                <a:ext cx="1626" cy="311"/>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rot="10800000" anchor="ctr">
                <a:spAutoFit/>
              </a:bodyPr>
              <a:lstStyle/>
              <a:p>
                <a:pPr algn="ctr"/>
                <a:r>
                  <a:rPr lang="zh-CN" altLang="en-US" sz="2400" b="1" dirty="0">
                    <a:solidFill>
                      <a:srgbClr val="091521"/>
                    </a:solidFill>
                  </a:rPr>
                  <a:t>顾客类别</a:t>
                </a:r>
                <a:r>
                  <a:rPr lang="zh-CN" altLang="en-US" sz="2400" b="1" dirty="0" smtClean="0">
                    <a:solidFill>
                      <a:srgbClr val="091521"/>
                    </a:solidFill>
                  </a:rPr>
                  <a:t>认识</a:t>
                </a:r>
                <a:r>
                  <a:rPr lang="zh-CN" altLang="en-US" dirty="0" smtClean="0">
                    <a:solidFill>
                      <a:srgbClr val="091521"/>
                    </a:solidFill>
                  </a:rPr>
                  <a:t> </a:t>
                </a:r>
                <a:endParaRPr lang="zh-CN" altLang="en-US" dirty="0">
                  <a:solidFill>
                    <a:srgbClr val="091521"/>
                  </a:solidFill>
                </a:endParaRPr>
              </a:p>
            </p:txBody>
          </p:sp>
        </p:grpSp>
        <p:sp>
          <p:nvSpPr>
            <p:cNvPr id="4114" name="Oval 57"/>
            <p:cNvSpPr>
              <a:spLocks noChangeArrowheads="1"/>
            </p:cNvSpPr>
            <p:nvPr/>
          </p:nvSpPr>
          <p:spPr bwMode="auto">
            <a:xfrm>
              <a:off x="367" y="325"/>
              <a:ext cx="952" cy="284"/>
            </a:xfrm>
            <a:prstGeom prst="ellipse">
              <a:avLst/>
            </a:prstGeom>
            <a:gradFill rotWithShape="1">
              <a:gsLst>
                <a:gs pos="0">
                  <a:schemeClr val="bg1">
                    <a:alpha val="79999"/>
                  </a:schemeClr>
                </a:gs>
                <a:gs pos="100000">
                  <a:srgbClr val="767676">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sp>
        <p:nvSpPr>
          <p:cNvPr id="24" name="Freeform 44"/>
          <p:cNvSpPr>
            <a:spLocks noChangeArrowheads="1"/>
          </p:cNvSpPr>
          <p:nvPr/>
        </p:nvSpPr>
        <p:spPr bwMode="auto">
          <a:xfrm>
            <a:off x="6973891" y="3828243"/>
            <a:ext cx="2160587" cy="2232025"/>
          </a:xfrm>
          <a:custGeom>
            <a:avLst/>
            <a:gdLst>
              <a:gd name="T0" fmla="*/ 2147483647 w 742"/>
              <a:gd name="T1" fmla="*/ 193275335 h 718"/>
              <a:gd name="T2" fmla="*/ 2147483647 w 742"/>
              <a:gd name="T3" fmla="*/ 502519601 h 718"/>
              <a:gd name="T4" fmla="*/ 2051876279 w 742"/>
              <a:gd name="T5" fmla="*/ 657141734 h 718"/>
              <a:gd name="T6" fmla="*/ 1712722357 w 742"/>
              <a:gd name="T7" fmla="*/ 695794935 h 718"/>
              <a:gd name="T8" fmla="*/ 1644890990 w 742"/>
              <a:gd name="T9" fmla="*/ 985709492 h 718"/>
              <a:gd name="T10" fmla="*/ 1187035816 w 742"/>
              <a:gd name="T11" fmla="*/ 1101675314 h 718"/>
              <a:gd name="T12" fmla="*/ 983544627 w 742"/>
              <a:gd name="T13" fmla="*/ 1314280359 h 718"/>
              <a:gd name="T14" fmla="*/ 712222072 w 742"/>
              <a:gd name="T15" fmla="*/ 1584868314 h 718"/>
              <a:gd name="T16" fmla="*/ 644390705 w 742"/>
              <a:gd name="T17" fmla="*/ 1758817048 h 718"/>
              <a:gd name="T18" fmla="*/ 508730883 w 742"/>
              <a:gd name="T19" fmla="*/ 2147483647 h 718"/>
              <a:gd name="T20" fmla="*/ 356109580 w 742"/>
              <a:gd name="T21" fmla="*/ 2147483647 h 718"/>
              <a:gd name="T22" fmla="*/ 203491189 w 742"/>
              <a:gd name="T23" fmla="*/ 2147483647 h 718"/>
              <a:gd name="T24" fmla="*/ 101745594 w 742"/>
              <a:gd name="T25" fmla="*/ 2147483647 h 718"/>
              <a:gd name="T26" fmla="*/ 135659822 w 742"/>
              <a:gd name="T27" fmla="*/ 2147483647 h 718"/>
              <a:gd name="T28" fmla="*/ 50872797 w 742"/>
              <a:gd name="T29" fmla="*/ 2147483647 h 718"/>
              <a:gd name="T30" fmla="*/ 254363986 w 742"/>
              <a:gd name="T31" fmla="*/ 2147483647 h 718"/>
              <a:gd name="T32" fmla="*/ 186535531 w 742"/>
              <a:gd name="T33" fmla="*/ 2147483647 h 718"/>
              <a:gd name="T34" fmla="*/ 322195352 w 742"/>
              <a:gd name="T35" fmla="*/ 2147483647 h 718"/>
              <a:gd name="T36" fmla="*/ 542645111 w 742"/>
              <a:gd name="T37" fmla="*/ 2147483647 h 718"/>
              <a:gd name="T38" fmla="*/ 644390705 w 742"/>
              <a:gd name="T39" fmla="*/ 2147483647 h 718"/>
              <a:gd name="T40" fmla="*/ 1068331652 w 742"/>
              <a:gd name="T41" fmla="*/ 2147483647 h 718"/>
              <a:gd name="T42" fmla="*/ 1102248791 w 742"/>
              <a:gd name="T43" fmla="*/ 2147483647 h 718"/>
              <a:gd name="T44" fmla="*/ 1441399801 w 742"/>
              <a:gd name="T45" fmla="*/ 2147483647 h 718"/>
              <a:gd name="T46" fmla="*/ 1594018193 w 742"/>
              <a:gd name="T47" fmla="*/ 2147483647 h 718"/>
              <a:gd name="T48" fmla="*/ 1797512293 w 742"/>
              <a:gd name="T49" fmla="*/ 2147483647 h 718"/>
              <a:gd name="T50" fmla="*/ 2017959140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accent2"/>
              </a:gs>
              <a:gs pos="100000">
                <a:srgbClr val="826B5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5" name="AutoShape 47"/>
          <p:cNvSpPr>
            <a:spLocks noChangeArrowheads="1"/>
          </p:cNvSpPr>
          <p:nvPr/>
        </p:nvSpPr>
        <p:spPr bwMode="auto">
          <a:xfrm>
            <a:off x="7252697" y="4406044"/>
            <a:ext cx="2057400" cy="992261"/>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zh-CN" altLang="en-US" sz="2400" b="1" dirty="0">
                <a:solidFill>
                  <a:srgbClr val="FFFF00"/>
                </a:solidFill>
                <a:latin typeface="幼圆" pitchFamily="49" charset="-122"/>
                <a:ea typeface="幼圆" pitchFamily="49" charset="-122"/>
              </a:rPr>
              <a:t>客户</a:t>
            </a:r>
            <a:r>
              <a:rPr lang="en-US" altLang="zh-CN" sz="2400" b="1" dirty="0" smtClean="0">
                <a:solidFill>
                  <a:srgbClr val="FFFF00"/>
                </a:solidFill>
                <a:latin typeface="幼圆" pitchFamily="49" charset="-122"/>
                <a:ea typeface="幼圆" pitchFamily="49" charset="-122"/>
              </a:rPr>
              <a:t>2</a:t>
            </a:r>
          </a:p>
          <a:p>
            <a:r>
              <a:rPr lang="zh-CN" altLang="en-US" sz="2400" b="1" dirty="0" smtClean="0">
                <a:solidFill>
                  <a:srgbClr val="FFFF00"/>
                </a:solidFill>
                <a:latin typeface="幼圆" pitchFamily="49" charset="-122"/>
                <a:ea typeface="幼圆" pitchFamily="49" charset="-122"/>
              </a:rPr>
              <a:t>（</a:t>
            </a:r>
            <a:r>
              <a:rPr lang="zh-CN" altLang="en-US" sz="2400" b="1" dirty="0">
                <a:solidFill>
                  <a:srgbClr val="FFFF00"/>
                </a:solidFill>
                <a:latin typeface="幼圆" pitchFamily="49" charset="-122"/>
                <a:ea typeface="幼圆" pitchFamily="49" charset="-122"/>
              </a:rPr>
              <a:t>必要时</a:t>
            </a:r>
            <a:r>
              <a:rPr lang="en-US" altLang="zh-CN" sz="2400" b="1" dirty="0" smtClean="0">
                <a:solidFill>
                  <a:srgbClr val="FFFF00"/>
                </a:solidFill>
                <a:latin typeface="幼圆" pitchFamily="49" charset="-122"/>
                <a:ea typeface="幼圆" pitchFamily="49" charset="-122"/>
              </a:rPr>
              <a:t>/</a:t>
            </a:r>
          </a:p>
          <a:p>
            <a:r>
              <a:rPr lang="zh-CN" altLang="en-US" sz="2400" b="1" dirty="0" smtClean="0">
                <a:solidFill>
                  <a:srgbClr val="FFFF00"/>
                </a:solidFill>
                <a:latin typeface="幼圆" pitchFamily="49" charset="-122"/>
                <a:ea typeface="幼圆" pitchFamily="49" charset="-122"/>
              </a:rPr>
              <a:t>经销商）</a:t>
            </a:r>
            <a:endParaRPr lang="en-US" altLang="zh-CN" sz="2400" b="1" dirty="0" smtClean="0">
              <a:solidFill>
                <a:srgbClr val="FFFF00"/>
              </a:solidFill>
              <a:latin typeface="幼圆" pitchFamily="49" charset="-122"/>
              <a:ea typeface="幼圆" pitchFamily="49" charset="-122"/>
            </a:endParaRPr>
          </a:p>
          <a:p>
            <a:r>
              <a:rPr lang="en-US" altLang="zh-CN" sz="2400" b="1" dirty="0" smtClean="0">
                <a:solidFill>
                  <a:srgbClr val="FFFF00"/>
                </a:solidFill>
                <a:latin typeface="幼圆" pitchFamily="49" charset="-122"/>
                <a:ea typeface="幼圆" pitchFamily="49" charset="-122"/>
              </a:rPr>
              <a:t>-</a:t>
            </a:r>
            <a:r>
              <a:rPr lang="zh-CN" altLang="en-US" sz="2400" b="1" dirty="0">
                <a:solidFill>
                  <a:srgbClr val="FFFF00"/>
                </a:solidFill>
                <a:latin typeface="幼圆" pitchFamily="49" charset="-122"/>
                <a:ea typeface="幼圆" pitchFamily="49" charset="-122"/>
              </a:rPr>
              <a:t>好</a:t>
            </a:r>
            <a:r>
              <a:rPr lang="zh-CN" altLang="en-US" sz="2400" b="1" dirty="0" smtClean="0">
                <a:solidFill>
                  <a:srgbClr val="FFFF00"/>
                </a:solidFill>
                <a:latin typeface="幼圆" pitchFamily="49" charset="-122"/>
                <a:ea typeface="幼圆" pitchFamily="49" charset="-122"/>
              </a:rPr>
              <a:t>销</a:t>
            </a:r>
            <a:r>
              <a:rPr lang="en-US" altLang="zh-CN" sz="2400" b="1" dirty="0" smtClean="0">
                <a:solidFill>
                  <a:srgbClr val="FFFF00"/>
                </a:solidFill>
                <a:latin typeface="幼圆" pitchFamily="49" charset="-122"/>
                <a:ea typeface="幼圆" pitchFamily="49" charset="-122"/>
              </a:rPr>
              <a:t>?</a:t>
            </a:r>
            <a:endParaRPr lang="zh-CN" altLang="en-US" sz="2400" b="1" dirty="0">
              <a:solidFill>
                <a:srgbClr val="FFFF00"/>
              </a:solidFill>
              <a:latin typeface="幼圆" pitchFamily="49" charset="-122"/>
              <a:ea typeface="幼圆" pitchFamily="49" charset="-122"/>
            </a:endParaRPr>
          </a:p>
        </p:txBody>
      </p:sp>
      <p:sp>
        <p:nvSpPr>
          <p:cNvPr id="26" name="Rectangle 3"/>
          <p:cNvSpPr txBox="1">
            <a:spLocks noChangeArrowheads="1"/>
          </p:cNvSpPr>
          <p:nvPr/>
        </p:nvSpPr>
        <p:spPr bwMode="auto">
          <a:xfrm>
            <a:off x="255701" y="1188765"/>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a:t>
            </a:r>
            <a:r>
              <a:rPr lang="zh-CN" altLang="en-US" sz="32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顾客需求做差异化</a:t>
            </a: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27"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Tree>
    <p:extLst>
      <p:ext uri="{BB962C8B-B14F-4D97-AF65-F5344CB8AC3E}">
        <p14:creationId xmlns:p14="http://schemas.microsoft.com/office/powerpoint/2010/main" val="25307500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val="3963079639"/>
              </p:ext>
            </p:extLst>
          </p:nvPr>
        </p:nvGraphicFramePr>
        <p:xfrm>
          <a:off x="827584"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75556" y="5415736"/>
            <a:ext cx="33483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H*W*D/mm</a:t>
            </a:r>
            <a:r>
              <a:rPr lang="zh-CN" altLang="en-US" dirty="0" smtClean="0"/>
              <a:t>：</a:t>
            </a:r>
            <a:r>
              <a:rPr lang="en-US" altLang="zh-CN" dirty="0" smtClean="0"/>
              <a:t>200</a:t>
            </a:r>
            <a:r>
              <a:rPr lang="zh-CN" altLang="en-US" dirty="0" smtClean="0"/>
              <a:t>*</a:t>
            </a:r>
            <a:r>
              <a:rPr lang="en-US" altLang="zh-CN" dirty="0" smtClean="0"/>
              <a:t>135</a:t>
            </a:r>
            <a:r>
              <a:rPr lang="zh-CN" altLang="en-US" dirty="0" smtClean="0"/>
              <a:t>*</a:t>
            </a:r>
            <a:r>
              <a:rPr lang="en-US" altLang="zh-CN" dirty="0" smtClean="0"/>
              <a:t>86</a:t>
            </a:r>
            <a:endParaRPr lang="zh-CN" altLang="en-US" dirty="0"/>
          </a:p>
        </p:txBody>
      </p:sp>
      <p:sp>
        <p:nvSpPr>
          <p:cNvPr id="10" name="TextBox 9"/>
          <p:cNvSpPr txBox="1"/>
          <p:nvPr/>
        </p:nvSpPr>
        <p:spPr>
          <a:xfrm>
            <a:off x="4572000" y="5420955"/>
            <a:ext cx="42484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分励</a:t>
            </a:r>
            <a:r>
              <a:rPr lang="en-US" altLang="zh-CN" dirty="0" smtClean="0"/>
              <a:t>SHT</a:t>
            </a:r>
            <a:r>
              <a:rPr lang="zh-CN" altLang="en-US" dirty="0" smtClean="0"/>
              <a:t>、欠压</a:t>
            </a:r>
            <a:r>
              <a:rPr lang="en-US" altLang="zh-CN" dirty="0" smtClean="0"/>
              <a:t>UVT</a:t>
            </a:r>
            <a:r>
              <a:rPr lang="zh-CN" altLang="en-US" dirty="0" smtClean="0"/>
              <a:t>、辅助</a:t>
            </a:r>
            <a:r>
              <a:rPr lang="en-US" altLang="zh-CN" dirty="0" smtClean="0"/>
              <a:t>AX</a:t>
            </a:r>
            <a:r>
              <a:rPr lang="zh-CN" altLang="en-US" dirty="0" smtClean="0"/>
              <a:t>、报警</a:t>
            </a:r>
            <a:r>
              <a:rPr lang="en-US" altLang="zh-CN" dirty="0" smtClean="0"/>
              <a:t>AL</a:t>
            </a:r>
            <a:endParaRPr lang="zh-CN" altLang="en-US" dirty="0"/>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6256" y="1687449"/>
            <a:ext cx="1289879" cy="333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标题 1"/>
          <p:cNvSpPr txBox="1">
            <a:spLocks/>
          </p:cNvSpPr>
          <p:nvPr/>
        </p:nvSpPr>
        <p:spPr bwMode="white">
          <a:xfrm>
            <a:off x="6724947" y="1196752"/>
            <a:ext cx="231154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
        <p:nvSpPr>
          <p:cNvPr id="8"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37124707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AppData\Roaming\feiq\RichOle\425485089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757327"/>
            <a:ext cx="1607836" cy="4048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图示 3"/>
          <p:cNvGraphicFramePr/>
          <p:nvPr>
            <p:extLst>
              <p:ext uri="{D42A27DB-BD31-4B8C-83A1-F6EECF244321}">
                <p14:modId xmlns:p14="http://schemas.microsoft.com/office/powerpoint/2010/main" val="4161569679"/>
              </p:ext>
            </p:extLst>
          </p:nvPr>
        </p:nvGraphicFramePr>
        <p:xfrm>
          <a:off x="827584" y="141277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23528" y="5415736"/>
            <a:ext cx="36364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H*W*D/mm</a:t>
            </a:r>
            <a:r>
              <a:rPr lang="zh-CN" altLang="en-US" dirty="0" smtClean="0"/>
              <a:t>：</a:t>
            </a:r>
            <a:r>
              <a:rPr lang="en-US" altLang="zh-CN" dirty="0" smtClean="0"/>
              <a:t>235</a:t>
            </a:r>
            <a:r>
              <a:rPr lang="zh-CN" altLang="en-US" dirty="0" smtClean="0"/>
              <a:t>*</a:t>
            </a:r>
            <a:r>
              <a:rPr lang="en-US" altLang="zh-CN" dirty="0" smtClean="0"/>
              <a:t>140</a:t>
            </a:r>
            <a:r>
              <a:rPr lang="zh-CN" altLang="en-US" dirty="0" smtClean="0"/>
              <a:t>*</a:t>
            </a:r>
            <a:r>
              <a:rPr lang="en-US" altLang="zh-CN" dirty="0" smtClean="0"/>
              <a:t>122</a:t>
            </a:r>
            <a:endParaRPr lang="zh-CN" altLang="en-US" dirty="0"/>
          </a:p>
        </p:txBody>
      </p:sp>
      <p:sp>
        <p:nvSpPr>
          <p:cNvPr id="10" name="TextBox 9"/>
          <p:cNvSpPr txBox="1"/>
          <p:nvPr/>
        </p:nvSpPr>
        <p:spPr>
          <a:xfrm>
            <a:off x="4572000" y="5420955"/>
            <a:ext cx="252028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分励</a:t>
            </a:r>
            <a:r>
              <a:rPr lang="en-US" altLang="zh-CN" dirty="0" smtClean="0"/>
              <a:t>SHT</a:t>
            </a:r>
            <a:r>
              <a:rPr lang="zh-CN" altLang="en-US" dirty="0" smtClean="0"/>
              <a:t>、欠压</a:t>
            </a:r>
            <a:r>
              <a:rPr lang="en-US" altLang="zh-CN" dirty="0" smtClean="0"/>
              <a:t>UVR</a:t>
            </a:r>
            <a:r>
              <a:rPr lang="zh-CN" altLang="en-US" dirty="0" smtClean="0"/>
              <a:t>、</a:t>
            </a:r>
            <a:endParaRPr lang="en-US" altLang="zh-CN" dirty="0" smtClean="0"/>
          </a:p>
          <a:p>
            <a:r>
              <a:rPr lang="zh-CN" altLang="en-US" dirty="0" smtClean="0"/>
              <a:t>辅助</a:t>
            </a:r>
            <a:r>
              <a:rPr lang="en-US" altLang="zh-CN" dirty="0" smtClean="0"/>
              <a:t>AX</a:t>
            </a:r>
            <a:r>
              <a:rPr lang="zh-CN" altLang="en-US" dirty="0" smtClean="0"/>
              <a:t>、报警</a:t>
            </a:r>
            <a:r>
              <a:rPr lang="en-US" altLang="zh-CN" dirty="0" smtClean="0"/>
              <a:t>AL</a:t>
            </a:r>
            <a:endParaRPr lang="zh-CN" altLang="en-US" dirty="0"/>
          </a:p>
        </p:txBody>
      </p:sp>
      <p:sp>
        <p:nvSpPr>
          <p:cNvPr id="8" name="标题 1"/>
          <p:cNvSpPr txBox="1">
            <a:spLocks/>
          </p:cNvSpPr>
          <p:nvPr/>
        </p:nvSpPr>
        <p:spPr bwMode="white">
          <a:xfrm>
            <a:off x="6436915" y="1269008"/>
            <a:ext cx="231154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9"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39960413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ext uri="{D42A27DB-BD31-4B8C-83A1-F6EECF244321}">
                <p14:modId xmlns:p14="http://schemas.microsoft.com/office/powerpoint/2010/main" val="3460429417"/>
              </p:ext>
            </p:extLst>
          </p:nvPr>
        </p:nvGraphicFramePr>
        <p:xfrm>
          <a:off x="827584" y="141277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75556" y="5415736"/>
            <a:ext cx="349238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dirty="0" smtClean="0"/>
              <a:t>H*W*D/mm</a:t>
            </a:r>
            <a:r>
              <a:rPr lang="zh-CN" altLang="en-US" dirty="0" smtClean="0"/>
              <a:t>：</a:t>
            </a:r>
            <a:r>
              <a:rPr lang="en-US" altLang="zh-CN" dirty="0" smtClean="0"/>
              <a:t>210</a:t>
            </a:r>
            <a:r>
              <a:rPr lang="zh-CN" altLang="en-US" dirty="0" smtClean="0"/>
              <a:t>*</a:t>
            </a:r>
            <a:r>
              <a:rPr lang="en-US" altLang="zh-CN" dirty="0" smtClean="0"/>
              <a:t>320</a:t>
            </a:r>
            <a:r>
              <a:rPr lang="zh-CN" altLang="en-US" dirty="0" smtClean="0"/>
              <a:t>*</a:t>
            </a:r>
            <a:r>
              <a:rPr lang="en-US" altLang="zh-CN" dirty="0" smtClean="0"/>
              <a:t>165</a:t>
            </a:r>
            <a:endParaRPr lang="zh-CN" altLang="en-US" dirty="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1988840"/>
            <a:ext cx="1800200" cy="274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标题 1"/>
          <p:cNvSpPr txBox="1">
            <a:spLocks/>
          </p:cNvSpPr>
          <p:nvPr/>
        </p:nvSpPr>
        <p:spPr bwMode="white">
          <a:xfrm>
            <a:off x="6436915" y="1269008"/>
            <a:ext cx="231154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
        <p:nvSpPr>
          <p:cNvPr id="12" name="TextBox 11"/>
          <p:cNvSpPr txBox="1"/>
          <p:nvPr/>
        </p:nvSpPr>
        <p:spPr>
          <a:xfrm>
            <a:off x="4572000" y="5435932"/>
            <a:ext cx="42484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t>分励</a:t>
            </a:r>
            <a:r>
              <a:rPr lang="en-US" altLang="zh-CN" dirty="0" smtClean="0"/>
              <a:t>SHT</a:t>
            </a:r>
            <a:r>
              <a:rPr lang="zh-CN" altLang="en-US" dirty="0" smtClean="0"/>
              <a:t>、欠压</a:t>
            </a:r>
            <a:r>
              <a:rPr lang="en-US" altLang="zh-CN" dirty="0" smtClean="0"/>
              <a:t>UVT</a:t>
            </a:r>
            <a:r>
              <a:rPr lang="zh-CN" altLang="en-US" dirty="0" smtClean="0"/>
              <a:t>、辅助</a:t>
            </a:r>
            <a:r>
              <a:rPr lang="en-US" altLang="zh-CN" dirty="0" smtClean="0"/>
              <a:t>AX</a:t>
            </a:r>
            <a:r>
              <a:rPr lang="zh-CN" altLang="en-US" dirty="0" smtClean="0"/>
              <a:t>、报警</a:t>
            </a:r>
            <a:r>
              <a:rPr lang="en-US" altLang="zh-CN" dirty="0" smtClean="0"/>
              <a:t>AL</a:t>
            </a:r>
            <a:endParaRPr lang="zh-CN" altLang="en-US" dirty="0"/>
          </a:p>
        </p:txBody>
      </p:sp>
      <p:sp>
        <p:nvSpPr>
          <p:cNvPr id="10"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22516701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extLst>
              <p:ext uri="{D42A27DB-BD31-4B8C-83A1-F6EECF244321}">
                <p14:modId xmlns:p14="http://schemas.microsoft.com/office/powerpoint/2010/main" val="816974267"/>
              </p:ext>
            </p:extLst>
          </p:nvPr>
        </p:nvGraphicFramePr>
        <p:xfrm>
          <a:off x="737574" y="1700808"/>
          <a:ext cx="4644516" cy="3326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275856" y="5329222"/>
            <a:ext cx="129614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b="1" dirty="0" smtClean="0"/>
              <a:t>环境特性</a:t>
            </a:r>
            <a:endParaRPr lang="zh-CN" altLang="en-US" b="1" dirty="0"/>
          </a:p>
        </p:txBody>
      </p:sp>
      <p:pic>
        <p:nvPicPr>
          <p:cNvPr id="13" name="Picture 24"/>
          <p:cNvPicPr>
            <a:picLocks noChangeAspect="1" noChangeArrowheads="1"/>
          </p:cNvPicPr>
          <p:nvPr/>
        </p:nvPicPr>
        <p:blipFill>
          <a:blip r:embed="rId7"/>
          <a:srcRect/>
          <a:stretch>
            <a:fillRect/>
          </a:stretch>
        </p:blipFill>
        <p:spPr bwMode="auto">
          <a:xfrm>
            <a:off x="5508104" y="2132856"/>
            <a:ext cx="3145301"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标题 1"/>
          <p:cNvSpPr>
            <a:spLocks noGrp="1"/>
          </p:cNvSpPr>
          <p:nvPr>
            <p:ph type="title"/>
          </p:nvPr>
        </p:nvSpPr>
        <p:spPr>
          <a:xfrm>
            <a:off x="3848854" y="404912"/>
            <a:ext cx="231154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概述</a:t>
            </a:r>
          </a:p>
        </p:txBody>
      </p:sp>
    </p:spTree>
    <p:extLst>
      <p:ext uri="{BB962C8B-B14F-4D97-AF65-F5344CB8AC3E}">
        <p14:creationId xmlns:p14="http://schemas.microsoft.com/office/powerpoint/2010/main" val="27565127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1570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52000" dirty="0" smtClean="0">
                <a:solidFill>
                  <a:srgbClr val="FFFFFF"/>
                </a:solidFill>
                <a:latin typeface="Impact" pitchFamily="34" charset="0"/>
                <a:ea typeface="宋体" pitchFamily="2" charset="-122"/>
                <a:sym typeface="Impact" pitchFamily="34" charset="0"/>
              </a:rPr>
              <a:t>4</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GM7</a:t>
            </a:r>
            <a:r>
              <a:rPr lang="zh-CN" altLang="en-US" sz="3200" b="1" dirty="0" smtClean="0">
                <a:solidFill>
                  <a:srgbClr val="333333"/>
                </a:solidFill>
              </a:rPr>
              <a:t>系列</a:t>
            </a:r>
            <a:r>
              <a:rPr lang="en-US" altLang="zh-CN" sz="3200" b="1" dirty="0" smtClean="0">
                <a:solidFill>
                  <a:srgbClr val="333333"/>
                </a:solidFill>
              </a:rPr>
              <a:t> AC800V</a:t>
            </a:r>
            <a:r>
              <a:rPr lang="zh-CN" altLang="en-US" sz="3200" b="1" dirty="0" smtClean="0">
                <a:solidFill>
                  <a:srgbClr val="333333"/>
                </a:solidFill>
              </a:rPr>
              <a:t>塑壳断路器</a:t>
            </a:r>
            <a:endParaRPr lang="en-US" altLang="zh-CN" sz="3200" b="1" dirty="0">
              <a:solidFill>
                <a:srgbClr val="333333"/>
              </a:solidFill>
            </a:endParaRPr>
          </a:p>
        </p:txBody>
      </p:sp>
      <p:sp>
        <p:nvSpPr>
          <p:cNvPr id="12" name="TextBox 11"/>
          <p:cNvSpPr txBox="1"/>
          <p:nvPr/>
        </p:nvSpPr>
        <p:spPr>
          <a:xfrm>
            <a:off x="4932040" y="4941168"/>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zh-CN" altLang="en-US" sz="2800" dirty="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en-US" altLang="zh-CN" sz="2800" dirty="0" smtClean="0">
              <a:solidFill>
                <a:srgbClr val="000000"/>
              </a:solidFill>
            </a:endParaRPr>
          </a:p>
        </p:txBody>
      </p:sp>
    </p:spTree>
    <p:extLst>
      <p:ext uri="{BB962C8B-B14F-4D97-AF65-F5344CB8AC3E}">
        <p14:creationId xmlns:p14="http://schemas.microsoft.com/office/powerpoint/2010/main" val="3113089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graphicFrame>
        <p:nvGraphicFramePr>
          <p:cNvPr id="7" name="图示 6"/>
          <p:cNvGraphicFramePr/>
          <p:nvPr>
            <p:extLst>
              <p:ext uri="{D42A27DB-BD31-4B8C-83A1-F6EECF244321}">
                <p14:modId xmlns:p14="http://schemas.microsoft.com/office/powerpoint/2010/main" val="3068306397"/>
              </p:ext>
            </p:extLst>
          </p:nvPr>
        </p:nvGraphicFramePr>
        <p:xfrm>
          <a:off x="611560" y="1597248"/>
          <a:ext cx="8208912"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92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TextBox 11"/>
          <p:cNvSpPr txBox="1">
            <a:spLocks noChangeArrowheads="1"/>
          </p:cNvSpPr>
          <p:nvPr/>
        </p:nvSpPr>
        <p:spPr bwMode="auto">
          <a:xfrm>
            <a:off x="677077" y="5013176"/>
            <a:ext cx="6552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dirty="0">
                <a:latin typeface="宋体" charset="-122"/>
              </a:rPr>
              <a:t>★ </a:t>
            </a:r>
            <a:r>
              <a:rPr lang="zh-CN" altLang="en-US" sz="1600" dirty="0"/>
              <a:t>对于核心部件“机构”和“内部附件”</a:t>
            </a:r>
            <a:r>
              <a:rPr lang="zh-CN" altLang="en-US" sz="1600" dirty="0" smtClean="0"/>
              <a:t>：在</a:t>
            </a:r>
            <a:r>
              <a:rPr lang="zh-CN" altLang="en-US" sz="1600" dirty="0"/>
              <a:t>设计原理相同、加工工艺类似的情况下，仅需对少数零件做修改就能够达到不同的技术参数，适用于同</a:t>
            </a:r>
            <a:r>
              <a:rPr lang="zh-CN" altLang="en-US" sz="1600" dirty="0" smtClean="0"/>
              <a:t>系列、不同品种的</a:t>
            </a:r>
            <a:r>
              <a:rPr lang="zh-CN" altLang="en-US" sz="1600" dirty="0"/>
              <a:t>产品，实现产品改型。</a:t>
            </a:r>
            <a:endParaRPr lang="en-US" altLang="zh-CN" sz="1600" dirty="0"/>
          </a:p>
        </p:txBody>
      </p:sp>
      <p:sp>
        <p:nvSpPr>
          <p:cNvPr id="8204" name="TextBox 4"/>
          <p:cNvSpPr txBox="1">
            <a:spLocks noChangeArrowheads="1"/>
          </p:cNvSpPr>
          <p:nvPr/>
        </p:nvSpPr>
        <p:spPr bwMode="auto">
          <a:xfrm>
            <a:off x="6213476" y="1728790"/>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7"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
        <p:nvSpPr>
          <p:cNvPr id="5" name="右箭头 4"/>
          <p:cNvSpPr/>
          <p:nvPr/>
        </p:nvSpPr>
        <p:spPr>
          <a:xfrm>
            <a:off x="605884" y="3875375"/>
            <a:ext cx="6990451" cy="52534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ltLang="zh-CN" sz="1400" dirty="0" smtClean="0"/>
              <a:t>  GM7-320                    GM5-250PT/M                     GM5-250PT</a:t>
            </a:r>
            <a:endParaRPr lang="zh-CN" altLang="en-US" dirty="0"/>
          </a:p>
        </p:txBody>
      </p:sp>
      <p:sp>
        <p:nvSpPr>
          <p:cNvPr id="6" name="TextBox 5"/>
          <p:cNvSpPr txBox="1"/>
          <p:nvPr/>
        </p:nvSpPr>
        <p:spPr>
          <a:xfrm>
            <a:off x="3201009" y="4378531"/>
            <a:ext cx="18002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a:t>平台</a:t>
            </a:r>
            <a:r>
              <a:rPr lang="zh-CN" altLang="en-US" dirty="0" smtClean="0"/>
              <a:t>化开发理念</a:t>
            </a:r>
            <a:endParaRPr lang="zh-CN" alt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556792"/>
            <a:ext cx="931324" cy="241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1076" y="1916832"/>
            <a:ext cx="940884"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l="7463" r="7758"/>
          <a:stretch>
            <a:fillRect/>
          </a:stretch>
        </p:blipFill>
        <p:spPr bwMode="auto">
          <a:xfrm>
            <a:off x="5616994" y="1988840"/>
            <a:ext cx="61119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标题 1"/>
          <p:cNvSpPr txBox="1">
            <a:spLocks/>
          </p:cNvSpPr>
          <p:nvPr/>
        </p:nvSpPr>
        <p:spPr bwMode="white">
          <a:xfrm>
            <a:off x="2911554" y="1199556"/>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85692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2267744" y="1196752"/>
            <a:ext cx="5256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a:t>⑴  “动静触头和灭弧室</a:t>
            </a:r>
            <a:r>
              <a:rPr lang="zh-CN" altLang="en-US" sz="2000" dirty="0" smtClean="0"/>
              <a:t>”核心技术</a:t>
            </a:r>
            <a:endParaRPr lang="en-US" altLang="zh-CN" sz="2000" dirty="0"/>
          </a:p>
        </p:txBody>
      </p:sp>
      <p:sp>
        <p:nvSpPr>
          <p:cNvPr id="12"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580677"/>
            <a:ext cx="2161006" cy="193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80677"/>
            <a:ext cx="2669165"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bwMode="white">
          <a:xfrm>
            <a:off x="3491880" y="5013176"/>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58127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9" name="TextBox 1"/>
          <p:cNvSpPr txBox="1">
            <a:spLocks noChangeArrowheads="1"/>
          </p:cNvSpPr>
          <p:nvPr/>
        </p:nvSpPr>
        <p:spPr bwMode="auto">
          <a:xfrm>
            <a:off x="611563" y="4509120"/>
            <a:ext cx="7920877" cy="1862048"/>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pPr eaLnBrk="1" hangingPunct="1"/>
            <a:r>
              <a:rPr lang="zh-CN" altLang="en-US" dirty="0">
                <a:latin typeface="宋体" charset="-122"/>
              </a:rPr>
              <a:t>① 静触头电触点与动触头电触点的接触面与基座底平面的夹角为锐角且位于第一象限。</a:t>
            </a:r>
            <a:endParaRPr lang="en-US" altLang="zh-CN" dirty="0">
              <a:latin typeface="宋体" charset="-122"/>
            </a:endParaRPr>
          </a:p>
          <a:p>
            <a:pPr eaLnBrk="1" hangingPunct="1"/>
            <a:r>
              <a:rPr lang="zh-CN" altLang="en-US" dirty="0">
                <a:latin typeface="宋体" charset="-122"/>
              </a:rPr>
              <a:t>② 栅片灭弧室，其底部和顶部各设置有一片引弧栅片，灭弧室底部引弧栅片低于静触头电触点，灭弧室顶部引弧栅片高于动触头打开时的动触头电触点最大位置。</a:t>
            </a:r>
            <a:endParaRPr lang="en-US" altLang="zh-CN" dirty="0">
              <a:latin typeface="宋体"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40768"/>
            <a:ext cx="5436096" cy="280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a:spLocks/>
          </p:cNvSpPr>
          <p:nvPr/>
        </p:nvSpPr>
        <p:spPr bwMode="white">
          <a:xfrm>
            <a:off x="3131840" y="4077320"/>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9939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9" name="矩形 4"/>
          <p:cNvSpPr>
            <a:spLocks noChangeArrowheads="1"/>
          </p:cNvSpPr>
          <p:nvPr/>
        </p:nvSpPr>
        <p:spPr bwMode="auto">
          <a:xfrm>
            <a:off x="578061" y="4709323"/>
            <a:ext cx="8213352"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zh-CN" altLang="en-US" sz="2000" b="1" dirty="0" smtClean="0">
                <a:latin typeface="宋体" charset="-122"/>
              </a:rPr>
              <a:t>★核心技术优势</a:t>
            </a:r>
            <a:r>
              <a:rPr lang="zh-CN" altLang="en-US" sz="2000" b="1" dirty="0">
                <a:latin typeface="宋体" charset="-122"/>
              </a:rPr>
              <a:t>：</a:t>
            </a:r>
            <a:endParaRPr lang="en-US" altLang="zh-CN" sz="2000" b="1" dirty="0">
              <a:latin typeface="宋体" charset="-122"/>
            </a:endParaRPr>
          </a:p>
          <a:p>
            <a:r>
              <a:rPr lang="zh-CN" altLang="en-US" dirty="0" smtClean="0">
                <a:latin typeface="宋体" charset="-122"/>
              </a:rPr>
              <a:t>采用</a:t>
            </a:r>
            <a:r>
              <a:rPr lang="zh-CN" altLang="en-US" dirty="0">
                <a:latin typeface="宋体" charset="-122"/>
              </a:rPr>
              <a:t>具有引弧结构的动静触头，配合具有引弧栅片和产气隔弧罩的灭弧室来增加动触头打开后的电弧的移动速度和拉长速度，可以</a:t>
            </a:r>
            <a:r>
              <a:rPr lang="zh-CN" altLang="en-US" dirty="0" smtClean="0"/>
              <a:t>实现高压分断</a:t>
            </a:r>
            <a:r>
              <a:rPr lang="zh-CN" altLang="en-US" dirty="0"/>
              <a:t>，</a:t>
            </a:r>
            <a:r>
              <a:rPr lang="zh-CN" altLang="en-US" dirty="0" smtClean="0">
                <a:latin typeface="宋体" charset="-122"/>
              </a:rPr>
              <a:t>满足高电压</a:t>
            </a:r>
            <a:r>
              <a:rPr lang="zh-CN" altLang="en-US" dirty="0">
                <a:latin typeface="宋体" charset="-122"/>
              </a:rPr>
              <a:t>要求。</a:t>
            </a:r>
            <a:endParaRPr lang="en-US" altLang="zh-CN" dirty="0">
              <a:latin typeface="宋体" charset="-122"/>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60848"/>
            <a:ext cx="3114596" cy="210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056084"/>
            <a:ext cx="2817118" cy="211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bwMode="white">
          <a:xfrm>
            <a:off x="3236962" y="4178152"/>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67112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5125"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5128"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grpSp>
        <p:nvGrpSpPr>
          <p:cNvPr id="5129" name="Group 11"/>
          <p:cNvGrpSpPr>
            <a:grpSpLocks/>
          </p:cNvGrpSpPr>
          <p:nvPr/>
        </p:nvGrpSpPr>
        <p:grpSpPr bwMode="auto">
          <a:xfrm>
            <a:off x="3162096" y="1639692"/>
            <a:ext cx="2676525" cy="1906589"/>
            <a:chOff x="0" y="-282"/>
            <a:chExt cx="1686" cy="1201"/>
          </a:xfrm>
        </p:grpSpPr>
        <p:grpSp>
          <p:nvGrpSpPr>
            <p:cNvPr id="5134" name="Group 12"/>
            <p:cNvGrpSpPr>
              <a:grpSpLocks/>
            </p:cNvGrpSpPr>
            <p:nvPr/>
          </p:nvGrpSpPr>
          <p:grpSpPr bwMode="auto">
            <a:xfrm>
              <a:off x="0" y="-282"/>
              <a:ext cx="1686" cy="1201"/>
              <a:chOff x="0" y="-314"/>
              <a:chExt cx="1746" cy="1337"/>
            </a:xfrm>
          </p:grpSpPr>
          <p:sp>
            <p:nvSpPr>
              <p:cNvPr id="5136" name="AutoShape 18"/>
              <p:cNvSpPr>
                <a:spLocks noChangeArrowheads="1"/>
              </p:cNvSpPr>
              <p:nvPr/>
            </p:nvSpPr>
            <p:spPr bwMode="auto">
              <a:xfrm flipV="1">
                <a:off x="0" y="212"/>
                <a:ext cx="1746" cy="287"/>
              </a:xfrm>
              <a:prstGeom prst="roundRect">
                <a:avLst>
                  <a:gd name="adj" fmla="val 16667"/>
                </a:avLst>
              </a:prstGeom>
              <a:gradFill rotWithShape="1">
                <a:gsLst>
                  <a:gs pos="0">
                    <a:srgbClr val="5E9EFF"/>
                  </a:gs>
                  <a:gs pos="39999">
                    <a:srgbClr val="85C2FF"/>
                  </a:gs>
                  <a:gs pos="70000">
                    <a:srgbClr val="C4D6EB"/>
                  </a:gs>
                  <a:gs pos="100000">
                    <a:srgbClr val="FFEBF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nvGrpSpPr>
              <p:cNvPr id="5137" name="Group 14"/>
              <p:cNvGrpSpPr>
                <a:grpSpLocks/>
              </p:cNvGrpSpPr>
              <p:nvPr/>
            </p:nvGrpSpPr>
            <p:grpSpPr bwMode="auto">
              <a:xfrm flipV="1">
                <a:off x="286" y="-314"/>
                <a:ext cx="1174" cy="1337"/>
                <a:chOff x="0" y="-459"/>
                <a:chExt cx="1724" cy="1960"/>
              </a:xfrm>
            </p:grpSpPr>
            <p:sp>
              <p:nvSpPr>
                <p:cNvPr id="5139" name="AutoShape 20"/>
                <p:cNvSpPr>
                  <a:spLocks noChangeArrowheads="1"/>
                </p:cNvSpPr>
                <p:nvPr/>
              </p:nvSpPr>
              <p:spPr bwMode="auto">
                <a:xfrm>
                  <a:off x="0" y="449"/>
                  <a:ext cx="1724" cy="10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sp>
              <p:nvSpPr>
                <p:cNvPr id="5140" name="AutoShape 21"/>
                <p:cNvSpPr>
                  <a:spLocks noChangeArrowheads="1"/>
                </p:cNvSpPr>
                <p:nvPr/>
              </p:nvSpPr>
              <p:spPr bwMode="auto">
                <a:xfrm flipV="1">
                  <a:off x="0" y="-459"/>
                  <a:ext cx="1724" cy="10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grpSp>
          <p:sp>
            <p:nvSpPr>
              <p:cNvPr id="5138" name="AutoShape 22"/>
              <p:cNvSpPr>
                <a:spLocks noChangeArrowheads="1"/>
              </p:cNvSpPr>
              <p:nvPr/>
            </p:nvSpPr>
            <p:spPr bwMode="auto">
              <a:xfrm flipV="1">
                <a:off x="60" y="183"/>
                <a:ext cx="1626" cy="358"/>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rot="10800000" anchor="ctr">
                <a:spAutoFit/>
              </a:bodyPr>
              <a:lstStyle/>
              <a:p>
                <a:r>
                  <a:rPr lang="zh-CN" altLang="en-US" sz="2400" b="1" dirty="0">
                    <a:solidFill>
                      <a:srgbClr val="091521"/>
                    </a:solidFill>
                  </a:rPr>
                  <a:t>需求层次的</a:t>
                </a:r>
                <a:r>
                  <a:rPr lang="zh-CN" altLang="en-US" sz="2400" b="1" dirty="0" smtClean="0">
                    <a:solidFill>
                      <a:srgbClr val="091521"/>
                    </a:solidFill>
                  </a:rPr>
                  <a:t>认识</a:t>
                </a:r>
                <a:endParaRPr lang="zh-CN" altLang="en-US" dirty="0">
                  <a:solidFill>
                    <a:srgbClr val="091521"/>
                  </a:solidFill>
                </a:endParaRPr>
              </a:p>
            </p:txBody>
          </p:sp>
        </p:grpSp>
        <p:sp>
          <p:nvSpPr>
            <p:cNvPr id="5135" name="Oval 23"/>
            <p:cNvSpPr>
              <a:spLocks noChangeArrowheads="1"/>
            </p:cNvSpPr>
            <p:nvPr/>
          </p:nvSpPr>
          <p:spPr bwMode="auto">
            <a:xfrm>
              <a:off x="367" y="303"/>
              <a:ext cx="952" cy="327"/>
            </a:xfrm>
            <a:prstGeom prst="ellipse">
              <a:avLst/>
            </a:prstGeom>
            <a:gradFill rotWithShape="1">
              <a:gsLst>
                <a:gs pos="0">
                  <a:schemeClr val="bg1">
                    <a:alpha val="79999"/>
                  </a:schemeClr>
                </a:gs>
                <a:gs pos="100000">
                  <a:srgbClr val="767676">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graphicFrame>
        <p:nvGraphicFramePr>
          <p:cNvPr id="21" name="图示 20"/>
          <p:cNvGraphicFramePr/>
          <p:nvPr>
            <p:extLst>
              <p:ext uri="{D42A27DB-BD31-4B8C-83A1-F6EECF244321}">
                <p14:modId xmlns:p14="http://schemas.microsoft.com/office/powerpoint/2010/main" val="1753674040"/>
              </p:ext>
            </p:extLst>
          </p:nvPr>
        </p:nvGraphicFramePr>
        <p:xfrm>
          <a:off x="1905000" y="3212983"/>
          <a:ext cx="5886652" cy="2592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3"/>
          <p:cNvSpPr txBox="1">
            <a:spLocks noChangeArrowheads="1"/>
          </p:cNvSpPr>
          <p:nvPr/>
        </p:nvSpPr>
        <p:spPr bwMode="auto">
          <a:xfrm>
            <a:off x="255701" y="1188765"/>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a:t>
            </a:r>
            <a:r>
              <a:rPr lang="zh-CN" altLang="en-US" sz="32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顾客需求做差异化</a:t>
            </a: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19"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Tree>
    <p:extLst>
      <p:ext uri="{BB962C8B-B14F-4D97-AF65-F5344CB8AC3E}">
        <p14:creationId xmlns:p14="http://schemas.microsoft.com/office/powerpoint/2010/main" val="243595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3"/>
          <p:cNvSpPr txBox="1">
            <a:spLocks noChangeArrowheads="1"/>
          </p:cNvSpPr>
          <p:nvPr/>
        </p:nvSpPr>
        <p:spPr bwMode="auto">
          <a:xfrm>
            <a:off x="2189853" y="980728"/>
            <a:ext cx="525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smtClean="0"/>
              <a:t>（</a:t>
            </a:r>
            <a:r>
              <a:rPr lang="en-US" altLang="zh-CN" sz="2000" dirty="0" smtClean="0"/>
              <a:t>2</a:t>
            </a:r>
            <a:r>
              <a:rPr lang="zh-CN" altLang="en-US" sz="2000" dirty="0" smtClean="0"/>
              <a:t>）“大转角机构”的核心技术</a:t>
            </a:r>
            <a:endParaRPr lang="en-US" altLang="zh-CN" sz="2000" dirty="0"/>
          </a:p>
          <a:p>
            <a:pPr eaLnBrk="1" hangingPunct="1"/>
            <a:endParaRPr lang="en-US" altLang="zh-CN" sz="2000" dirty="0"/>
          </a:p>
        </p:txBody>
      </p:sp>
      <p:sp>
        <p:nvSpPr>
          <p:cNvPr id="13317" name="TextBox 1"/>
          <p:cNvSpPr txBox="1">
            <a:spLocks noChangeArrowheads="1"/>
          </p:cNvSpPr>
          <p:nvPr/>
        </p:nvSpPr>
        <p:spPr bwMode="auto">
          <a:xfrm>
            <a:off x="4067944" y="4365104"/>
            <a:ext cx="4320480"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r>
              <a:rPr lang="zh-TW" altLang="zh-CN" dirty="0"/>
              <a:t>在机构长度不增加的前提下</a:t>
            </a:r>
            <a:r>
              <a:rPr lang="zh-TW" altLang="zh-CN" dirty="0" smtClean="0"/>
              <a:t>，通过</a:t>
            </a:r>
            <a:r>
              <a:rPr lang="zh-TW" altLang="zh-CN" dirty="0"/>
              <a:t>对四连杆机构杆件比例和长度的完善使得更容易实现大转角</a:t>
            </a:r>
            <a:r>
              <a:rPr lang="zh-TW" altLang="zh-CN" dirty="0" smtClean="0"/>
              <a:t>机构</a:t>
            </a:r>
            <a:r>
              <a:rPr lang="zh-CN" altLang="en-US" dirty="0" smtClean="0"/>
              <a:t>。</a:t>
            </a:r>
            <a:endParaRPr lang="zh-CN" altLang="zh-CN" i="1" dirty="0"/>
          </a:p>
        </p:txBody>
      </p:sp>
      <p:sp>
        <p:nvSpPr>
          <p:cNvPr id="12"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46312"/>
            <a:ext cx="502700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7681" y="2564904"/>
            <a:ext cx="2235379"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1"/>
          <p:cNvSpPr txBox="1">
            <a:spLocks/>
          </p:cNvSpPr>
          <p:nvPr/>
        </p:nvSpPr>
        <p:spPr bwMode="white">
          <a:xfrm>
            <a:off x="1396355" y="4060528"/>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406290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9" name="矩形 4"/>
          <p:cNvSpPr>
            <a:spLocks noChangeArrowheads="1"/>
          </p:cNvSpPr>
          <p:nvPr/>
        </p:nvSpPr>
        <p:spPr bwMode="auto">
          <a:xfrm>
            <a:off x="578822" y="4509120"/>
            <a:ext cx="8457674" cy="116955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技术优势：</a:t>
            </a:r>
            <a:endParaRPr lang="en-US" altLang="zh-CN" sz="2000" b="1" dirty="0" smtClean="0">
              <a:latin typeface="宋体" charset="-122"/>
            </a:endParaRPr>
          </a:p>
          <a:p>
            <a:pPr>
              <a:spcAft>
                <a:spcPts val="600"/>
              </a:spcAft>
            </a:pPr>
            <a:r>
              <a:rPr lang="zh-CN" altLang="en-US" sz="2000" b="1" dirty="0">
                <a:latin typeface="宋体" charset="-122"/>
              </a:rPr>
              <a:t>①大</a:t>
            </a:r>
            <a:r>
              <a:rPr lang="zh-CN" altLang="en-US" sz="2000" b="1" dirty="0" smtClean="0">
                <a:latin typeface="宋体" charset="-122"/>
              </a:rPr>
              <a:t>转角机构可提供更大开距，使得断路器的分断能力进一步提高；</a:t>
            </a:r>
            <a:endParaRPr lang="en-US" altLang="zh-CN" sz="2000" b="1" dirty="0" smtClean="0">
              <a:latin typeface="宋体" charset="-122"/>
            </a:endParaRPr>
          </a:p>
          <a:p>
            <a:pPr>
              <a:spcAft>
                <a:spcPts val="600"/>
              </a:spcAft>
            </a:pPr>
            <a:r>
              <a:rPr lang="en-US" altLang="zh-CN" sz="2000" b="1" dirty="0" smtClean="0">
                <a:latin typeface="宋体" charset="-122"/>
              </a:rPr>
              <a:t>②</a:t>
            </a:r>
            <a:r>
              <a:rPr lang="zh-CN" altLang="en-US" sz="2000" b="1" dirty="0" smtClean="0">
                <a:latin typeface="宋体" charset="-122"/>
              </a:rPr>
              <a:t>机构的长度没有增加，断路器的体积变化不大，可实现断路器的系列化。</a:t>
            </a:r>
            <a:endParaRPr lang="en-US" altLang="zh-CN" sz="2000" b="1" dirty="0">
              <a:latin typeface="宋体" charset="-122"/>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700808"/>
            <a:ext cx="3672408" cy="228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a:spLocks/>
          </p:cNvSpPr>
          <p:nvPr/>
        </p:nvSpPr>
        <p:spPr bwMode="white">
          <a:xfrm>
            <a:off x="3131840" y="4077320"/>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75336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3" name="内容占位符 2"/>
          <p:cNvSpPr>
            <a:spLocks noGrp="1"/>
          </p:cNvSpPr>
          <p:nvPr>
            <p:ph idx="1"/>
          </p:nvPr>
        </p:nvSpPr>
        <p:spPr>
          <a:xfrm>
            <a:off x="467544" y="1052736"/>
            <a:ext cx="8229600" cy="4876800"/>
          </a:xfrm>
        </p:spPr>
        <p:txBody>
          <a:bodyPr/>
          <a:lstStyle/>
          <a:p>
            <a:pPr marL="0" indent="0">
              <a:buNone/>
            </a:pPr>
            <a:r>
              <a:rPr lang="zh-CN" altLang="en-US" sz="2000" dirty="0" smtClean="0">
                <a:latin typeface="宋体" pitchFamily="2" charset="-122"/>
                <a:ea typeface="宋体" pitchFamily="2" charset="-122"/>
              </a:rPr>
              <a:t>             （</a:t>
            </a:r>
            <a:r>
              <a:rPr lang="en-US" altLang="zh-CN" sz="2000" dirty="0" smtClean="0">
                <a:latin typeface="宋体" pitchFamily="2" charset="-122"/>
                <a:ea typeface="宋体" pitchFamily="2" charset="-122"/>
              </a:rPr>
              <a:t>3</a:t>
            </a:r>
            <a:r>
              <a:rPr lang="zh-CN" altLang="en-US" sz="2000" dirty="0" smtClean="0">
                <a:latin typeface="宋体" pitchFamily="2" charset="-122"/>
                <a:ea typeface="宋体" pitchFamily="2" charset="-122"/>
              </a:rPr>
              <a:t>）“防反喷触头结构”</a:t>
            </a:r>
            <a:r>
              <a:rPr lang="zh-CN" altLang="en-US" sz="2000" dirty="0">
                <a:latin typeface="宋体" pitchFamily="2" charset="-122"/>
                <a:ea typeface="宋体" pitchFamily="2" charset="-122"/>
              </a:rPr>
              <a:t>的核心技术</a:t>
            </a:r>
            <a:endParaRPr lang="en-US" altLang="zh-CN" sz="2000" dirty="0">
              <a:latin typeface="宋体" pitchFamily="2" charset="-122"/>
              <a:ea typeface="宋体" pitchFamily="2" charset="-122"/>
            </a:endParaRPr>
          </a:p>
          <a:p>
            <a:pPr marL="0" indent="0">
              <a:buNone/>
            </a:pPr>
            <a:endParaRPr lang="zh-CN"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72" y="1700808"/>
            <a:ext cx="502700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a:spLocks noChangeArrowheads="1"/>
          </p:cNvSpPr>
          <p:nvPr/>
        </p:nvSpPr>
        <p:spPr bwMode="auto">
          <a:xfrm>
            <a:off x="827584" y="4797152"/>
            <a:ext cx="7200800" cy="170816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endParaRPr lang="en-US" altLang="zh-CN" sz="2000" b="1" dirty="0" smtClean="0">
              <a:latin typeface="宋体" charset="-122"/>
            </a:endParaRPr>
          </a:p>
          <a:p>
            <a:pPr eaLnBrk="1" hangingPunct="1">
              <a:spcAft>
                <a:spcPts val="600"/>
              </a:spcAft>
            </a:pPr>
            <a:r>
              <a:rPr lang="zh-TW" altLang="zh-CN" sz="2000" dirty="0" smtClean="0"/>
              <a:t>一</a:t>
            </a:r>
            <a:r>
              <a:rPr lang="zh-TW" altLang="zh-CN" sz="2000" dirty="0"/>
              <a:t>种带滑轨的防反喷结构，由转轴、防反喷板、支持件构成，所述的转轴设置有滑轨，此滑轨做为防反喷板的运动约束，防反喷板安装在动触头上跟随动触头的分合闸一同运动，支持件作为防反喷板另外一个面的运动约束</a:t>
            </a:r>
            <a:r>
              <a:rPr lang="zh-TW" altLang="zh-CN" sz="2000" dirty="0" smtClean="0"/>
              <a:t>。</a:t>
            </a:r>
            <a:endParaRPr lang="en-US" altLang="zh-CN" sz="2000" b="1" dirty="0" smtClean="0">
              <a:latin typeface="宋体" charset="-122"/>
            </a:endParaRPr>
          </a:p>
        </p:txBody>
      </p:sp>
      <p:sp>
        <p:nvSpPr>
          <p:cNvPr id="8" name="椭圆 7"/>
          <p:cNvSpPr/>
          <p:nvPr/>
        </p:nvSpPr>
        <p:spPr>
          <a:xfrm>
            <a:off x="3275856" y="1916832"/>
            <a:ext cx="1296144" cy="1944216"/>
          </a:xfrm>
          <a:prstGeom prst="ellipse">
            <a:avLst/>
          </a:prstGeom>
          <a:noFill/>
          <a:ln>
            <a:solidFill>
              <a:srgbClr val="D6164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10" name="标题 1"/>
          <p:cNvSpPr txBox="1">
            <a:spLocks/>
          </p:cNvSpPr>
          <p:nvPr/>
        </p:nvSpPr>
        <p:spPr bwMode="white">
          <a:xfrm>
            <a:off x="2843808" y="428962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9331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4" name="页脚占位符 3"/>
          <p:cNvSpPr>
            <a:spLocks noGrp="1"/>
          </p:cNvSpPr>
          <p:nvPr>
            <p:ph type="ftr" sz="quarter" idx="10"/>
          </p:nvPr>
        </p:nvSpPr>
        <p:spPr>
          <a:xfrm>
            <a:off x="7086600" y="6551613"/>
            <a:ext cx="1752600" cy="306387"/>
          </a:xfrm>
          <a:prstGeom prst="rect">
            <a:avLst/>
          </a:prstGeom>
        </p:spPr>
        <p:txBody>
          <a:bodyPr/>
          <a:lstStyle/>
          <a:p>
            <a:pPr>
              <a:defRPr/>
            </a:pPr>
            <a:r>
              <a:rPr lang="en-US" altLang="zh-CN" smtClean="0"/>
              <a:t>Company Logo</a:t>
            </a:r>
            <a:endParaRPr lang="en-US" altLang="zh-CN"/>
          </a:p>
        </p:txBody>
      </p:sp>
      <p:sp>
        <p:nvSpPr>
          <p:cNvPr id="6" name="矩形 4"/>
          <p:cNvSpPr>
            <a:spLocks noChangeArrowheads="1"/>
          </p:cNvSpPr>
          <p:nvPr/>
        </p:nvSpPr>
        <p:spPr bwMode="auto">
          <a:xfrm>
            <a:off x="578822" y="4509120"/>
            <a:ext cx="8457674" cy="1092607"/>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技术优势：</a:t>
            </a:r>
            <a:endParaRPr lang="en-US" altLang="zh-CN" sz="2000" b="1" dirty="0" smtClean="0">
              <a:latin typeface="宋体" charset="-122"/>
            </a:endParaRPr>
          </a:p>
          <a:p>
            <a:pPr>
              <a:spcAft>
                <a:spcPts val="600"/>
              </a:spcAft>
            </a:pPr>
            <a:r>
              <a:rPr lang="en-US" altLang="zh-TW" sz="2000" b="1" dirty="0">
                <a:latin typeface="宋体" charset="-122"/>
              </a:rPr>
              <a:t> </a:t>
            </a:r>
            <a:r>
              <a:rPr lang="en-US" altLang="zh-TW" sz="2000" b="1" dirty="0" smtClean="0">
                <a:latin typeface="宋体" charset="-122"/>
              </a:rPr>
              <a:t>   </a:t>
            </a:r>
            <a:r>
              <a:rPr lang="zh-TW" altLang="zh-CN" sz="2000" dirty="0" smtClean="0"/>
              <a:t>防</a:t>
            </a:r>
            <a:r>
              <a:rPr lang="zh-TW" altLang="zh-CN" sz="2000" dirty="0"/>
              <a:t>反喷结构的设置可</a:t>
            </a:r>
            <a:r>
              <a:rPr lang="zh-TW" altLang="zh-CN" sz="2000" dirty="0" smtClean="0"/>
              <a:t>有效</a:t>
            </a:r>
            <a:r>
              <a:rPr lang="zh-CN" altLang="en-US" sz="2000" dirty="0" smtClean="0"/>
              <a:t>地</a:t>
            </a:r>
            <a:r>
              <a:rPr lang="zh-TW" altLang="zh-CN" sz="2000" dirty="0" smtClean="0"/>
              <a:t>阻挡</a:t>
            </a:r>
            <a:r>
              <a:rPr lang="zh-TW" altLang="zh-CN" sz="2000" dirty="0"/>
              <a:t>向后喷的电弧，使操作机构、脱扣器等免受电弧喷溅或减少喷溅，防止背后击穿。</a:t>
            </a:r>
            <a:endParaRPr lang="en-US" altLang="zh-CN" sz="2000" b="1" dirty="0">
              <a:latin typeface="宋体" charset="-122"/>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99940" y="386124"/>
            <a:ext cx="2686042" cy="42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1"/>
          <p:cNvSpPr txBox="1">
            <a:spLocks/>
          </p:cNvSpPr>
          <p:nvPr/>
        </p:nvSpPr>
        <p:spPr bwMode="white">
          <a:xfrm>
            <a:off x="3203848" y="40050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45092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3"/>
          <p:cNvSpPr txBox="1">
            <a:spLocks noChangeArrowheads="1"/>
          </p:cNvSpPr>
          <p:nvPr/>
        </p:nvSpPr>
        <p:spPr bwMode="auto">
          <a:xfrm>
            <a:off x="582613" y="1339326"/>
            <a:ext cx="2462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3.  </a:t>
            </a:r>
            <a:r>
              <a:rPr lang="zh-CN" altLang="en-US" sz="2000" dirty="0"/>
              <a:t>统一的接线位置</a:t>
            </a:r>
            <a:endParaRPr lang="en-US" altLang="zh-CN" sz="2000" dirty="0"/>
          </a:p>
        </p:txBody>
      </p:sp>
      <p:sp>
        <p:nvSpPr>
          <p:cNvPr id="16390" name="TextBox 15"/>
          <p:cNvSpPr txBox="1">
            <a:spLocks noChangeArrowheads="1"/>
          </p:cNvSpPr>
          <p:nvPr/>
        </p:nvSpPr>
        <p:spPr bwMode="auto">
          <a:xfrm>
            <a:off x="582613" y="1989139"/>
            <a:ext cx="4918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dirty="0">
                <a:latin typeface="宋体" charset="-122"/>
              </a:rPr>
              <a:t>★ </a:t>
            </a:r>
            <a:r>
              <a:rPr lang="zh-CN" altLang="en-US" dirty="0"/>
              <a:t>便于</a:t>
            </a:r>
            <a:r>
              <a:rPr lang="zh-CN" altLang="en-US" dirty="0" smtClean="0"/>
              <a:t>布线</a:t>
            </a:r>
            <a:endParaRPr lang="en-US" altLang="zh-CN" dirty="0"/>
          </a:p>
        </p:txBody>
      </p:sp>
      <p:sp>
        <p:nvSpPr>
          <p:cNvPr id="16391" name="TextBox 16"/>
          <p:cNvSpPr txBox="1">
            <a:spLocks noChangeArrowheads="1"/>
          </p:cNvSpPr>
          <p:nvPr/>
        </p:nvSpPr>
        <p:spPr bwMode="auto">
          <a:xfrm>
            <a:off x="6246817" y="1733553"/>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dirty="0">
                <a:solidFill>
                  <a:schemeClr val="bg1"/>
                </a:solidFill>
              </a:rPr>
              <a:t>GM5-250PT/M</a:t>
            </a:r>
            <a:endParaRPr lang="zh-CN" altLang="en-US" sz="1200" dirty="0">
              <a:solidFill>
                <a:schemeClr val="bg1"/>
              </a:solidFill>
            </a:endParaRPr>
          </a:p>
        </p:txBody>
      </p:sp>
      <p:sp>
        <p:nvSpPr>
          <p:cNvPr id="16392"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pic>
        <p:nvPicPr>
          <p:cNvPr id="16393" name="Picture 21"/>
          <p:cNvPicPr>
            <a:picLocks noChangeAspect="1" noChangeArrowheads="1"/>
          </p:cNvPicPr>
          <p:nvPr/>
        </p:nvPicPr>
        <p:blipFill>
          <a:blip r:embed="rId2">
            <a:extLst>
              <a:ext uri="{28A0092B-C50C-407E-A947-70E740481C1C}">
                <a14:useLocalDpi xmlns:a14="http://schemas.microsoft.com/office/drawing/2010/main" val="0"/>
              </a:ext>
            </a:extLst>
          </a:blip>
          <a:srcRect l="7463" r="7758"/>
          <a:stretch>
            <a:fillRect/>
          </a:stretch>
        </p:blipFill>
        <p:spPr bwMode="auto">
          <a:xfrm>
            <a:off x="6304853" y="3080129"/>
            <a:ext cx="1087252" cy="281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724" y="3002274"/>
            <a:ext cx="1648768" cy="2973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655" b="21474"/>
          <a:stretch/>
        </p:blipFill>
        <p:spPr bwMode="auto">
          <a:xfrm>
            <a:off x="1099965" y="3336222"/>
            <a:ext cx="1599828" cy="235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10" name="标题 1"/>
          <p:cNvSpPr txBox="1">
            <a:spLocks/>
          </p:cNvSpPr>
          <p:nvPr/>
        </p:nvSpPr>
        <p:spPr bwMode="white">
          <a:xfrm>
            <a:off x="3320313" y="6093296"/>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240042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23850" y="1300757"/>
            <a:ext cx="6840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4.  </a:t>
            </a:r>
            <a:r>
              <a:rPr lang="en-US" altLang="zh-CN" sz="2000" dirty="0" smtClean="0"/>
              <a:t>GM7-320</a:t>
            </a:r>
            <a:r>
              <a:rPr lang="zh-CN" altLang="en-US" sz="2000" dirty="0" smtClean="0"/>
              <a:t>系列</a:t>
            </a:r>
            <a:r>
              <a:rPr lang="zh-CN" altLang="en-US" sz="2000" dirty="0"/>
              <a:t>塑壳断路器通用特点</a:t>
            </a:r>
            <a:endParaRPr lang="en-US" altLang="zh-CN" sz="2000" dirty="0"/>
          </a:p>
        </p:txBody>
      </p:sp>
      <p:sp>
        <p:nvSpPr>
          <p:cNvPr id="17414"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sp>
        <p:nvSpPr>
          <p:cNvPr id="17415" name="矩形 1"/>
          <p:cNvSpPr>
            <a:spLocks noChangeArrowheads="1"/>
          </p:cNvSpPr>
          <p:nvPr/>
        </p:nvSpPr>
        <p:spPr bwMode="auto">
          <a:xfrm>
            <a:off x="2123728" y="5733256"/>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t>独特</a:t>
            </a:r>
            <a:r>
              <a:rPr lang="zh-CN" altLang="en-US" dirty="0"/>
              <a:t>的接线端子，宽度为</a:t>
            </a:r>
            <a:r>
              <a:rPr lang="en-US" altLang="zh-CN" dirty="0"/>
              <a:t>31mm</a:t>
            </a:r>
            <a:r>
              <a:rPr lang="zh-CN" altLang="en-US" dirty="0"/>
              <a:t>，更便于接线。</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112" y="1916832"/>
            <a:ext cx="3750543" cy="334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7" name="标题 1"/>
          <p:cNvSpPr txBox="1">
            <a:spLocks/>
          </p:cNvSpPr>
          <p:nvPr/>
        </p:nvSpPr>
        <p:spPr bwMode="white">
          <a:xfrm>
            <a:off x="2911554" y="533608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GM7-320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747644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249"/>
          <a:stretch/>
        </p:blipFill>
        <p:spPr bwMode="auto">
          <a:xfrm>
            <a:off x="5018756" y="799538"/>
            <a:ext cx="1353444" cy="349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03" name="TextBox 11"/>
          <p:cNvSpPr txBox="1">
            <a:spLocks noChangeArrowheads="1"/>
          </p:cNvSpPr>
          <p:nvPr/>
        </p:nvSpPr>
        <p:spPr bwMode="auto">
          <a:xfrm>
            <a:off x="677076" y="5428674"/>
            <a:ext cx="7639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dirty="0">
                <a:latin typeface="宋体" charset="-122"/>
              </a:rPr>
              <a:t>★ </a:t>
            </a:r>
            <a:r>
              <a:rPr lang="zh-CN" altLang="en-US" sz="1600" dirty="0"/>
              <a:t>对于核心部件“机构”和“内部附件”</a:t>
            </a:r>
            <a:r>
              <a:rPr lang="zh-CN" altLang="en-US" sz="1600" dirty="0" smtClean="0"/>
              <a:t>：在</a:t>
            </a:r>
            <a:r>
              <a:rPr lang="zh-CN" altLang="en-US" sz="1600" dirty="0"/>
              <a:t>设计原理相同、加工工艺类似的情况下，仅需对少数零件做修改就能够达到不同的技术参数，</a:t>
            </a:r>
            <a:r>
              <a:rPr lang="zh-CN" altLang="en-US" sz="1600" dirty="0" smtClean="0"/>
              <a:t>适用于</a:t>
            </a:r>
            <a:r>
              <a:rPr lang="zh-CN" altLang="en-US" sz="1600" dirty="0"/>
              <a:t>不</a:t>
            </a:r>
            <a:r>
              <a:rPr lang="zh-CN" altLang="en-US" sz="1600" dirty="0" smtClean="0"/>
              <a:t>同系列、不同品种的</a:t>
            </a:r>
            <a:r>
              <a:rPr lang="zh-CN" altLang="en-US" sz="1600" dirty="0"/>
              <a:t>产品，实现产品改型。</a:t>
            </a:r>
            <a:endParaRPr lang="en-US" altLang="zh-CN" sz="1600" dirty="0"/>
          </a:p>
        </p:txBody>
      </p:sp>
      <p:sp>
        <p:nvSpPr>
          <p:cNvPr id="8204" name="TextBox 4"/>
          <p:cNvSpPr txBox="1">
            <a:spLocks noChangeArrowheads="1"/>
          </p:cNvSpPr>
          <p:nvPr/>
        </p:nvSpPr>
        <p:spPr bwMode="auto">
          <a:xfrm>
            <a:off x="6213476" y="1728790"/>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5" name="右箭头 4"/>
          <p:cNvSpPr/>
          <p:nvPr/>
        </p:nvSpPr>
        <p:spPr>
          <a:xfrm>
            <a:off x="605884" y="3875375"/>
            <a:ext cx="6990451" cy="52534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ltLang="zh-CN" sz="1400" dirty="0" smtClean="0"/>
              <a:t>                      GM8-400                                       GM7-630                                   </a:t>
            </a:r>
            <a:r>
              <a:rPr lang="en-US" altLang="zh-CN" dirty="0" smtClean="0"/>
              <a:t> </a:t>
            </a:r>
            <a:endParaRPr lang="zh-CN" altLang="en-US" dirty="0"/>
          </a:p>
        </p:txBody>
      </p:sp>
      <p:sp>
        <p:nvSpPr>
          <p:cNvPr id="6" name="TextBox 5"/>
          <p:cNvSpPr txBox="1"/>
          <p:nvPr/>
        </p:nvSpPr>
        <p:spPr>
          <a:xfrm>
            <a:off x="3201009" y="4378531"/>
            <a:ext cx="1800200"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a:t>平台</a:t>
            </a:r>
            <a:r>
              <a:rPr lang="zh-CN" altLang="en-US" dirty="0" smtClean="0"/>
              <a:t>化开发理念</a:t>
            </a:r>
            <a:endParaRPr lang="zh-CN"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16" y="1553819"/>
            <a:ext cx="1278632" cy="2151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标题 1"/>
          <p:cNvSpPr txBox="1">
            <a:spLocks/>
          </p:cNvSpPr>
          <p:nvPr/>
        </p:nvSpPr>
        <p:spPr bwMode="white">
          <a:xfrm>
            <a:off x="3290157" y="4869160"/>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11"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23028082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2267744" y="1196752"/>
            <a:ext cx="5256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a:t>⑴  </a:t>
            </a:r>
            <a:r>
              <a:rPr lang="zh-CN" altLang="en-US" sz="2000" dirty="0" smtClean="0"/>
              <a:t>“动静触头与灭弧室”核心技术</a:t>
            </a:r>
            <a:endParaRPr lang="en-US" altLang="zh-CN" sz="2000" dirty="0"/>
          </a:p>
        </p:txBody>
      </p:sp>
      <p:sp>
        <p:nvSpPr>
          <p:cNvPr id="10248" name="矩形 7"/>
          <p:cNvSpPr>
            <a:spLocks noChangeArrowheads="1"/>
          </p:cNvSpPr>
          <p:nvPr/>
        </p:nvSpPr>
        <p:spPr bwMode="auto">
          <a:xfrm>
            <a:off x="3645818" y="4333522"/>
            <a:ext cx="2500063"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smtClean="0"/>
              <a:t>大电动斥力设计</a:t>
            </a:r>
            <a:r>
              <a:rPr lang="en-US" altLang="zh-CN" dirty="0" smtClean="0"/>
              <a:t>(</a:t>
            </a:r>
            <a:r>
              <a:rPr lang="zh-CN" altLang="en-US" dirty="0" smtClean="0"/>
              <a:t>减弱电磁吸力，增大电动斥力</a:t>
            </a:r>
            <a:r>
              <a:rPr lang="en-US" altLang="zh-CN" dirty="0" smtClean="0"/>
              <a:t>)</a:t>
            </a:r>
            <a:r>
              <a:rPr lang="zh-CN" altLang="en-US" dirty="0"/>
              <a:t>。</a:t>
            </a:r>
          </a:p>
        </p:txBody>
      </p:sp>
      <p:sp>
        <p:nvSpPr>
          <p:cNvPr id="13" name="矩形 7"/>
          <p:cNvSpPr>
            <a:spLocks noChangeArrowheads="1"/>
          </p:cNvSpPr>
          <p:nvPr/>
        </p:nvSpPr>
        <p:spPr bwMode="auto">
          <a:xfrm>
            <a:off x="127721" y="4333522"/>
            <a:ext cx="3456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大开距设计</a:t>
            </a:r>
            <a:r>
              <a:rPr lang="en-US" altLang="zh-CN" dirty="0"/>
              <a:t>(</a:t>
            </a:r>
            <a:r>
              <a:rPr lang="zh-CN" altLang="en-US" dirty="0"/>
              <a:t>触头开距为</a:t>
            </a:r>
            <a:r>
              <a:rPr lang="zh-CN" altLang="en-US" dirty="0" smtClean="0"/>
              <a:t>≥</a:t>
            </a:r>
            <a:r>
              <a:rPr lang="en-US" altLang="zh-CN" dirty="0" smtClean="0"/>
              <a:t>41mm</a:t>
            </a:r>
            <a:r>
              <a:rPr lang="zh-CN" altLang="en-US" dirty="0"/>
              <a:t>，引弧开距为</a:t>
            </a:r>
            <a:r>
              <a:rPr lang="zh-CN" altLang="en-US" dirty="0" smtClean="0"/>
              <a:t>≥</a:t>
            </a:r>
            <a:r>
              <a:rPr lang="en-US" altLang="zh-CN" dirty="0" smtClean="0"/>
              <a:t>73mm</a:t>
            </a:r>
            <a:r>
              <a:rPr lang="en-US" altLang="zh-CN" dirty="0"/>
              <a:t>)</a:t>
            </a:r>
            <a:r>
              <a:rPr lang="zh-CN" altLang="en-US" dirty="0" smtClean="0"/>
              <a:t>；</a:t>
            </a:r>
            <a:endParaRPr lang="en-US" altLang="zh-CN"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132856"/>
            <a:ext cx="2653178" cy="188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241968"/>
            <a:ext cx="2954085" cy="1779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151376"/>
            <a:ext cx="2431511" cy="187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矩形 7"/>
          <p:cNvSpPr>
            <a:spLocks noChangeArrowheads="1"/>
          </p:cNvSpPr>
          <p:nvPr/>
        </p:nvSpPr>
        <p:spPr bwMode="auto">
          <a:xfrm>
            <a:off x="6588223" y="4333522"/>
            <a:ext cx="23766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强吹弧设计</a:t>
            </a:r>
            <a:r>
              <a:rPr lang="en-US" altLang="zh-CN" dirty="0"/>
              <a:t>(</a:t>
            </a:r>
            <a:r>
              <a:rPr lang="zh-CN" altLang="en-US" dirty="0"/>
              <a:t>动、静触头绝缘件采用产气材料，栅片数量增加至</a:t>
            </a:r>
            <a:r>
              <a:rPr lang="en-US" altLang="zh-CN" dirty="0"/>
              <a:t>18</a:t>
            </a:r>
            <a:r>
              <a:rPr lang="zh-CN" altLang="en-US" dirty="0"/>
              <a:t>片</a:t>
            </a:r>
            <a:r>
              <a:rPr lang="en-US" altLang="zh-CN" dirty="0"/>
              <a:t>)</a:t>
            </a:r>
            <a:r>
              <a:rPr lang="zh-CN" altLang="en-US" dirty="0"/>
              <a:t>。</a:t>
            </a:r>
          </a:p>
        </p:txBody>
      </p:sp>
      <p:sp>
        <p:nvSpPr>
          <p:cNvPr id="10" name="标题 1"/>
          <p:cNvSpPr txBox="1">
            <a:spLocks/>
          </p:cNvSpPr>
          <p:nvPr/>
        </p:nvSpPr>
        <p:spPr bwMode="white">
          <a:xfrm>
            <a:off x="3275484" y="5589488"/>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14"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1646785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a:spLocks noChangeArrowheads="1"/>
          </p:cNvSpPr>
          <p:nvPr/>
        </p:nvSpPr>
        <p:spPr bwMode="auto">
          <a:xfrm>
            <a:off x="630613" y="3158644"/>
            <a:ext cx="7920877" cy="3247043"/>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endParaRPr lang="en-US" altLang="zh-CN" sz="2000" b="1" dirty="0" smtClean="0">
              <a:latin typeface="宋体" charset="-122"/>
            </a:endParaRPr>
          </a:p>
          <a:p>
            <a:pPr eaLnBrk="1" hangingPunct="1"/>
            <a:r>
              <a:rPr lang="zh-CN" altLang="en-US" dirty="0" smtClean="0">
                <a:latin typeface="宋体" charset="-122"/>
              </a:rPr>
              <a:t>① 断开位置，静触头电触点与动触头电触点的接触面形成大触头开距；静触头引弧角往前下方向伸展，形成大引弧开距。</a:t>
            </a:r>
            <a:endParaRPr lang="en-US" altLang="zh-CN" dirty="0" smtClean="0">
              <a:latin typeface="宋体" charset="-122"/>
            </a:endParaRPr>
          </a:p>
          <a:p>
            <a:pPr eaLnBrk="1" hangingPunct="1"/>
            <a:r>
              <a:rPr lang="zh-CN" altLang="en-US" dirty="0" smtClean="0">
                <a:latin typeface="宋体" charset="-122"/>
              </a:rPr>
              <a:t>② 静触头采用经典“</a:t>
            </a:r>
            <a:r>
              <a:rPr lang="en-US" altLang="zh-CN" dirty="0" smtClean="0">
                <a:latin typeface="宋体" charset="-122"/>
              </a:rPr>
              <a:t>U</a:t>
            </a:r>
            <a:r>
              <a:rPr lang="zh-CN" altLang="en-US" dirty="0" smtClean="0">
                <a:latin typeface="宋体" charset="-122"/>
              </a:rPr>
              <a:t>”形设计，在静触点下方将静触头板移除料，使电流从两侧下方走过，以减小对动触头的电磁吸力；加长静触头板与动触头反向平行段，以增大电动斥力；静触点焊接面两侧收窄，使电流集中增强对动触头的电动斥力；</a:t>
            </a:r>
            <a:endParaRPr lang="en-US" altLang="zh-CN" dirty="0" smtClean="0">
              <a:latin typeface="宋体" charset="-122"/>
            </a:endParaRPr>
          </a:p>
          <a:p>
            <a:pPr eaLnBrk="1" hangingPunct="1"/>
            <a:r>
              <a:rPr lang="zh-CN" altLang="en-US" dirty="0">
                <a:latin typeface="宋体" charset="-122"/>
              </a:rPr>
              <a:t>③栅片灭弧室，其底部和顶部各设置有一片引弧栅片，灭弧室底部引弧栅片低于静触头电触点，灭弧室顶部引弧栅片高于动触头打开时的动触头电触点最大位置；灭弧室无铆接，一体化安装，每层栅片之间都设有产气材料；灭弧室后方</a:t>
            </a:r>
            <a:r>
              <a:rPr lang="zh-CN" altLang="en-US" dirty="0" smtClean="0">
                <a:latin typeface="宋体" charset="-122"/>
              </a:rPr>
              <a:t>设有能产气的防</a:t>
            </a:r>
            <a:r>
              <a:rPr lang="zh-CN" altLang="en-US" dirty="0">
                <a:latin typeface="宋体" charset="-122"/>
              </a:rPr>
              <a:t>喷挡板</a:t>
            </a:r>
            <a:r>
              <a:rPr lang="zh-CN" altLang="en-US" dirty="0" smtClean="0">
                <a:latin typeface="宋体" charset="-122"/>
              </a:rPr>
              <a:t>。</a:t>
            </a:r>
            <a:endParaRPr lang="en-US" altLang="zh-CN" dirty="0">
              <a:latin typeface="宋体" charset="-122"/>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1598785"/>
            <a:ext cx="2207756" cy="151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633" y="1124745"/>
            <a:ext cx="3064743" cy="204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4031609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578061" y="4709323"/>
            <a:ext cx="8213352"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zh-CN" altLang="en-US" sz="2000" b="1" dirty="0" smtClean="0">
                <a:latin typeface="宋体" charset="-122"/>
              </a:rPr>
              <a:t>★核心技术特征：</a:t>
            </a:r>
            <a:endParaRPr lang="en-US" altLang="zh-CN" sz="2000" b="1" dirty="0">
              <a:latin typeface="宋体" charset="-122"/>
            </a:endParaRPr>
          </a:p>
          <a:p>
            <a:r>
              <a:rPr lang="zh-CN" altLang="en-US" dirty="0" smtClean="0">
                <a:latin typeface="宋体" charset="-122"/>
              </a:rPr>
              <a:t>采用</a:t>
            </a:r>
            <a:r>
              <a:rPr lang="zh-CN" altLang="en-US" dirty="0">
                <a:latin typeface="宋体" charset="-122"/>
              </a:rPr>
              <a:t>具有引弧结构的动静触头，</a:t>
            </a:r>
            <a:r>
              <a:rPr lang="zh-CN" altLang="en-US" dirty="0" smtClean="0">
                <a:latin typeface="宋体" charset="-122"/>
              </a:rPr>
              <a:t>配合动静触头大电动斥力设计与具有</a:t>
            </a:r>
            <a:r>
              <a:rPr lang="zh-CN" altLang="en-US" dirty="0">
                <a:latin typeface="宋体" charset="-122"/>
              </a:rPr>
              <a:t>引弧栅片和产气隔弧罩的灭弧室来增加动触头打开后的电弧的移动速度和拉长速度，可以</a:t>
            </a:r>
            <a:r>
              <a:rPr lang="zh-CN" altLang="en-US" dirty="0" smtClean="0"/>
              <a:t>实现高压交流分断</a:t>
            </a:r>
            <a:r>
              <a:rPr lang="zh-CN" altLang="en-US" dirty="0"/>
              <a:t>，</a:t>
            </a:r>
            <a:r>
              <a:rPr lang="zh-CN" altLang="en-US" dirty="0" smtClean="0">
                <a:latin typeface="宋体" charset="-122"/>
              </a:rPr>
              <a:t>满足高电压</a:t>
            </a:r>
            <a:r>
              <a:rPr lang="zh-CN" altLang="en-US" dirty="0">
                <a:latin typeface="宋体" charset="-122"/>
              </a:rPr>
              <a:t>要求。</a:t>
            </a:r>
            <a:endParaRPr lang="en-US" altLang="zh-CN" dirty="0">
              <a:latin typeface="宋体"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0416"/>
            <a:ext cx="376192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408" y="2348880"/>
            <a:ext cx="381903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4027806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6149"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6152"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sp>
        <p:nvSpPr>
          <p:cNvPr id="6153" name="AutoShape 9"/>
          <p:cNvSpPr>
            <a:spLocks noChangeArrowheads="1"/>
          </p:cNvSpPr>
          <p:nvPr/>
        </p:nvSpPr>
        <p:spPr bwMode="auto">
          <a:xfrm>
            <a:off x="1784350" y="2514600"/>
            <a:ext cx="5530850" cy="2743200"/>
          </a:xfrm>
          <a:prstGeom prst="upArrow">
            <a:avLst>
              <a:gd name="adj1" fmla="val 57824"/>
              <a:gd name="adj2" fmla="val 54398"/>
            </a:avLst>
          </a:prstGeom>
          <a:gradFill rotWithShape="1">
            <a:gsLst>
              <a:gs pos="0">
                <a:schemeClr val="hlink"/>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154" name="Freeform 10"/>
          <p:cNvSpPr>
            <a:spLocks noChangeArrowheads="1"/>
          </p:cNvSpPr>
          <p:nvPr/>
        </p:nvSpPr>
        <p:spPr bwMode="auto">
          <a:xfrm>
            <a:off x="6316673" y="3883032"/>
            <a:ext cx="2160587" cy="2232025"/>
          </a:xfrm>
          <a:custGeom>
            <a:avLst/>
            <a:gdLst>
              <a:gd name="T0" fmla="*/ 2147483647 w 742"/>
              <a:gd name="T1" fmla="*/ 193275335 h 718"/>
              <a:gd name="T2" fmla="*/ 2147483647 w 742"/>
              <a:gd name="T3" fmla="*/ 502519601 h 718"/>
              <a:gd name="T4" fmla="*/ 2051876279 w 742"/>
              <a:gd name="T5" fmla="*/ 657141734 h 718"/>
              <a:gd name="T6" fmla="*/ 1712722357 w 742"/>
              <a:gd name="T7" fmla="*/ 695794935 h 718"/>
              <a:gd name="T8" fmla="*/ 1644890990 w 742"/>
              <a:gd name="T9" fmla="*/ 985709492 h 718"/>
              <a:gd name="T10" fmla="*/ 1187035816 w 742"/>
              <a:gd name="T11" fmla="*/ 1101675314 h 718"/>
              <a:gd name="T12" fmla="*/ 983544627 w 742"/>
              <a:gd name="T13" fmla="*/ 1314280359 h 718"/>
              <a:gd name="T14" fmla="*/ 712222072 w 742"/>
              <a:gd name="T15" fmla="*/ 1584868314 h 718"/>
              <a:gd name="T16" fmla="*/ 644390705 w 742"/>
              <a:gd name="T17" fmla="*/ 1758817048 h 718"/>
              <a:gd name="T18" fmla="*/ 508730883 w 742"/>
              <a:gd name="T19" fmla="*/ 2147483647 h 718"/>
              <a:gd name="T20" fmla="*/ 356109580 w 742"/>
              <a:gd name="T21" fmla="*/ 2147483647 h 718"/>
              <a:gd name="T22" fmla="*/ 203491189 w 742"/>
              <a:gd name="T23" fmla="*/ 2147483647 h 718"/>
              <a:gd name="T24" fmla="*/ 101745594 w 742"/>
              <a:gd name="T25" fmla="*/ 2147483647 h 718"/>
              <a:gd name="T26" fmla="*/ 135659822 w 742"/>
              <a:gd name="T27" fmla="*/ 2147483647 h 718"/>
              <a:gd name="T28" fmla="*/ 50872797 w 742"/>
              <a:gd name="T29" fmla="*/ 2147483647 h 718"/>
              <a:gd name="T30" fmla="*/ 254363986 w 742"/>
              <a:gd name="T31" fmla="*/ 2147483647 h 718"/>
              <a:gd name="T32" fmla="*/ 186535531 w 742"/>
              <a:gd name="T33" fmla="*/ 2147483647 h 718"/>
              <a:gd name="T34" fmla="*/ 322195352 w 742"/>
              <a:gd name="T35" fmla="*/ 2147483647 h 718"/>
              <a:gd name="T36" fmla="*/ 542645111 w 742"/>
              <a:gd name="T37" fmla="*/ 2147483647 h 718"/>
              <a:gd name="T38" fmla="*/ 644390705 w 742"/>
              <a:gd name="T39" fmla="*/ 2147483647 h 718"/>
              <a:gd name="T40" fmla="*/ 1068331652 w 742"/>
              <a:gd name="T41" fmla="*/ 2147483647 h 718"/>
              <a:gd name="T42" fmla="*/ 1102248791 w 742"/>
              <a:gd name="T43" fmla="*/ 2147483647 h 718"/>
              <a:gd name="T44" fmla="*/ 1441399801 w 742"/>
              <a:gd name="T45" fmla="*/ 2147483647 h 718"/>
              <a:gd name="T46" fmla="*/ 1594018193 w 742"/>
              <a:gd name="T47" fmla="*/ 2147483647 h 718"/>
              <a:gd name="T48" fmla="*/ 1797512293 w 742"/>
              <a:gd name="T49" fmla="*/ 2147483647 h 718"/>
              <a:gd name="T50" fmla="*/ 2017959140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accent2"/>
              </a:gs>
              <a:gs pos="100000">
                <a:srgbClr val="826B5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155" name="Freeform 11"/>
          <p:cNvSpPr>
            <a:spLocks noChangeArrowheads="1"/>
          </p:cNvSpPr>
          <p:nvPr/>
        </p:nvSpPr>
        <p:spPr bwMode="auto">
          <a:xfrm>
            <a:off x="3581400" y="3810006"/>
            <a:ext cx="2160588" cy="2232025"/>
          </a:xfrm>
          <a:custGeom>
            <a:avLst/>
            <a:gdLst>
              <a:gd name="T0" fmla="*/ 2147483647 w 742"/>
              <a:gd name="T1" fmla="*/ 193275335 h 718"/>
              <a:gd name="T2" fmla="*/ 2147483647 w 742"/>
              <a:gd name="T3" fmla="*/ 502519601 h 718"/>
              <a:gd name="T4" fmla="*/ 2051877229 w 742"/>
              <a:gd name="T5" fmla="*/ 657141734 h 718"/>
              <a:gd name="T6" fmla="*/ 1712723149 w 742"/>
              <a:gd name="T7" fmla="*/ 695794935 h 718"/>
              <a:gd name="T8" fmla="*/ 1644894663 w 742"/>
              <a:gd name="T9" fmla="*/ 985709492 h 718"/>
              <a:gd name="T10" fmla="*/ 1187036365 w 742"/>
              <a:gd name="T11" fmla="*/ 1101675314 h 718"/>
              <a:gd name="T12" fmla="*/ 983545082 w 742"/>
              <a:gd name="T13" fmla="*/ 1314280359 h 718"/>
              <a:gd name="T14" fmla="*/ 712222401 w 742"/>
              <a:gd name="T15" fmla="*/ 1584868314 h 718"/>
              <a:gd name="T16" fmla="*/ 644391003 w 742"/>
              <a:gd name="T17" fmla="*/ 1758817048 h 718"/>
              <a:gd name="T18" fmla="*/ 508731119 w 742"/>
              <a:gd name="T19" fmla="*/ 2147483647 h 718"/>
              <a:gd name="T20" fmla="*/ 356109745 w 742"/>
              <a:gd name="T21" fmla="*/ 2147483647 h 718"/>
              <a:gd name="T22" fmla="*/ 203491283 w 742"/>
              <a:gd name="T23" fmla="*/ 2147483647 h 718"/>
              <a:gd name="T24" fmla="*/ 101745641 w 742"/>
              <a:gd name="T25" fmla="*/ 2147483647 h 718"/>
              <a:gd name="T26" fmla="*/ 135659885 w 742"/>
              <a:gd name="T27" fmla="*/ 2147483647 h 718"/>
              <a:gd name="T28" fmla="*/ 50872821 w 742"/>
              <a:gd name="T29" fmla="*/ 2147483647 h 718"/>
              <a:gd name="T30" fmla="*/ 254364103 w 742"/>
              <a:gd name="T31" fmla="*/ 2147483647 h 718"/>
              <a:gd name="T32" fmla="*/ 186535617 w 742"/>
              <a:gd name="T33" fmla="*/ 2147483647 h 718"/>
              <a:gd name="T34" fmla="*/ 322195502 w 742"/>
              <a:gd name="T35" fmla="*/ 2147483647 h 718"/>
              <a:gd name="T36" fmla="*/ 542645362 w 742"/>
              <a:gd name="T37" fmla="*/ 2147483647 h 718"/>
              <a:gd name="T38" fmla="*/ 644391003 w 742"/>
              <a:gd name="T39" fmla="*/ 2147483647 h 718"/>
              <a:gd name="T40" fmla="*/ 1068332146 w 742"/>
              <a:gd name="T41" fmla="*/ 2147483647 h 718"/>
              <a:gd name="T42" fmla="*/ 1102249301 w 742"/>
              <a:gd name="T43" fmla="*/ 2147483647 h 718"/>
              <a:gd name="T44" fmla="*/ 1441400469 w 742"/>
              <a:gd name="T45" fmla="*/ 2147483647 h 718"/>
              <a:gd name="T46" fmla="*/ 1594021842 w 742"/>
              <a:gd name="T47" fmla="*/ 2147483647 h 718"/>
              <a:gd name="T48" fmla="*/ 1797513125 w 742"/>
              <a:gd name="T49" fmla="*/ 2147483647 h 718"/>
              <a:gd name="T50" fmla="*/ 2017962985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rgbClr val="A9C8B8"/>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156" name="Freeform 12"/>
          <p:cNvSpPr>
            <a:spLocks noChangeArrowheads="1"/>
          </p:cNvSpPr>
          <p:nvPr/>
        </p:nvSpPr>
        <p:spPr bwMode="auto">
          <a:xfrm>
            <a:off x="844550" y="3810006"/>
            <a:ext cx="2160588" cy="2232025"/>
          </a:xfrm>
          <a:custGeom>
            <a:avLst/>
            <a:gdLst>
              <a:gd name="T0" fmla="*/ 2147483647 w 742"/>
              <a:gd name="T1" fmla="*/ 193275335 h 718"/>
              <a:gd name="T2" fmla="*/ 2147483647 w 742"/>
              <a:gd name="T3" fmla="*/ 502519601 h 718"/>
              <a:gd name="T4" fmla="*/ 2051877229 w 742"/>
              <a:gd name="T5" fmla="*/ 657141734 h 718"/>
              <a:gd name="T6" fmla="*/ 1712723149 w 742"/>
              <a:gd name="T7" fmla="*/ 695794935 h 718"/>
              <a:gd name="T8" fmla="*/ 1644894663 w 742"/>
              <a:gd name="T9" fmla="*/ 985709492 h 718"/>
              <a:gd name="T10" fmla="*/ 1187036365 w 742"/>
              <a:gd name="T11" fmla="*/ 1101675314 h 718"/>
              <a:gd name="T12" fmla="*/ 983545082 w 742"/>
              <a:gd name="T13" fmla="*/ 1314280359 h 718"/>
              <a:gd name="T14" fmla="*/ 712222401 w 742"/>
              <a:gd name="T15" fmla="*/ 1584868314 h 718"/>
              <a:gd name="T16" fmla="*/ 644391003 w 742"/>
              <a:gd name="T17" fmla="*/ 1758817048 h 718"/>
              <a:gd name="T18" fmla="*/ 508731119 w 742"/>
              <a:gd name="T19" fmla="*/ 2147483647 h 718"/>
              <a:gd name="T20" fmla="*/ 356109745 w 742"/>
              <a:gd name="T21" fmla="*/ 2147483647 h 718"/>
              <a:gd name="T22" fmla="*/ 203491283 w 742"/>
              <a:gd name="T23" fmla="*/ 2147483647 h 718"/>
              <a:gd name="T24" fmla="*/ 101745641 w 742"/>
              <a:gd name="T25" fmla="*/ 2147483647 h 718"/>
              <a:gd name="T26" fmla="*/ 135659885 w 742"/>
              <a:gd name="T27" fmla="*/ 2147483647 h 718"/>
              <a:gd name="T28" fmla="*/ 50872821 w 742"/>
              <a:gd name="T29" fmla="*/ 2147483647 h 718"/>
              <a:gd name="T30" fmla="*/ 254364103 w 742"/>
              <a:gd name="T31" fmla="*/ 2147483647 h 718"/>
              <a:gd name="T32" fmla="*/ 186535617 w 742"/>
              <a:gd name="T33" fmla="*/ 2147483647 h 718"/>
              <a:gd name="T34" fmla="*/ 322195502 w 742"/>
              <a:gd name="T35" fmla="*/ 2147483647 h 718"/>
              <a:gd name="T36" fmla="*/ 542645362 w 742"/>
              <a:gd name="T37" fmla="*/ 2147483647 h 718"/>
              <a:gd name="T38" fmla="*/ 644391003 w 742"/>
              <a:gd name="T39" fmla="*/ 2147483647 h 718"/>
              <a:gd name="T40" fmla="*/ 1068332146 w 742"/>
              <a:gd name="T41" fmla="*/ 2147483647 h 718"/>
              <a:gd name="T42" fmla="*/ 1102249301 w 742"/>
              <a:gd name="T43" fmla="*/ 2147483647 h 718"/>
              <a:gd name="T44" fmla="*/ 1441400469 w 742"/>
              <a:gd name="T45" fmla="*/ 2147483647 h 718"/>
              <a:gd name="T46" fmla="*/ 1594021842 w 742"/>
              <a:gd name="T47" fmla="*/ 2147483647 h 718"/>
              <a:gd name="T48" fmla="*/ 1797513125 w 742"/>
              <a:gd name="T49" fmla="*/ 2147483647 h 718"/>
              <a:gd name="T50" fmla="*/ 2017962985 w 742"/>
              <a:gd name="T51" fmla="*/ 2147483647 h 718"/>
              <a:gd name="T52" fmla="*/ 2147483647 w 742"/>
              <a:gd name="T53" fmla="*/ 2147483647 h 718"/>
              <a:gd name="T54" fmla="*/ 2147483647 w 742"/>
              <a:gd name="T55" fmla="*/ 2147483647 h 718"/>
              <a:gd name="T56" fmla="*/ 2147483647 w 742"/>
              <a:gd name="T57" fmla="*/ 2147483647 h 718"/>
              <a:gd name="T58" fmla="*/ 2147483647 w 742"/>
              <a:gd name="T59" fmla="*/ 2147483647 h 718"/>
              <a:gd name="T60" fmla="*/ 2147483647 w 742"/>
              <a:gd name="T61" fmla="*/ 2147483647 h 718"/>
              <a:gd name="T62" fmla="*/ 2147483647 w 742"/>
              <a:gd name="T63" fmla="*/ 2147483647 h 718"/>
              <a:gd name="T64" fmla="*/ 2147483647 w 742"/>
              <a:gd name="T65" fmla="*/ 2147483647 h 718"/>
              <a:gd name="T66" fmla="*/ 2147483647 w 742"/>
              <a:gd name="T67" fmla="*/ 2147483647 h 718"/>
              <a:gd name="T68" fmla="*/ 2147483647 w 742"/>
              <a:gd name="T69" fmla="*/ 2147483647 h 718"/>
              <a:gd name="T70" fmla="*/ 2147483647 w 742"/>
              <a:gd name="T71" fmla="*/ 2147483647 h 718"/>
              <a:gd name="T72" fmla="*/ 2147483647 w 742"/>
              <a:gd name="T73" fmla="*/ 2147483647 h 718"/>
              <a:gd name="T74" fmla="*/ 2147483647 w 742"/>
              <a:gd name="T75" fmla="*/ 2147483647 h 718"/>
              <a:gd name="T76" fmla="*/ 2147483647 w 742"/>
              <a:gd name="T77" fmla="*/ 2147483647 h 718"/>
              <a:gd name="T78" fmla="*/ 2147483647 w 742"/>
              <a:gd name="T79" fmla="*/ 2147483647 h 718"/>
              <a:gd name="T80" fmla="*/ 2147483647 w 742"/>
              <a:gd name="T81" fmla="*/ 2147483647 h 718"/>
              <a:gd name="T82" fmla="*/ 2147483647 w 742"/>
              <a:gd name="T83" fmla="*/ 2147483647 h 718"/>
              <a:gd name="T84" fmla="*/ 2147483647 w 742"/>
              <a:gd name="T85" fmla="*/ 2147483647 h 718"/>
              <a:gd name="T86" fmla="*/ 2147483647 w 742"/>
              <a:gd name="T87" fmla="*/ 2147483647 h 718"/>
              <a:gd name="T88" fmla="*/ 2147483647 w 742"/>
              <a:gd name="T89" fmla="*/ 2147483647 h 718"/>
              <a:gd name="T90" fmla="*/ 2147483647 w 742"/>
              <a:gd name="T91" fmla="*/ 2147483647 h 718"/>
              <a:gd name="T92" fmla="*/ 2147483647 w 742"/>
              <a:gd name="T93" fmla="*/ 2147483647 h 718"/>
              <a:gd name="T94" fmla="*/ 2147483647 w 742"/>
              <a:gd name="T95" fmla="*/ 2048731604 h 718"/>
              <a:gd name="T96" fmla="*/ 2147483647 w 742"/>
              <a:gd name="T97" fmla="*/ 1758817048 h 718"/>
              <a:gd name="T98" fmla="*/ 2147483647 w 742"/>
              <a:gd name="T99" fmla="*/ 1488229092 h 718"/>
              <a:gd name="T100" fmla="*/ 2147483647 w 742"/>
              <a:gd name="T101" fmla="*/ 1005039201 h 718"/>
              <a:gd name="T102" fmla="*/ 2147483647 w 742"/>
              <a:gd name="T103" fmla="*/ 1043692403 h 718"/>
              <a:gd name="T104" fmla="*/ 2147483647 w 742"/>
              <a:gd name="T105" fmla="*/ 966382891 h 718"/>
              <a:gd name="T106" fmla="*/ 2147483647 w 742"/>
              <a:gd name="T107" fmla="*/ 212605044 h 718"/>
              <a:gd name="T108" fmla="*/ 2147483647 w 742"/>
              <a:gd name="T109" fmla="*/ 463863290 h 718"/>
              <a:gd name="T110" fmla="*/ 2147483647 w 742"/>
              <a:gd name="T111" fmla="*/ 444536689 h 718"/>
              <a:gd name="T112" fmla="*/ 2147483647 w 742"/>
              <a:gd name="T113" fmla="*/ 96639222 h 718"/>
              <a:gd name="T114" fmla="*/ 2147483647 w 742"/>
              <a:gd name="T115" fmla="*/ 96639222 h 718"/>
              <a:gd name="T116" fmla="*/ 2147483647 w 742"/>
              <a:gd name="T117" fmla="*/ 270587956 h 718"/>
              <a:gd name="T118" fmla="*/ 2147483647 w 742"/>
              <a:gd name="T119" fmla="*/ 405880379 h 718"/>
              <a:gd name="T120" fmla="*/ 2147483647 w 742"/>
              <a:gd name="T121" fmla="*/ 115965823 h 7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2"/>
              <a:gd name="T184" fmla="*/ 0 h 718"/>
              <a:gd name="T185" fmla="*/ 742 w 742"/>
              <a:gd name="T186" fmla="*/ 718 h 7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2" h="718">
                <a:moveTo>
                  <a:pt x="256" y="12"/>
                </a:moveTo>
                <a:lnTo>
                  <a:pt x="252" y="8"/>
                </a:lnTo>
                <a:lnTo>
                  <a:pt x="252" y="6"/>
                </a:lnTo>
                <a:lnTo>
                  <a:pt x="250" y="6"/>
                </a:lnTo>
                <a:lnTo>
                  <a:pt x="252" y="8"/>
                </a:lnTo>
                <a:lnTo>
                  <a:pt x="254" y="10"/>
                </a:lnTo>
                <a:lnTo>
                  <a:pt x="256" y="12"/>
                </a:lnTo>
                <a:lnTo>
                  <a:pt x="260" y="16"/>
                </a:lnTo>
                <a:lnTo>
                  <a:pt x="264" y="20"/>
                </a:lnTo>
                <a:lnTo>
                  <a:pt x="268" y="24"/>
                </a:lnTo>
                <a:lnTo>
                  <a:pt x="270" y="28"/>
                </a:lnTo>
                <a:lnTo>
                  <a:pt x="274" y="32"/>
                </a:lnTo>
                <a:lnTo>
                  <a:pt x="278" y="34"/>
                </a:lnTo>
                <a:lnTo>
                  <a:pt x="280" y="36"/>
                </a:lnTo>
                <a:lnTo>
                  <a:pt x="280" y="38"/>
                </a:lnTo>
                <a:lnTo>
                  <a:pt x="282" y="38"/>
                </a:lnTo>
                <a:lnTo>
                  <a:pt x="288" y="48"/>
                </a:lnTo>
                <a:lnTo>
                  <a:pt x="286" y="52"/>
                </a:lnTo>
                <a:lnTo>
                  <a:pt x="278" y="56"/>
                </a:lnTo>
                <a:lnTo>
                  <a:pt x="268" y="58"/>
                </a:lnTo>
                <a:lnTo>
                  <a:pt x="256" y="58"/>
                </a:lnTo>
                <a:lnTo>
                  <a:pt x="246" y="56"/>
                </a:lnTo>
                <a:lnTo>
                  <a:pt x="238" y="54"/>
                </a:lnTo>
                <a:lnTo>
                  <a:pt x="242" y="58"/>
                </a:lnTo>
                <a:lnTo>
                  <a:pt x="246" y="62"/>
                </a:lnTo>
                <a:lnTo>
                  <a:pt x="244" y="64"/>
                </a:lnTo>
                <a:lnTo>
                  <a:pt x="242" y="68"/>
                </a:lnTo>
                <a:lnTo>
                  <a:pt x="238" y="70"/>
                </a:lnTo>
                <a:lnTo>
                  <a:pt x="232" y="72"/>
                </a:lnTo>
                <a:lnTo>
                  <a:pt x="228" y="72"/>
                </a:lnTo>
                <a:lnTo>
                  <a:pt x="222" y="70"/>
                </a:lnTo>
                <a:lnTo>
                  <a:pt x="216" y="68"/>
                </a:lnTo>
                <a:lnTo>
                  <a:pt x="212" y="64"/>
                </a:lnTo>
                <a:lnTo>
                  <a:pt x="206" y="64"/>
                </a:lnTo>
                <a:lnTo>
                  <a:pt x="204" y="68"/>
                </a:lnTo>
                <a:lnTo>
                  <a:pt x="202" y="72"/>
                </a:lnTo>
                <a:lnTo>
                  <a:pt x="200" y="76"/>
                </a:lnTo>
                <a:lnTo>
                  <a:pt x="196" y="78"/>
                </a:lnTo>
                <a:lnTo>
                  <a:pt x="190" y="80"/>
                </a:lnTo>
                <a:lnTo>
                  <a:pt x="196" y="82"/>
                </a:lnTo>
                <a:lnTo>
                  <a:pt x="198" y="86"/>
                </a:lnTo>
                <a:lnTo>
                  <a:pt x="200" y="90"/>
                </a:lnTo>
                <a:lnTo>
                  <a:pt x="200" y="94"/>
                </a:lnTo>
                <a:lnTo>
                  <a:pt x="198" y="98"/>
                </a:lnTo>
                <a:lnTo>
                  <a:pt x="194" y="102"/>
                </a:lnTo>
                <a:lnTo>
                  <a:pt x="186" y="102"/>
                </a:lnTo>
                <a:lnTo>
                  <a:pt x="172" y="100"/>
                </a:lnTo>
                <a:lnTo>
                  <a:pt x="162" y="100"/>
                </a:lnTo>
                <a:lnTo>
                  <a:pt x="164" y="102"/>
                </a:lnTo>
                <a:lnTo>
                  <a:pt x="166" y="106"/>
                </a:lnTo>
                <a:lnTo>
                  <a:pt x="168" y="110"/>
                </a:lnTo>
                <a:lnTo>
                  <a:pt x="154" y="110"/>
                </a:lnTo>
                <a:lnTo>
                  <a:pt x="140" y="110"/>
                </a:lnTo>
                <a:lnTo>
                  <a:pt x="140" y="114"/>
                </a:lnTo>
                <a:lnTo>
                  <a:pt x="142" y="116"/>
                </a:lnTo>
                <a:lnTo>
                  <a:pt x="136" y="118"/>
                </a:lnTo>
                <a:lnTo>
                  <a:pt x="130" y="118"/>
                </a:lnTo>
                <a:lnTo>
                  <a:pt x="124" y="118"/>
                </a:lnTo>
                <a:lnTo>
                  <a:pt x="126" y="122"/>
                </a:lnTo>
                <a:lnTo>
                  <a:pt x="126" y="126"/>
                </a:lnTo>
                <a:lnTo>
                  <a:pt x="126" y="130"/>
                </a:lnTo>
                <a:lnTo>
                  <a:pt x="128" y="134"/>
                </a:lnTo>
                <a:lnTo>
                  <a:pt x="116" y="136"/>
                </a:lnTo>
                <a:lnTo>
                  <a:pt x="106" y="140"/>
                </a:lnTo>
                <a:lnTo>
                  <a:pt x="96" y="144"/>
                </a:lnTo>
                <a:lnTo>
                  <a:pt x="82" y="142"/>
                </a:lnTo>
                <a:lnTo>
                  <a:pt x="88" y="146"/>
                </a:lnTo>
                <a:lnTo>
                  <a:pt x="92" y="148"/>
                </a:lnTo>
                <a:lnTo>
                  <a:pt x="92" y="152"/>
                </a:lnTo>
                <a:lnTo>
                  <a:pt x="92" y="156"/>
                </a:lnTo>
                <a:lnTo>
                  <a:pt x="88" y="160"/>
                </a:lnTo>
                <a:lnTo>
                  <a:pt x="84" y="164"/>
                </a:lnTo>
                <a:lnTo>
                  <a:pt x="78" y="166"/>
                </a:lnTo>
                <a:lnTo>
                  <a:pt x="74" y="168"/>
                </a:lnTo>
                <a:lnTo>
                  <a:pt x="68" y="170"/>
                </a:lnTo>
                <a:lnTo>
                  <a:pt x="62" y="172"/>
                </a:lnTo>
                <a:lnTo>
                  <a:pt x="58" y="172"/>
                </a:lnTo>
                <a:lnTo>
                  <a:pt x="64" y="174"/>
                </a:lnTo>
                <a:lnTo>
                  <a:pt x="68" y="176"/>
                </a:lnTo>
                <a:lnTo>
                  <a:pt x="72" y="180"/>
                </a:lnTo>
                <a:lnTo>
                  <a:pt x="76" y="182"/>
                </a:lnTo>
                <a:lnTo>
                  <a:pt x="78" y="184"/>
                </a:lnTo>
                <a:lnTo>
                  <a:pt x="78" y="190"/>
                </a:lnTo>
                <a:lnTo>
                  <a:pt x="78" y="194"/>
                </a:lnTo>
                <a:lnTo>
                  <a:pt x="76" y="202"/>
                </a:lnTo>
                <a:lnTo>
                  <a:pt x="70" y="204"/>
                </a:lnTo>
                <a:lnTo>
                  <a:pt x="62" y="204"/>
                </a:lnTo>
                <a:lnTo>
                  <a:pt x="54" y="204"/>
                </a:lnTo>
                <a:lnTo>
                  <a:pt x="60" y="214"/>
                </a:lnTo>
                <a:lnTo>
                  <a:pt x="60" y="224"/>
                </a:lnTo>
                <a:lnTo>
                  <a:pt x="56" y="236"/>
                </a:lnTo>
                <a:lnTo>
                  <a:pt x="56" y="248"/>
                </a:lnTo>
                <a:lnTo>
                  <a:pt x="46" y="248"/>
                </a:lnTo>
                <a:lnTo>
                  <a:pt x="34" y="248"/>
                </a:lnTo>
                <a:lnTo>
                  <a:pt x="38" y="250"/>
                </a:lnTo>
                <a:lnTo>
                  <a:pt x="42" y="254"/>
                </a:lnTo>
                <a:lnTo>
                  <a:pt x="44" y="260"/>
                </a:lnTo>
                <a:lnTo>
                  <a:pt x="44" y="268"/>
                </a:lnTo>
                <a:lnTo>
                  <a:pt x="42" y="272"/>
                </a:lnTo>
                <a:lnTo>
                  <a:pt x="38" y="276"/>
                </a:lnTo>
                <a:lnTo>
                  <a:pt x="34" y="278"/>
                </a:lnTo>
                <a:lnTo>
                  <a:pt x="28" y="280"/>
                </a:lnTo>
                <a:lnTo>
                  <a:pt x="24" y="280"/>
                </a:lnTo>
                <a:lnTo>
                  <a:pt x="18" y="282"/>
                </a:lnTo>
                <a:lnTo>
                  <a:pt x="24" y="284"/>
                </a:lnTo>
                <a:lnTo>
                  <a:pt x="26" y="288"/>
                </a:lnTo>
                <a:lnTo>
                  <a:pt x="26" y="292"/>
                </a:lnTo>
                <a:lnTo>
                  <a:pt x="24" y="296"/>
                </a:lnTo>
                <a:lnTo>
                  <a:pt x="18" y="300"/>
                </a:lnTo>
                <a:lnTo>
                  <a:pt x="28" y="302"/>
                </a:lnTo>
                <a:lnTo>
                  <a:pt x="38" y="306"/>
                </a:lnTo>
                <a:lnTo>
                  <a:pt x="38" y="312"/>
                </a:lnTo>
                <a:lnTo>
                  <a:pt x="34" y="316"/>
                </a:lnTo>
                <a:lnTo>
                  <a:pt x="28" y="320"/>
                </a:lnTo>
                <a:lnTo>
                  <a:pt x="24" y="322"/>
                </a:lnTo>
                <a:lnTo>
                  <a:pt x="18" y="326"/>
                </a:lnTo>
                <a:lnTo>
                  <a:pt x="12" y="330"/>
                </a:lnTo>
                <a:lnTo>
                  <a:pt x="8" y="334"/>
                </a:lnTo>
                <a:lnTo>
                  <a:pt x="12" y="336"/>
                </a:lnTo>
                <a:lnTo>
                  <a:pt x="18" y="338"/>
                </a:lnTo>
                <a:lnTo>
                  <a:pt x="22" y="338"/>
                </a:lnTo>
                <a:lnTo>
                  <a:pt x="20" y="342"/>
                </a:lnTo>
                <a:lnTo>
                  <a:pt x="18" y="344"/>
                </a:lnTo>
                <a:lnTo>
                  <a:pt x="14" y="348"/>
                </a:lnTo>
                <a:lnTo>
                  <a:pt x="12" y="350"/>
                </a:lnTo>
                <a:lnTo>
                  <a:pt x="16" y="352"/>
                </a:lnTo>
                <a:lnTo>
                  <a:pt x="22" y="354"/>
                </a:lnTo>
                <a:lnTo>
                  <a:pt x="26" y="356"/>
                </a:lnTo>
                <a:lnTo>
                  <a:pt x="24" y="358"/>
                </a:lnTo>
                <a:lnTo>
                  <a:pt x="22" y="362"/>
                </a:lnTo>
                <a:lnTo>
                  <a:pt x="32" y="364"/>
                </a:lnTo>
                <a:lnTo>
                  <a:pt x="44" y="368"/>
                </a:lnTo>
                <a:lnTo>
                  <a:pt x="22" y="382"/>
                </a:lnTo>
                <a:lnTo>
                  <a:pt x="0" y="394"/>
                </a:lnTo>
                <a:lnTo>
                  <a:pt x="6" y="396"/>
                </a:lnTo>
                <a:lnTo>
                  <a:pt x="14" y="398"/>
                </a:lnTo>
                <a:lnTo>
                  <a:pt x="20" y="402"/>
                </a:lnTo>
                <a:lnTo>
                  <a:pt x="24" y="406"/>
                </a:lnTo>
                <a:lnTo>
                  <a:pt x="22" y="408"/>
                </a:lnTo>
                <a:lnTo>
                  <a:pt x="20" y="410"/>
                </a:lnTo>
                <a:lnTo>
                  <a:pt x="16" y="412"/>
                </a:lnTo>
                <a:lnTo>
                  <a:pt x="22" y="414"/>
                </a:lnTo>
                <a:lnTo>
                  <a:pt x="28" y="416"/>
                </a:lnTo>
                <a:lnTo>
                  <a:pt x="30" y="420"/>
                </a:lnTo>
                <a:lnTo>
                  <a:pt x="32" y="424"/>
                </a:lnTo>
                <a:lnTo>
                  <a:pt x="32" y="428"/>
                </a:lnTo>
                <a:lnTo>
                  <a:pt x="28" y="434"/>
                </a:lnTo>
                <a:lnTo>
                  <a:pt x="32" y="434"/>
                </a:lnTo>
                <a:lnTo>
                  <a:pt x="34" y="434"/>
                </a:lnTo>
                <a:lnTo>
                  <a:pt x="34" y="440"/>
                </a:lnTo>
                <a:lnTo>
                  <a:pt x="30" y="442"/>
                </a:lnTo>
                <a:lnTo>
                  <a:pt x="26" y="446"/>
                </a:lnTo>
                <a:lnTo>
                  <a:pt x="22" y="448"/>
                </a:lnTo>
                <a:lnTo>
                  <a:pt x="20" y="452"/>
                </a:lnTo>
                <a:lnTo>
                  <a:pt x="16" y="456"/>
                </a:lnTo>
                <a:lnTo>
                  <a:pt x="22" y="454"/>
                </a:lnTo>
                <a:lnTo>
                  <a:pt x="28" y="456"/>
                </a:lnTo>
                <a:lnTo>
                  <a:pt x="34" y="458"/>
                </a:lnTo>
                <a:lnTo>
                  <a:pt x="40" y="460"/>
                </a:lnTo>
                <a:lnTo>
                  <a:pt x="44" y="464"/>
                </a:lnTo>
                <a:lnTo>
                  <a:pt x="40" y="468"/>
                </a:lnTo>
                <a:lnTo>
                  <a:pt x="38" y="472"/>
                </a:lnTo>
                <a:lnTo>
                  <a:pt x="34" y="476"/>
                </a:lnTo>
                <a:lnTo>
                  <a:pt x="40" y="478"/>
                </a:lnTo>
                <a:lnTo>
                  <a:pt x="44" y="482"/>
                </a:lnTo>
                <a:lnTo>
                  <a:pt x="48" y="486"/>
                </a:lnTo>
                <a:lnTo>
                  <a:pt x="48" y="490"/>
                </a:lnTo>
                <a:lnTo>
                  <a:pt x="48" y="496"/>
                </a:lnTo>
                <a:lnTo>
                  <a:pt x="54" y="496"/>
                </a:lnTo>
                <a:lnTo>
                  <a:pt x="60" y="498"/>
                </a:lnTo>
                <a:lnTo>
                  <a:pt x="64" y="500"/>
                </a:lnTo>
                <a:lnTo>
                  <a:pt x="66" y="504"/>
                </a:lnTo>
                <a:lnTo>
                  <a:pt x="66" y="508"/>
                </a:lnTo>
                <a:lnTo>
                  <a:pt x="66" y="514"/>
                </a:lnTo>
                <a:lnTo>
                  <a:pt x="62" y="520"/>
                </a:lnTo>
                <a:lnTo>
                  <a:pt x="68" y="524"/>
                </a:lnTo>
                <a:lnTo>
                  <a:pt x="72" y="528"/>
                </a:lnTo>
                <a:lnTo>
                  <a:pt x="74" y="534"/>
                </a:lnTo>
                <a:lnTo>
                  <a:pt x="76" y="540"/>
                </a:lnTo>
                <a:lnTo>
                  <a:pt x="76" y="546"/>
                </a:lnTo>
                <a:lnTo>
                  <a:pt x="96" y="546"/>
                </a:lnTo>
                <a:lnTo>
                  <a:pt x="118" y="544"/>
                </a:lnTo>
                <a:lnTo>
                  <a:pt x="114" y="552"/>
                </a:lnTo>
                <a:lnTo>
                  <a:pt x="112" y="558"/>
                </a:lnTo>
                <a:lnTo>
                  <a:pt x="110" y="566"/>
                </a:lnTo>
                <a:lnTo>
                  <a:pt x="108" y="572"/>
                </a:lnTo>
                <a:lnTo>
                  <a:pt x="114" y="572"/>
                </a:lnTo>
                <a:lnTo>
                  <a:pt x="120" y="572"/>
                </a:lnTo>
                <a:lnTo>
                  <a:pt x="126" y="572"/>
                </a:lnTo>
                <a:lnTo>
                  <a:pt x="122" y="578"/>
                </a:lnTo>
                <a:lnTo>
                  <a:pt x="118" y="584"/>
                </a:lnTo>
                <a:lnTo>
                  <a:pt x="116" y="592"/>
                </a:lnTo>
                <a:lnTo>
                  <a:pt x="122" y="592"/>
                </a:lnTo>
                <a:lnTo>
                  <a:pt x="128" y="592"/>
                </a:lnTo>
                <a:lnTo>
                  <a:pt x="136" y="592"/>
                </a:lnTo>
                <a:lnTo>
                  <a:pt x="134" y="594"/>
                </a:lnTo>
                <a:lnTo>
                  <a:pt x="132" y="598"/>
                </a:lnTo>
                <a:lnTo>
                  <a:pt x="130" y="602"/>
                </a:lnTo>
                <a:lnTo>
                  <a:pt x="128" y="604"/>
                </a:lnTo>
                <a:lnTo>
                  <a:pt x="144" y="606"/>
                </a:lnTo>
                <a:lnTo>
                  <a:pt x="156" y="610"/>
                </a:lnTo>
                <a:lnTo>
                  <a:pt x="164" y="622"/>
                </a:lnTo>
                <a:lnTo>
                  <a:pt x="162" y="620"/>
                </a:lnTo>
                <a:lnTo>
                  <a:pt x="160" y="618"/>
                </a:lnTo>
                <a:lnTo>
                  <a:pt x="164" y="614"/>
                </a:lnTo>
                <a:lnTo>
                  <a:pt x="168" y="614"/>
                </a:lnTo>
                <a:lnTo>
                  <a:pt x="170" y="614"/>
                </a:lnTo>
                <a:lnTo>
                  <a:pt x="172" y="614"/>
                </a:lnTo>
                <a:lnTo>
                  <a:pt x="174" y="618"/>
                </a:lnTo>
                <a:lnTo>
                  <a:pt x="174" y="620"/>
                </a:lnTo>
                <a:lnTo>
                  <a:pt x="176" y="624"/>
                </a:lnTo>
                <a:lnTo>
                  <a:pt x="178" y="628"/>
                </a:lnTo>
                <a:lnTo>
                  <a:pt x="178" y="630"/>
                </a:lnTo>
                <a:lnTo>
                  <a:pt x="180" y="632"/>
                </a:lnTo>
                <a:lnTo>
                  <a:pt x="184" y="634"/>
                </a:lnTo>
                <a:lnTo>
                  <a:pt x="188" y="636"/>
                </a:lnTo>
                <a:lnTo>
                  <a:pt x="190" y="636"/>
                </a:lnTo>
                <a:lnTo>
                  <a:pt x="194" y="638"/>
                </a:lnTo>
                <a:lnTo>
                  <a:pt x="198" y="638"/>
                </a:lnTo>
                <a:lnTo>
                  <a:pt x="200" y="640"/>
                </a:lnTo>
                <a:lnTo>
                  <a:pt x="202" y="644"/>
                </a:lnTo>
                <a:lnTo>
                  <a:pt x="204" y="648"/>
                </a:lnTo>
                <a:lnTo>
                  <a:pt x="206" y="646"/>
                </a:lnTo>
                <a:lnTo>
                  <a:pt x="210" y="646"/>
                </a:lnTo>
                <a:lnTo>
                  <a:pt x="212" y="644"/>
                </a:lnTo>
                <a:lnTo>
                  <a:pt x="216" y="648"/>
                </a:lnTo>
                <a:lnTo>
                  <a:pt x="220" y="654"/>
                </a:lnTo>
                <a:lnTo>
                  <a:pt x="222" y="658"/>
                </a:lnTo>
                <a:lnTo>
                  <a:pt x="224" y="654"/>
                </a:lnTo>
                <a:lnTo>
                  <a:pt x="228" y="650"/>
                </a:lnTo>
                <a:lnTo>
                  <a:pt x="232" y="652"/>
                </a:lnTo>
                <a:lnTo>
                  <a:pt x="234" y="654"/>
                </a:lnTo>
                <a:lnTo>
                  <a:pt x="238" y="656"/>
                </a:lnTo>
                <a:lnTo>
                  <a:pt x="238" y="662"/>
                </a:lnTo>
                <a:lnTo>
                  <a:pt x="240" y="666"/>
                </a:lnTo>
                <a:lnTo>
                  <a:pt x="252" y="662"/>
                </a:lnTo>
                <a:lnTo>
                  <a:pt x="262" y="666"/>
                </a:lnTo>
                <a:lnTo>
                  <a:pt x="270" y="674"/>
                </a:lnTo>
                <a:lnTo>
                  <a:pt x="276" y="686"/>
                </a:lnTo>
                <a:lnTo>
                  <a:pt x="274" y="678"/>
                </a:lnTo>
                <a:lnTo>
                  <a:pt x="276" y="674"/>
                </a:lnTo>
                <a:lnTo>
                  <a:pt x="278" y="670"/>
                </a:lnTo>
                <a:lnTo>
                  <a:pt x="280" y="668"/>
                </a:lnTo>
                <a:lnTo>
                  <a:pt x="284" y="666"/>
                </a:lnTo>
                <a:lnTo>
                  <a:pt x="288" y="668"/>
                </a:lnTo>
                <a:lnTo>
                  <a:pt x="292" y="672"/>
                </a:lnTo>
                <a:lnTo>
                  <a:pt x="296" y="678"/>
                </a:lnTo>
                <a:lnTo>
                  <a:pt x="294" y="674"/>
                </a:lnTo>
                <a:lnTo>
                  <a:pt x="296" y="674"/>
                </a:lnTo>
                <a:lnTo>
                  <a:pt x="298" y="674"/>
                </a:lnTo>
                <a:lnTo>
                  <a:pt x="300" y="676"/>
                </a:lnTo>
                <a:lnTo>
                  <a:pt x="302" y="680"/>
                </a:lnTo>
                <a:lnTo>
                  <a:pt x="304" y="682"/>
                </a:lnTo>
                <a:lnTo>
                  <a:pt x="304" y="686"/>
                </a:lnTo>
                <a:lnTo>
                  <a:pt x="310" y="682"/>
                </a:lnTo>
                <a:lnTo>
                  <a:pt x="318" y="680"/>
                </a:lnTo>
                <a:lnTo>
                  <a:pt x="324" y="678"/>
                </a:lnTo>
                <a:lnTo>
                  <a:pt x="326" y="682"/>
                </a:lnTo>
                <a:lnTo>
                  <a:pt x="328" y="684"/>
                </a:lnTo>
                <a:lnTo>
                  <a:pt x="330" y="688"/>
                </a:lnTo>
                <a:lnTo>
                  <a:pt x="330" y="692"/>
                </a:lnTo>
                <a:lnTo>
                  <a:pt x="332" y="686"/>
                </a:lnTo>
                <a:lnTo>
                  <a:pt x="332" y="684"/>
                </a:lnTo>
                <a:lnTo>
                  <a:pt x="334" y="682"/>
                </a:lnTo>
                <a:lnTo>
                  <a:pt x="338" y="684"/>
                </a:lnTo>
                <a:lnTo>
                  <a:pt x="340" y="684"/>
                </a:lnTo>
                <a:lnTo>
                  <a:pt x="344" y="688"/>
                </a:lnTo>
                <a:lnTo>
                  <a:pt x="346" y="690"/>
                </a:lnTo>
                <a:lnTo>
                  <a:pt x="350" y="694"/>
                </a:lnTo>
                <a:lnTo>
                  <a:pt x="352" y="698"/>
                </a:lnTo>
                <a:lnTo>
                  <a:pt x="356" y="702"/>
                </a:lnTo>
                <a:lnTo>
                  <a:pt x="358" y="706"/>
                </a:lnTo>
                <a:lnTo>
                  <a:pt x="360" y="708"/>
                </a:lnTo>
                <a:lnTo>
                  <a:pt x="364" y="700"/>
                </a:lnTo>
                <a:lnTo>
                  <a:pt x="370" y="700"/>
                </a:lnTo>
                <a:lnTo>
                  <a:pt x="378" y="704"/>
                </a:lnTo>
                <a:lnTo>
                  <a:pt x="386" y="712"/>
                </a:lnTo>
                <a:lnTo>
                  <a:pt x="392" y="718"/>
                </a:lnTo>
                <a:lnTo>
                  <a:pt x="386" y="714"/>
                </a:lnTo>
                <a:lnTo>
                  <a:pt x="384" y="710"/>
                </a:lnTo>
                <a:lnTo>
                  <a:pt x="382" y="706"/>
                </a:lnTo>
                <a:lnTo>
                  <a:pt x="382" y="702"/>
                </a:lnTo>
                <a:lnTo>
                  <a:pt x="384" y="696"/>
                </a:lnTo>
                <a:lnTo>
                  <a:pt x="386" y="692"/>
                </a:lnTo>
                <a:lnTo>
                  <a:pt x="390" y="690"/>
                </a:lnTo>
                <a:lnTo>
                  <a:pt x="394" y="686"/>
                </a:lnTo>
                <a:lnTo>
                  <a:pt x="398" y="686"/>
                </a:lnTo>
                <a:lnTo>
                  <a:pt x="404" y="688"/>
                </a:lnTo>
                <a:lnTo>
                  <a:pt x="408" y="690"/>
                </a:lnTo>
                <a:lnTo>
                  <a:pt x="412" y="696"/>
                </a:lnTo>
                <a:lnTo>
                  <a:pt x="414" y="692"/>
                </a:lnTo>
                <a:lnTo>
                  <a:pt x="414" y="690"/>
                </a:lnTo>
                <a:lnTo>
                  <a:pt x="418" y="688"/>
                </a:lnTo>
                <a:lnTo>
                  <a:pt x="420" y="686"/>
                </a:lnTo>
                <a:lnTo>
                  <a:pt x="424" y="686"/>
                </a:lnTo>
                <a:lnTo>
                  <a:pt x="428" y="688"/>
                </a:lnTo>
                <a:lnTo>
                  <a:pt x="432" y="690"/>
                </a:lnTo>
                <a:lnTo>
                  <a:pt x="434" y="694"/>
                </a:lnTo>
                <a:lnTo>
                  <a:pt x="438" y="682"/>
                </a:lnTo>
                <a:lnTo>
                  <a:pt x="450" y="676"/>
                </a:lnTo>
                <a:lnTo>
                  <a:pt x="462" y="674"/>
                </a:lnTo>
                <a:lnTo>
                  <a:pt x="472" y="680"/>
                </a:lnTo>
                <a:lnTo>
                  <a:pt x="482" y="672"/>
                </a:lnTo>
                <a:lnTo>
                  <a:pt x="494" y="666"/>
                </a:lnTo>
                <a:lnTo>
                  <a:pt x="504" y="660"/>
                </a:lnTo>
                <a:lnTo>
                  <a:pt x="506" y="658"/>
                </a:lnTo>
                <a:lnTo>
                  <a:pt x="508" y="656"/>
                </a:lnTo>
                <a:lnTo>
                  <a:pt x="508" y="654"/>
                </a:lnTo>
                <a:lnTo>
                  <a:pt x="510" y="654"/>
                </a:lnTo>
                <a:lnTo>
                  <a:pt x="514" y="652"/>
                </a:lnTo>
                <a:lnTo>
                  <a:pt x="520" y="652"/>
                </a:lnTo>
                <a:lnTo>
                  <a:pt x="524" y="652"/>
                </a:lnTo>
                <a:lnTo>
                  <a:pt x="528" y="654"/>
                </a:lnTo>
                <a:lnTo>
                  <a:pt x="534" y="656"/>
                </a:lnTo>
                <a:lnTo>
                  <a:pt x="540" y="658"/>
                </a:lnTo>
                <a:lnTo>
                  <a:pt x="538" y="654"/>
                </a:lnTo>
                <a:lnTo>
                  <a:pt x="538" y="652"/>
                </a:lnTo>
                <a:lnTo>
                  <a:pt x="538" y="648"/>
                </a:lnTo>
                <a:lnTo>
                  <a:pt x="550" y="648"/>
                </a:lnTo>
                <a:lnTo>
                  <a:pt x="562" y="650"/>
                </a:lnTo>
                <a:lnTo>
                  <a:pt x="558" y="648"/>
                </a:lnTo>
                <a:lnTo>
                  <a:pt x="552" y="646"/>
                </a:lnTo>
                <a:lnTo>
                  <a:pt x="550" y="644"/>
                </a:lnTo>
                <a:lnTo>
                  <a:pt x="546" y="640"/>
                </a:lnTo>
                <a:lnTo>
                  <a:pt x="544" y="634"/>
                </a:lnTo>
                <a:lnTo>
                  <a:pt x="544" y="628"/>
                </a:lnTo>
                <a:lnTo>
                  <a:pt x="546" y="622"/>
                </a:lnTo>
                <a:lnTo>
                  <a:pt x="548" y="616"/>
                </a:lnTo>
                <a:lnTo>
                  <a:pt x="552" y="614"/>
                </a:lnTo>
                <a:lnTo>
                  <a:pt x="558" y="612"/>
                </a:lnTo>
                <a:lnTo>
                  <a:pt x="564" y="612"/>
                </a:lnTo>
                <a:lnTo>
                  <a:pt x="570" y="612"/>
                </a:lnTo>
                <a:lnTo>
                  <a:pt x="576" y="612"/>
                </a:lnTo>
                <a:lnTo>
                  <a:pt x="572" y="608"/>
                </a:lnTo>
                <a:lnTo>
                  <a:pt x="572" y="606"/>
                </a:lnTo>
                <a:lnTo>
                  <a:pt x="570" y="602"/>
                </a:lnTo>
                <a:lnTo>
                  <a:pt x="570" y="598"/>
                </a:lnTo>
                <a:lnTo>
                  <a:pt x="584" y="600"/>
                </a:lnTo>
                <a:lnTo>
                  <a:pt x="592" y="598"/>
                </a:lnTo>
                <a:lnTo>
                  <a:pt x="600" y="594"/>
                </a:lnTo>
                <a:lnTo>
                  <a:pt x="612" y="586"/>
                </a:lnTo>
                <a:lnTo>
                  <a:pt x="614" y="582"/>
                </a:lnTo>
                <a:lnTo>
                  <a:pt x="620" y="580"/>
                </a:lnTo>
                <a:lnTo>
                  <a:pt x="624" y="580"/>
                </a:lnTo>
                <a:lnTo>
                  <a:pt x="626" y="576"/>
                </a:lnTo>
                <a:lnTo>
                  <a:pt x="628" y="572"/>
                </a:lnTo>
                <a:lnTo>
                  <a:pt x="628" y="568"/>
                </a:lnTo>
                <a:lnTo>
                  <a:pt x="628" y="562"/>
                </a:lnTo>
                <a:lnTo>
                  <a:pt x="628" y="558"/>
                </a:lnTo>
                <a:lnTo>
                  <a:pt x="630" y="554"/>
                </a:lnTo>
                <a:lnTo>
                  <a:pt x="626" y="552"/>
                </a:lnTo>
                <a:lnTo>
                  <a:pt x="622" y="548"/>
                </a:lnTo>
                <a:lnTo>
                  <a:pt x="620" y="548"/>
                </a:lnTo>
                <a:lnTo>
                  <a:pt x="630" y="536"/>
                </a:lnTo>
                <a:lnTo>
                  <a:pt x="642" y="532"/>
                </a:lnTo>
                <a:lnTo>
                  <a:pt x="656" y="534"/>
                </a:lnTo>
                <a:lnTo>
                  <a:pt x="656" y="530"/>
                </a:lnTo>
                <a:lnTo>
                  <a:pt x="656" y="524"/>
                </a:lnTo>
                <a:lnTo>
                  <a:pt x="656" y="520"/>
                </a:lnTo>
                <a:lnTo>
                  <a:pt x="658" y="516"/>
                </a:lnTo>
                <a:lnTo>
                  <a:pt x="658" y="512"/>
                </a:lnTo>
                <a:lnTo>
                  <a:pt x="662" y="510"/>
                </a:lnTo>
                <a:lnTo>
                  <a:pt x="666" y="508"/>
                </a:lnTo>
                <a:lnTo>
                  <a:pt x="672" y="508"/>
                </a:lnTo>
                <a:lnTo>
                  <a:pt x="674" y="502"/>
                </a:lnTo>
                <a:lnTo>
                  <a:pt x="676" y="498"/>
                </a:lnTo>
                <a:lnTo>
                  <a:pt x="678" y="494"/>
                </a:lnTo>
                <a:lnTo>
                  <a:pt x="682" y="492"/>
                </a:lnTo>
                <a:lnTo>
                  <a:pt x="684" y="490"/>
                </a:lnTo>
                <a:lnTo>
                  <a:pt x="688" y="490"/>
                </a:lnTo>
                <a:lnTo>
                  <a:pt x="692" y="488"/>
                </a:lnTo>
                <a:lnTo>
                  <a:pt x="696" y="484"/>
                </a:lnTo>
                <a:lnTo>
                  <a:pt x="698" y="482"/>
                </a:lnTo>
                <a:lnTo>
                  <a:pt x="694" y="478"/>
                </a:lnTo>
                <a:lnTo>
                  <a:pt x="690" y="476"/>
                </a:lnTo>
                <a:lnTo>
                  <a:pt x="688" y="472"/>
                </a:lnTo>
                <a:lnTo>
                  <a:pt x="692" y="466"/>
                </a:lnTo>
                <a:lnTo>
                  <a:pt x="700" y="462"/>
                </a:lnTo>
                <a:lnTo>
                  <a:pt x="708" y="458"/>
                </a:lnTo>
                <a:lnTo>
                  <a:pt x="714" y="452"/>
                </a:lnTo>
                <a:lnTo>
                  <a:pt x="704" y="446"/>
                </a:lnTo>
                <a:lnTo>
                  <a:pt x="700" y="436"/>
                </a:lnTo>
                <a:lnTo>
                  <a:pt x="700" y="424"/>
                </a:lnTo>
                <a:lnTo>
                  <a:pt x="708" y="414"/>
                </a:lnTo>
                <a:lnTo>
                  <a:pt x="702" y="412"/>
                </a:lnTo>
                <a:lnTo>
                  <a:pt x="696" y="410"/>
                </a:lnTo>
                <a:lnTo>
                  <a:pt x="692" y="408"/>
                </a:lnTo>
                <a:lnTo>
                  <a:pt x="706" y="402"/>
                </a:lnTo>
                <a:lnTo>
                  <a:pt x="712" y="398"/>
                </a:lnTo>
                <a:lnTo>
                  <a:pt x="714" y="392"/>
                </a:lnTo>
                <a:lnTo>
                  <a:pt x="716" y="382"/>
                </a:lnTo>
                <a:lnTo>
                  <a:pt x="718" y="370"/>
                </a:lnTo>
                <a:lnTo>
                  <a:pt x="724" y="362"/>
                </a:lnTo>
                <a:lnTo>
                  <a:pt x="728" y="356"/>
                </a:lnTo>
                <a:lnTo>
                  <a:pt x="734" y="352"/>
                </a:lnTo>
                <a:lnTo>
                  <a:pt x="736" y="348"/>
                </a:lnTo>
                <a:lnTo>
                  <a:pt x="736" y="342"/>
                </a:lnTo>
                <a:lnTo>
                  <a:pt x="732" y="332"/>
                </a:lnTo>
                <a:lnTo>
                  <a:pt x="736" y="330"/>
                </a:lnTo>
                <a:lnTo>
                  <a:pt x="742" y="328"/>
                </a:lnTo>
                <a:lnTo>
                  <a:pt x="736" y="326"/>
                </a:lnTo>
                <a:lnTo>
                  <a:pt x="730" y="322"/>
                </a:lnTo>
                <a:lnTo>
                  <a:pt x="722" y="320"/>
                </a:lnTo>
                <a:lnTo>
                  <a:pt x="718" y="316"/>
                </a:lnTo>
                <a:lnTo>
                  <a:pt x="714" y="312"/>
                </a:lnTo>
                <a:lnTo>
                  <a:pt x="710" y="306"/>
                </a:lnTo>
                <a:lnTo>
                  <a:pt x="716" y="306"/>
                </a:lnTo>
                <a:lnTo>
                  <a:pt x="720" y="302"/>
                </a:lnTo>
                <a:lnTo>
                  <a:pt x="726" y="302"/>
                </a:lnTo>
                <a:lnTo>
                  <a:pt x="722" y="298"/>
                </a:lnTo>
                <a:lnTo>
                  <a:pt x="718" y="296"/>
                </a:lnTo>
                <a:lnTo>
                  <a:pt x="714" y="294"/>
                </a:lnTo>
                <a:lnTo>
                  <a:pt x="710" y="292"/>
                </a:lnTo>
                <a:lnTo>
                  <a:pt x="706" y="290"/>
                </a:lnTo>
                <a:lnTo>
                  <a:pt x="702" y="286"/>
                </a:lnTo>
                <a:lnTo>
                  <a:pt x="706" y="284"/>
                </a:lnTo>
                <a:lnTo>
                  <a:pt x="708" y="282"/>
                </a:lnTo>
                <a:lnTo>
                  <a:pt x="708" y="276"/>
                </a:lnTo>
                <a:lnTo>
                  <a:pt x="704" y="272"/>
                </a:lnTo>
                <a:lnTo>
                  <a:pt x="700" y="268"/>
                </a:lnTo>
                <a:lnTo>
                  <a:pt x="694" y="268"/>
                </a:lnTo>
                <a:lnTo>
                  <a:pt x="698" y="258"/>
                </a:lnTo>
                <a:lnTo>
                  <a:pt x="704" y="248"/>
                </a:lnTo>
                <a:lnTo>
                  <a:pt x="710" y="238"/>
                </a:lnTo>
                <a:lnTo>
                  <a:pt x="700" y="250"/>
                </a:lnTo>
                <a:lnTo>
                  <a:pt x="694" y="252"/>
                </a:lnTo>
                <a:lnTo>
                  <a:pt x="690" y="250"/>
                </a:lnTo>
                <a:lnTo>
                  <a:pt x="682" y="244"/>
                </a:lnTo>
                <a:lnTo>
                  <a:pt x="672" y="234"/>
                </a:lnTo>
                <a:lnTo>
                  <a:pt x="680" y="222"/>
                </a:lnTo>
                <a:lnTo>
                  <a:pt x="678" y="212"/>
                </a:lnTo>
                <a:lnTo>
                  <a:pt x="672" y="206"/>
                </a:lnTo>
                <a:lnTo>
                  <a:pt x="662" y="202"/>
                </a:lnTo>
                <a:lnTo>
                  <a:pt x="650" y="202"/>
                </a:lnTo>
                <a:lnTo>
                  <a:pt x="654" y="198"/>
                </a:lnTo>
                <a:lnTo>
                  <a:pt x="658" y="196"/>
                </a:lnTo>
                <a:lnTo>
                  <a:pt x="662" y="192"/>
                </a:lnTo>
                <a:lnTo>
                  <a:pt x="664" y="188"/>
                </a:lnTo>
                <a:lnTo>
                  <a:pt x="660" y="184"/>
                </a:lnTo>
                <a:lnTo>
                  <a:pt x="654" y="182"/>
                </a:lnTo>
                <a:lnTo>
                  <a:pt x="650" y="180"/>
                </a:lnTo>
                <a:lnTo>
                  <a:pt x="648" y="184"/>
                </a:lnTo>
                <a:lnTo>
                  <a:pt x="646" y="190"/>
                </a:lnTo>
                <a:lnTo>
                  <a:pt x="644" y="192"/>
                </a:lnTo>
                <a:lnTo>
                  <a:pt x="640" y="196"/>
                </a:lnTo>
                <a:lnTo>
                  <a:pt x="640" y="184"/>
                </a:lnTo>
                <a:lnTo>
                  <a:pt x="640" y="172"/>
                </a:lnTo>
                <a:lnTo>
                  <a:pt x="638" y="162"/>
                </a:lnTo>
                <a:lnTo>
                  <a:pt x="632" y="154"/>
                </a:lnTo>
                <a:lnTo>
                  <a:pt x="622" y="152"/>
                </a:lnTo>
                <a:lnTo>
                  <a:pt x="622" y="146"/>
                </a:lnTo>
                <a:lnTo>
                  <a:pt x="622" y="140"/>
                </a:lnTo>
                <a:lnTo>
                  <a:pt x="622" y="134"/>
                </a:lnTo>
                <a:lnTo>
                  <a:pt x="622" y="128"/>
                </a:lnTo>
                <a:lnTo>
                  <a:pt x="618" y="110"/>
                </a:lnTo>
                <a:lnTo>
                  <a:pt x="614" y="94"/>
                </a:lnTo>
                <a:lnTo>
                  <a:pt x="612" y="98"/>
                </a:lnTo>
                <a:lnTo>
                  <a:pt x="612" y="104"/>
                </a:lnTo>
                <a:lnTo>
                  <a:pt x="610" y="108"/>
                </a:lnTo>
                <a:lnTo>
                  <a:pt x="608" y="114"/>
                </a:lnTo>
                <a:lnTo>
                  <a:pt x="606" y="118"/>
                </a:lnTo>
                <a:lnTo>
                  <a:pt x="602" y="120"/>
                </a:lnTo>
                <a:lnTo>
                  <a:pt x="598" y="122"/>
                </a:lnTo>
                <a:lnTo>
                  <a:pt x="592" y="122"/>
                </a:lnTo>
                <a:lnTo>
                  <a:pt x="592" y="118"/>
                </a:lnTo>
                <a:lnTo>
                  <a:pt x="592" y="114"/>
                </a:lnTo>
                <a:lnTo>
                  <a:pt x="592" y="108"/>
                </a:lnTo>
                <a:lnTo>
                  <a:pt x="590" y="112"/>
                </a:lnTo>
                <a:lnTo>
                  <a:pt x="586" y="114"/>
                </a:lnTo>
                <a:lnTo>
                  <a:pt x="582" y="116"/>
                </a:lnTo>
                <a:lnTo>
                  <a:pt x="574" y="100"/>
                </a:lnTo>
                <a:lnTo>
                  <a:pt x="568" y="80"/>
                </a:lnTo>
                <a:lnTo>
                  <a:pt x="564" y="90"/>
                </a:lnTo>
                <a:lnTo>
                  <a:pt x="558" y="96"/>
                </a:lnTo>
                <a:lnTo>
                  <a:pt x="552" y="104"/>
                </a:lnTo>
                <a:lnTo>
                  <a:pt x="548" y="100"/>
                </a:lnTo>
                <a:lnTo>
                  <a:pt x="544" y="94"/>
                </a:lnTo>
                <a:lnTo>
                  <a:pt x="542" y="90"/>
                </a:lnTo>
                <a:lnTo>
                  <a:pt x="540" y="82"/>
                </a:lnTo>
                <a:lnTo>
                  <a:pt x="540" y="76"/>
                </a:lnTo>
                <a:lnTo>
                  <a:pt x="536" y="80"/>
                </a:lnTo>
                <a:lnTo>
                  <a:pt x="534" y="82"/>
                </a:lnTo>
                <a:lnTo>
                  <a:pt x="530" y="84"/>
                </a:lnTo>
                <a:lnTo>
                  <a:pt x="520" y="52"/>
                </a:lnTo>
                <a:lnTo>
                  <a:pt x="508" y="22"/>
                </a:lnTo>
                <a:lnTo>
                  <a:pt x="504" y="30"/>
                </a:lnTo>
                <a:lnTo>
                  <a:pt x="498" y="40"/>
                </a:lnTo>
                <a:lnTo>
                  <a:pt x="490" y="48"/>
                </a:lnTo>
                <a:lnTo>
                  <a:pt x="482" y="52"/>
                </a:lnTo>
                <a:lnTo>
                  <a:pt x="472" y="50"/>
                </a:lnTo>
                <a:lnTo>
                  <a:pt x="468" y="52"/>
                </a:lnTo>
                <a:lnTo>
                  <a:pt x="464" y="54"/>
                </a:lnTo>
                <a:lnTo>
                  <a:pt x="460" y="58"/>
                </a:lnTo>
                <a:lnTo>
                  <a:pt x="456" y="48"/>
                </a:lnTo>
                <a:lnTo>
                  <a:pt x="450" y="38"/>
                </a:lnTo>
                <a:lnTo>
                  <a:pt x="448" y="30"/>
                </a:lnTo>
                <a:lnTo>
                  <a:pt x="444" y="28"/>
                </a:lnTo>
                <a:lnTo>
                  <a:pt x="440" y="28"/>
                </a:lnTo>
                <a:lnTo>
                  <a:pt x="440" y="36"/>
                </a:lnTo>
                <a:lnTo>
                  <a:pt x="438" y="40"/>
                </a:lnTo>
                <a:lnTo>
                  <a:pt x="436" y="44"/>
                </a:lnTo>
                <a:lnTo>
                  <a:pt x="432" y="46"/>
                </a:lnTo>
                <a:lnTo>
                  <a:pt x="430" y="46"/>
                </a:lnTo>
                <a:lnTo>
                  <a:pt x="424" y="44"/>
                </a:lnTo>
                <a:lnTo>
                  <a:pt x="420" y="40"/>
                </a:lnTo>
                <a:lnTo>
                  <a:pt x="416" y="34"/>
                </a:lnTo>
                <a:lnTo>
                  <a:pt x="412" y="38"/>
                </a:lnTo>
                <a:lnTo>
                  <a:pt x="408" y="40"/>
                </a:lnTo>
                <a:lnTo>
                  <a:pt x="404" y="44"/>
                </a:lnTo>
                <a:lnTo>
                  <a:pt x="386" y="22"/>
                </a:lnTo>
                <a:lnTo>
                  <a:pt x="368" y="0"/>
                </a:lnTo>
                <a:lnTo>
                  <a:pt x="370" y="10"/>
                </a:lnTo>
                <a:lnTo>
                  <a:pt x="372" y="18"/>
                </a:lnTo>
                <a:lnTo>
                  <a:pt x="372" y="28"/>
                </a:lnTo>
                <a:lnTo>
                  <a:pt x="364" y="26"/>
                </a:lnTo>
                <a:lnTo>
                  <a:pt x="360" y="22"/>
                </a:lnTo>
                <a:lnTo>
                  <a:pt x="354" y="16"/>
                </a:lnTo>
                <a:lnTo>
                  <a:pt x="352" y="10"/>
                </a:lnTo>
                <a:lnTo>
                  <a:pt x="350" y="2"/>
                </a:lnTo>
                <a:lnTo>
                  <a:pt x="350" y="6"/>
                </a:lnTo>
                <a:lnTo>
                  <a:pt x="348" y="10"/>
                </a:lnTo>
                <a:lnTo>
                  <a:pt x="348" y="14"/>
                </a:lnTo>
                <a:lnTo>
                  <a:pt x="346" y="20"/>
                </a:lnTo>
                <a:lnTo>
                  <a:pt x="344" y="24"/>
                </a:lnTo>
                <a:lnTo>
                  <a:pt x="342" y="28"/>
                </a:lnTo>
                <a:lnTo>
                  <a:pt x="340" y="32"/>
                </a:lnTo>
                <a:lnTo>
                  <a:pt x="338" y="34"/>
                </a:lnTo>
                <a:lnTo>
                  <a:pt x="334" y="34"/>
                </a:lnTo>
                <a:lnTo>
                  <a:pt x="330" y="32"/>
                </a:lnTo>
                <a:lnTo>
                  <a:pt x="326" y="28"/>
                </a:lnTo>
                <a:lnTo>
                  <a:pt x="326" y="32"/>
                </a:lnTo>
                <a:lnTo>
                  <a:pt x="328" y="38"/>
                </a:lnTo>
                <a:lnTo>
                  <a:pt x="324" y="36"/>
                </a:lnTo>
                <a:lnTo>
                  <a:pt x="320" y="34"/>
                </a:lnTo>
                <a:lnTo>
                  <a:pt x="316" y="32"/>
                </a:lnTo>
                <a:lnTo>
                  <a:pt x="314" y="36"/>
                </a:lnTo>
                <a:lnTo>
                  <a:pt x="314" y="40"/>
                </a:lnTo>
                <a:lnTo>
                  <a:pt x="312" y="44"/>
                </a:lnTo>
                <a:lnTo>
                  <a:pt x="294" y="42"/>
                </a:lnTo>
                <a:lnTo>
                  <a:pt x="278" y="32"/>
                </a:lnTo>
                <a:lnTo>
                  <a:pt x="264" y="18"/>
                </a:lnTo>
                <a:lnTo>
                  <a:pt x="250" y="4"/>
                </a:lnTo>
                <a:lnTo>
                  <a:pt x="260" y="6"/>
                </a:lnTo>
                <a:lnTo>
                  <a:pt x="266" y="14"/>
                </a:lnTo>
                <a:lnTo>
                  <a:pt x="270" y="24"/>
                </a:lnTo>
                <a:lnTo>
                  <a:pt x="274" y="34"/>
                </a:lnTo>
                <a:lnTo>
                  <a:pt x="282" y="40"/>
                </a:lnTo>
                <a:lnTo>
                  <a:pt x="256" y="12"/>
                </a:lnTo>
                <a:close/>
              </a:path>
            </a:pathLst>
          </a:custGeom>
          <a:gradFill rotWithShape="1">
            <a:gsLst>
              <a:gs pos="0">
                <a:schemeClr val="tx1"/>
              </a:gs>
              <a:gs pos="100000">
                <a:srgbClr val="A4C4E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157" name="AutoShape 13"/>
          <p:cNvSpPr>
            <a:spLocks noChangeArrowheads="1"/>
          </p:cNvSpPr>
          <p:nvPr/>
        </p:nvSpPr>
        <p:spPr bwMode="auto">
          <a:xfrm>
            <a:off x="683568" y="4632325"/>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800" b="1" dirty="0" smtClean="0">
                <a:solidFill>
                  <a:srgbClr val="FF0000"/>
                </a:solidFill>
              </a:rPr>
              <a:t>   技术法规</a:t>
            </a:r>
            <a:endParaRPr lang="zh-CN" altLang="en-US" sz="2800" b="1" dirty="0">
              <a:solidFill>
                <a:srgbClr val="FF0000"/>
              </a:solidFill>
            </a:endParaRPr>
          </a:p>
        </p:txBody>
      </p:sp>
      <p:sp>
        <p:nvSpPr>
          <p:cNvPr id="6158" name="AutoShape 14"/>
          <p:cNvSpPr>
            <a:spLocks noChangeArrowheads="1"/>
          </p:cNvSpPr>
          <p:nvPr/>
        </p:nvSpPr>
        <p:spPr bwMode="auto">
          <a:xfrm>
            <a:off x="3362619" y="4638676"/>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800" b="1" dirty="0" smtClean="0">
                <a:solidFill>
                  <a:srgbClr val="FFFF00"/>
                </a:solidFill>
              </a:rPr>
              <a:t>       标准</a:t>
            </a:r>
            <a:endParaRPr lang="en-US" altLang="zh-CN" sz="2800" b="1" dirty="0">
              <a:solidFill>
                <a:srgbClr val="FFFF00"/>
              </a:solidFill>
            </a:endParaRPr>
          </a:p>
        </p:txBody>
      </p:sp>
      <p:sp>
        <p:nvSpPr>
          <p:cNvPr id="6159" name="AutoShape 15"/>
          <p:cNvSpPr>
            <a:spLocks noChangeArrowheads="1"/>
          </p:cNvSpPr>
          <p:nvPr/>
        </p:nvSpPr>
        <p:spPr bwMode="auto">
          <a:xfrm>
            <a:off x="6316663" y="4632325"/>
            <a:ext cx="2057400" cy="574675"/>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r>
              <a:rPr lang="zh-CN" altLang="en-US" sz="2800" b="1" dirty="0" smtClean="0">
                <a:solidFill>
                  <a:srgbClr val="FF0000"/>
                </a:solidFill>
              </a:rPr>
              <a:t>      认证</a:t>
            </a:r>
            <a:endParaRPr lang="en-US" altLang="zh-CN" sz="2800" b="1" dirty="0">
              <a:solidFill>
                <a:srgbClr val="FF0000"/>
              </a:solidFill>
            </a:endParaRPr>
          </a:p>
        </p:txBody>
      </p:sp>
      <p:grpSp>
        <p:nvGrpSpPr>
          <p:cNvPr id="6160" name="Group 18"/>
          <p:cNvGrpSpPr>
            <a:grpSpLocks/>
          </p:cNvGrpSpPr>
          <p:nvPr/>
        </p:nvGrpSpPr>
        <p:grpSpPr bwMode="auto">
          <a:xfrm>
            <a:off x="3211522" y="1355852"/>
            <a:ext cx="2676525" cy="1906589"/>
            <a:chOff x="0" y="-282"/>
            <a:chExt cx="1686" cy="1201"/>
          </a:xfrm>
        </p:grpSpPr>
        <p:grpSp>
          <p:nvGrpSpPr>
            <p:cNvPr id="6161" name="Group 19"/>
            <p:cNvGrpSpPr>
              <a:grpSpLocks/>
            </p:cNvGrpSpPr>
            <p:nvPr/>
          </p:nvGrpSpPr>
          <p:grpSpPr bwMode="auto">
            <a:xfrm>
              <a:off x="0" y="-282"/>
              <a:ext cx="1686" cy="1201"/>
              <a:chOff x="0" y="-314"/>
              <a:chExt cx="1746" cy="1337"/>
            </a:xfrm>
          </p:grpSpPr>
          <p:sp>
            <p:nvSpPr>
              <p:cNvPr id="6163" name="AutoShape 18"/>
              <p:cNvSpPr>
                <a:spLocks noChangeArrowheads="1"/>
              </p:cNvSpPr>
              <p:nvPr/>
            </p:nvSpPr>
            <p:spPr bwMode="auto">
              <a:xfrm flipV="1">
                <a:off x="0" y="212"/>
                <a:ext cx="1746" cy="287"/>
              </a:xfrm>
              <a:prstGeom prst="roundRect">
                <a:avLst>
                  <a:gd name="adj" fmla="val 16667"/>
                </a:avLst>
              </a:prstGeom>
              <a:gradFill rotWithShape="1">
                <a:gsLst>
                  <a:gs pos="0">
                    <a:srgbClr val="5E9EFF"/>
                  </a:gs>
                  <a:gs pos="39999">
                    <a:srgbClr val="85C2FF"/>
                  </a:gs>
                  <a:gs pos="70000">
                    <a:srgbClr val="C4D6EB"/>
                  </a:gs>
                  <a:gs pos="100000">
                    <a:srgbClr val="FFEBF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nvGrpSpPr>
              <p:cNvPr id="6164" name="Group 21"/>
              <p:cNvGrpSpPr>
                <a:grpSpLocks/>
              </p:cNvGrpSpPr>
              <p:nvPr/>
            </p:nvGrpSpPr>
            <p:grpSpPr bwMode="auto">
              <a:xfrm flipV="1">
                <a:off x="286" y="-314"/>
                <a:ext cx="1174" cy="1337"/>
                <a:chOff x="0" y="-459"/>
                <a:chExt cx="1724" cy="1960"/>
              </a:xfrm>
            </p:grpSpPr>
            <p:sp>
              <p:nvSpPr>
                <p:cNvPr id="6166" name="AutoShape 20"/>
                <p:cNvSpPr>
                  <a:spLocks noChangeArrowheads="1"/>
                </p:cNvSpPr>
                <p:nvPr/>
              </p:nvSpPr>
              <p:spPr bwMode="auto">
                <a:xfrm>
                  <a:off x="0" y="449"/>
                  <a:ext cx="1724" cy="10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sp>
              <p:nvSpPr>
                <p:cNvPr id="6167" name="AutoShape 21"/>
                <p:cNvSpPr>
                  <a:spLocks noChangeArrowheads="1"/>
                </p:cNvSpPr>
                <p:nvPr/>
              </p:nvSpPr>
              <p:spPr bwMode="auto">
                <a:xfrm flipV="1">
                  <a:off x="0" y="-459"/>
                  <a:ext cx="1724" cy="10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37 h 21600"/>
                  </a:gdLst>
                  <a:ahLst/>
                  <a:cxnLst>
                    <a:cxn ang="T8">
                      <a:pos x="T0" y="T1"/>
                    </a:cxn>
                    <a:cxn ang="T9">
                      <a:pos x="T2" y="T3"/>
                    </a:cxn>
                    <a:cxn ang="T10">
                      <a:pos x="T4" y="T5"/>
                    </a:cxn>
                    <a:cxn ang="T11">
                      <a:pos x="T6" y="T7"/>
                    </a:cxn>
                  </a:cxnLst>
                  <a:rect l="T12" t="T13" r="T14" b="T15"/>
                  <a:pathLst>
                    <a:path w="21600" h="21600">
                      <a:moveTo>
                        <a:pt x="10774" y="10800"/>
                      </a:moveTo>
                      <a:cubicBezTo>
                        <a:pt x="10774" y="10785"/>
                        <a:pt x="10785" y="10774"/>
                        <a:pt x="10800" y="10774"/>
                      </a:cubicBezTo>
                      <a:cubicBezTo>
                        <a:pt x="10814" y="10773"/>
                        <a:pt x="10825" y="10785"/>
                        <a:pt x="10826" y="10799"/>
                      </a:cubicBezTo>
                      <a:lnTo>
                        <a:pt x="21600" y="10800"/>
                      </a:lnTo>
                      <a:cubicBezTo>
                        <a:pt x="21600" y="4835"/>
                        <a:pt x="16764" y="0"/>
                        <a:pt x="10800" y="0"/>
                      </a:cubicBezTo>
                      <a:cubicBezTo>
                        <a:pt x="4835" y="0"/>
                        <a:pt x="0" y="4835"/>
                        <a:pt x="0" y="10800"/>
                      </a:cubicBezTo>
                      <a:lnTo>
                        <a:pt x="10774" y="10800"/>
                      </a:lnTo>
                      <a:close/>
                    </a:path>
                  </a:pathLst>
                </a:custGeom>
                <a:gradFill rotWithShape="1">
                  <a:gsLst>
                    <a:gs pos="0">
                      <a:srgbClr val="99CCFF"/>
                    </a:gs>
                    <a:gs pos="100000">
                      <a:srgbClr val="CC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zh-CN" altLang="en-US"/>
                </a:p>
              </p:txBody>
            </p:sp>
          </p:grpSp>
          <p:sp>
            <p:nvSpPr>
              <p:cNvPr id="6165" name="AutoShape 22"/>
              <p:cNvSpPr>
                <a:spLocks noChangeArrowheads="1"/>
              </p:cNvSpPr>
              <p:nvPr/>
            </p:nvSpPr>
            <p:spPr bwMode="auto">
              <a:xfrm flipV="1">
                <a:off x="60" y="181"/>
                <a:ext cx="1626" cy="358"/>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rot="10800000" anchor="ctr">
                <a:spAutoFit/>
              </a:bodyPr>
              <a:lstStyle/>
              <a:p>
                <a:r>
                  <a:rPr lang="zh-CN" altLang="en-US" sz="2400" b="1" dirty="0">
                    <a:solidFill>
                      <a:srgbClr val="002060"/>
                    </a:solidFill>
                  </a:rPr>
                  <a:t>市场准入的</a:t>
                </a:r>
                <a:r>
                  <a:rPr lang="zh-CN" altLang="en-US" sz="2400" b="1" dirty="0" smtClean="0">
                    <a:solidFill>
                      <a:srgbClr val="002060"/>
                    </a:solidFill>
                  </a:rPr>
                  <a:t>认识</a:t>
                </a:r>
                <a:endParaRPr lang="zh-CN" altLang="en-US" dirty="0">
                  <a:solidFill>
                    <a:srgbClr val="002060"/>
                  </a:solidFill>
                </a:endParaRPr>
              </a:p>
            </p:txBody>
          </p:sp>
        </p:grpSp>
        <p:sp>
          <p:nvSpPr>
            <p:cNvPr id="6162" name="Oval 23"/>
            <p:cNvSpPr>
              <a:spLocks noChangeArrowheads="1"/>
            </p:cNvSpPr>
            <p:nvPr/>
          </p:nvSpPr>
          <p:spPr bwMode="auto">
            <a:xfrm>
              <a:off x="367" y="303"/>
              <a:ext cx="952" cy="327"/>
            </a:xfrm>
            <a:prstGeom prst="ellipse">
              <a:avLst/>
            </a:prstGeom>
            <a:gradFill rotWithShape="1">
              <a:gsLst>
                <a:gs pos="0">
                  <a:schemeClr val="bg1">
                    <a:alpha val="79999"/>
                  </a:schemeClr>
                </a:gs>
                <a:gs pos="100000">
                  <a:srgbClr val="767676">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zh-CN" altLang="en-US"/>
            </a:p>
          </p:txBody>
        </p:sp>
      </p:grpSp>
      <p:sp>
        <p:nvSpPr>
          <p:cNvPr id="24" name="Rectangle 3"/>
          <p:cNvSpPr txBox="1">
            <a:spLocks noChangeArrowheads="1"/>
          </p:cNvSpPr>
          <p:nvPr/>
        </p:nvSpPr>
        <p:spPr bwMode="auto">
          <a:xfrm>
            <a:off x="255701" y="1188765"/>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a:t>
            </a:r>
            <a:r>
              <a:rPr lang="zh-CN" altLang="en-US" sz="32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顾客需求做差异化</a:t>
            </a: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25"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Tree>
    <p:extLst>
      <p:ext uri="{BB962C8B-B14F-4D97-AF65-F5344CB8AC3E}">
        <p14:creationId xmlns:p14="http://schemas.microsoft.com/office/powerpoint/2010/main" val="14334797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3"/>
          <p:cNvSpPr txBox="1">
            <a:spLocks noChangeArrowheads="1"/>
          </p:cNvSpPr>
          <p:nvPr/>
        </p:nvSpPr>
        <p:spPr bwMode="auto">
          <a:xfrm>
            <a:off x="2189853" y="980728"/>
            <a:ext cx="52562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smtClean="0"/>
              <a:t>（</a:t>
            </a:r>
            <a:r>
              <a:rPr lang="en-US" altLang="zh-CN" sz="2000" dirty="0" smtClean="0"/>
              <a:t>2</a:t>
            </a:r>
            <a:r>
              <a:rPr lang="zh-CN" altLang="en-US" sz="2000" dirty="0" smtClean="0"/>
              <a:t>）“迷宫喷嘴”的核心技术</a:t>
            </a:r>
            <a:endParaRPr lang="en-US" altLang="zh-CN" sz="2000" dirty="0"/>
          </a:p>
          <a:p>
            <a:pPr eaLnBrk="1" hangingPunct="1"/>
            <a:endParaRPr lang="en-US" altLang="zh-CN" sz="2000" dirty="0"/>
          </a:p>
        </p:txBody>
      </p:sp>
      <p:sp>
        <p:nvSpPr>
          <p:cNvPr id="13317" name="TextBox 1"/>
          <p:cNvSpPr txBox="1">
            <a:spLocks noChangeArrowheads="1"/>
          </p:cNvSpPr>
          <p:nvPr/>
        </p:nvSpPr>
        <p:spPr bwMode="auto">
          <a:xfrm>
            <a:off x="2413808" y="4510298"/>
            <a:ext cx="4320480"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pPr eaLnBrk="1" hangingPunct="1"/>
            <a:r>
              <a:rPr lang="zh-CN" altLang="en-US" dirty="0" smtClean="0"/>
              <a:t>隔弧板</a:t>
            </a:r>
            <a:r>
              <a:rPr lang="en-US" altLang="zh-CN" dirty="0" smtClean="0"/>
              <a:t>1</a:t>
            </a:r>
            <a:r>
              <a:rPr lang="zh-CN" altLang="en-US" dirty="0" smtClean="0"/>
              <a:t>插于基座槽</a:t>
            </a:r>
            <a:r>
              <a:rPr lang="zh-CN" altLang="en-US" dirty="0"/>
              <a:t>内</a:t>
            </a:r>
            <a:r>
              <a:rPr lang="zh-CN" altLang="en-US" dirty="0" smtClean="0"/>
              <a:t>、每相出气口隔弧板</a:t>
            </a:r>
            <a:r>
              <a:rPr lang="en-US" altLang="zh-CN" dirty="0" smtClean="0"/>
              <a:t>1</a:t>
            </a:r>
            <a:r>
              <a:rPr lang="zh-CN" altLang="en-US" dirty="0" smtClean="0"/>
              <a:t>与中盖</a:t>
            </a:r>
            <a:r>
              <a:rPr lang="zh-CN" altLang="en-US" dirty="0"/>
              <a:t>形成</a:t>
            </a:r>
            <a:r>
              <a:rPr lang="zh-CN" altLang="en-US" dirty="0" smtClean="0"/>
              <a:t>两侧气道；隔弧板</a:t>
            </a:r>
            <a:r>
              <a:rPr lang="en-US" altLang="zh-CN" dirty="0" smtClean="0"/>
              <a:t>2</a:t>
            </a:r>
            <a:r>
              <a:rPr lang="zh-CN" altLang="en-US" dirty="0" smtClean="0"/>
              <a:t>插于中盖槽，固定于迷宫喷嘴入口处。</a:t>
            </a:r>
            <a:endParaRPr lang="en-US" altLang="zh-CN"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668" y="1864661"/>
            <a:ext cx="25050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2"/>
          <p:cNvGrpSpPr/>
          <p:nvPr/>
        </p:nvGrpSpPr>
        <p:grpSpPr>
          <a:xfrm>
            <a:off x="786816" y="2040368"/>
            <a:ext cx="3065567" cy="1848156"/>
            <a:chOff x="755576" y="1889356"/>
            <a:chExt cx="3065567" cy="1848156"/>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165"/>
            <a:stretch/>
          </p:blipFill>
          <p:spPr bwMode="auto">
            <a:xfrm>
              <a:off x="755576" y="1889356"/>
              <a:ext cx="3065567" cy="184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椭圆 1"/>
            <p:cNvSpPr/>
            <p:nvPr/>
          </p:nvSpPr>
          <p:spPr>
            <a:xfrm>
              <a:off x="827584" y="2348880"/>
              <a:ext cx="36004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340024" y="2388830"/>
              <a:ext cx="567680" cy="8325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011420" y="2453394"/>
              <a:ext cx="616363" cy="767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807705" y="2558044"/>
              <a:ext cx="360040" cy="6633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786816" y="3874436"/>
            <a:ext cx="1048880" cy="346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000000"/>
                </a:solidFill>
              </a:rPr>
              <a:t>隔弧板</a:t>
            </a:r>
            <a:r>
              <a:rPr lang="en-US" altLang="zh-CN" dirty="0" smtClean="0">
                <a:solidFill>
                  <a:srgbClr val="000000"/>
                </a:solidFill>
              </a:rPr>
              <a:t>1</a:t>
            </a:r>
            <a:endParaRPr lang="zh-CN" altLang="en-US" dirty="0">
              <a:solidFill>
                <a:srgbClr val="000000"/>
              </a:solidFill>
            </a:endParaRPr>
          </a:p>
        </p:txBody>
      </p:sp>
      <p:sp>
        <p:nvSpPr>
          <p:cNvPr id="16" name="矩形 15"/>
          <p:cNvSpPr/>
          <p:nvPr/>
        </p:nvSpPr>
        <p:spPr>
          <a:xfrm>
            <a:off x="2357737" y="3888524"/>
            <a:ext cx="1048880" cy="346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000000"/>
                </a:solidFill>
              </a:rPr>
              <a:t>中盖</a:t>
            </a:r>
          </a:p>
        </p:txBody>
      </p:sp>
      <p:sp>
        <p:nvSpPr>
          <p:cNvPr id="17" name="矩形 16"/>
          <p:cNvSpPr/>
          <p:nvPr/>
        </p:nvSpPr>
        <p:spPr>
          <a:xfrm>
            <a:off x="5652120" y="3946444"/>
            <a:ext cx="1048880" cy="346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000000"/>
                </a:solidFill>
              </a:rPr>
              <a:t>隔弧</a:t>
            </a:r>
            <a:r>
              <a:rPr lang="zh-CN" altLang="en-US" sz="1600" dirty="0" smtClean="0">
                <a:solidFill>
                  <a:srgbClr val="000000"/>
                </a:solidFill>
              </a:rPr>
              <a:t>板</a:t>
            </a:r>
            <a:r>
              <a:rPr lang="en-US" altLang="zh-CN" sz="1600" dirty="0" smtClean="0">
                <a:solidFill>
                  <a:srgbClr val="000000"/>
                </a:solidFill>
              </a:rPr>
              <a:t>2</a:t>
            </a:r>
            <a:endParaRPr lang="zh-CN" altLang="en-US" sz="1600" dirty="0">
              <a:solidFill>
                <a:srgbClr val="000000"/>
              </a:solidFill>
            </a:endParaRPr>
          </a:p>
        </p:txBody>
      </p:sp>
      <p:cxnSp>
        <p:nvCxnSpPr>
          <p:cNvPr id="6" name="直接连接符 5"/>
          <p:cNvCxnSpPr>
            <a:stCxn id="4" idx="0"/>
          </p:cNvCxnSpPr>
          <p:nvPr/>
        </p:nvCxnSpPr>
        <p:spPr>
          <a:xfrm flipV="1">
            <a:off x="1311256" y="3372372"/>
            <a:ext cx="60008" cy="502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7" idx="0"/>
          </p:cNvCxnSpPr>
          <p:nvPr/>
        </p:nvCxnSpPr>
        <p:spPr>
          <a:xfrm flipH="1" flipV="1">
            <a:off x="5652120" y="3501008"/>
            <a:ext cx="524440" cy="4454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2917052" y="2859932"/>
            <a:ext cx="489565" cy="101395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26250135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575766" y="4869160"/>
            <a:ext cx="7740650" cy="103105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a:t>
            </a:r>
            <a:r>
              <a:rPr lang="zh-CN" altLang="en-US" sz="2000" b="1" dirty="0">
                <a:latin typeface="宋体" charset="-122"/>
              </a:rPr>
              <a:t>特征</a:t>
            </a:r>
            <a:r>
              <a:rPr lang="zh-CN" altLang="en-US" sz="2000" b="1" dirty="0" smtClean="0">
                <a:latin typeface="宋体" charset="-122"/>
              </a:rPr>
              <a:t>：</a:t>
            </a:r>
            <a:endParaRPr lang="en-US" altLang="zh-CN" sz="2000" b="1" dirty="0">
              <a:latin typeface="宋体" charset="-122"/>
            </a:endParaRPr>
          </a:p>
          <a:p>
            <a:r>
              <a:rPr lang="zh-CN" altLang="en-US" dirty="0" smtClean="0"/>
              <a:t>    隔弧板</a:t>
            </a:r>
            <a:r>
              <a:rPr lang="en-US" altLang="zh-CN" dirty="0" smtClean="0"/>
              <a:t>2</a:t>
            </a:r>
            <a:r>
              <a:rPr lang="zh-CN" altLang="en-US" dirty="0" smtClean="0"/>
              <a:t>阻挡部分电弧，后由两侧气道迂回喷出产品，减少电弧的直接喷出，以实现产品短距离飞弧</a:t>
            </a:r>
            <a:r>
              <a:rPr lang="zh-CN" altLang="zh-CN" dirty="0" smtClean="0"/>
              <a:t>。</a:t>
            </a:r>
            <a:endParaRPr lang="zh-CN" altLang="zh-CN"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588" y="1412776"/>
            <a:ext cx="2016224" cy="312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54" r="7825"/>
          <a:stretch/>
        </p:blipFill>
        <p:spPr bwMode="auto">
          <a:xfrm>
            <a:off x="4283968" y="1484784"/>
            <a:ext cx="3835730" cy="261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bwMode="white">
          <a:xfrm>
            <a:off x="3779912" y="4318771"/>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10"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24096476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p:cNvSpPr>
            <a:spLocks noChangeArrowheads="1"/>
          </p:cNvSpPr>
          <p:nvPr/>
        </p:nvSpPr>
        <p:spPr bwMode="auto">
          <a:xfrm>
            <a:off x="639266" y="5326360"/>
            <a:ext cx="7740650" cy="754053"/>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a:t>
            </a:r>
            <a:r>
              <a:rPr lang="zh-CN" altLang="en-US" sz="2000" b="1" dirty="0">
                <a:latin typeface="宋体" charset="-122"/>
              </a:rPr>
              <a:t>特征</a:t>
            </a:r>
            <a:r>
              <a:rPr lang="zh-CN" altLang="en-US" sz="2000" b="1" dirty="0" smtClean="0">
                <a:latin typeface="宋体" charset="-122"/>
              </a:rPr>
              <a:t>：</a:t>
            </a:r>
            <a:endParaRPr lang="en-US" altLang="zh-CN" sz="2000" b="1" dirty="0">
              <a:latin typeface="宋体" charset="-122"/>
            </a:endParaRPr>
          </a:p>
          <a:p>
            <a:r>
              <a:rPr lang="zh-CN" altLang="en-US" dirty="0" smtClean="0"/>
              <a:t>    过载与瞬时多范围保护，提高产品的可选性</a:t>
            </a:r>
            <a:r>
              <a:rPr lang="zh-CN" altLang="zh-CN" dirty="0" smtClean="0"/>
              <a:t>。</a:t>
            </a:r>
            <a:endParaRPr lang="zh-CN" altLang="zh-CN"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340768"/>
            <a:ext cx="4682852" cy="327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标题 1"/>
          <p:cNvSpPr txBox="1">
            <a:spLocks/>
          </p:cNvSpPr>
          <p:nvPr/>
        </p:nvSpPr>
        <p:spPr bwMode="white">
          <a:xfrm>
            <a:off x="3173796" y="472514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7"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smtClean="0">
                <a:solidFill>
                  <a:srgbClr val="002060"/>
                </a:solidFill>
                <a:latin typeface="微软雅黑" pitchFamily="34" charset="-122"/>
                <a:ea typeface="微软雅黑" pitchFamily="34" charset="-122"/>
              </a:rPr>
              <a:t>结构特点介绍</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7884150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3"/>
          <p:cNvSpPr txBox="1">
            <a:spLocks noChangeArrowheads="1"/>
          </p:cNvSpPr>
          <p:nvPr/>
        </p:nvSpPr>
        <p:spPr bwMode="auto">
          <a:xfrm>
            <a:off x="582613" y="1339326"/>
            <a:ext cx="2462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3.  </a:t>
            </a:r>
            <a:r>
              <a:rPr lang="zh-CN" altLang="en-US" sz="2000" dirty="0"/>
              <a:t>统一的接线位置</a:t>
            </a:r>
            <a:endParaRPr lang="en-US" altLang="zh-CN" sz="2000" dirty="0"/>
          </a:p>
        </p:txBody>
      </p:sp>
      <p:sp>
        <p:nvSpPr>
          <p:cNvPr id="16390" name="TextBox 15"/>
          <p:cNvSpPr txBox="1">
            <a:spLocks noChangeArrowheads="1"/>
          </p:cNvSpPr>
          <p:nvPr/>
        </p:nvSpPr>
        <p:spPr bwMode="auto">
          <a:xfrm>
            <a:off x="582613" y="1989139"/>
            <a:ext cx="4918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dirty="0">
                <a:latin typeface="宋体" charset="-122"/>
              </a:rPr>
              <a:t>★ </a:t>
            </a:r>
            <a:r>
              <a:rPr lang="zh-CN" altLang="en-US" dirty="0"/>
              <a:t>便于</a:t>
            </a:r>
            <a:r>
              <a:rPr lang="zh-CN" altLang="en-US" dirty="0" smtClean="0"/>
              <a:t>布线</a:t>
            </a:r>
            <a:endParaRPr lang="en-US" altLang="zh-CN" dirty="0"/>
          </a:p>
        </p:txBody>
      </p:sp>
      <p:sp>
        <p:nvSpPr>
          <p:cNvPr id="16391" name="TextBox 16"/>
          <p:cNvSpPr txBox="1">
            <a:spLocks noChangeArrowheads="1"/>
          </p:cNvSpPr>
          <p:nvPr/>
        </p:nvSpPr>
        <p:spPr bwMode="auto">
          <a:xfrm>
            <a:off x="6246817" y="1733553"/>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6392"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grpSp>
        <p:nvGrpSpPr>
          <p:cNvPr id="4" name="组合 3"/>
          <p:cNvGrpSpPr/>
          <p:nvPr/>
        </p:nvGrpSpPr>
        <p:grpSpPr>
          <a:xfrm>
            <a:off x="1977521" y="2015116"/>
            <a:ext cx="2134610" cy="3639053"/>
            <a:chOff x="6444208" y="1418457"/>
            <a:chExt cx="1774570" cy="3068962"/>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418457"/>
              <a:ext cx="1774570" cy="306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713017" y="2276872"/>
              <a:ext cx="1236951" cy="40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schemeClr val="accent3"/>
                  </a:solidFill>
                </a:rPr>
                <a:t>GM7-630</a:t>
              </a:r>
              <a:endParaRPr lang="zh-CN" altLang="en-US" sz="1100" dirty="0">
                <a:solidFill>
                  <a:schemeClr val="accent3"/>
                </a:solidFill>
              </a:endParaRPr>
            </a:p>
          </p:txBody>
        </p:sp>
      </p:grpSp>
      <p:grpSp>
        <p:nvGrpSpPr>
          <p:cNvPr id="3" name="组合 2"/>
          <p:cNvGrpSpPr/>
          <p:nvPr/>
        </p:nvGrpSpPr>
        <p:grpSpPr>
          <a:xfrm>
            <a:off x="5101366" y="2492896"/>
            <a:ext cx="1717645" cy="2828302"/>
            <a:chOff x="3923928" y="1459924"/>
            <a:chExt cx="1717645" cy="2828302"/>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459924"/>
              <a:ext cx="1717645" cy="2828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4164274" y="1989139"/>
              <a:ext cx="1236951" cy="40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smtClean="0">
                  <a:solidFill>
                    <a:schemeClr val="tx2"/>
                  </a:solidFill>
                </a:rPr>
                <a:t>GM8-400</a:t>
              </a:r>
              <a:endParaRPr lang="zh-CN" altLang="en-US" sz="1100" dirty="0">
                <a:solidFill>
                  <a:schemeClr val="tx2"/>
                </a:solidFill>
              </a:endParaRPr>
            </a:p>
          </p:txBody>
        </p:sp>
      </p:grpSp>
      <p:sp>
        <p:nvSpPr>
          <p:cNvPr id="13" name="标题 1"/>
          <p:cNvSpPr txBox="1">
            <a:spLocks/>
          </p:cNvSpPr>
          <p:nvPr/>
        </p:nvSpPr>
        <p:spPr bwMode="white">
          <a:xfrm>
            <a:off x="3419872" y="5654169"/>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GM7-630</a:t>
            </a:r>
            <a:endParaRPr lang="zh-CN" altLang="en-US" sz="2400" dirty="0" smtClean="0">
              <a:solidFill>
                <a:srgbClr val="002060"/>
              </a:solidFill>
              <a:latin typeface="微软雅黑" pitchFamily="34" charset="-122"/>
              <a:ea typeface="微软雅黑" pitchFamily="34" charset="-122"/>
            </a:endParaRPr>
          </a:p>
        </p:txBody>
      </p:sp>
      <p:sp>
        <p:nvSpPr>
          <p:cNvPr id="16"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20916823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23850" y="1300757"/>
            <a:ext cx="6840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4.  </a:t>
            </a:r>
            <a:r>
              <a:rPr lang="en-US" altLang="zh-CN" sz="2000" dirty="0" smtClean="0"/>
              <a:t>GM7-630</a:t>
            </a:r>
            <a:r>
              <a:rPr lang="zh-CN" altLang="en-US" sz="2000" dirty="0" smtClean="0"/>
              <a:t>系列</a:t>
            </a:r>
            <a:r>
              <a:rPr lang="zh-CN" altLang="en-US" sz="2000" dirty="0"/>
              <a:t>塑壳断路器通用特点</a:t>
            </a:r>
            <a:endParaRPr lang="en-US" altLang="zh-CN" sz="2000" dirty="0"/>
          </a:p>
        </p:txBody>
      </p:sp>
      <p:sp>
        <p:nvSpPr>
          <p:cNvPr id="17414"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sp>
        <p:nvSpPr>
          <p:cNvPr id="17415" name="矩形 1"/>
          <p:cNvSpPr>
            <a:spLocks noChangeArrowheads="1"/>
          </p:cNvSpPr>
          <p:nvPr/>
        </p:nvSpPr>
        <p:spPr bwMode="auto">
          <a:xfrm>
            <a:off x="1585912" y="5733256"/>
            <a:ext cx="6082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t>接线端子，宽度与间距与</a:t>
            </a:r>
            <a:r>
              <a:rPr lang="en-US" altLang="zh-CN" dirty="0" smtClean="0"/>
              <a:t>GM8-400</a:t>
            </a:r>
            <a:r>
              <a:rPr lang="zh-CN" altLang="en-US" dirty="0" smtClean="0"/>
              <a:t>一致，更便于产品替代。</a:t>
            </a:r>
            <a:endParaRPr lang="zh-CN"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7" y="2492896"/>
            <a:ext cx="31718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35974252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TextBox 11"/>
          <p:cNvSpPr txBox="1">
            <a:spLocks noChangeArrowheads="1"/>
          </p:cNvSpPr>
          <p:nvPr/>
        </p:nvSpPr>
        <p:spPr bwMode="auto">
          <a:xfrm>
            <a:off x="677077" y="5438050"/>
            <a:ext cx="65527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1600" dirty="0">
                <a:latin typeface="宋体" charset="-122"/>
              </a:rPr>
              <a:t>★ </a:t>
            </a:r>
            <a:r>
              <a:rPr lang="zh-CN" altLang="en-US" sz="1600" dirty="0"/>
              <a:t>对于核心部件“机构”和“内部附件”</a:t>
            </a:r>
            <a:r>
              <a:rPr lang="zh-CN" altLang="en-US" sz="1600" dirty="0" smtClean="0"/>
              <a:t>：在</a:t>
            </a:r>
            <a:r>
              <a:rPr lang="zh-CN" altLang="en-US" sz="1600" dirty="0"/>
              <a:t>设计原理相同、加工工艺类似的情况下，仅需对少数零件做修改就能够达到不同的技术参数，适用于同</a:t>
            </a:r>
            <a:r>
              <a:rPr lang="zh-CN" altLang="en-US" sz="1600" dirty="0" smtClean="0"/>
              <a:t>系列、不同品种的</a:t>
            </a:r>
            <a:r>
              <a:rPr lang="zh-CN" altLang="en-US" sz="1600" dirty="0"/>
              <a:t>产品，实现产品改型。</a:t>
            </a:r>
            <a:endParaRPr lang="en-US" altLang="zh-CN" sz="1600" dirty="0"/>
          </a:p>
        </p:txBody>
      </p:sp>
      <p:sp>
        <p:nvSpPr>
          <p:cNvPr id="8204" name="TextBox 4"/>
          <p:cNvSpPr txBox="1">
            <a:spLocks noChangeArrowheads="1"/>
          </p:cNvSpPr>
          <p:nvPr/>
        </p:nvSpPr>
        <p:spPr bwMode="auto">
          <a:xfrm>
            <a:off x="6213476" y="1728790"/>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7"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5" name="右箭头 4"/>
          <p:cNvSpPr/>
          <p:nvPr/>
        </p:nvSpPr>
        <p:spPr>
          <a:xfrm>
            <a:off x="605884" y="3875375"/>
            <a:ext cx="6990451" cy="525347"/>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altLang="zh-CN" sz="1400" dirty="0" smtClean="0"/>
              <a:t>GM7-1600                          GM61-1600                         GM5-1250PT</a:t>
            </a:r>
            <a:r>
              <a:rPr lang="en-US" altLang="zh-CN" dirty="0" smtClean="0"/>
              <a:t> </a:t>
            </a:r>
            <a:endParaRPr lang="zh-CN" altLang="en-US" dirty="0"/>
          </a:p>
        </p:txBody>
      </p:sp>
      <p:sp>
        <p:nvSpPr>
          <p:cNvPr id="6" name="TextBox 5"/>
          <p:cNvSpPr txBox="1"/>
          <p:nvPr/>
        </p:nvSpPr>
        <p:spPr>
          <a:xfrm>
            <a:off x="2915816" y="4378531"/>
            <a:ext cx="2448271"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dirty="0" smtClean="0"/>
              <a:t>（</a:t>
            </a:r>
            <a:r>
              <a:rPr lang="en-US" altLang="zh-CN" dirty="0" smtClean="0"/>
              <a:t>1</a:t>
            </a:r>
            <a:r>
              <a:rPr lang="zh-CN" altLang="en-US" dirty="0" smtClean="0"/>
              <a:t>）平台化开发理念</a:t>
            </a:r>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85" y="1571119"/>
            <a:ext cx="1157803" cy="176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5664" y="1166026"/>
            <a:ext cx="1200312" cy="257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010" y="1166025"/>
            <a:ext cx="1202254" cy="257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标题 1"/>
          <p:cNvSpPr txBox="1">
            <a:spLocks/>
          </p:cNvSpPr>
          <p:nvPr/>
        </p:nvSpPr>
        <p:spPr bwMode="white">
          <a:xfrm>
            <a:off x="3155664" y="4797276"/>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4028609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2267744" y="1196752"/>
            <a:ext cx="5256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sz="2000" dirty="0" smtClean="0"/>
              <a:t>（</a:t>
            </a:r>
            <a:r>
              <a:rPr lang="en-US" altLang="zh-CN" sz="2000" dirty="0" smtClean="0"/>
              <a:t>2</a:t>
            </a:r>
            <a:r>
              <a:rPr lang="zh-CN" altLang="en-US" sz="2000" dirty="0" smtClean="0"/>
              <a:t>）  </a:t>
            </a:r>
            <a:r>
              <a:rPr lang="zh-CN" altLang="en-US" sz="2000" dirty="0"/>
              <a:t>“动静触头和灭弧室</a:t>
            </a:r>
            <a:r>
              <a:rPr lang="zh-CN" altLang="en-US" sz="2000" dirty="0" smtClean="0"/>
              <a:t>”核心技术</a:t>
            </a:r>
            <a:endParaRPr lang="en-US" altLang="zh-CN" sz="2000" dirty="0"/>
          </a:p>
        </p:txBody>
      </p:sp>
      <p:pic>
        <p:nvPicPr>
          <p:cNvPr id="10246" name="Picture 2"/>
          <p:cNvPicPr>
            <a:picLocks noChangeAspect="1" noChangeArrowheads="1"/>
          </p:cNvPicPr>
          <p:nvPr/>
        </p:nvPicPr>
        <p:blipFill>
          <a:blip r:embed="rId2">
            <a:extLst>
              <a:ext uri="{28A0092B-C50C-407E-A947-70E740481C1C}">
                <a14:useLocalDpi xmlns:a14="http://schemas.microsoft.com/office/drawing/2010/main" val="0"/>
              </a:ext>
            </a:extLst>
          </a:blip>
          <a:srcRect l="6847" t="5475" r="2400" b="327"/>
          <a:stretch>
            <a:fillRect/>
          </a:stretch>
        </p:blipFill>
        <p:spPr bwMode="auto">
          <a:xfrm>
            <a:off x="539552" y="1919928"/>
            <a:ext cx="40227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8" name="矩形 7"/>
          <p:cNvSpPr>
            <a:spLocks noChangeArrowheads="1"/>
          </p:cNvSpPr>
          <p:nvPr/>
        </p:nvSpPr>
        <p:spPr bwMode="auto">
          <a:xfrm>
            <a:off x="4788024" y="4869160"/>
            <a:ext cx="39604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强吹弧设计</a:t>
            </a:r>
            <a:r>
              <a:rPr lang="en-US" altLang="zh-CN" dirty="0"/>
              <a:t>(</a:t>
            </a:r>
            <a:r>
              <a:rPr lang="zh-CN" altLang="en-US" dirty="0"/>
              <a:t>动、静触头绝缘件采用产气材料，栅片数量增加至</a:t>
            </a:r>
            <a:r>
              <a:rPr lang="en-US" altLang="zh-CN" dirty="0" smtClean="0"/>
              <a:t>19</a:t>
            </a:r>
            <a:r>
              <a:rPr lang="zh-CN" altLang="en-US" dirty="0" smtClean="0"/>
              <a:t>片，设置电弧防反喷触头结构）。</a:t>
            </a:r>
            <a:endParaRPr lang="zh-CN" altLang="en-US" dirty="0"/>
          </a:p>
        </p:txBody>
      </p:sp>
      <p:sp>
        <p:nvSpPr>
          <p:cNvPr id="12"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13" name="矩形 7"/>
          <p:cNvSpPr>
            <a:spLocks noChangeArrowheads="1"/>
          </p:cNvSpPr>
          <p:nvPr/>
        </p:nvSpPr>
        <p:spPr bwMode="auto">
          <a:xfrm>
            <a:off x="579728" y="4824561"/>
            <a:ext cx="3456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a:t>
            </a:r>
            <a:r>
              <a:rPr lang="zh-CN" altLang="en-US" dirty="0"/>
              <a:t>大开距设计</a:t>
            </a:r>
            <a:r>
              <a:rPr lang="en-US" altLang="zh-CN" dirty="0"/>
              <a:t>(</a:t>
            </a:r>
            <a:r>
              <a:rPr lang="zh-CN" altLang="en-US" dirty="0"/>
              <a:t>触头开距为</a:t>
            </a:r>
            <a:r>
              <a:rPr lang="zh-CN" altLang="en-US" dirty="0" smtClean="0"/>
              <a:t>≥</a:t>
            </a:r>
            <a:r>
              <a:rPr lang="en-US" altLang="zh-CN" dirty="0" smtClean="0"/>
              <a:t>40mm</a:t>
            </a:r>
            <a:r>
              <a:rPr lang="zh-CN" altLang="en-US" dirty="0"/>
              <a:t>，引弧开距为</a:t>
            </a:r>
            <a:r>
              <a:rPr lang="zh-CN" altLang="en-US" dirty="0" smtClean="0"/>
              <a:t>≥</a:t>
            </a:r>
            <a:r>
              <a:rPr lang="en-US" altLang="zh-CN" dirty="0" smtClean="0"/>
              <a:t>60mm</a:t>
            </a:r>
            <a:r>
              <a:rPr lang="en-US" altLang="zh-CN" dirty="0"/>
              <a:t>)</a:t>
            </a:r>
            <a:r>
              <a:rPr lang="zh-CN" altLang="en-US" dirty="0" smtClean="0"/>
              <a:t>；</a:t>
            </a:r>
            <a:endParaRPr lang="en-US" altLang="zh-CN"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2085178"/>
            <a:ext cx="2432931" cy="243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标题 1"/>
          <p:cNvSpPr txBox="1">
            <a:spLocks/>
          </p:cNvSpPr>
          <p:nvPr/>
        </p:nvSpPr>
        <p:spPr bwMode="white">
          <a:xfrm>
            <a:off x="3059832" y="5801718"/>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42914289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9" name="TextBox 1"/>
          <p:cNvSpPr txBox="1">
            <a:spLocks noChangeArrowheads="1"/>
          </p:cNvSpPr>
          <p:nvPr/>
        </p:nvSpPr>
        <p:spPr bwMode="auto">
          <a:xfrm>
            <a:off x="611561" y="4005064"/>
            <a:ext cx="7920877" cy="2416046"/>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zh-CN" altLang="en-US" sz="2000" b="1" dirty="0">
                <a:latin typeface="宋体" charset="-122"/>
              </a:rPr>
              <a:t>★ </a:t>
            </a:r>
            <a:r>
              <a:rPr lang="zh-CN" altLang="en-US" sz="2000" b="1" dirty="0" smtClean="0">
                <a:latin typeface="宋体" charset="-122"/>
              </a:rPr>
              <a:t>核心技术特征</a:t>
            </a:r>
            <a:r>
              <a:rPr lang="zh-CN" altLang="en-US" sz="2000" b="1" dirty="0">
                <a:latin typeface="宋体" charset="-122"/>
              </a:rPr>
              <a:t>：</a:t>
            </a:r>
            <a:endParaRPr lang="en-US" altLang="zh-CN" sz="2000" b="1" dirty="0">
              <a:latin typeface="宋体" charset="-122"/>
            </a:endParaRPr>
          </a:p>
          <a:p>
            <a:pPr eaLnBrk="1" hangingPunct="1"/>
            <a:r>
              <a:rPr lang="zh-CN" altLang="en-US" dirty="0">
                <a:latin typeface="宋体" charset="-122"/>
              </a:rPr>
              <a:t>① 静触头电触点与动触头电触点的接触面与基座底平面的夹角为锐角且位于第一象限。</a:t>
            </a:r>
            <a:endParaRPr lang="en-US" altLang="zh-CN" dirty="0">
              <a:latin typeface="宋体" charset="-122"/>
            </a:endParaRPr>
          </a:p>
          <a:p>
            <a:pPr eaLnBrk="1" hangingPunct="1"/>
            <a:r>
              <a:rPr lang="zh-CN" altLang="en-US" dirty="0">
                <a:latin typeface="宋体" charset="-122"/>
              </a:rPr>
              <a:t>② 栅片灭弧室，其底部和顶部各设置有一片引弧栅片，灭弧室底部引弧栅片低于静触头电触点，灭弧室顶部引弧栅片高于动触头打开时的动触头电触点最大位置</a:t>
            </a:r>
            <a:r>
              <a:rPr lang="zh-CN" altLang="en-US" dirty="0" smtClean="0">
                <a:latin typeface="宋体" charset="-122"/>
              </a:rPr>
              <a:t>。</a:t>
            </a:r>
            <a:endParaRPr lang="en-US" altLang="zh-CN" dirty="0" smtClean="0">
              <a:latin typeface="宋体" charset="-122"/>
            </a:endParaRPr>
          </a:p>
          <a:p>
            <a:pPr eaLnBrk="1" hangingPunct="1"/>
            <a:r>
              <a:rPr lang="en-US" altLang="zh-CN" dirty="0" smtClean="0">
                <a:latin typeface="宋体" charset="-122"/>
              </a:rPr>
              <a:t>③ </a:t>
            </a:r>
            <a:r>
              <a:rPr lang="zh-CN" altLang="en-US" dirty="0" smtClean="0">
                <a:latin typeface="宋体" charset="-122"/>
              </a:rPr>
              <a:t>灭弧区域与转轴机构之间设置有防反喷挡板。</a:t>
            </a:r>
            <a:endParaRPr lang="en-US" altLang="zh-CN" dirty="0" smtClean="0">
              <a:latin typeface="宋体" charset="-122"/>
            </a:endParaRPr>
          </a:p>
          <a:p>
            <a:pPr eaLnBrk="1" hangingPunct="1"/>
            <a:r>
              <a:rPr lang="en-US" altLang="zh-CN" dirty="0" smtClean="0">
                <a:latin typeface="宋体" charset="-122"/>
              </a:rPr>
              <a:t>④ </a:t>
            </a:r>
            <a:r>
              <a:rPr lang="zh-CN" altLang="en-US" dirty="0" smtClean="0">
                <a:latin typeface="宋体" charset="-122"/>
              </a:rPr>
              <a:t>灭弧室隔弧罩形成收缩结构弧道。</a:t>
            </a:r>
            <a:endParaRPr lang="en-US" altLang="zh-CN" dirty="0">
              <a:latin typeface="宋体" charset="-122"/>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052736"/>
            <a:ext cx="4176464" cy="261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7"/>
          <p:cNvSpPr>
            <a:spLocks noChangeArrowheads="1"/>
          </p:cNvSpPr>
          <p:nvPr/>
        </p:nvSpPr>
        <p:spPr bwMode="auto">
          <a:xfrm>
            <a:off x="2591781" y="3645024"/>
            <a:ext cx="3960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latin typeface="宋体" charset="-122"/>
              </a:rPr>
              <a:t>★灭弧室隔弧罩的弧道收缩结构</a:t>
            </a:r>
            <a:endParaRPr lang="zh-CN" altLang="en-US" dirty="0"/>
          </a:p>
        </p:txBody>
      </p:sp>
      <p:sp>
        <p:nvSpPr>
          <p:cNvPr id="6" name="标题 1"/>
          <p:cNvSpPr txBox="1">
            <a:spLocks/>
          </p:cNvSpPr>
          <p:nvPr/>
        </p:nvSpPr>
        <p:spPr bwMode="white">
          <a:xfrm>
            <a:off x="239965" y="2360605"/>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0956520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sp>
        <p:nvSpPr>
          <p:cNvPr id="9" name="矩形 4"/>
          <p:cNvSpPr>
            <a:spLocks noChangeArrowheads="1"/>
          </p:cNvSpPr>
          <p:nvPr/>
        </p:nvSpPr>
        <p:spPr bwMode="auto">
          <a:xfrm>
            <a:off x="578061" y="4709323"/>
            <a:ext cx="8213352" cy="1308050"/>
          </a:xfrm>
          <a:prstGeom prst="rect">
            <a:avLst/>
          </a:prstGeom>
          <a:ln/>
        </p:spPr>
        <p:style>
          <a:lnRef idx="1">
            <a:schemeClr val="accent1"/>
          </a:lnRef>
          <a:fillRef idx="3">
            <a:schemeClr val="accent1"/>
          </a:fillRef>
          <a:effectRef idx="2">
            <a:schemeClr val="accent1"/>
          </a:effectRef>
          <a:fontRef idx="minor">
            <a:schemeClr val="lt1"/>
          </a:fontRef>
        </p:style>
        <p:txBody>
          <a:bodyPr wrap="square">
            <a:spAutoFit/>
          </a:bodyPr>
          <a:lstStyle/>
          <a:p>
            <a:pPr>
              <a:spcAft>
                <a:spcPts val="600"/>
              </a:spcAft>
            </a:pPr>
            <a:r>
              <a:rPr lang="zh-CN" altLang="en-US" sz="2000" b="1" dirty="0" smtClean="0">
                <a:latin typeface="宋体" charset="-122"/>
              </a:rPr>
              <a:t>★核心技术特征：</a:t>
            </a:r>
            <a:endParaRPr lang="en-US" altLang="zh-CN" sz="2000" b="1" dirty="0">
              <a:latin typeface="宋体" charset="-122"/>
            </a:endParaRPr>
          </a:p>
          <a:p>
            <a:r>
              <a:rPr lang="zh-CN" altLang="en-US" dirty="0" smtClean="0">
                <a:latin typeface="宋体" charset="-122"/>
              </a:rPr>
              <a:t>采用</a:t>
            </a:r>
            <a:r>
              <a:rPr lang="zh-CN" altLang="en-US" dirty="0">
                <a:latin typeface="宋体" charset="-122"/>
              </a:rPr>
              <a:t>具有引弧结构的动静触头，配合具有引弧栅</a:t>
            </a:r>
            <a:r>
              <a:rPr lang="zh-CN" altLang="en-US" dirty="0" smtClean="0">
                <a:latin typeface="宋体" charset="-122"/>
              </a:rPr>
              <a:t>片、收缩结构产</a:t>
            </a:r>
            <a:r>
              <a:rPr lang="zh-CN" altLang="en-US" dirty="0">
                <a:latin typeface="宋体" charset="-122"/>
              </a:rPr>
              <a:t>气隔弧</a:t>
            </a:r>
            <a:r>
              <a:rPr lang="zh-CN" altLang="en-US" dirty="0" smtClean="0">
                <a:latin typeface="宋体" charset="-122"/>
              </a:rPr>
              <a:t>罩的</a:t>
            </a:r>
            <a:r>
              <a:rPr lang="zh-CN" altLang="en-US" dirty="0">
                <a:latin typeface="宋体" charset="-122"/>
              </a:rPr>
              <a:t>灭弧</a:t>
            </a:r>
            <a:r>
              <a:rPr lang="zh-CN" altLang="en-US" dirty="0" smtClean="0">
                <a:latin typeface="宋体" charset="-122"/>
              </a:rPr>
              <a:t>室以及电弧防反喷触头结构，来</a:t>
            </a:r>
            <a:r>
              <a:rPr lang="zh-CN" altLang="en-US" dirty="0">
                <a:latin typeface="宋体" charset="-122"/>
              </a:rPr>
              <a:t>增加动触头打开后的电弧的移动速度和拉长速度，可以</a:t>
            </a:r>
            <a:r>
              <a:rPr lang="zh-CN" altLang="en-US" dirty="0" smtClean="0"/>
              <a:t>实现高压交、直流分断</a:t>
            </a:r>
            <a:r>
              <a:rPr lang="zh-CN" altLang="en-US" dirty="0"/>
              <a:t>，</a:t>
            </a:r>
            <a:r>
              <a:rPr lang="zh-CN" altLang="en-US" dirty="0" smtClean="0">
                <a:latin typeface="宋体" charset="-122"/>
              </a:rPr>
              <a:t>满足高电压场合要求</a:t>
            </a:r>
            <a:r>
              <a:rPr lang="zh-CN" altLang="en-US" dirty="0">
                <a:latin typeface="宋体" charset="-122"/>
              </a:rPr>
              <a:t>。</a:t>
            </a:r>
            <a:endParaRPr lang="en-US" altLang="zh-CN" dirty="0">
              <a:latin typeface="宋体"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68760"/>
            <a:ext cx="4652764" cy="309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1"/>
          <p:cNvSpPr txBox="1">
            <a:spLocks/>
          </p:cNvSpPr>
          <p:nvPr/>
        </p:nvSpPr>
        <p:spPr bwMode="white">
          <a:xfrm>
            <a:off x="107504" y="2862480"/>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33801488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2" descr="E:\PPT\自拍照片\IMG_3852.JPG"/>
          <p:cNvPicPr>
            <a:picLocks noChangeAspect="1" noChangeArrowheads="1"/>
          </p:cNvPicPr>
          <p:nvPr/>
        </p:nvPicPr>
        <p:blipFill>
          <a:blip r:embed="rId2"/>
          <a:stretch>
            <a:fillRect/>
          </a:stretch>
        </p:blipFill>
        <p:spPr bwMode="auto">
          <a:xfrm>
            <a:off x="2643174" y="1104970"/>
            <a:ext cx="3071834" cy="379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4"/>
          <p:cNvSpPr>
            <a:spLocks noChangeArrowheads="1"/>
          </p:cNvSpPr>
          <p:nvPr/>
        </p:nvSpPr>
        <p:spPr bwMode="auto">
          <a:xfrm>
            <a:off x="575766" y="5445224"/>
            <a:ext cx="7740650" cy="1031051"/>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a:spcAft>
                <a:spcPts val="600"/>
              </a:spcAft>
            </a:pPr>
            <a:r>
              <a:rPr lang="zh-CN" altLang="en-US" sz="2000" b="1" dirty="0" smtClean="0">
                <a:latin typeface="宋体" charset="-122"/>
              </a:rPr>
              <a:t>★</a:t>
            </a:r>
            <a:r>
              <a:rPr lang="zh-CN" altLang="en-US" sz="2000" b="1" dirty="0">
                <a:latin typeface="宋体" charset="-122"/>
              </a:rPr>
              <a:t>核心</a:t>
            </a:r>
            <a:r>
              <a:rPr lang="zh-CN" altLang="en-US" sz="2000" b="1" dirty="0" smtClean="0">
                <a:latin typeface="宋体" charset="-122"/>
              </a:rPr>
              <a:t>技术优势</a:t>
            </a:r>
            <a:r>
              <a:rPr lang="zh-CN" altLang="en-US" sz="2000" b="1" dirty="0">
                <a:latin typeface="宋体" charset="-122"/>
              </a:rPr>
              <a:t>：</a:t>
            </a:r>
            <a:endParaRPr lang="en-US" altLang="zh-CN" sz="2000" b="1" dirty="0">
              <a:latin typeface="宋体" charset="-122"/>
            </a:endParaRPr>
          </a:p>
          <a:p>
            <a:r>
              <a:rPr lang="zh-CN" altLang="en-US" dirty="0" smtClean="0">
                <a:solidFill>
                  <a:schemeClr val="lt1"/>
                </a:solidFill>
                <a:latin typeface="宋体" charset="-122"/>
              </a:rPr>
              <a:t>采用快速分断机构，动触头配合推杆推动机构牵引杆，来增加动触头斥开后操作机构的脱扣速度，有利于实现高电压交流分断，满足高电压要求。</a:t>
            </a:r>
            <a:endParaRPr lang="zh-CN" altLang="zh-CN" dirty="0">
              <a:solidFill>
                <a:schemeClr val="lt1"/>
              </a:solidFill>
              <a:latin typeface="宋体" charset="-122"/>
            </a:endParaRPr>
          </a:p>
        </p:txBody>
      </p:sp>
      <p:sp>
        <p:nvSpPr>
          <p:cNvPr id="5" name="标题 1"/>
          <p:cNvSpPr txBox="1">
            <a:spLocks/>
          </p:cNvSpPr>
          <p:nvPr/>
        </p:nvSpPr>
        <p:spPr bwMode="white">
          <a:xfrm>
            <a:off x="3110296" y="4926718"/>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
        <p:nvSpPr>
          <p:cNvPr id="7" name="标题 1"/>
          <p:cNvSpPr txBox="1">
            <a:spLocks/>
          </p:cNvSpPr>
          <p:nvPr/>
        </p:nvSpPr>
        <p:spPr bwMode="white">
          <a:xfrm>
            <a:off x="3700610" y="404664"/>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zh-CN" altLang="en-US" sz="2400" dirty="0" smtClean="0">
                <a:solidFill>
                  <a:srgbClr val="002060"/>
                </a:solidFill>
                <a:latin typeface="微软雅黑" pitchFamily="34" charset="-122"/>
                <a:ea typeface="微软雅黑" pitchFamily="34" charset="-122"/>
              </a:rPr>
              <a:t>结构特点</a:t>
            </a:r>
          </a:p>
        </p:txBody>
      </p:sp>
    </p:spTree>
    <p:extLst>
      <p:ext uri="{BB962C8B-B14F-4D97-AF65-F5344CB8AC3E}">
        <p14:creationId xmlns:p14="http://schemas.microsoft.com/office/powerpoint/2010/main" val="6463290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日期占位符 3"/>
          <p:cNvSpPr txBox="1">
            <a:spLocks noGrp="1" noChangeArrowheads="1"/>
          </p:cNvSpPr>
          <p:nvPr/>
        </p:nvSpPr>
        <p:spPr bwMode="auto">
          <a:xfrm>
            <a:off x="457200" y="6537325"/>
            <a:ext cx="2895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r>
              <a:rPr lang="en-US" altLang="zh-CN" sz="1000" b="1">
                <a:latin typeface="Verdana" pitchFamily="34" charset="0"/>
                <a:ea typeface="宋体" pitchFamily="2" charset="-122"/>
              </a:rPr>
              <a:t>www.themegallery.com</a:t>
            </a:r>
          </a:p>
        </p:txBody>
      </p:sp>
      <p:sp>
        <p:nvSpPr>
          <p:cNvPr id="7173" name="Text Box 3"/>
          <p:cNvSpPr txBox="1">
            <a:spLocks noChangeArrowheads="1"/>
          </p:cNvSpPr>
          <p:nvPr/>
        </p:nvSpPr>
        <p:spPr bwMode="auto">
          <a:xfrm>
            <a:off x="381000" y="6583370"/>
            <a:ext cx="22098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eaLnBrk="1" hangingPunct="1">
              <a:spcBef>
                <a:spcPct val="20000"/>
              </a:spcBef>
              <a:buClr>
                <a:schemeClr val="hlink"/>
              </a:buClr>
              <a:buFont typeface="Wingdings" pitchFamily="2" charset="2"/>
              <a:buNone/>
            </a:pPr>
            <a:r>
              <a:rPr lang="en-US" altLang="zh-CN" sz="1200" b="1"/>
              <a:t>www.securelucky.com.cn</a:t>
            </a:r>
            <a:endParaRPr lang="zh-CN" altLang="en-US" sz="1200"/>
          </a:p>
        </p:txBody>
      </p:sp>
      <p:sp>
        <p:nvSpPr>
          <p:cNvPr id="7176" name="Text Box 8"/>
          <p:cNvSpPr txBox="1">
            <a:spLocks noChangeArrowheads="1"/>
          </p:cNvSpPr>
          <p:nvPr/>
        </p:nvSpPr>
        <p:spPr bwMode="auto">
          <a:xfrm>
            <a:off x="4038600" y="1828806"/>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微软雅黑" pitchFamily="34" charset="-122"/>
              </a:defRPr>
            </a:lvl1pPr>
            <a:lvl2pPr marL="742950" indent="-285750" eaLnBrk="0" hangingPunct="0">
              <a:defRPr>
                <a:solidFill>
                  <a:schemeClr val="tx1"/>
                </a:solidFill>
                <a:latin typeface="Arial" pitchFamily="34" charset="0"/>
                <a:ea typeface="微软雅黑" pitchFamily="34" charset="-122"/>
              </a:defRPr>
            </a:lvl2pPr>
            <a:lvl3pPr marL="1143000" indent="-228600" eaLnBrk="0" hangingPunct="0">
              <a:defRPr>
                <a:solidFill>
                  <a:schemeClr val="tx1"/>
                </a:solidFill>
                <a:latin typeface="Arial" pitchFamily="34" charset="0"/>
                <a:ea typeface="微软雅黑" pitchFamily="34" charset="-122"/>
              </a:defRPr>
            </a:lvl3pPr>
            <a:lvl4pPr marL="1600200" indent="-228600" eaLnBrk="0" hangingPunct="0">
              <a:defRPr>
                <a:solidFill>
                  <a:schemeClr val="tx1"/>
                </a:solidFill>
                <a:latin typeface="Arial" pitchFamily="34" charset="0"/>
                <a:ea typeface="微软雅黑" pitchFamily="34" charset="-122"/>
              </a:defRPr>
            </a:lvl4pPr>
            <a:lvl5pPr marL="2057400" indent="-228600" eaLnBrk="0" hangingPunct="0">
              <a:defRPr>
                <a:solidFill>
                  <a:schemeClr val="tx1"/>
                </a:solidFill>
                <a:latin typeface="Arial" pitchFamily="34" charset="0"/>
                <a:ea typeface="微软雅黑" pitchFamily="34" charset="-122"/>
              </a:defRPr>
            </a:lvl5pPr>
            <a:lvl6pPr marL="2514600" indent="-228600" algn="ctr" eaLnBrk="0" fontAlgn="base" hangingPunct="0">
              <a:spcBef>
                <a:spcPct val="0"/>
              </a:spcBef>
              <a:spcAft>
                <a:spcPct val="0"/>
              </a:spcAft>
              <a:defRPr>
                <a:solidFill>
                  <a:schemeClr val="tx1"/>
                </a:solidFill>
                <a:latin typeface="Arial" pitchFamily="34" charset="0"/>
                <a:ea typeface="微软雅黑" pitchFamily="34" charset="-122"/>
              </a:defRPr>
            </a:lvl6pPr>
            <a:lvl7pPr marL="2971800" indent="-228600" algn="ctr" eaLnBrk="0" fontAlgn="base" hangingPunct="0">
              <a:spcBef>
                <a:spcPct val="0"/>
              </a:spcBef>
              <a:spcAft>
                <a:spcPct val="0"/>
              </a:spcAft>
              <a:defRPr>
                <a:solidFill>
                  <a:schemeClr val="tx1"/>
                </a:solidFill>
                <a:latin typeface="Arial" pitchFamily="34" charset="0"/>
                <a:ea typeface="微软雅黑" pitchFamily="34" charset="-122"/>
              </a:defRPr>
            </a:lvl7pPr>
            <a:lvl8pPr marL="3429000" indent="-228600" algn="ctr" eaLnBrk="0" fontAlgn="base" hangingPunct="0">
              <a:spcBef>
                <a:spcPct val="0"/>
              </a:spcBef>
              <a:spcAft>
                <a:spcPct val="0"/>
              </a:spcAft>
              <a:defRPr>
                <a:solidFill>
                  <a:schemeClr val="tx1"/>
                </a:solidFill>
                <a:latin typeface="Arial" pitchFamily="34" charset="0"/>
                <a:ea typeface="微软雅黑" pitchFamily="34" charset="-122"/>
              </a:defRPr>
            </a:lvl8pPr>
            <a:lvl9pPr marL="3886200" indent="-228600" algn="ctr" eaLnBrk="0" fontAlgn="base" hangingPunct="0">
              <a:spcBef>
                <a:spcPct val="0"/>
              </a:spcBef>
              <a:spcAft>
                <a:spcPct val="0"/>
              </a:spcAft>
              <a:defRPr>
                <a:solidFill>
                  <a:schemeClr val="tx1"/>
                </a:solidFill>
                <a:latin typeface="Arial" pitchFamily="34" charset="0"/>
                <a:ea typeface="微软雅黑" pitchFamily="34" charset="-122"/>
              </a:defRPr>
            </a:lvl9pPr>
          </a:lstStyle>
          <a:p>
            <a:pPr algn="l" eaLnBrk="1" hangingPunct="1"/>
            <a:endParaRPr lang="zh-CN" altLang="en-US" sz="2400"/>
          </a:p>
        </p:txBody>
      </p:sp>
      <p:grpSp>
        <p:nvGrpSpPr>
          <p:cNvPr id="7181" name="Group 12"/>
          <p:cNvGrpSpPr>
            <a:grpSpLocks/>
          </p:cNvGrpSpPr>
          <p:nvPr/>
        </p:nvGrpSpPr>
        <p:grpSpPr bwMode="auto">
          <a:xfrm>
            <a:off x="1904879" y="2483436"/>
            <a:ext cx="1141141" cy="2730001"/>
            <a:chOff x="2495" y="49"/>
            <a:chExt cx="2040" cy="784"/>
          </a:xfrm>
        </p:grpSpPr>
        <p:sp>
          <p:nvSpPr>
            <p:cNvPr id="7183" name="AutoShape 11"/>
            <p:cNvSpPr>
              <a:spLocks noChangeArrowheads="1"/>
            </p:cNvSpPr>
            <p:nvPr/>
          </p:nvSpPr>
          <p:spPr bwMode="auto">
            <a:xfrm flipV="1">
              <a:off x="2495" y="402"/>
              <a:ext cx="2040" cy="117"/>
            </a:xfrm>
            <a:prstGeom prst="roundRect">
              <a:avLst>
                <a:gd name="adj" fmla="val 16667"/>
              </a:avLst>
            </a:prstGeom>
            <a:gradFill rotWithShape="1">
              <a:gsLst>
                <a:gs pos="0">
                  <a:srgbClr val="5E9EFF"/>
                </a:gs>
                <a:gs pos="39999">
                  <a:srgbClr val="85C2FF"/>
                </a:gs>
                <a:gs pos="70000">
                  <a:srgbClr val="C4D6EB"/>
                </a:gs>
                <a:gs pos="100000">
                  <a:srgbClr val="FFEBF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p>
              <a:endParaRPr lang="zh-CN" altLang="en-US"/>
            </a:p>
          </p:txBody>
        </p:sp>
        <p:sp>
          <p:nvSpPr>
            <p:cNvPr id="7185" name="AutoShape 15"/>
            <p:cNvSpPr>
              <a:spLocks noChangeArrowheads="1"/>
            </p:cNvSpPr>
            <p:nvPr/>
          </p:nvSpPr>
          <p:spPr bwMode="auto">
            <a:xfrm flipV="1">
              <a:off x="2886" y="49"/>
              <a:ext cx="1311" cy="784"/>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square" anchor="ctr">
              <a:spAutoFit/>
            </a:bodyPr>
            <a:lstStyle/>
            <a:p>
              <a:pPr algn="ctr"/>
              <a:r>
                <a:rPr lang="zh-CN" altLang="en-US" sz="2400" b="1" dirty="0">
                  <a:solidFill>
                    <a:srgbClr val="002060"/>
                  </a:solidFill>
                </a:rPr>
                <a:t>市场监管的</a:t>
              </a:r>
              <a:r>
                <a:rPr lang="zh-CN" altLang="en-US" sz="2400" b="1" dirty="0" smtClean="0">
                  <a:solidFill>
                    <a:srgbClr val="002060"/>
                  </a:solidFill>
                </a:rPr>
                <a:t>认识</a:t>
              </a:r>
              <a:r>
                <a:rPr lang="zh-CN" altLang="en-US" dirty="0" smtClean="0">
                  <a:solidFill>
                    <a:srgbClr val="002060"/>
                  </a:solidFill>
                </a:rPr>
                <a:t> </a:t>
              </a:r>
              <a:endParaRPr lang="zh-CN" altLang="en-US" dirty="0">
                <a:solidFill>
                  <a:srgbClr val="002060"/>
                </a:solidFill>
              </a:endParaRPr>
            </a:p>
          </p:txBody>
        </p:sp>
      </p:grpSp>
      <p:graphicFrame>
        <p:nvGraphicFramePr>
          <p:cNvPr id="20" name="图示 19"/>
          <p:cNvGraphicFramePr/>
          <p:nvPr>
            <p:extLst>
              <p:ext uri="{D42A27DB-BD31-4B8C-83A1-F6EECF244321}">
                <p14:modId xmlns:p14="http://schemas.microsoft.com/office/powerpoint/2010/main" val="3936249756"/>
              </p:ext>
            </p:extLst>
          </p:nvPr>
        </p:nvGraphicFramePr>
        <p:xfrm>
          <a:off x="3380548" y="2237213"/>
          <a:ext cx="4762512" cy="3175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3"/>
          <p:cNvSpPr txBox="1">
            <a:spLocks noChangeArrowheads="1"/>
          </p:cNvSpPr>
          <p:nvPr/>
        </p:nvSpPr>
        <p:spPr bwMode="auto">
          <a:xfrm>
            <a:off x="255701" y="1188765"/>
            <a:ext cx="8784998" cy="601663"/>
          </a:xfrm>
          <a:prstGeom prst="rect">
            <a:avLst/>
          </a:prstGeom>
          <a:noFill/>
          <a:ln w="9525">
            <a:noFill/>
            <a:miter lim="800000"/>
            <a:headEnd/>
            <a:tailEnd/>
          </a:ln>
        </p:spPr>
        <p:txBody>
          <a:bodyPr/>
          <a:lstStyle/>
          <a:p>
            <a:pPr marL="812800" indent="-812800">
              <a:lnSpc>
                <a:spcPct val="120000"/>
              </a:lnSpc>
              <a:spcBef>
                <a:spcPct val="20000"/>
              </a:spcBef>
              <a:defRPr/>
            </a:pPr>
            <a:r>
              <a:rPr lang="zh-CN" altLang="en-US" sz="3200" dirty="0" smtClean="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基于</a:t>
            </a:r>
            <a:r>
              <a:rPr lang="zh-CN" altLang="en-US" sz="3200" dirty="0">
                <a:ln>
                  <a:solidFill>
                    <a:schemeClr val="bg1">
                      <a:alpha val="65000"/>
                    </a:schemeClr>
                  </a:solidFill>
                </a:ln>
                <a:solidFill>
                  <a:srgbClr val="FF0000"/>
                </a:solidFill>
                <a:latin typeface="微软雅黑" pitchFamily="34" charset="-122"/>
                <a:ea typeface="微软雅黑" pitchFamily="34" charset="-122"/>
                <a:cs typeface="Arial Unicode MS" pitchFamily="34" charset="-122"/>
              </a:rPr>
              <a:t>顾客需求做差异化</a:t>
            </a:r>
          </a:p>
          <a:p>
            <a:pPr marL="812800" indent="-812800">
              <a:lnSpc>
                <a:spcPct val="120000"/>
              </a:lnSpc>
              <a:spcBef>
                <a:spcPct val="20000"/>
              </a:spcBef>
              <a:buFont typeface="Wingdings" pitchFamily="2" charset="2"/>
              <a:buNone/>
              <a:defRPr/>
            </a:pPr>
            <a:endParaRPr lang="zh-CN" altLang="en-US" sz="3200" dirty="0">
              <a:solidFill>
                <a:srgbClr val="FF0000"/>
              </a:solidFill>
              <a:latin typeface="微软雅黑" pitchFamily="34" charset="-122"/>
              <a:ea typeface="微软雅黑" pitchFamily="34" charset="-122"/>
            </a:endParaRPr>
          </a:p>
        </p:txBody>
      </p:sp>
      <p:sp>
        <p:nvSpPr>
          <p:cNvPr id="14" name="Rectangle 3"/>
          <p:cNvSpPr txBox="1">
            <a:spLocks noChangeArrowheads="1"/>
          </p:cNvSpPr>
          <p:nvPr/>
        </p:nvSpPr>
        <p:spPr bwMode="auto">
          <a:xfrm>
            <a:off x="3491880" y="221266"/>
            <a:ext cx="2016944" cy="601663"/>
          </a:xfrm>
          <a:prstGeom prst="rect">
            <a:avLst/>
          </a:prstGeom>
          <a:noFill/>
          <a:ln w="9525">
            <a:noFill/>
            <a:miter lim="800000"/>
            <a:headEnd/>
            <a:tailEnd/>
          </a:ln>
        </p:spPr>
        <p:txBody>
          <a:bodyPr/>
          <a:lstStyle/>
          <a:p>
            <a:pPr marL="812800" indent="-812800">
              <a:lnSpc>
                <a:spcPct val="120000"/>
              </a:lnSpc>
              <a:spcBef>
                <a:spcPct val="20000"/>
              </a:spcBef>
              <a:buFont typeface="Wingdings" pitchFamily="2" charset="2"/>
              <a:buNone/>
            </a:pPr>
            <a:r>
              <a:rPr lang="zh-CN" altLang="en-US" sz="3200" dirty="0" smtClean="0">
                <a:solidFill>
                  <a:schemeClr val="bg1"/>
                </a:solidFill>
                <a:latin typeface="微软雅黑"/>
                <a:ea typeface="微软雅黑"/>
                <a:cs typeface="微软雅黑"/>
              </a:rPr>
              <a:t>企业</a:t>
            </a:r>
            <a:r>
              <a:rPr lang="zh-CN" altLang="en-US" sz="3200" dirty="0">
                <a:solidFill>
                  <a:schemeClr val="bg1"/>
                </a:solidFill>
                <a:latin typeface="微软雅黑"/>
                <a:ea typeface="微软雅黑"/>
                <a:cs typeface="微软雅黑"/>
              </a:rPr>
              <a:t>战略</a:t>
            </a:r>
          </a:p>
        </p:txBody>
      </p:sp>
      <p:sp>
        <p:nvSpPr>
          <p:cNvPr id="17" name="TextBox 5"/>
          <p:cNvSpPr txBox="1">
            <a:spLocks noChangeArrowheads="1"/>
          </p:cNvSpPr>
          <p:nvPr/>
        </p:nvSpPr>
        <p:spPr bwMode="auto">
          <a:xfrm>
            <a:off x="-989192" y="1311572"/>
            <a:ext cx="3846140" cy="5386090"/>
          </a:xfrm>
          <a:prstGeom prst="rect">
            <a:avLst/>
          </a:prstGeom>
          <a:noFill/>
          <a:ln w="9525">
            <a:noFill/>
            <a:miter lim="800000"/>
            <a:headEnd/>
            <a:tailEnd/>
          </a:ln>
        </p:spPr>
        <p:txBody>
          <a:bodyPr wrap="square">
            <a:spAutoFit/>
          </a:bodyPr>
          <a:lstStyle/>
          <a:p>
            <a:pPr algn="r"/>
            <a:r>
              <a:rPr lang="zh-CN" altLang="en-US" sz="34400" dirty="0">
                <a:solidFill>
                  <a:srgbClr val="C00000"/>
                </a:solidFill>
                <a:latin typeface="微软雅黑"/>
                <a:ea typeface="微软雅黑"/>
                <a:cs typeface="微软雅黑"/>
              </a:rPr>
              <a:t>！</a:t>
            </a:r>
          </a:p>
        </p:txBody>
      </p:sp>
    </p:spTree>
    <p:extLst>
      <p:ext uri="{BB962C8B-B14F-4D97-AF65-F5344CB8AC3E}">
        <p14:creationId xmlns:p14="http://schemas.microsoft.com/office/powerpoint/2010/main" val="12002246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3"/>
          <p:cNvSpPr txBox="1">
            <a:spLocks noChangeArrowheads="1"/>
          </p:cNvSpPr>
          <p:nvPr/>
        </p:nvSpPr>
        <p:spPr bwMode="auto">
          <a:xfrm>
            <a:off x="582613" y="1339326"/>
            <a:ext cx="2462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3.  </a:t>
            </a:r>
            <a:r>
              <a:rPr lang="zh-CN" altLang="en-US" sz="2000" dirty="0"/>
              <a:t>统一的接线位置</a:t>
            </a:r>
            <a:endParaRPr lang="en-US" altLang="zh-CN" sz="2000" dirty="0"/>
          </a:p>
        </p:txBody>
      </p:sp>
      <p:sp>
        <p:nvSpPr>
          <p:cNvPr id="16390" name="TextBox 15"/>
          <p:cNvSpPr txBox="1">
            <a:spLocks noChangeArrowheads="1"/>
          </p:cNvSpPr>
          <p:nvPr/>
        </p:nvSpPr>
        <p:spPr bwMode="auto">
          <a:xfrm>
            <a:off x="582613" y="1989139"/>
            <a:ext cx="4918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dirty="0">
                <a:latin typeface="宋体" charset="-122"/>
              </a:rPr>
              <a:t>★ </a:t>
            </a:r>
            <a:r>
              <a:rPr lang="zh-CN" altLang="en-US" dirty="0"/>
              <a:t>便于</a:t>
            </a:r>
            <a:r>
              <a:rPr lang="zh-CN" altLang="en-US" dirty="0" smtClean="0"/>
              <a:t>布线</a:t>
            </a:r>
            <a:endParaRPr lang="en-US" altLang="zh-CN" dirty="0"/>
          </a:p>
        </p:txBody>
      </p:sp>
      <p:sp>
        <p:nvSpPr>
          <p:cNvPr id="16391" name="TextBox 16"/>
          <p:cNvSpPr txBox="1">
            <a:spLocks noChangeArrowheads="1"/>
          </p:cNvSpPr>
          <p:nvPr/>
        </p:nvSpPr>
        <p:spPr bwMode="auto">
          <a:xfrm>
            <a:off x="6246817" y="1733553"/>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GM5-250PT/M</a:t>
            </a:r>
            <a:endParaRPr lang="zh-CN" altLang="en-US" sz="1200">
              <a:solidFill>
                <a:schemeClr val="bg1"/>
              </a:solidFill>
            </a:endParaRPr>
          </a:p>
        </p:txBody>
      </p:sp>
      <p:sp>
        <p:nvSpPr>
          <p:cNvPr id="16392"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sp>
        <p:nvSpPr>
          <p:cNvPr id="14"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a:t>
            </a:r>
            <a:r>
              <a:rPr lang="zh-CN" altLang="en-US" sz="2400" dirty="0" smtClean="0">
                <a:solidFill>
                  <a:srgbClr val="002060"/>
                </a:solidFill>
                <a:latin typeface="微软雅黑" pitchFamily="34" charset="-122"/>
                <a:ea typeface="微软雅黑" pitchFamily="34" charset="-122"/>
              </a:rPr>
              <a:t>特点</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710" y="2938775"/>
            <a:ext cx="1157803" cy="176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533682"/>
            <a:ext cx="1200312" cy="257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7" y="2533681"/>
            <a:ext cx="1202254" cy="257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
          <p:cNvSpPr>
            <a:spLocks noChangeArrowheads="1"/>
          </p:cNvSpPr>
          <p:nvPr/>
        </p:nvSpPr>
        <p:spPr bwMode="auto">
          <a:xfrm>
            <a:off x="1295152" y="5084411"/>
            <a:ext cx="1400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smtClean="0"/>
              <a:t>GM7-1600</a:t>
            </a:r>
            <a:endParaRPr lang="zh-CN" altLang="en-US" dirty="0"/>
          </a:p>
        </p:txBody>
      </p:sp>
      <p:sp>
        <p:nvSpPr>
          <p:cNvPr id="16" name="矩形 1"/>
          <p:cNvSpPr>
            <a:spLocks noChangeArrowheads="1"/>
          </p:cNvSpPr>
          <p:nvPr/>
        </p:nvSpPr>
        <p:spPr bwMode="auto">
          <a:xfrm>
            <a:off x="3607601" y="5140850"/>
            <a:ext cx="1400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smtClean="0"/>
              <a:t>GM61-1600</a:t>
            </a:r>
            <a:endParaRPr lang="zh-CN" altLang="en-US" dirty="0"/>
          </a:p>
        </p:txBody>
      </p:sp>
      <p:sp>
        <p:nvSpPr>
          <p:cNvPr id="17" name="矩形 1"/>
          <p:cNvSpPr>
            <a:spLocks noChangeArrowheads="1"/>
          </p:cNvSpPr>
          <p:nvPr/>
        </p:nvSpPr>
        <p:spPr bwMode="auto">
          <a:xfrm>
            <a:off x="6040172" y="5145066"/>
            <a:ext cx="1556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smtClean="0"/>
              <a:t>GM5-1600PT</a:t>
            </a:r>
            <a:endParaRPr lang="zh-CN" altLang="en-US" dirty="0"/>
          </a:p>
        </p:txBody>
      </p:sp>
      <p:sp>
        <p:nvSpPr>
          <p:cNvPr id="18" name="标题 1"/>
          <p:cNvSpPr txBox="1">
            <a:spLocks/>
          </p:cNvSpPr>
          <p:nvPr/>
        </p:nvSpPr>
        <p:spPr bwMode="white">
          <a:xfrm>
            <a:off x="3353899" y="5733256"/>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7064746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23850" y="1300757"/>
            <a:ext cx="6840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2000" dirty="0"/>
              <a:t>4.  </a:t>
            </a:r>
            <a:r>
              <a:rPr lang="en-US" altLang="zh-CN" sz="2000" dirty="0" smtClean="0"/>
              <a:t>GM7-1600</a:t>
            </a:r>
            <a:r>
              <a:rPr lang="zh-CN" altLang="en-US" sz="2000" dirty="0" smtClean="0"/>
              <a:t>系列</a:t>
            </a:r>
            <a:r>
              <a:rPr lang="zh-CN" altLang="en-US" sz="2000" dirty="0"/>
              <a:t>塑壳断路器通用特点</a:t>
            </a:r>
            <a:endParaRPr lang="en-US" altLang="zh-CN" sz="2000" dirty="0"/>
          </a:p>
        </p:txBody>
      </p:sp>
      <p:sp>
        <p:nvSpPr>
          <p:cNvPr id="17414" name="TextBox 17"/>
          <p:cNvSpPr txBox="1">
            <a:spLocks noChangeArrowheads="1"/>
          </p:cNvSpPr>
          <p:nvPr/>
        </p:nvSpPr>
        <p:spPr bwMode="auto">
          <a:xfrm>
            <a:off x="984250" y="4149727"/>
            <a:ext cx="1203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en-US" altLang="zh-CN" sz="1200">
                <a:solidFill>
                  <a:schemeClr val="bg1"/>
                </a:solidFill>
              </a:rPr>
              <a:t>GM5-250PT</a:t>
            </a:r>
            <a:endParaRPr lang="zh-CN" altLang="en-US" sz="1200">
              <a:solidFill>
                <a:schemeClr val="bg1"/>
              </a:solidFill>
            </a:endParaRPr>
          </a:p>
        </p:txBody>
      </p:sp>
      <p:sp>
        <p:nvSpPr>
          <p:cNvPr id="17415" name="矩形 1"/>
          <p:cNvSpPr>
            <a:spLocks noChangeArrowheads="1"/>
          </p:cNvSpPr>
          <p:nvPr/>
        </p:nvSpPr>
        <p:spPr bwMode="auto">
          <a:xfrm>
            <a:off x="2123728" y="5733256"/>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dirty="0" smtClean="0"/>
              <a:t>独特</a:t>
            </a:r>
            <a:r>
              <a:rPr lang="zh-CN" altLang="en-US" dirty="0"/>
              <a:t>的接线端子，宽度</a:t>
            </a:r>
            <a:r>
              <a:rPr lang="zh-CN" altLang="en-US" dirty="0" smtClean="0"/>
              <a:t>为</a:t>
            </a:r>
            <a:r>
              <a:rPr lang="en-US" altLang="zh-CN" dirty="0" smtClean="0"/>
              <a:t>56mm</a:t>
            </a:r>
            <a:r>
              <a:rPr lang="zh-CN" altLang="en-US" dirty="0"/>
              <a:t>，更便于接线。</a:t>
            </a:r>
          </a:p>
        </p:txBody>
      </p:sp>
      <p:sp>
        <p:nvSpPr>
          <p:cNvPr id="10" name="标题 1"/>
          <p:cNvSpPr>
            <a:spLocks noGrp="1"/>
          </p:cNvSpPr>
          <p:nvPr>
            <p:ph type="title"/>
          </p:nvPr>
        </p:nvSpPr>
        <p:spPr>
          <a:xfrm>
            <a:off x="3700610" y="404664"/>
            <a:ext cx="2671589" cy="431800"/>
          </a:xfrm>
        </p:spPr>
        <p:txBody>
          <a:bodyPr/>
          <a:lstStyle/>
          <a:p>
            <a:pPr algn="l" eaLnBrk="1" hangingPunct="1"/>
            <a:r>
              <a:rPr lang="zh-CN" altLang="en-US" sz="2400" dirty="0">
                <a:solidFill>
                  <a:srgbClr val="002060"/>
                </a:solidFill>
                <a:latin typeface="微软雅黑" pitchFamily="34" charset="-122"/>
                <a:ea typeface="微软雅黑" pitchFamily="34" charset="-122"/>
              </a:rPr>
              <a:t>结构特点介绍</a:t>
            </a:r>
            <a:endParaRPr lang="zh-CN" altLang="en-US" sz="2400" dirty="0" smtClean="0">
              <a:solidFill>
                <a:srgbClr val="002060"/>
              </a:solidFill>
              <a:latin typeface="微软雅黑" pitchFamily="34" charset="-122"/>
              <a:ea typeface="微软雅黑" pitchFamily="34"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56908"/>
            <a:ext cx="2945879" cy="399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1"/>
          <p:cNvSpPr txBox="1">
            <a:spLocks/>
          </p:cNvSpPr>
          <p:nvPr/>
        </p:nvSpPr>
        <p:spPr bwMode="white">
          <a:xfrm>
            <a:off x="3419872" y="6102588"/>
            <a:ext cx="2671589"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Verdana" pitchFamily="34" charset="0"/>
              </a:defRPr>
            </a:lvl2pPr>
            <a:lvl3pPr algn="ctr" rtl="0" eaLnBrk="0" fontAlgn="base" hangingPunct="0">
              <a:spcBef>
                <a:spcPct val="0"/>
              </a:spcBef>
              <a:spcAft>
                <a:spcPct val="0"/>
              </a:spcAft>
              <a:defRPr sz="2800">
                <a:solidFill>
                  <a:schemeClr val="bg1"/>
                </a:solidFill>
                <a:latin typeface="Verdana" pitchFamily="34" charset="0"/>
              </a:defRPr>
            </a:lvl3pPr>
            <a:lvl4pPr algn="ctr" rtl="0" eaLnBrk="0" fontAlgn="base" hangingPunct="0">
              <a:spcBef>
                <a:spcPct val="0"/>
              </a:spcBef>
              <a:spcAft>
                <a:spcPct val="0"/>
              </a:spcAft>
              <a:defRPr sz="2800">
                <a:solidFill>
                  <a:schemeClr val="bg1"/>
                </a:solidFill>
                <a:latin typeface="Verdana" pitchFamily="34" charset="0"/>
              </a:defRPr>
            </a:lvl4pPr>
            <a:lvl5pPr algn="ctr" rtl="0" eaLnBrk="0" fontAlgn="base" hangingPunct="0">
              <a:spcBef>
                <a:spcPct val="0"/>
              </a:spcBef>
              <a:spcAft>
                <a:spcPct val="0"/>
              </a:spcAft>
              <a:defRPr sz="2800">
                <a:solidFill>
                  <a:schemeClr val="bg1"/>
                </a:solidFill>
                <a:latin typeface="Verdana" pitchFamily="34" charset="0"/>
              </a:defRPr>
            </a:lvl5pPr>
            <a:lvl6pPr marL="457200" algn="ctr" rtl="0" fontAlgn="base">
              <a:spcBef>
                <a:spcPct val="0"/>
              </a:spcBef>
              <a:spcAft>
                <a:spcPct val="0"/>
              </a:spcAft>
              <a:defRPr sz="2800">
                <a:solidFill>
                  <a:schemeClr val="bg1"/>
                </a:solidFill>
                <a:latin typeface="Verdana" pitchFamily="34" charset="0"/>
              </a:defRPr>
            </a:lvl6pPr>
            <a:lvl7pPr marL="914400" algn="ctr" rtl="0" fontAlgn="base">
              <a:spcBef>
                <a:spcPct val="0"/>
              </a:spcBef>
              <a:spcAft>
                <a:spcPct val="0"/>
              </a:spcAft>
              <a:defRPr sz="2800">
                <a:solidFill>
                  <a:schemeClr val="bg1"/>
                </a:solidFill>
                <a:latin typeface="Verdana" pitchFamily="34" charset="0"/>
              </a:defRPr>
            </a:lvl7pPr>
            <a:lvl8pPr marL="1371600" algn="ctr" rtl="0" fontAlgn="base">
              <a:spcBef>
                <a:spcPct val="0"/>
              </a:spcBef>
              <a:spcAft>
                <a:spcPct val="0"/>
              </a:spcAft>
              <a:defRPr sz="2800">
                <a:solidFill>
                  <a:schemeClr val="bg1"/>
                </a:solidFill>
                <a:latin typeface="Verdana" pitchFamily="34" charset="0"/>
              </a:defRPr>
            </a:lvl8pPr>
            <a:lvl9pPr marL="1828800" algn="ctr" rtl="0" fontAlgn="base">
              <a:spcBef>
                <a:spcPct val="0"/>
              </a:spcBef>
              <a:spcAft>
                <a:spcPct val="0"/>
              </a:spcAft>
              <a:defRPr sz="2800">
                <a:solidFill>
                  <a:schemeClr val="bg1"/>
                </a:solidFill>
                <a:latin typeface="Verdana" pitchFamily="34" charset="0"/>
              </a:defRPr>
            </a:lvl9pPr>
          </a:lstStyle>
          <a:p>
            <a:pPr algn="l" eaLnBrk="1" hangingPunct="1"/>
            <a:r>
              <a:rPr lang="en-US" altLang="zh-CN" sz="2400" dirty="0" smtClean="0">
                <a:solidFill>
                  <a:srgbClr val="002060"/>
                </a:solidFill>
                <a:latin typeface="微软雅黑" pitchFamily="34" charset="-122"/>
                <a:ea typeface="微软雅黑" pitchFamily="34" charset="-122"/>
              </a:rPr>
              <a:t>GM7-1600</a:t>
            </a:r>
            <a:endParaRPr lang="zh-CN" altLang="en-US" sz="2400" dirty="0" smtClean="0">
              <a:solidFill>
                <a:srgbClr val="002060"/>
              </a:solidFill>
              <a:latin typeface="微软雅黑" pitchFamily="34" charset="-122"/>
              <a:ea typeface="微软雅黑" pitchFamily="34" charset="-122"/>
            </a:endParaRPr>
          </a:p>
        </p:txBody>
      </p:sp>
    </p:spTree>
    <p:extLst>
      <p:ext uri="{BB962C8B-B14F-4D97-AF65-F5344CB8AC3E}">
        <p14:creationId xmlns:p14="http://schemas.microsoft.com/office/powerpoint/2010/main" val="19687124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矩形 5"/>
          <p:cNvSpPr>
            <a:spLocks noChangeArrowheads="1"/>
          </p:cNvSpPr>
          <p:nvPr/>
        </p:nvSpPr>
        <p:spPr bwMode="auto">
          <a:xfrm>
            <a:off x="0" y="2889251"/>
            <a:ext cx="9144000" cy="599016"/>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0243" name="TextBox 3"/>
          <p:cNvSpPr>
            <a:spLocks noChangeArrowheads="1"/>
          </p:cNvSpPr>
          <p:nvPr/>
        </p:nvSpPr>
        <p:spPr bwMode="auto">
          <a:xfrm>
            <a:off x="26988" y="-1281148"/>
            <a:ext cx="3515706"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52000" dirty="0">
                <a:solidFill>
                  <a:srgbClr val="FFFFFF"/>
                </a:solidFill>
                <a:latin typeface="Impact" pitchFamily="34" charset="0"/>
                <a:ea typeface="宋体" pitchFamily="2" charset="-122"/>
                <a:sym typeface="Impact" pitchFamily="34" charset="0"/>
              </a:rPr>
              <a:t>4</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203848" y="2276875"/>
            <a:ext cx="63837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GM7</a:t>
            </a:r>
            <a:r>
              <a:rPr lang="zh-CN" altLang="en-US" sz="3200" b="1" dirty="0" smtClean="0">
                <a:solidFill>
                  <a:srgbClr val="333333"/>
                </a:solidFill>
              </a:rPr>
              <a:t>系列</a:t>
            </a:r>
            <a:r>
              <a:rPr lang="en-US" altLang="zh-CN" sz="3200" b="1" dirty="0" smtClean="0">
                <a:solidFill>
                  <a:srgbClr val="333333"/>
                </a:solidFill>
              </a:rPr>
              <a:t>AC800V</a:t>
            </a:r>
            <a:r>
              <a:rPr lang="zh-CN" altLang="en-US" sz="3200" b="1" dirty="0" smtClean="0">
                <a:solidFill>
                  <a:srgbClr val="333333"/>
                </a:solidFill>
              </a:rPr>
              <a:t>塑壳断路器</a:t>
            </a:r>
            <a:endParaRPr lang="en-US" altLang="zh-CN" sz="3200" b="1" dirty="0">
              <a:solidFill>
                <a:srgbClr val="333333"/>
              </a:solidFill>
            </a:endParaRPr>
          </a:p>
        </p:txBody>
      </p:sp>
      <p:sp>
        <p:nvSpPr>
          <p:cNvPr id="12" name="TextBox 11"/>
          <p:cNvSpPr txBox="1"/>
          <p:nvPr/>
        </p:nvSpPr>
        <p:spPr>
          <a:xfrm>
            <a:off x="4607049" y="48877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产品特点</a:t>
            </a:r>
            <a:endParaRPr lang="zh-CN" altLang="en-US" sz="2800" dirty="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en-US" altLang="zh-CN" sz="2800" dirty="0" smtClean="0">
              <a:solidFill>
                <a:srgbClr val="000000"/>
              </a:solidFill>
            </a:endParaRPr>
          </a:p>
        </p:txBody>
      </p:sp>
    </p:spTree>
    <p:extLst>
      <p:ext uri="{BB962C8B-B14F-4D97-AF65-F5344CB8AC3E}">
        <p14:creationId xmlns:p14="http://schemas.microsoft.com/office/powerpoint/2010/main" val="2441085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技术优势</a:t>
            </a:r>
          </a:p>
        </p:txBody>
      </p:sp>
      <p:graphicFrame>
        <p:nvGraphicFramePr>
          <p:cNvPr id="2" name="图示 1"/>
          <p:cNvGraphicFramePr/>
          <p:nvPr>
            <p:extLst>
              <p:ext uri="{D42A27DB-BD31-4B8C-83A1-F6EECF244321}">
                <p14:modId xmlns:p14="http://schemas.microsoft.com/office/powerpoint/2010/main" val="1325503828"/>
              </p:ext>
            </p:extLst>
          </p:nvPr>
        </p:nvGraphicFramePr>
        <p:xfrm>
          <a:off x="611560" y="14162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1700808"/>
            <a:ext cx="1512168" cy="391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336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24944"/>
            <a:ext cx="7864475" cy="1677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0485" name="TextBox 10"/>
          <p:cNvSpPr txBox="1">
            <a:spLocks noChangeArrowheads="1"/>
          </p:cNvSpPr>
          <p:nvPr/>
        </p:nvSpPr>
        <p:spPr bwMode="auto">
          <a:xfrm>
            <a:off x="468314" y="1340768"/>
            <a:ext cx="820737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1.  </a:t>
            </a:r>
            <a:r>
              <a:rPr lang="zh-CN" altLang="en-US" sz="2400" b="1" dirty="0" smtClean="0">
                <a:effectLst>
                  <a:outerShdw blurRad="38100" dist="38100" dir="2700000" algn="tl">
                    <a:srgbClr val="000000">
                      <a:alpha val="43137"/>
                    </a:srgbClr>
                  </a:outerShdw>
                </a:effectLst>
              </a:rPr>
              <a:t>安全性（不出事故）</a:t>
            </a:r>
            <a:endParaRPr lang="en-US" altLang="zh-CN" sz="2400" b="1" dirty="0">
              <a:effectLst>
                <a:outerShdw blurRad="38100" dist="38100" dir="2700000" algn="tl">
                  <a:srgbClr val="000000">
                    <a:alpha val="43137"/>
                  </a:srgbClr>
                </a:outerShdw>
              </a:effectLst>
            </a:endParaRPr>
          </a:p>
          <a:p>
            <a:pPr eaLnBrk="1" hangingPunct="1"/>
            <a:r>
              <a:rPr lang="zh-CN" altLang="en-US" dirty="0"/>
              <a:t>        更高的安全指标：高于</a:t>
            </a:r>
            <a:r>
              <a:rPr lang="en-US" altLang="zh-CN" dirty="0"/>
              <a:t>GB </a:t>
            </a:r>
            <a:r>
              <a:rPr lang="en-US" altLang="zh-CN" dirty="0" smtClean="0"/>
              <a:t>14048.1/.2</a:t>
            </a:r>
            <a:r>
              <a:rPr lang="zh-CN" altLang="en-US" dirty="0"/>
              <a:t>和</a:t>
            </a:r>
            <a:r>
              <a:rPr lang="en-US" altLang="zh-CN" dirty="0"/>
              <a:t>UL489B</a:t>
            </a:r>
            <a:r>
              <a:rPr lang="zh-CN" altLang="en-US" dirty="0"/>
              <a:t>标准规定的</a:t>
            </a:r>
            <a:r>
              <a:rPr lang="zh-CN" altLang="en-US" b="1" dirty="0"/>
              <a:t>电气间隙</a:t>
            </a:r>
            <a:r>
              <a:rPr lang="zh-CN" altLang="en-US" dirty="0"/>
              <a:t>和</a:t>
            </a:r>
            <a:r>
              <a:rPr lang="zh-CN" altLang="en-US" b="1" dirty="0"/>
              <a:t>爬电距离</a:t>
            </a:r>
            <a:r>
              <a:rPr lang="zh-CN" altLang="en-US" dirty="0"/>
              <a:t>，产品的电气绝缘性更好，更安全！</a:t>
            </a:r>
            <a:endParaRPr lang="en-US" altLang="zh-CN" dirty="0"/>
          </a:p>
        </p:txBody>
      </p:sp>
      <p:sp>
        <p:nvSpPr>
          <p:cNvPr id="6"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技术优势</a:t>
            </a:r>
          </a:p>
        </p:txBody>
      </p:sp>
    </p:spTree>
    <p:extLst>
      <p:ext uri="{BB962C8B-B14F-4D97-AF65-F5344CB8AC3E}">
        <p14:creationId xmlns:p14="http://schemas.microsoft.com/office/powerpoint/2010/main" val="200348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noChangeArrowheads="1"/>
          </p:cNvPicPr>
          <p:nvPr/>
        </p:nvPicPr>
        <p:blipFill>
          <a:blip r:embed="rId2">
            <a:extLst>
              <a:ext uri="{28A0092B-C50C-407E-A947-70E740481C1C}">
                <a14:useLocalDpi xmlns:a14="http://schemas.microsoft.com/office/drawing/2010/main" val="0"/>
              </a:ext>
            </a:extLst>
          </a:blip>
          <a:srcRect l="1979" r="2229" b="4657"/>
          <a:stretch>
            <a:fillRect/>
          </a:stretch>
        </p:blipFill>
        <p:spPr bwMode="auto">
          <a:xfrm>
            <a:off x="5153025" y="1123950"/>
            <a:ext cx="3724275" cy="367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8" y="1412875"/>
            <a:ext cx="4608512"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图片 7"/>
          <p:cNvPicPr>
            <a:picLocks noChangeAspect="1" noChangeArrowheads="1"/>
          </p:cNvPicPr>
          <p:nvPr/>
        </p:nvPicPr>
        <p:blipFill>
          <a:blip r:embed="rId4">
            <a:extLst>
              <a:ext uri="{28A0092B-C50C-407E-A947-70E740481C1C}">
                <a14:useLocalDpi xmlns:a14="http://schemas.microsoft.com/office/drawing/2010/main" val="0"/>
              </a:ext>
            </a:extLst>
          </a:blip>
          <a:srcRect l="1549" r="2211" b="45924"/>
          <a:stretch>
            <a:fillRect/>
          </a:stretch>
        </p:blipFill>
        <p:spPr bwMode="auto">
          <a:xfrm>
            <a:off x="274638" y="4016375"/>
            <a:ext cx="4802187" cy="2149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3850" y="3429000"/>
            <a:ext cx="4559300"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5292725" y="4016375"/>
            <a:ext cx="3455988" cy="133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323850" y="5876925"/>
            <a:ext cx="4752975"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技术优势</a:t>
            </a:r>
          </a:p>
        </p:txBody>
      </p:sp>
    </p:spTree>
    <p:extLst>
      <p:ext uri="{BB962C8B-B14F-4D97-AF65-F5344CB8AC3E}">
        <p14:creationId xmlns:p14="http://schemas.microsoft.com/office/powerpoint/2010/main" val="2224237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0"/>
          <p:cNvSpPr txBox="1">
            <a:spLocks noChangeArrowheads="1"/>
          </p:cNvSpPr>
          <p:nvPr/>
        </p:nvSpPr>
        <p:spPr bwMode="auto">
          <a:xfrm>
            <a:off x="468313" y="1361356"/>
            <a:ext cx="8207375" cy="815608"/>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2.  </a:t>
            </a:r>
            <a:r>
              <a:rPr lang="zh-CN" altLang="en-US" sz="2400" b="1" dirty="0">
                <a:effectLst>
                  <a:outerShdw blurRad="38100" dist="38100" dir="2700000" algn="tl">
                    <a:srgbClr val="000000">
                      <a:alpha val="43137"/>
                    </a:srgbClr>
                  </a:outerShdw>
                </a:effectLst>
              </a:rPr>
              <a:t>可靠性（不出故障）</a:t>
            </a:r>
            <a:endParaRPr lang="en-US" altLang="zh-CN" sz="2400" b="1" dirty="0">
              <a:effectLst>
                <a:outerShdw blurRad="38100" dist="38100" dir="2700000" algn="tl">
                  <a:srgbClr val="000000">
                    <a:alpha val="43137"/>
                  </a:srgbClr>
                </a:outerShdw>
              </a:effectLst>
            </a:endParaRPr>
          </a:p>
          <a:p>
            <a:pPr eaLnBrk="1" hangingPunct="1"/>
            <a:r>
              <a:rPr lang="zh-CN" altLang="en-US" dirty="0"/>
              <a:t>      平台化</a:t>
            </a:r>
            <a:r>
              <a:rPr lang="zh-CN" altLang="en-US" dirty="0" smtClean="0"/>
              <a:t>开发，精准设计，精密制造</a:t>
            </a:r>
            <a:endParaRPr lang="en-US" altLang="zh-CN" dirty="0"/>
          </a:p>
        </p:txBody>
      </p:sp>
      <p:sp>
        <p:nvSpPr>
          <p:cNvPr id="13" name="TextBox 10"/>
          <p:cNvSpPr txBox="1">
            <a:spLocks noChangeArrowheads="1"/>
          </p:cNvSpPr>
          <p:nvPr/>
        </p:nvSpPr>
        <p:spPr bwMode="auto">
          <a:xfrm>
            <a:off x="468313" y="2276872"/>
            <a:ext cx="8207375" cy="815608"/>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3.  </a:t>
            </a:r>
            <a:r>
              <a:rPr lang="zh-CN" altLang="en-US" sz="2400" b="1" dirty="0">
                <a:effectLst>
                  <a:outerShdw blurRad="38100" dist="38100" dir="2700000" algn="tl">
                    <a:srgbClr val="000000">
                      <a:alpha val="43137"/>
                    </a:srgbClr>
                  </a:outerShdw>
                </a:effectLst>
              </a:rPr>
              <a:t>适用性</a:t>
            </a:r>
            <a:endParaRPr lang="en-US" altLang="zh-CN" sz="2400" b="1" dirty="0">
              <a:effectLst>
                <a:outerShdw blurRad="38100" dist="38100" dir="2700000" algn="tl">
                  <a:srgbClr val="000000">
                    <a:alpha val="43137"/>
                  </a:srgbClr>
                </a:outerShdw>
              </a:effectLst>
            </a:endParaRPr>
          </a:p>
          <a:p>
            <a:pPr eaLnBrk="1" hangingPunct="1"/>
            <a:r>
              <a:rPr lang="zh-CN" altLang="en-US" dirty="0"/>
              <a:t>      基准环境温度为</a:t>
            </a:r>
            <a:r>
              <a:rPr lang="en-US" altLang="zh-CN" dirty="0"/>
              <a:t>+50</a:t>
            </a:r>
            <a:r>
              <a:rPr lang="zh-CN" altLang="en-US" dirty="0"/>
              <a:t>℃，更加</a:t>
            </a:r>
            <a:r>
              <a:rPr lang="zh-CN" altLang="en-US" dirty="0" smtClean="0"/>
              <a:t>适应</a:t>
            </a:r>
            <a:r>
              <a:rPr lang="zh-CN" altLang="zh-CN" dirty="0" smtClean="0"/>
              <a:t>光伏</a:t>
            </a:r>
            <a:r>
              <a:rPr lang="zh-CN" altLang="en-US" dirty="0" smtClean="0"/>
              <a:t>配电</a:t>
            </a:r>
            <a:r>
              <a:rPr lang="zh-CN" altLang="zh-CN" dirty="0" smtClean="0"/>
              <a:t>系统</a:t>
            </a:r>
            <a:r>
              <a:rPr lang="zh-CN" altLang="en-US" dirty="0"/>
              <a:t>现场环境</a:t>
            </a:r>
            <a:r>
              <a:rPr lang="zh-CN" altLang="en-US" dirty="0" smtClean="0"/>
              <a:t>。</a:t>
            </a:r>
            <a:endParaRPr lang="en-US" altLang="zh-CN" dirty="0"/>
          </a:p>
        </p:txBody>
      </p:sp>
      <p:sp>
        <p:nvSpPr>
          <p:cNvPr id="14" name="TextBox 10"/>
          <p:cNvSpPr txBox="1">
            <a:spLocks noChangeArrowheads="1"/>
          </p:cNvSpPr>
          <p:nvPr/>
        </p:nvSpPr>
        <p:spPr bwMode="auto">
          <a:xfrm>
            <a:off x="468313" y="3173105"/>
            <a:ext cx="8207375" cy="1184940"/>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4. </a:t>
            </a:r>
            <a:r>
              <a:rPr lang="zh-CN" altLang="en-US" sz="2400" b="1" dirty="0">
                <a:effectLst>
                  <a:outerShdw blurRad="38100" dist="38100" dir="2700000" algn="tl">
                    <a:srgbClr val="000000">
                      <a:alpha val="43137"/>
                    </a:srgbClr>
                  </a:outerShdw>
                </a:effectLst>
              </a:rPr>
              <a:t>高效</a:t>
            </a:r>
            <a:r>
              <a:rPr lang="zh-CN" altLang="en-US" sz="2400" b="1" dirty="0" smtClean="0">
                <a:effectLst>
                  <a:outerShdw blurRad="38100" dist="38100" dir="2700000" algn="tl">
                    <a:srgbClr val="000000">
                      <a:alpha val="43137"/>
                    </a:srgbClr>
                  </a:outerShdw>
                </a:effectLst>
              </a:rPr>
              <a:t>性</a:t>
            </a:r>
            <a:endParaRPr lang="en-US" altLang="zh-CN" sz="2400" b="1" dirty="0">
              <a:effectLst>
                <a:outerShdw blurRad="38100" dist="38100" dir="2700000" algn="tl">
                  <a:srgbClr val="000000">
                    <a:alpha val="43137"/>
                  </a:srgbClr>
                </a:outerShdw>
              </a:effectLst>
            </a:endParaRPr>
          </a:p>
          <a:p>
            <a:pPr eaLnBrk="1" hangingPunct="1">
              <a:spcAft>
                <a:spcPts val="600"/>
              </a:spcAft>
            </a:pPr>
            <a:r>
              <a:rPr lang="en-US" altLang="zh-CN" sz="2400" b="1" dirty="0">
                <a:effectLst>
                  <a:outerShdw blurRad="38100" dist="38100" dir="2700000" algn="tl">
                    <a:srgbClr val="000000">
                      <a:alpha val="43137"/>
                    </a:srgbClr>
                  </a:outerShdw>
                </a:effectLst>
              </a:rPr>
              <a:t> </a:t>
            </a:r>
            <a:r>
              <a:rPr lang="en-US" altLang="zh-CN" sz="2400" b="1" dirty="0" smtClean="0">
                <a:effectLst>
                  <a:outerShdw blurRad="38100" dist="38100" dir="2700000" algn="tl">
                    <a:srgbClr val="000000">
                      <a:alpha val="43137"/>
                    </a:srgbClr>
                  </a:outerShdw>
                </a:effectLst>
              </a:rPr>
              <a:t>   </a:t>
            </a:r>
            <a:r>
              <a:rPr lang="zh-CN" altLang="en-US" dirty="0" smtClean="0"/>
              <a:t> 在断路器的一侧两端</a:t>
            </a:r>
            <a:r>
              <a:rPr lang="zh-CN" altLang="en-US" dirty="0"/>
              <a:t>设置相间隔板，当多台产品并排布置时，不必为了防止弧光短路而增加产品间隔，节省柜体空间</a:t>
            </a:r>
            <a:r>
              <a:rPr lang="zh-CN" altLang="en-US" dirty="0" smtClean="0"/>
              <a:t>。</a:t>
            </a:r>
            <a:endParaRPr lang="en-US" altLang="zh-CN" dirty="0"/>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4365104"/>
            <a:ext cx="725353" cy="186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2637" y="4365104"/>
            <a:ext cx="725353" cy="186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7990" y="4365104"/>
            <a:ext cx="725353" cy="186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3343" y="4365104"/>
            <a:ext cx="725353" cy="186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技术优势</a:t>
            </a:r>
          </a:p>
        </p:txBody>
      </p:sp>
    </p:spTree>
    <p:extLst>
      <p:ext uri="{BB962C8B-B14F-4D97-AF65-F5344CB8AC3E}">
        <p14:creationId xmlns:p14="http://schemas.microsoft.com/office/powerpoint/2010/main" val="216195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0"/>
          <p:cNvSpPr txBox="1">
            <a:spLocks noChangeArrowheads="1"/>
          </p:cNvSpPr>
          <p:nvPr/>
        </p:nvSpPr>
        <p:spPr bwMode="auto">
          <a:xfrm>
            <a:off x="492225" y="1484784"/>
            <a:ext cx="8207375" cy="1169551"/>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spcAft>
                <a:spcPts val="600"/>
              </a:spcAft>
            </a:pPr>
            <a:r>
              <a:rPr lang="en-US" altLang="zh-CN" sz="2400" b="1" dirty="0">
                <a:effectLst>
                  <a:outerShdw blurRad="38100" dist="38100" dir="2700000" algn="tl">
                    <a:srgbClr val="000000">
                      <a:alpha val="43137"/>
                    </a:srgbClr>
                  </a:outerShdw>
                </a:effectLst>
              </a:rPr>
              <a:t>5.  </a:t>
            </a:r>
            <a:r>
              <a:rPr lang="zh-CN" altLang="en-US" sz="2400" b="1" dirty="0">
                <a:effectLst>
                  <a:outerShdw blurRad="38100" dist="38100" dir="2700000" algn="tl">
                    <a:srgbClr val="000000">
                      <a:alpha val="43137"/>
                    </a:srgbClr>
                  </a:outerShdw>
                </a:effectLst>
              </a:rPr>
              <a:t>其他</a:t>
            </a:r>
            <a:endParaRPr lang="en-US" altLang="zh-CN" sz="2400" b="1" dirty="0">
              <a:effectLst>
                <a:outerShdw blurRad="38100" dist="38100" dir="2700000" algn="tl">
                  <a:srgbClr val="000000">
                    <a:alpha val="43137"/>
                  </a:srgbClr>
                </a:outerShdw>
              </a:effectLst>
            </a:endParaRPr>
          </a:p>
          <a:p>
            <a:pPr eaLnBrk="1" hangingPunct="1">
              <a:spcAft>
                <a:spcPts val="600"/>
              </a:spcAft>
            </a:pPr>
            <a:r>
              <a:rPr lang="zh-CN" altLang="en-US" dirty="0">
                <a:latin typeface="宋体" charset="-122"/>
              </a:rPr>
              <a:t>   ★ </a:t>
            </a:r>
            <a:r>
              <a:rPr lang="zh-CN" altLang="en-US" dirty="0" smtClean="0">
                <a:latin typeface="宋体" charset="-122"/>
              </a:rPr>
              <a:t>四</a:t>
            </a:r>
            <a:r>
              <a:rPr lang="zh-CN" altLang="en-US" dirty="0" smtClean="0"/>
              <a:t>大核心技术</a:t>
            </a:r>
            <a:r>
              <a:rPr lang="zh-CN" altLang="en-US" dirty="0"/>
              <a:t>提高了产品的性能和</a:t>
            </a:r>
            <a:r>
              <a:rPr lang="zh-CN" altLang="en-US" dirty="0" smtClean="0"/>
              <a:t>可靠性。     </a:t>
            </a:r>
            <a:endParaRPr lang="en-US" altLang="zh-CN" dirty="0"/>
          </a:p>
          <a:p>
            <a:pPr eaLnBrk="1" hangingPunct="1"/>
            <a:r>
              <a:rPr lang="zh-CN" altLang="en-US" dirty="0">
                <a:latin typeface="宋体" charset="-122"/>
              </a:rPr>
              <a:t>   ★ </a:t>
            </a:r>
            <a:r>
              <a:rPr lang="zh-CN" altLang="en-US" dirty="0" smtClean="0"/>
              <a:t>系列化产品可以</a:t>
            </a:r>
            <a:r>
              <a:rPr lang="zh-CN" altLang="en-US" dirty="0"/>
              <a:t>为客户提供更多的解决方案，降低成本、提高竞争力。</a:t>
            </a:r>
            <a:endParaRPr lang="en-US" altLang="zh-CN" dirty="0"/>
          </a:p>
        </p:txBody>
      </p:sp>
      <p:sp>
        <p:nvSpPr>
          <p:cNvPr id="4" name="标题 1"/>
          <p:cNvSpPr>
            <a:spLocks noGrp="1"/>
          </p:cNvSpPr>
          <p:nvPr>
            <p:ph type="title"/>
          </p:nvPr>
        </p:nvSpPr>
        <p:spPr>
          <a:xfrm>
            <a:off x="3700610" y="404664"/>
            <a:ext cx="2671589" cy="431800"/>
          </a:xfrm>
        </p:spPr>
        <p:txBody>
          <a:bodyPr/>
          <a:lstStyle/>
          <a:p>
            <a:pPr algn="l" eaLnBrk="1" hangingPunct="1"/>
            <a:r>
              <a:rPr lang="zh-CN" altLang="en-US" sz="2400" dirty="0" smtClean="0">
                <a:solidFill>
                  <a:srgbClr val="002060"/>
                </a:solidFill>
                <a:latin typeface="微软雅黑" pitchFamily="34" charset="-122"/>
                <a:ea typeface="微软雅黑" pitchFamily="34" charset="-122"/>
              </a:rPr>
              <a:t>技术优势</a:t>
            </a:r>
          </a:p>
        </p:txBody>
      </p:sp>
    </p:spTree>
    <p:extLst>
      <p:ext uri="{BB962C8B-B14F-4D97-AF65-F5344CB8AC3E}">
        <p14:creationId xmlns:p14="http://schemas.microsoft.com/office/powerpoint/2010/main" val="96524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bwMode="auto">
      <p:bgPr>
        <a:solidFill>
          <a:srgbClr val="92D050"/>
        </a:solidFill>
        <a:effectLst/>
      </p:bgPr>
    </p:bg>
    <p:spTree>
      <p:nvGrpSpPr>
        <p:cNvPr id="1" name=""/>
        <p:cNvGrpSpPr/>
        <p:nvPr/>
      </p:nvGrpSpPr>
      <p:grpSpPr>
        <a:xfrm>
          <a:off x="0" y="0"/>
          <a:ext cx="0" cy="0"/>
          <a:chOff x="0" y="0"/>
          <a:chExt cx="0" cy="0"/>
        </a:xfrm>
      </p:grpSpPr>
      <p:sp>
        <p:nvSpPr>
          <p:cNvPr id="15362" name="矩形 5"/>
          <p:cNvSpPr>
            <a:spLocks noChangeArrowheads="1"/>
          </p:cNvSpPr>
          <p:nvPr/>
        </p:nvSpPr>
        <p:spPr bwMode="auto">
          <a:xfrm>
            <a:off x="0" y="2889251"/>
            <a:ext cx="9144000" cy="599016"/>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Font typeface="Arial" pitchFamily="34" charset="0"/>
              <a:buNone/>
            </a:pPr>
            <a:endParaRPr lang="zh-CN" altLang="zh-CN">
              <a:solidFill>
                <a:srgbClr val="FFFFFF"/>
              </a:solidFill>
              <a:latin typeface="Arial" pitchFamily="34" charset="0"/>
              <a:ea typeface="宋体" pitchFamily="2" charset="-122"/>
            </a:endParaRPr>
          </a:p>
        </p:txBody>
      </p:sp>
      <p:sp>
        <p:nvSpPr>
          <p:cNvPr id="15363" name="TextBox 3"/>
          <p:cNvSpPr>
            <a:spLocks noChangeArrowheads="1"/>
          </p:cNvSpPr>
          <p:nvPr/>
        </p:nvSpPr>
        <p:spPr bwMode="auto">
          <a:xfrm>
            <a:off x="26988" y="-1209140"/>
            <a:ext cx="3762568"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r>
              <a:rPr lang="en-US" altLang="zh-CN" sz="52000" dirty="0" smtClean="0">
                <a:solidFill>
                  <a:srgbClr val="FFFFFF"/>
                </a:solidFill>
                <a:latin typeface="Impact" pitchFamily="34" charset="0"/>
                <a:ea typeface="宋体" pitchFamily="2" charset="-122"/>
                <a:sym typeface="Impact" pitchFamily="34" charset="0"/>
              </a:rPr>
              <a:t>5</a:t>
            </a:r>
            <a:endParaRPr lang="zh-CN" altLang="en-US" sz="52000" dirty="0">
              <a:solidFill>
                <a:srgbClr val="FFFFFF"/>
              </a:solidFill>
              <a:latin typeface="Impact" pitchFamily="34" charset="0"/>
              <a:ea typeface="宋体" pitchFamily="2" charset="-122"/>
              <a:sym typeface="Impact" pitchFamily="34" charset="0"/>
            </a:endParaRPr>
          </a:p>
        </p:txBody>
      </p:sp>
      <p:sp>
        <p:nvSpPr>
          <p:cNvPr id="8" name="矩形 2"/>
          <p:cNvSpPr>
            <a:spLocks noChangeArrowheads="1"/>
          </p:cNvSpPr>
          <p:nvPr/>
        </p:nvSpPr>
        <p:spPr bwMode="auto">
          <a:xfrm>
            <a:off x="3491880" y="2253347"/>
            <a:ext cx="5418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3200" b="1" dirty="0" smtClean="0">
                <a:solidFill>
                  <a:srgbClr val="333333"/>
                </a:solidFill>
              </a:rPr>
              <a:t>GHX5-32P DC1000V/1500V</a:t>
            </a:r>
            <a:r>
              <a:rPr lang="zh-CN" altLang="en-US" sz="3200" b="1" dirty="0" smtClean="0">
                <a:solidFill>
                  <a:srgbClr val="333333"/>
                </a:solidFill>
              </a:rPr>
              <a:t>光</a:t>
            </a:r>
            <a:r>
              <a:rPr lang="zh-CN" altLang="en-US" sz="3200" b="1" dirty="0" smtClean="0">
                <a:solidFill>
                  <a:srgbClr val="333333"/>
                </a:solidFill>
              </a:rPr>
              <a:t>伏组串式逆变器用</a:t>
            </a:r>
            <a:r>
              <a:rPr lang="zh-CN" altLang="en-US" sz="3200" b="1" dirty="0" smtClean="0">
                <a:solidFill>
                  <a:srgbClr val="333333"/>
                </a:solidFill>
              </a:rPr>
              <a:t>旋转隔离开关</a:t>
            </a:r>
            <a:endParaRPr lang="en-US" altLang="zh-CN" sz="3200" b="1" dirty="0">
              <a:solidFill>
                <a:srgbClr val="333333"/>
              </a:solidFill>
            </a:endParaRPr>
          </a:p>
        </p:txBody>
      </p:sp>
      <p:sp>
        <p:nvSpPr>
          <p:cNvPr id="11" name="TextBox 10"/>
          <p:cNvSpPr txBox="1"/>
          <p:nvPr/>
        </p:nvSpPr>
        <p:spPr>
          <a:xfrm>
            <a:off x="4788024" y="3861050"/>
            <a:ext cx="3744416" cy="2031325"/>
          </a:xfrm>
          <a:prstGeom prst="rect">
            <a:avLst/>
          </a:prstGeom>
          <a:noFill/>
        </p:spPr>
        <p:txBody>
          <a:bodyPr wrap="square" rtlCol="0">
            <a:spAutoFit/>
          </a:bodyPr>
          <a:lstStyle/>
          <a:p>
            <a:pPr marL="457200" indent="-457200">
              <a:lnSpc>
                <a:spcPct val="150000"/>
              </a:lnSpc>
              <a:buClr>
                <a:srgbClr val="FF0000"/>
              </a:buClr>
              <a:buFont typeface="Wingdings" pitchFamily="2" charset="2"/>
              <a:buChar char="u"/>
            </a:pPr>
            <a:r>
              <a:rPr lang="zh-CN" altLang="en-US" sz="2800" dirty="0" smtClean="0">
                <a:solidFill>
                  <a:srgbClr val="000000"/>
                </a:solidFill>
              </a:rPr>
              <a:t>概述</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结构特点</a:t>
            </a:r>
            <a:endParaRPr lang="en-US" altLang="zh-CN" sz="2800" dirty="0" smtClean="0">
              <a:solidFill>
                <a:srgbClr val="000000"/>
              </a:solidFill>
            </a:endParaRPr>
          </a:p>
          <a:p>
            <a:pPr marL="457200" indent="-457200">
              <a:lnSpc>
                <a:spcPct val="150000"/>
              </a:lnSpc>
              <a:buClr>
                <a:srgbClr val="FF0000"/>
              </a:buClr>
              <a:buFont typeface="Wingdings" pitchFamily="2" charset="2"/>
              <a:buChar char="u"/>
            </a:pPr>
            <a:r>
              <a:rPr lang="zh-CN" altLang="en-US" sz="2800" dirty="0" smtClean="0">
                <a:solidFill>
                  <a:srgbClr val="000000"/>
                </a:solidFill>
              </a:rPr>
              <a:t>技术优势</a:t>
            </a:r>
            <a:endParaRPr lang="zh-CN" altLang="en-US" sz="2800" dirty="0">
              <a:solidFill>
                <a:srgbClr val="000000"/>
              </a:solidFill>
            </a:endParaRPr>
          </a:p>
        </p:txBody>
      </p:sp>
    </p:spTree>
    <p:extLst>
      <p:ext uri="{BB962C8B-B14F-4D97-AF65-F5344CB8AC3E}">
        <p14:creationId xmlns:p14="http://schemas.microsoft.com/office/powerpoint/2010/main" val="1962640207"/>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概述</a:t>
            </a:r>
            <a:endParaRPr lang="zh-CN" altLang="en-US" dirty="0"/>
          </a:p>
        </p:txBody>
      </p:sp>
      <p:sp>
        <p:nvSpPr>
          <p:cNvPr id="4" name="页脚占位符 3"/>
          <p:cNvSpPr>
            <a:spLocks noGrp="1"/>
          </p:cNvSpPr>
          <p:nvPr>
            <p:ph type="ftr" sz="quarter" idx="10"/>
          </p:nvPr>
        </p:nvSpPr>
        <p:spPr/>
        <p:txBody>
          <a:bodyPr/>
          <a:lstStyle/>
          <a:p>
            <a:pPr>
              <a:defRPr/>
            </a:pPr>
            <a:r>
              <a:rPr lang="en-US" altLang="zh-CN" smtClean="0"/>
              <a:t>Company Logo</a:t>
            </a:r>
            <a:endParaRPr lang="en-US" altLang="zh-CN"/>
          </a:p>
        </p:txBody>
      </p:sp>
      <p:sp>
        <p:nvSpPr>
          <p:cNvPr id="5" name="日期占位符 4"/>
          <p:cNvSpPr>
            <a:spLocks noGrp="1"/>
          </p:cNvSpPr>
          <p:nvPr>
            <p:ph type="dt" sz="half" idx="12"/>
          </p:nvPr>
        </p:nvSpPr>
        <p:spPr/>
        <p:txBody>
          <a:bodyPr/>
          <a:lstStyle/>
          <a:p>
            <a:pPr>
              <a:defRPr/>
            </a:pPr>
            <a:r>
              <a:rPr lang="en-US" altLang="zh-CN" smtClean="0"/>
              <a:t>ppt.glzy8.com</a:t>
            </a:r>
            <a:r>
              <a:rPr lang="zh-CN" altLang="en-US" smtClean="0"/>
              <a:t>海量</a:t>
            </a:r>
            <a:r>
              <a:rPr lang="en-US" altLang="zh-CN" smtClean="0"/>
              <a:t>PPT</a:t>
            </a:r>
            <a:r>
              <a:rPr lang="zh-CN" altLang="en-US" smtClean="0"/>
              <a:t>模板免费下载</a:t>
            </a:r>
            <a:endParaRPr lang="zh-CN" altLang="en-US"/>
          </a:p>
        </p:txBody>
      </p:sp>
      <p:graphicFrame>
        <p:nvGraphicFramePr>
          <p:cNvPr id="7" name="表格 6"/>
          <p:cNvGraphicFramePr>
            <a:graphicFrameLocks noGrp="1"/>
          </p:cNvGraphicFramePr>
          <p:nvPr>
            <p:extLst>
              <p:ext uri="{D42A27DB-BD31-4B8C-83A1-F6EECF244321}">
                <p14:modId xmlns:p14="http://schemas.microsoft.com/office/powerpoint/2010/main" val="1657406366"/>
              </p:ext>
            </p:extLst>
          </p:nvPr>
        </p:nvGraphicFramePr>
        <p:xfrm>
          <a:off x="899592" y="1052726"/>
          <a:ext cx="6840759" cy="5385158"/>
        </p:xfrm>
        <a:graphic>
          <a:graphicData uri="http://schemas.openxmlformats.org/drawingml/2006/table">
            <a:tbl>
              <a:tblPr firstRow="1" firstCol="1" bandRow="1">
                <a:tableStyleId>{5C22544A-7EE6-4342-B048-85BDC9FD1C3A}</a:tableStyleId>
              </a:tblPr>
              <a:tblGrid>
                <a:gridCol w="1729968"/>
                <a:gridCol w="214248"/>
                <a:gridCol w="573118"/>
                <a:gridCol w="1079924"/>
                <a:gridCol w="1145599"/>
                <a:gridCol w="1145599"/>
                <a:gridCol w="952303"/>
              </a:tblGrid>
              <a:tr h="316310">
                <a:tc>
                  <a:txBody>
                    <a:bodyPr/>
                    <a:lstStyle/>
                    <a:p>
                      <a:pPr algn="just">
                        <a:spcAft>
                          <a:spcPts val="0"/>
                        </a:spcAft>
                      </a:pPr>
                      <a:r>
                        <a:rPr lang="zh-CN" sz="900" kern="100" dirty="0">
                          <a:effectLst/>
                        </a:rPr>
                        <a:t>技术参数</a:t>
                      </a:r>
                      <a:endParaRPr lang="zh-CN" sz="900" kern="100" dirty="0">
                        <a:effectLst/>
                        <a:latin typeface="Times New Roman"/>
                        <a:ea typeface="宋体"/>
                      </a:endParaRPr>
                    </a:p>
                  </a:txBody>
                  <a:tcPr marL="59716" marR="59716" marT="0" marB="0"/>
                </a:tc>
                <a:tc gridSpan="3">
                  <a:txBody>
                    <a:bodyPr/>
                    <a:lstStyle/>
                    <a:p>
                      <a:pPr algn="just">
                        <a:spcAft>
                          <a:spcPts val="0"/>
                        </a:spcAft>
                      </a:pPr>
                      <a:r>
                        <a:rPr lang="zh-CN" sz="900" kern="100">
                          <a:effectLst/>
                        </a:rPr>
                        <a:t>规格</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c>
                  <a:txBody>
                    <a:bodyPr/>
                    <a:lstStyle/>
                    <a:p>
                      <a:pPr algn="just">
                        <a:spcAft>
                          <a:spcPts val="0"/>
                        </a:spcAft>
                      </a:pPr>
                      <a:r>
                        <a:rPr lang="en-US" sz="900" kern="100">
                          <a:effectLst/>
                        </a:rPr>
                        <a:t>GHX5-32P  16A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GHX5-32P  32A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GHX5-32P  16A</a:t>
                      </a:r>
                      <a:endParaRPr lang="zh-CN" sz="900" kern="100">
                        <a:effectLst/>
                        <a:latin typeface="Times New Roman"/>
                        <a:ea typeface="宋体"/>
                      </a:endParaRPr>
                    </a:p>
                  </a:txBody>
                  <a:tcPr marL="59716" marR="59716" marT="0" marB="0"/>
                </a:tc>
              </a:tr>
              <a:tr h="158155">
                <a:tc gridSpan="4">
                  <a:txBody>
                    <a:bodyPr/>
                    <a:lstStyle/>
                    <a:p>
                      <a:pPr algn="just">
                        <a:spcAft>
                          <a:spcPts val="0"/>
                        </a:spcAft>
                      </a:pPr>
                      <a:r>
                        <a:rPr lang="zh-CN" sz="900" kern="100">
                          <a:effectLst/>
                        </a:rPr>
                        <a:t>以下数据按照</a:t>
                      </a:r>
                      <a:r>
                        <a:rPr lang="en-US" sz="900" kern="100">
                          <a:effectLst/>
                        </a:rPr>
                        <a:t>IEC 60947-3</a:t>
                      </a:r>
                      <a:r>
                        <a:rPr lang="zh-CN" sz="900" kern="100">
                          <a:effectLst/>
                        </a:rPr>
                        <a:t>，使用类别</a:t>
                      </a:r>
                      <a:r>
                        <a:rPr lang="en-US" sz="900" kern="100">
                          <a:effectLst/>
                        </a:rPr>
                        <a:t>DC21B</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2">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hMerge="1">
                  <a:txBody>
                    <a:bodyPr/>
                    <a:lstStyle/>
                    <a:p>
                      <a:endParaRPr lang="zh-CN" altLang="en-US"/>
                    </a:p>
                  </a:txBody>
                  <a:tcPr/>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r>
              <a:tr h="158155">
                <a:tc gridSpan="7">
                  <a:txBody>
                    <a:bodyPr/>
                    <a:lstStyle/>
                    <a:p>
                      <a:pPr algn="just">
                        <a:spcAft>
                          <a:spcPts val="0"/>
                        </a:spcAft>
                      </a:pPr>
                      <a:r>
                        <a:rPr lang="zh-CN" sz="900" kern="100">
                          <a:effectLst/>
                        </a:rPr>
                        <a:t>主要参数</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额定电压</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Ue</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V</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1500</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额定电流</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Ie</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16A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32A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16A</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额定发热电流</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Ith</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32A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32A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32A</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额定绝缘电压</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Ui</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V</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1500</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额定冲击耐受电压</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Uimp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V</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8000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8000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8000</a:t>
                      </a:r>
                      <a:endParaRPr lang="zh-CN" sz="900" kern="100">
                        <a:effectLst/>
                        <a:latin typeface="Times New Roman"/>
                        <a:ea typeface="宋体"/>
                      </a:endParaRPr>
                    </a:p>
                  </a:txBody>
                  <a:tcPr marL="59716" marR="59716" marT="0" marB="0"/>
                </a:tc>
              </a:tr>
              <a:tr h="311367">
                <a:tc gridSpan="2">
                  <a:txBody>
                    <a:bodyPr/>
                    <a:lstStyle/>
                    <a:p>
                      <a:pPr algn="just">
                        <a:spcAft>
                          <a:spcPts val="0"/>
                        </a:spcAft>
                      </a:pPr>
                      <a:r>
                        <a:rPr lang="zh-CN" sz="900" kern="100">
                          <a:effectLst/>
                        </a:rPr>
                        <a:t>额定短时耐受电流（</a:t>
                      </a:r>
                      <a:r>
                        <a:rPr lang="en-US" sz="900" kern="100">
                          <a:effectLst/>
                        </a:rPr>
                        <a:t>1s</a:t>
                      </a:r>
                      <a:r>
                        <a:rPr lang="zh-CN" sz="900" kern="100">
                          <a:effectLst/>
                        </a:rPr>
                        <a:t>）</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dirty="0" err="1">
                          <a:effectLst/>
                        </a:rPr>
                        <a:t>Icw</a:t>
                      </a:r>
                      <a:endParaRPr lang="zh-CN" sz="900" kern="100" dirty="0">
                        <a:effectLst/>
                        <a:latin typeface="Times New Roman"/>
                        <a:ea typeface="宋体"/>
                      </a:endParaRPr>
                    </a:p>
                  </a:txBody>
                  <a:tcPr marL="59716" marR="59716" marT="0" marB="0"/>
                </a:tc>
                <a:tc>
                  <a:txBody>
                    <a:bodyPr/>
                    <a:lstStyle/>
                    <a:p>
                      <a:pPr algn="just">
                        <a:spcAft>
                          <a:spcPts val="0"/>
                        </a:spcAft>
                      </a:pPr>
                      <a:r>
                        <a:rPr lang="en-US" sz="900" kern="100">
                          <a:effectLst/>
                        </a:rPr>
                        <a:t>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700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700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700</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额定短路接通能力</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Icm</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A</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1400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1400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1400</a:t>
                      </a:r>
                      <a:endParaRPr lang="zh-CN" sz="900" kern="100">
                        <a:effectLst/>
                        <a:latin typeface="Times New Roman"/>
                        <a:ea typeface="宋体"/>
                      </a:endParaRPr>
                    </a:p>
                  </a:txBody>
                  <a:tcPr marL="59716" marR="59716" marT="0" marB="0"/>
                </a:tc>
              </a:tr>
              <a:tr h="158155">
                <a:tc rowSpan="4" gridSpan="2">
                  <a:txBody>
                    <a:bodyPr/>
                    <a:lstStyle/>
                    <a:p>
                      <a:pPr algn="just">
                        <a:spcAft>
                          <a:spcPts val="0"/>
                        </a:spcAft>
                      </a:pPr>
                      <a:r>
                        <a:rPr lang="zh-CN" sz="900" kern="100">
                          <a:effectLst/>
                        </a:rPr>
                        <a:t>产品尺寸（长</a:t>
                      </a:r>
                      <a:r>
                        <a:rPr lang="en-US" sz="900" kern="100">
                          <a:effectLst/>
                        </a:rPr>
                        <a:t>*</a:t>
                      </a:r>
                      <a:r>
                        <a:rPr lang="zh-CN" sz="900" kern="100">
                          <a:effectLst/>
                        </a:rPr>
                        <a:t>宽</a:t>
                      </a:r>
                      <a:r>
                        <a:rPr lang="en-US" sz="900" kern="100">
                          <a:effectLst/>
                        </a:rPr>
                        <a:t>*</a:t>
                      </a:r>
                      <a:r>
                        <a:rPr lang="zh-CN" sz="900" kern="100">
                          <a:effectLst/>
                        </a:rPr>
                        <a:t>高）</a:t>
                      </a:r>
                      <a:endParaRPr lang="zh-CN" sz="900" kern="100">
                        <a:effectLst/>
                        <a:latin typeface="Times New Roman"/>
                        <a:ea typeface="宋体"/>
                      </a:endParaRPr>
                    </a:p>
                  </a:txBody>
                  <a:tcPr marL="59716" marR="59716" marT="0" marB="0"/>
                </a:tc>
                <a:tc rowSpan="4"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66</a:t>
                      </a:r>
                      <a:r>
                        <a:rPr lang="zh-CN" sz="900" kern="100">
                          <a:effectLst/>
                        </a:rPr>
                        <a:t>×</a:t>
                      </a:r>
                      <a:r>
                        <a:rPr lang="en-US" sz="900" kern="100">
                          <a:effectLst/>
                        </a:rPr>
                        <a:t>45</a:t>
                      </a:r>
                      <a:r>
                        <a:rPr lang="zh-CN" sz="900" kern="100">
                          <a:effectLst/>
                        </a:rPr>
                        <a:t>×</a:t>
                      </a:r>
                      <a:r>
                        <a:rPr lang="en-US" sz="900" kern="100">
                          <a:effectLst/>
                        </a:rPr>
                        <a:t>80.5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4P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66</a:t>
                      </a:r>
                      <a:r>
                        <a:rPr lang="zh-CN" sz="900" kern="100">
                          <a:effectLst/>
                        </a:rPr>
                        <a:t>×</a:t>
                      </a:r>
                      <a:r>
                        <a:rPr lang="en-US" sz="900" kern="100">
                          <a:effectLst/>
                        </a:rPr>
                        <a:t>45</a:t>
                      </a:r>
                      <a:r>
                        <a:rPr lang="zh-CN" sz="900" kern="100">
                          <a:effectLst/>
                        </a:rPr>
                        <a:t>×</a:t>
                      </a:r>
                      <a:r>
                        <a:rPr lang="en-US" sz="900" kern="100">
                          <a:effectLst/>
                        </a:rPr>
                        <a:t>100.5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6P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66</a:t>
                      </a:r>
                      <a:r>
                        <a:rPr lang="zh-CN" sz="900" kern="100">
                          <a:effectLst/>
                        </a:rPr>
                        <a:t>×</a:t>
                      </a:r>
                      <a:r>
                        <a:rPr lang="en-US" sz="900" kern="100">
                          <a:effectLst/>
                        </a:rPr>
                        <a:t>45</a:t>
                      </a:r>
                      <a:r>
                        <a:rPr lang="zh-CN" sz="900" kern="100">
                          <a:effectLst/>
                        </a:rPr>
                        <a:t>×</a:t>
                      </a:r>
                      <a:r>
                        <a:rPr lang="en-US" sz="900" kern="100">
                          <a:effectLst/>
                        </a:rPr>
                        <a:t>120.5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8P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66</a:t>
                      </a:r>
                      <a:r>
                        <a:rPr lang="zh-CN" sz="900" kern="100">
                          <a:effectLst/>
                        </a:rPr>
                        <a:t>×</a:t>
                      </a:r>
                      <a:r>
                        <a:rPr lang="en-US" sz="900" kern="100">
                          <a:effectLst/>
                        </a:rPr>
                        <a:t>45</a:t>
                      </a:r>
                      <a:r>
                        <a:rPr lang="zh-CN" sz="900" kern="100">
                          <a:effectLst/>
                        </a:rPr>
                        <a:t>×</a:t>
                      </a:r>
                      <a:r>
                        <a:rPr lang="en-US" sz="900" kern="100">
                          <a:effectLst/>
                        </a:rPr>
                        <a:t>140.5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产品极数</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zh-CN" sz="900" kern="100">
                          <a:effectLst/>
                        </a:rPr>
                        <a:t>极</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2</a:t>
                      </a:r>
                      <a:r>
                        <a:rPr lang="zh-CN" sz="900" kern="100">
                          <a:effectLst/>
                        </a:rPr>
                        <a:t>、</a:t>
                      </a:r>
                      <a:r>
                        <a:rPr lang="en-US" sz="900" kern="100">
                          <a:effectLst/>
                        </a:rPr>
                        <a:t>4</a:t>
                      </a:r>
                      <a:r>
                        <a:rPr lang="zh-CN" sz="900" kern="100">
                          <a:effectLst/>
                        </a:rPr>
                        <a:t>、</a:t>
                      </a:r>
                      <a:r>
                        <a:rPr lang="en-US" sz="900" kern="100">
                          <a:effectLst/>
                        </a:rPr>
                        <a:t>6</a:t>
                      </a:r>
                      <a:r>
                        <a:rPr lang="zh-CN" sz="900" kern="100">
                          <a:effectLst/>
                        </a:rPr>
                        <a:t>、</a:t>
                      </a:r>
                      <a:r>
                        <a:rPr lang="en-US" sz="900" kern="100">
                          <a:effectLst/>
                        </a:rPr>
                        <a:t>8</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触头开距</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9.5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产品接线能力</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mm</a:t>
                      </a:r>
                      <a:r>
                        <a:rPr lang="en-US" sz="900" kern="100" baseline="30000">
                          <a:effectLst/>
                        </a:rPr>
                        <a:t>2</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16mm</a:t>
                      </a:r>
                      <a:r>
                        <a:rPr lang="en-US" sz="900" kern="100" baseline="30000">
                          <a:effectLst/>
                        </a:rPr>
                        <a:t>2</a:t>
                      </a:r>
                      <a:r>
                        <a:rPr lang="zh-CN" sz="900" kern="100">
                          <a:effectLst/>
                        </a:rPr>
                        <a:t>（非圆形接头）</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68360">
                <a:tc gridSpan="2">
                  <a:txBody>
                    <a:bodyPr/>
                    <a:lstStyle/>
                    <a:p>
                      <a:pPr algn="just">
                        <a:spcAft>
                          <a:spcPts val="0"/>
                        </a:spcAft>
                      </a:pPr>
                      <a:r>
                        <a:rPr lang="en-US" sz="900" kern="100">
                          <a:effectLst/>
                        </a:rPr>
                        <a:t>M4</a:t>
                      </a:r>
                      <a:r>
                        <a:rPr lang="zh-CN" sz="900" kern="100">
                          <a:effectLst/>
                        </a:rPr>
                        <a:t>拧紧力矩（最小—最大）</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Nm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1.5Nm—1.7Nm</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316310">
                <a:tc gridSpan="2">
                  <a:txBody>
                    <a:bodyPr/>
                    <a:lstStyle/>
                    <a:p>
                      <a:pPr algn="just">
                        <a:spcAft>
                          <a:spcPts val="0"/>
                        </a:spcAft>
                      </a:pPr>
                      <a:r>
                        <a:rPr lang="zh-CN" sz="900" kern="100" dirty="0">
                          <a:effectLst/>
                        </a:rPr>
                        <a:t>面板安装螺母拧紧力矩（最小—最大）</a:t>
                      </a:r>
                      <a:endParaRPr lang="zh-CN" sz="900" kern="100" dirty="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Nm</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2.0 Nm—2.5Nm</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安装方式</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zh-CN" sz="900" kern="100">
                          <a:effectLst/>
                        </a:rPr>
                        <a:t>面板安装</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电寿命</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zh-CN" sz="900" kern="100">
                          <a:effectLst/>
                        </a:rPr>
                        <a:t>次</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2000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2000</a:t>
                      </a:r>
                      <a:endParaRPr lang="zh-CN" sz="900" kern="100">
                        <a:effectLst/>
                        <a:latin typeface="Times New Roman"/>
                        <a:ea typeface="宋体"/>
                      </a:endParaRPr>
                    </a:p>
                  </a:txBody>
                  <a:tcPr marL="59716" marR="59716" marT="0" marB="0"/>
                </a:tc>
              </a:tr>
              <a:tr h="158155">
                <a:tc gridSpan="2">
                  <a:txBody>
                    <a:bodyPr/>
                    <a:lstStyle/>
                    <a:p>
                      <a:pPr algn="just">
                        <a:spcAft>
                          <a:spcPts val="0"/>
                        </a:spcAft>
                      </a:pPr>
                      <a:r>
                        <a:rPr lang="zh-CN" sz="900" kern="100">
                          <a:effectLst/>
                        </a:rPr>
                        <a:t>机械寿命</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zh-CN" sz="900" kern="100">
                          <a:effectLst/>
                        </a:rPr>
                        <a:t>次</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20000</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41395">
                <a:tc gridSpan="2">
                  <a:txBody>
                    <a:bodyPr/>
                    <a:lstStyle/>
                    <a:p>
                      <a:pPr algn="just">
                        <a:spcAft>
                          <a:spcPts val="0"/>
                        </a:spcAft>
                      </a:pPr>
                      <a:r>
                        <a:rPr lang="zh-CN" sz="900" kern="100">
                          <a:effectLst/>
                        </a:rPr>
                        <a:t>环境温度</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-40</a:t>
                      </a:r>
                      <a:r>
                        <a:rPr lang="zh-CN" sz="900" kern="100">
                          <a:effectLst/>
                        </a:rPr>
                        <a:t>°—</a:t>
                      </a:r>
                      <a:r>
                        <a:rPr lang="en-US" sz="900" kern="100">
                          <a:effectLst/>
                        </a:rPr>
                        <a:t>+70</a:t>
                      </a:r>
                      <a:r>
                        <a:rPr lang="zh-CN" sz="900" kern="100">
                          <a:effectLst/>
                        </a:rPr>
                        <a:t>°</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储存温度</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-40</a:t>
                      </a:r>
                      <a:r>
                        <a:rPr lang="zh-CN" sz="900" kern="100">
                          <a:effectLst/>
                        </a:rPr>
                        <a:t>°—</a:t>
                      </a:r>
                      <a:r>
                        <a:rPr lang="en-US" sz="900" kern="100">
                          <a:effectLst/>
                        </a:rPr>
                        <a:t>+80</a:t>
                      </a:r>
                      <a:r>
                        <a:rPr lang="zh-CN" sz="900" kern="100">
                          <a:effectLst/>
                        </a:rPr>
                        <a:t>°</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100">
                          <a:effectLst/>
                        </a:rPr>
                        <a:t>污染等级</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zh-CN" sz="900" kern="100">
                          <a:effectLst/>
                        </a:rPr>
                        <a:t>Ⅱ</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gridSpan="2">
                  <a:txBody>
                    <a:bodyPr/>
                    <a:lstStyle/>
                    <a:p>
                      <a:pPr algn="just">
                        <a:spcAft>
                          <a:spcPts val="0"/>
                        </a:spcAft>
                      </a:pPr>
                      <a:r>
                        <a:rPr lang="zh-CN" sz="900" kern="0">
                          <a:effectLst/>
                        </a:rPr>
                        <a:t>IP等级</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IP20</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77541">
                <a:tc gridSpan="2">
                  <a:txBody>
                    <a:bodyPr/>
                    <a:lstStyle/>
                    <a:p>
                      <a:pPr algn="just">
                        <a:spcAft>
                          <a:spcPts val="0"/>
                        </a:spcAft>
                      </a:pPr>
                      <a:r>
                        <a:rPr lang="zh-CN" sz="900" kern="0">
                          <a:effectLst/>
                        </a:rPr>
                        <a:t>单孔面板安装密封压盖的IP等级</a:t>
                      </a:r>
                      <a:endParaRPr lang="zh-CN" sz="900" kern="100">
                        <a:effectLst/>
                        <a:latin typeface="Times New Roman"/>
                        <a:ea typeface="宋体"/>
                      </a:endParaRPr>
                    </a:p>
                  </a:txBody>
                  <a:tcPr marL="59716" marR="59716" marT="0" marB="0"/>
                </a:tc>
                <a:tc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 </a:t>
                      </a:r>
                      <a:endParaRPr lang="zh-CN" sz="900" kern="100">
                        <a:effectLst/>
                        <a:latin typeface="Times New Roman"/>
                        <a:ea typeface="宋体"/>
                      </a:endParaRPr>
                    </a:p>
                  </a:txBody>
                  <a:tcPr marL="59716" marR="59716" marT="0" marB="0"/>
                </a:tc>
                <a:tc gridSpan="3">
                  <a:txBody>
                    <a:bodyPr/>
                    <a:lstStyle/>
                    <a:p>
                      <a:pPr algn="just">
                        <a:spcAft>
                          <a:spcPts val="0"/>
                        </a:spcAft>
                      </a:pPr>
                      <a:r>
                        <a:rPr lang="en-US" sz="900" kern="100">
                          <a:effectLst/>
                        </a:rPr>
                        <a:t>IP65</a:t>
                      </a:r>
                      <a:endParaRPr lang="zh-CN" sz="900" kern="100">
                        <a:effectLst/>
                        <a:latin typeface="Times New Roman"/>
                        <a:ea typeface="宋体"/>
                      </a:endParaRPr>
                    </a:p>
                  </a:txBody>
                  <a:tcPr marL="59716" marR="59716" marT="0" marB="0"/>
                </a:tc>
                <a:tc hMerge="1">
                  <a:txBody>
                    <a:bodyPr/>
                    <a:lstStyle/>
                    <a:p>
                      <a:endParaRPr lang="zh-CN" altLang="en-US"/>
                    </a:p>
                  </a:txBody>
                  <a:tcPr/>
                </a:tc>
                <a:tc hMerge="1">
                  <a:txBody>
                    <a:bodyPr/>
                    <a:lstStyle/>
                    <a:p>
                      <a:endParaRPr lang="zh-CN" altLang="en-US"/>
                    </a:p>
                  </a:txBody>
                  <a:tcPr/>
                </a:tc>
              </a:tr>
              <a:tr h="158155">
                <a:tc rowSpan="4" gridSpan="2">
                  <a:txBody>
                    <a:bodyPr/>
                    <a:lstStyle/>
                    <a:p>
                      <a:pPr algn="just">
                        <a:spcAft>
                          <a:spcPts val="0"/>
                        </a:spcAft>
                      </a:pPr>
                      <a:r>
                        <a:rPr lang="en-US" sz="900" kern="100">
                          <a:effectLst/>
                        </a:rPr>
                        <a:t> </a:t>
                      </a:r>
                      <a:endParaRPr lang="zh-CN" sz="900" kern="100">
                        <a:effectLst/>
                      </a:endParaRPr>
                    </a:p>
                    <a:p>
                      <a:pPr algn="just">
                        <a:spcAft>
                          <a:spcPts val="0"/>
                        </a:spcAft>
                      </a:pPr>
                      <a:r>
                        <a:rPr lang="zh-CN" sz="900" kern="100">
                          <a:effectLst/>
                        </a:rPr>
                        <a:t>重量</a:t>
                      </a:r>
                      <a:endParaRPr lang="zh-CN" sz="900" kern="100">
                        <a:effectLst/>
                        <a:latin typeface="Times New Roman"/>
                        <a:ea typeface="宋体"/>
                      </a:endParaRPr>
                    </a:p>
                  </a:txBody>
                  <a:tcPr marL="59716" marR="59716" marT="0" marB="0"/>
                </a:tc>
                <a:tc rowSpan="4" h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148</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152</a:t>
                      </a:r>
                      <a:endParaRPr lang="zh-CN" sz="900" kern="100">
                        <a:effectLst/>
                        <a:latin typeface="Times New Roman"/>
                        <a:ea typeface="宋体"/>
                      </a:endParaRPr>
                    </a:p>
                  </a:txBody>
                  <a:tcPr marL="59716" marR="59716" marT="0" marB="0"/>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4P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210</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213</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216</a:t>
                      </a:r>
                      <a:endParaRPr lang="zh-CN" sz="900" kern="100">
                        <a:effectLst/>
                        <a:latin typeface="Times New Roman"/>
                        <a:ea typeface="宋体"/>
                      </a:endParaRPr>
                    </a:p>
                  </a:txBody>
                  <a:tcPr marL="59716" marR="59716" marT="0" marB="0"/>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6P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271</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276</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221</a:t>
                      </a:r>
                      <a:endParaRPr lang="zh-CN" sz="900" kern="100">
                        <a:effectLst/>
                        <a:latin typeface="Times New Roman"/>
                        <a:ea typeface="宋体"/>
                      </a:endParaRPr>
                    </a:p>
                  </a:txBody>
                  <a:tcPr marL="59716" marR="59716" marT="0" marB="0"/>
                </a:tc>
              </a:tr>
              <a:tr h="158155">
                <a:tc gridSpan="2" vMerge="1">
                  <a:txBody>
                    <a:bodyPr/>
                    <a:lstStyle/>
                    <a:p>
                      <a:endParaRPr lang="zh-CN" altLang="en-US"/>
                    </a:p>
                  </a:txBody>
                  <a:tcPr/>
                </a:tc>
                <a:tc hMerge="1" vMerge="1">
                  <a:txBody>
                    <a:bodyPr/>
                    <a:lstStyle/>
                    <a:p>
                      <a:pPr algn="just">
                        <a:spcAft>
                          <a:spcPts val="0"/>
                        </a:spcAft>
                      </a:pP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8P</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g</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332</a:t>
                      </a:r>
                      <a:endParaRPr lang="zh-CN" sz="900" kern="100">
                        <a:effectLst/>
                        <a:latin typeface="Times New Roman"/>
                        <a:ea typeface="宋体"/>
                      </a:endParaRPr>
                    </a:p>
                  </a:txBody>
                  <a:tcPr marL="59716" marR="59716" marT="0" marB="0"/>
                </a:tc>
                <a:tc>
                  <a:txBody>
                    <a:bodyPr/>
                    <a:lstStyle/>
                    <a:p>
                      <a:pPr algn="just">
                        <a:spcAft>
                          <a:spcPts val="0"/>
                        </a:spcAft>
                      </a:pPr>
                      <a:r>
                        <a:rPr lang="en-US" sz="900" kern="100">
                          <a:effectLst/>
                        </a:rPr>
                        <a:t>339</a:t>
                      </a:r>
                      <a:endParaRPr lang="zh-CN" sz="900" kern="100">
                        <a:effectLst/>
                        <a:latin typeface="Times New Roman"/>
                        <a:ea typeface="宋体"/>
                      </a:endParaRPr>
                    </a:p>
                  </a:txBody>
                  <a:tcPr marL="59716" marR="59716" marT="0" marB="0"/>
                </a:tc>
                <a:tc>
                  <a:txBody>
                    <a:bodyPr/>
                    <a:lstStyle/>
                    <a:p>
                      <a:pPr algn="just">
                        <a:spcAft>
                          <a:spcPts val="0"/>
                        </a:spcAft>
                      </a:pPr>
                      <a:r>
                        <a:rPr lang="en-US" sz="900" kern="100" dirty="0">
                          <a:effectLst/>
                        </a:rPr>
                        <a:t>346</a:t>
                      </a:r>
                      <a:endParaRPr lang="zh-CN" sz="900" kern="100" dirty="0">
                        <a:effectLst/>
                        <a:latin typeface="Times New Roman"/>
                        <a:ea typeface="宋体"/>
                      </a:endParaRPr>
                    </a:p>
                  </a:txBody>
                  <a:tcPr marL="59716" marR="59716" marT="0" marB="0"/>
                </a:tc>
              </a:tr>
            </a:tbl>
          </a:graphicData>
        </a:graphic>
      </p:graphicFrame>
    </p:spTree>
    <p:extLst>
      <p:ext uri="{BB962C8B-B14F-4D97-AF65-F5344CB8AC3E}">
        <p14:creationId xmlns:p14="http://schemas.microsoft.com/office/powerpoint/2010/main" val="17424867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5TGp_window_diagram_v2">
  <a:themeElements>
    <a:clrScheme name="115TGp_window_diagram_v2 1">
      <a:dk1>
        <a:srgbClr val="0251A8"/>
      </a:dk1>
      <a:lt1>
        <a:srgbClr val="FFFFFF"/>
      </a:lt1>
      <a:dk2>
        <a:srgbClr val="333333"/>
      </a:dk2>
      <a:lt2>
        <a:srgbClr val="B2B2B2"/>
      </a:lt2>
      <a:accent1>
        <a:srgbClr val="41BAF7"/>
      </a:accent1>
      <a:accent2>
        <a:srgbClr val="009999"/>
      </a:accent2>
      <a:accent3>
        <a:srgbClr val="FFFFFF"/>
      </a:accent3>
      <a:accent4>
        <a:srgbClr val="01448F"/>
      </a:accent4>
      <a:accent5>
        <a:srgbClr val="B0D9FA"/>
      </a:accent5>
      <a:accent6>
        <a:srgbClr val="008A8A"/>
      </a:accent6>
      <a:hlink>
        <a:srgbClr val="9999FF"/>
      </a:hlink>
      <a:folHlink>
        <a:srgbClr val="0066CC"/>
      </a:folHlink>
    </a:clrScheme>
    <a:fontScheme name="115TGp_window_diagram_v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5TGp_window_diagram_v2 1">
        <a:dk1>
          <a:srgbClr val="0251A8"/>
        </a:dk1>
        <a:lt1>
          <a:srgbClr val="FFFFFF"/>
        </a:lt1>
        <a:dk2>
          <a:srgbClr val="333333"/>
        </a:dk2>
        <a:lt2>
          <a:srgbClr val="B2B2B2"/>
        </a:lt2>
        <a:accent1>
          <a:srgbClr val="41BAF7"/>
        </a:accent1>
        <a:accent2>
          <a:srgbClr val="009999"/>
        </a:accent2>
        <a:accent3>
          <a:srgbClr val="FFFFFF"/>
        </a:accent3>
        <a:accent4>
          <a:srgbClr val="01448F"/>
        </a:accent4>
        <a:accent5>
          <a:srgbClr val="B0D9FA"/>
        </a:accent5>
        <a:accent6>
          <a:srgbClr val="008A8A"/>
        </a:accent6>
        <a:hlink>
          <a:srgbClr val="9999FF"/>
        </a:hlink>
        <a:folHlink>
          <a:srgbClr val="0066CC"/>
        </a:folHlink>
      </a:clrScheme>
      <a:clrMap bg1="lt1" tx1="dk1" bg2="lt2" tx2="dk2" accent1="accent1" accent2="accent2" accent3="accent3" accent4="accent4" accent5="accent5" accent6="accent6" hlink="hlink" folHlink="folHlink"/>
    </a:extraClrScheme>
    <a:extraClrScheme>
      <a:clrScheme name="115TGp_window_diagram_v2 2">
        <a:dk1>
          <a:srgbClr val="174FB5"/>
        </a:dk1>
        <a:lt1>
          <a:srgbClr val="FFFFFF"/>
        </a:lt1>
        <a:dk2>
          <a:srgbClr val="000000"/>
        </a:dk2>
        <a:lt2>
          <a:srgbClr val="B2B2B2"/>
        </a:lt2>
        <a:accent1>
          <a:srgbClr val="E9C12D"/>
        </a:accent1>
        <a:accent2>
          <a:srgbClr val="C78DD7"/>
        </a:accent2>
        <a:accent3>
          <a:srgbClr val="FFFFFF"/>
        </a:accent3>
        <a:accent4>
          <a:srgbClr val="12429A"/>
        </a:accent4>
        <a:accent5>
          <a:srgbClr val="F2DDAD"/>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115TGp_window_diagram_v2 3">
        <a:dk1>
          <a:srgbClr val="0C71E0"/>
        </a:dk1>
        <a:lt1>
          <a:srgbClr val="FFFFFF"/>
        </a:lt1>
        <a:dk2>
          <a:srgbClr val="333333"/>
        </a:dk2>
        <a:lt2>
          <a:srgbClr val="B2B2B2"/>
        </a:lt2>
        <a:accent1>
          <a:srgbClr val="8BC91B"/>
        </a:accent1>
        <a:accent2>
          <a:srgbClr val="009999"/>
        </a:accent2>
        <a:accent3>
          <a:srgbClr val="FFFFFF"/>
        </a:accent3>
        <a:accent4>
          <a:srgbClr val="095FBF"/>
        </a:accent4>
        <a:accent5>
          <a:srgbClr val="C4E1AB"/>
        </a:accent5>
        <a:accent6>
          <a:srgbClr val="008A8A"/>
        </a:accent6>
        <a:hlink>
          <a:srgbClr val="9999FF"/>
        </a:hlink>
        <a:folHlink>
          <a:srgbClr val="3366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4.xml><?xml version="1.0" encoding="utf-8"?>
<a:theme xmlns:a="http://schemas.openxmlformats.org/drawingml/2006/main" name="2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5985</TotalTime>
  <Words>4633</Words>
  <Application>Microsoft Office PowerPoint</Application>
  <PresentationFormat>全屏显示(4:3)</PresentationFormat>
  <Paragraphs>846</Paragraphs>
  <Slides>102</Slides>
  <Notes>9</Notes>
  <HiddenSlides>0</HiddenSlides>
  <MMClips>0</MMClips>
  <ScaleCrop>false</ScaleCrop>
  <HeadingPairs>
    <vt:vector size="6" baseType="variant">
      <vt:variant>
        <vt:lpstr>主题</vt:lpstr>
      </vt:variant>
      <vt:variant>
        <vt:i4>4</vt:i4>
      </vt:variant>
      <vt:variant>
        <vt:lpstr>嵌入 OLE 服务器</vt:lpstr>
      </vt:variant>
      <vt:variant>
        <vt:i4>1</vt:i4>
      </vt:variant>
      <vt:variant>
        <vt:lpstr>幻灯片标题</vt:lpstr>
      </vt:variant>
      <vt:variant>
        <vt:i4>102</vt:i4>
      </vt:variant>
    </vt:vector>
  </HeadingPairs>
  <TitlesOfParts>
    <vt:vector size="107" baseType="lpstr">
      <vt:lpstr>Office 主题</vt:lpstr>
      <vt:lpstr>115TGp_window_diagram_v2</vt:lpstr>
      <vt:lpstr>1_Office 主题</vt:lpstr>
      <vt:lpstr>2_Office 主题</vt:lpstr>
      <vt:lpstr>BMP 图像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概  述</vt:lpstr>
      <vt:lpstr>概  述</vt:lpstr>
      <vt:lpstr>概  述</vt:lpstr>
      <vt:lpstr>概  述</vt:lpstr>
      <vt:lpstr>概  述</vt:lpstr>
      <vt:lpstr>概  述</vt:lpstr>
      <vt:lpstr>PowerPoint 演示文稿</vt:lpstr>
      <vt:lpstr>结 构 特 点</vt:lpstr>
      <vt:lpstr>结 构 特 点</vt:lpstr>
      <vt:lpstr>结 构 特 点</vt:lpstr>
      <vt:lpstr>结 构 特 点</vt:lpstr>
      <vt:lpstr>结 构 特 点</vt:lpstr>
      <vt:lpstr>结 构 特 点</vt:lpstr>
      <vt:lpstr>结 构 特 点</vt:lpstr>
      <vt:lpstr>结 构 特 点</vt:lpstr>
      <vt:lpstr>结 构 特 点</vt:lpstr>
      <vt:lpstr>PowerPoint 演示文稿</vt:lpstr>
      <vt:lpstr>技 术 优 势</vt:lpstr>
      <vt:lpstr>技 术 优 势</vt:lpstr>
      <vt:lpstr>技 术 优 势</vt:lpstr>
      <vt:lpstr>技 术 优 势</vt:lpstr>
      <vt:lpstr>技 术 优 势</vt:lpstr>
      <vt:lpstr>技 术 优 势</vt:lpstr>
      <vt:lpstr>PowerPoint 演示文稿</vt:lpstr>
      <vt:lpstr>概  述</vt:lpstr>
      <vt:lpstr>概  述</vt:lpstr>
      <vt:lpstr>概  述</vt:lpstr>
      <vt:lpstr>概  述</vt:lpstr>
      <vt:lpstr>PowerPoint 演示文稿</vt:lpstr>
      <vt:lpstr>结 构 特 点</vt:lpstr>
      <vt:lpstr>结 构 特 点</vt:lpstr>
      <vt:lpstr>PowerPoint 演示文稿</vt:lpstr>
      <vt:lpstr>技 术 优 势</vt:lpstr>
      <vt:lpstr>技 术 优 势</vt:lpstr>
      <vt:lpstr>技 术 优 势</vt:lpstr>
      <vt:lpstr>技 术 优 势</vt:lpstr>
      <vt:lpstr>技 术 优 势</vt:lpstr>
      <vt:lpstr>PowerPoint 演示文稿</vt:lpstr>
      <vt:lpstr>概述</vt:lpstr>
      <vt:lpstr>概述</vt:lpstr>
      <vt:lpstr>概述</vt:lpstr>
      <vt:lpstr>概述</vt:lpstr>
      <vt:lpstr>概述</vt:lpstr>
      <vt:lpstr>概述</vt:lpstr>
      <vt:lpstr>概述</vt:lpstr>
      <vt:lpstr>PowerPoint 演示文稿</vt:lpstr>
      <vt:lpstr>结构特点</vt:lpstr>
      <vt:lpstr>结构特点</vt:lpstr>
      <vt:lpstr>结构特点</vt:lpstr>
      <vt:lpstr>结构特点</vt:lpstr>
      <vt:lpstr>结构特点</vt:lpstr>
      <vt:lpstr>结构特点</vt:lpstr>
      <vt:lpstr>结构特点</vt:lpstr>
      <vt:lpstr>结构特点</vt:lpstr>
      <vt:lpstr>结构特点</vt:lpstr>
      <vt:lpstr>结构特点</vt:lpstr>
      <vt:lpstr>结构特点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结构特点</vt:lpstr>
      <vt:lpstr>结构特点</vt:lpstr>
      <vt:lpstr>结构特点</vt:lpstr>
      <vt:lpstr>结构特点</vt:lpstr>
      <vt:lpstr>PowerPoint 演示文稿</vt:lpstr>
      <vt:lpstr>结构特点</vt:lpstr>
      <vt:lpstr>结构特点介绍</vt:lpstr>
      <vt:lpstr>PowerPoint 演示文稿</vt:lpstr>
      <vt:lpstr>技术优势</vt:lpstr>
      <vt:lpstr>技术优势</vt:lpstr>
      <vt:lpstr>技术优势</vt:lpstr>
      <vt:lpstr>技术优势</vt:lpstr>
      <vt:lpstr>技术优势</vt:lpstr>
      <vt:lpstr>PowerPoint 演示文稿</vt:lpstr>
      <vt:lpstr>概述</vt:lpstr>
      <vt:lpstr>结构特点</vt:lpstr>
      <vt:lpstr>技术优势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BenDuDu</dc:creator>
  <cp:lastModifiedBy>微软用户</cp:lastModifiedBy>
  <cp:revision>573</cp:revision>
  <dcterms:modified xsi:type="dcterms:W3CDTF">2016-09-06T08:27:21Z</dcterms:modified>
</cp:coreProperties>
</file>